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notesSlides/notesSlide1.xml" ContentType="application/vnd.openxmlformats-officedocument.presentationml.notesSlide+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notesSlides/notesSlide2.xml" ContentType="application/vnd.openxmlformats-officedocument.presentationml.notesSlide+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43" autoAdjust="0"/>
  </p:normalViewPr>
  <p:slideViewPr>
    <p:cSldViewPr snapToGrid="0">
      <p:cViewPr varScale="1">
        <p:scale>
          <a:sx n="77" d="100"/>
          <a:sy n="77" d="100"/>
        </p:scale>
        <p:origin x="1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11.259"/>
    </inkml:context>
    <inkml:brush xml:id="br0">
      <inkml:brushProperty name="width" value="0.05" units="cm"/>
      <inkml:brushProperty name="height" value="0.05" units="cm"/>
    </inkml:brush>
  </inkml:definitions>
  <inkml:trace contextRef="#ctx0" brushRef="#br0">47 0 4912,'0'0'15093,"-7"13"-14729,0-1-271,3-6-38,0 1 0,1 0 0,-1 0 0,1 0 0,1 0 0,-1 1-1,1-1 1,0 1 0,1 0 0,-1 14 0,-1 76 1157,5 0 1,28 189-1,-28-275-457,-4-19 48,-3-22-458,5 1-3660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35.596"/>
    </inkml:context>
    <inkml:brush xml:id="br0">
      <inkml:brushProperty name="width" value="0.05" units="cm"/>
      <inkml:brushProperty name="height" value="0.05" units="cm"/>
      <inkml:brushProperty name="color" value="#004F8B"/>
    </inkml:brush>
  </inkml:definitions>
  <inkml:trace contextRef="#ctx0" brushRef="#br0">275 1 6016,'0'0'9306,"-8"16"-9172,-6 13-51,2 2 1,-15 51-1,8-12 115,-3-1 1,-41 91-1,-37 77 710,97-229-896,-3 8 401,7-15-172,6-8-91,-2 0-168,0-1-1,-1 0 1,0 0 0,5-16 0,-2 7-2088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5.400"/>
    </inkml:context>
    <inkml:brush xml:id="br0">
      <inkml:brushProperty name="width" value="0.05" units="cm"/>
      <inkml:brushProperty name="height" value="0.05" units="cm"/>
    </inkml:brush>
  </inkml:definitions>
  <inkml:trace contextRef="#ctx0" brushRef="#br0">322 1 5624,'0'0'7152,"-6"12"-6799,-1 5-221,3-6-26,-1-1-1,0 0 1,-1-1-1,0 1 1,-10 11-1,-19 28 629,2 2 0,-49 99 0,58-90-282,2 0 0,2 2 0,-19 111 1,34-141-257,2 1 1,1-1 0,1 1-1,2 0 1,5 34-1,36 160 956,-42-226-1149,5 22 139,2-1 0,0 0 0,1 0 0,2 0 0,12 21 0,-15-30-14,1-1-1,0 0 1,1-1 0,1 0 0,0 0 0,0-1-1,1 0 1,0-1 0,17 11 0,-13-9 58,-13-8-125,1-1 1,-1 0-1,1 0 1,-1 0-1,1 0 1,0-1-1,0 1 0,0-1 1,-1 1-1,2-1 1,-1 0-1,0 0 1,0-1-1,4 1 1,-6-1-51,-1 0 1,1-1 0,0 1 0,0 0 0,-1-1-1,1 1 1,0-1 0,-1 0 0,1 1 0,0-1-1,-1 1 1,1-1 0,-1 0 0,1 0-1,-1 1 1,1-1 0,-1 0 0,0 0 0,1 1-1,-1-1 1,0 0 0,0 0 0,1 0 0,-1 0-1,0 0 1,0 1 0,0-1 0,0-1 0,-2-29-53,2 27 48,-6-31-3006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4.900"/>
    </inkml:context>
    <inkml:brush xml:id="br0">
      <inkml:brushProperty name="width" value="0.05" units="cm"/>
      <inkml:brushProperty name="height" value="0.05" units="cm"/>
    </inkml:brush>
  </inkml:definitions>
  <inkml:trace contextRef="#ctx0" brushRef="#br0">0 169 5416,'0'0'5048,"3"-11"-4556,11-31-14,-12 38-347,0-1 0,1 1 1,0-1-1,0 1 0,0 0 0,0 0 0,0 0 0,1 1 0,0-1 0,0 1 0,6-5 0,2-1 180,-4 2-13,2 1 0,-1 0 0,1 0 0,0 1 0,18-7 0,-14 5 84,-13 7-348,-1-1 0,1 0 0,0 1-1,0 0 1,-1-1 0,1 1 0,0-1 0,0 1 0,-1 0 0,1-1 0,0 1-1,0 0 1,0 0 0,0 0 0,-1 0 0,1 0 0,0 0 0,0 0-1,0 0 1,0 0 0,0 0 0,-1 0 0,1 1 0,0-1 0,0 0 0,0 0-1,-1 1 1,1-1 0,0 1 0,0-1 0,-1 1 0,1-1 0,0 1-1,-1-1 1,1 1 0,0 0 0,-1-1 0,1 2 0,8 6 132,-3-3-39,0 0 0,-1 1 0,1-1-1,5 10 1,-10-13-91,1 1 0,-1 0-1,1 0 1,-1 0 0,0 0 0,0 0 0,-1 0 0,1 0-1,-1 0 1,1 1 0,-1-1 0,0 0 0,0 0-1,-1 5 1,-2 10 43,-1 1-1,0-1 1,-1 0-1,-2 0 1,1-1 0,-2 0-1,-1 0 1,0-1-1,0 0 1,-2 0-1,0-1 1,-1 0 0,0-1-1,-1-1 1,-24 19-1,5-13 125,19-12 18,11-6-83,5-3 18,5-1-131,1 0-1,-1 1 1,1 0 0,-1 0 0,17 0 0,4-1 32,-17 0-4,0 1 0,0 0 0,1 1-1,-1 1 1,0 0 0,0 0 0,0 1-1,0 1 1,0 0 0,0 1 0,0 0 0,0 1-1,14 6 1,14 6 156,-24-14-3039</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6.603"/>
    </inkml:context>
    <inkml:brush xml:id="br0">
      <inkml:brushProperty name="width" value="0.05" units="cm"/>
      <inkml:brushProperty name="height" value="0.05" units="cm"/>
    </inkml:brush>
  </inkml:definitions>
  <inkml:trace contextRef="#ctx0" brushRef="#br0">39 1 3408,'0'0'9069,"-5"10"-8602,0 1-340,0 0 0,1 0 0,1 0 0,-1 1 0,2 0 0,-3 21 0,0 69 699,4-1-1,14 106 1,5 160 2026,-20-351-2452,2-16-387,0 0-1,0 0 0,0 0 0,0-1 0,0 1 1,0 0-1,0 0 0,-1 0 0,1 0 1,0-1-1,0 1 0,0 0 0,0 0 0,0 0 1,0 0-1,0 0 0,0 0 0,-1 0 1,1-1-1,0 1 0,0 0 0,0 0 0,0 0 1,0 0-1,-1 0 0,1 0 0,0 0 1,0 0-1,0 0 0,0 0 0,0 0 0,-1 0 1,1 0-1,0 0 0,0 0 0,0 0 1,0 0-1,-1 0 0,1 0 0,0 0 1,0 0-1,0 0 0,0 0 0,-1 0 0,1 0 1,0 0-1,0 0 0,0 0 0,0 1 1,0-1-1,0 0 0,-1 0 0,1 0 0,0 0 1,0 0-1,0 0 0,0 1 0,0-1 1,0 0-1,0 0 0,0 0 0,0 0 0,0 0 1,0 1-1,-1-1 0,1 0 0,0 0 1,0 0-1,0 1 0,3-34 272,-4-8-116,1-1 0,11-75 0,-8 100-107,1 0 1,9-24-1,0 1 24,-9 28-60,0 0-1,1 1 1,0-1 0,1 1-1,0 0 1,1 1-1,13-16 1,-15 20-8,0 0 0,1 0 0,-1 0 1,1 1-1,1 0 0,-1 1 0,1-1 0,0 1 1,0 1-1,0-1 0,0 1 0,1 0 0,8-2 1,-14 5-14,-1 0 1,0 0-1,1 0 1,-1 0-1,0 0 1,1 0-1,-1 0 1,0 0-1,1 0 1,-1 1-1,0-1 1,1 0-1,-1 1 1,0-1-1,0 1 1,0-1-1,1 1 1,-1 0-1,0 0 1,1 1-1,0 0-2,0 0 0,0 0 0,0 0-1,-1 1 1,1-1 0,-1 1 0,0-1-1,1 1 1,0 3 0,0 3 3,0 0-1,0 0 1,0 0-1,-1 0 1,-1 10 0,0-12-4,0 0 1,-1 1-1,0-1 1,0 1 0,-1-1-1,0 0 1,0 0-1,-1 0 1,0 0-1,0 0 1,-1-1 0,0 1-1,-5 7 1,5-10 19,1 0 1,-1 0 0,1-1-1,-1 1 1,0-1 0,0 0-1,0 0 1,-1-1 0,1 1-1,-1-1 1,0 0-1,1 0 1,-1 0 0,0-1-1,0 0 1,0 0 0,0 0-1,-10 0 1,31 0-10,0 1 1,0 0-1,0 1 1,0 1-1,-1 1 1,0 0-1,0 0 1,20 12-1,111 71 129,-138-83-126,-4-2 6,0 0 0,-1-1 0,1 1 0,-1 1 0,1-1-1,-1 0 1,0 1 0,0-1 0,-1 1 0,1 0 0,-1 0 0,0 0 0,0 1 0,0-1 0,2 8 0,-4-50-893,-1 29-1412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7.674"/>
    </inkml:context>
    <inkml:brush xml:id="br0">
      <inkml:brushProperty name="width" value="0.05" units="cm"/>
      <inkml:brushProperty name="height" value="0.05" units="cm"/>
    </inkml:brush>
  </inkml:definitions>
  <inkml:trace contextRef="#ctx0" brushRef="#br0">0 1 5320,'0'0'9856,"12"1"-9551,36 2-25,-47-4-253,0 1 0,0 0 0,1 0 0,-1 1 0,0-1 0,0 0 1,0 0-1,1 0 0,-1 1 0,0-1 0,0 1 0,0-1 0,0 1 0,0-1 0,1 1 0,-1 0 1,0 0-1,-1-1 0,1 1 0,0 0 0,0 0 0,0 0 0,0 0 0,-1 0 0,1 0 0,0 0 1,-1 0-1,1 0 0,-1 0 0,1 1 0,-1-1 0,0 0 0,1 0 0,-1 2 0,0 2 57,0-1 0,-1 1 0,1 0 0,-1 0 0,0-1 0,-3 9 0,0-2-8,-1 4 45,0 1 0,-2-1 0,-8 15 0,8-16 103,0 1-1,0 0 1,-5 20-1,12-34-200,0 0 0,0 0-1,0 0 1,0 0-1,0 0 1,0 1-1,1-1 1,-1 0 0,0 0-1,1 0 1,-1 0-1,0 0 1,1 0-1,0 0 1,-1 0 0,1 0-1,-1 0 1,1 0-1,0 0 1,0-1 0,0 1-1,-1 0 1,1 0-1,0-1 1,0 1-1,0 0 1,0-1 0,0 1-1,0-1 1,2 1-1,37 13 161,-32-12-127,44 11 134,-16-4 182,38 15-1,-64-21-377,12 5 434,-22-8-558,1 1 0,-1-1 0,1 0 0,-1 0 0,1 1 0,-1-1 0,0 0 0,1 1 0,-1-1 0,0 0 0,1 1 0,-1-1 0,0 1 0,0-1 0,1 0 0,-1 1 0,0-1 0,0 1 0,0-1 0,0 1 0,1 0 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08.378"/>
    </inkml:context>
    <inkml:brush xml:id="br0">
      <inkml:brushProperty name="width" value="0.05" units="cm"/>
      <inkml:brushProperty name="height" value="0.05" units="cm"/>
    </inkml:brush>
  </inkml:definitions>
  <inkml:trace contextRef="#ctx0" brushRef="#br0">20 131 3312,'0'0'4018,"-3"10"-3679,-9 32-39,8-35 5805,4-7-6086,0-1 0,0 1 0,0-1 0,0 1 0,0 0 0,1-1 0,-1 1 0,0-1 0,0 1 0,0 0 0,1-1 0,-1 1 0,0 0 0,0-1 0,1 1 0,-1 0 0,0-1 0,1 1 0,-1 0 0,0 0 0,1-1 0,-1 1 0,0 0 0,1 0 1,-1 0-1,1-1 0,2 0 108,-1 0 1,0 0 0,0 0 0,1-1 0,-1 1 0,0-1 0,0 1 0,0-1 0,1-2-1,0 1-38,0 1 0,0-1 0,0 1 0,1-1 0,-1 1 0,1 0 0,5-3 0,15-3 295,24-5 431,-44 12-758,0 0 0,0 1 0,0 0 0,0 0 0,0 0 0,0 0 0,0 0 0,4 2 0,-1-1 58,-1 1-1,1-1 1,-1 1 0,1 1 0,-1-1-1,0 1 1,9 5 0,-13-6-79,0 0 1,0 0 0,0 0 0,0 0 0,-1 0 0,1 0-1,-1 1 1,1-1 0,-1 0 0,0 1 0,0-1 0,0 1 0,0-1-1,0 1 1,-1 0 0,1-1 0,-1 1 0,0 0 0,0-1-1,0 1 1,0 5 0,-2 41 358,5 64 1,0-99-335,1 1 0,0-1 0,1 0 0,1 0 0,14 25 0,-16-33-25,0 0 0,0 0-1,0-1 1,1 1-1,0-1 1,0 0 0,1 0-1,0-1 1,-1 1-1,1-1 1,1 0-1,-1-1 1,0 0 0,1 0-1,7 2 1,-1-1 30,0 0-1,0-1 1,0-1 0,1 0 0,-1-1 0,1 0 0,14-1-1,-21-1-36,0-1 1,0 0-1,-1 1 0,1-2 0,-1 1 0,1-1 0,-1 0 1,0-1-1,0 1 0,0-1 0,-1 0 0,1 0 0,-1-1 0,0 0 1,0 0-1,-1 0 0,1-1 0,-1 1 0,6-13 0,-1 4 14,-2 0-1,0 0 0,-1-1 0,-1 0 0,0 0 0,-1 0 0,4-27 0,-6 12 59,-2 1-1,-1-1 0,-8-45 1,8 65-75,-1 3 2,1 0-1,-1 0 0,0 0 1,-1 1-1,-5-11 0,-4-13 85,11 28-103,1 0 0,0 0 0,-1 0 0,1 0 0,0 0 0,0-1 0,1 1-1,-1 0 1,0 0 0,1 0 0,-1 0 0,1 0 0,-1 0 0,1 0 0,0 0 0,0 0-1,2-3 1,0 1-10,-1 0-1,1 1 0,0 0 0,0-1 0,0 1 0,0 0 0,6-3 1,-5 4-7,0 0 1,0 1 0,0-1 0,0 1 0,0 0-1,0 0 1,0 1 0,1-1 0,-1 1 0,0 0-1,0 0 1,1 0 0,-1 1 0,0 0 0,6 1-1,-5-1 5,1 0-1,-1 1 0,0 0 0,0 0 0,0 0 0,0 0 1,0 1-1,-1 0 0,1 0 0,-1 0 0,8 8 0,-11-10 0,0-1 0,-1 1 0,1 0 0,-1-1 0,1 1 0,-1 0 0,1 0 0,-1 0-1,1 0 1,-1-1 0,0 1 0,1 0 0,-1 0 0,0 0 0,0 0 0,0 0 0,0 0 0,0 0 0,0 0-1,0 0 1,0 0 0,0 0 0,0 0 0,0-1 0,0 1 0,-1 0 0,1 0 0,-1 1 0,1-1-75,0-1 1,0 1-1,0-1 0,0 1 1,0-1-1,0 0 1,0 1-1,0-1 1,1 0-1,-1 1 1,0-1-1,0 1 1,0-1-1,0 0 1,1 1-1,-1-1 0,0 0 1,1 1-1,-1-1 1,0 0-1,0 0 1,1 1-1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10.189"/>
    </inkml:context>
    <inkml:brush xml:id="br0">
      <inkml:brushProperty name="width" value="0.05" units="cm"/>
      <inkml:brushProperty name="height" value="0.05" units="cm"/>
    </inkml:brush>
  </inkml:definitions>
  <inkml:trace contextRef="#ctx0" brushRef="#br0">72 0 3208,'0'0'17455,"-5"13"-17399,-39 98 82,41-104-97,-1 0-1,1 0 1,1 0 0,-1 1 0,1-1 0,0 0 0,1 1 0,0-1-1,0 1 1,1 0 0,0-1 0,0 1 0,1 8 0,0-12 2,-1-2-31,0 0 0,1 0 0,-1 0 0,0-1 0,1 1 0,-1 0 1,1-1-1,-1 1 0,1 0 0,0-1 0,0 1 0,0-1 0,0 1 1,0-1-1,0 1 0,0-1 0,0 0 0,1 1 0,-1-1 0,0 0 1,1 0-1,-1 0 0,1 0 0,0 0 0,-1-1 0,3 2 0,29 5 30,0-2 0,45 3 0,-48-6 20,-28-2-54,27 4 66,-27-4-62,-1 1 0,0-1 0,1 0 0,-1 1 0,0-1 0,1 1-1,-1-1 1,0 1 0,1 0 0,-1 0 0,0-1 0,0 1 0,0 0 0,0 0 0,0 0-1,2 2 1,-3-2 148,0 0-186,-1 0 0,1 0 0,-1 0 0,1 0-1,0-1 1,-1 1 0,0 0 0,1 0 0,-1 0-1,0-1 1,1 1 0,-1 0 0,-1 0 0,-10 4-205,-2-1-3129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10.744"/>
    </inkml:context>
    <inkml:brush xml:id="br0">
      <inkml:brushProperty name="width" value="0.05" units="cm"/>
      <inkml:brushProperty name="height" value="0.05" units="cm"/>
    </inkml:brush>
  </inkml:definitions>
  <inkml:trace contextRef="#ctx0" brushRef="#br0">0 0 6224,'0'0'4202,"12"4"-3751,-6-1-390,7 1 75,0 0 0,0 0 0,0-1 0,0-1 0,21 2 0,30-4 450,-33-1 100,61 6 0,-20 3 911,-57-10-2866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11.742"/>
    </inkml:context>
    <inkml:brush xml:id="br0">
      <inkml:brushProperty name="width" value="0.05" units="cm"/>
      <inkml:brushProperty name="height" value="0.05" units="cm"/>
    </inkml:brush>
  </inkml:definitions>
  <inkml:trace contextRef="#ctx0" brushRef="#br0">0 0 4416,'0'0'6976,"6"12"-6591,2 2-219,-2 1-1,0 0 1,-1 0 0,0 0 0,-1 0-1,2 22 1,-5-9 194,-2-1-1,0 0 1,-7 31 0,0 4 800,8-60-1038,-1 0 0,1 1 1,0-1-1,0 0 1,1 0-1,-1 1 1,0-1-1,1 0 1,1 3-1,-2-4-92,0-1 0,0 1-1,0-1 1,1 0-1,-1 1 1,0-1-1,0 0 1,1 1 0,-1-1-1,0 0 1,1 1-1,-1-1 1,1 0 0,-1 0-1,0 1 1,1-1-1,-1 0 1,1 0 0,-1 0-1,0 0 1,1 0-1,-1 1 1,1-1 0,-1 0-1,1 0 1,-1 0-1,1 0 1,-1 0-1,1 0 1,-1-1 0,0 1-1,1 0 1,-1 0-1,1 0 1,-1 0 0,1 0-1,-1-1 1,0 1-1,1 0 1,-1 0 0,0-1-1,1 1 1,1-2 8,0 1-1,-1-1 1,1 0 0,-1 0 0,0 1-1,0-1 1,0 0 0,1 0 0,0-3 0,8-12 109,50-48 360,-54 61-480,1-1 0,-1 1 0,1 0-1,0 1 1,0 0 0,1 0 0,-1 0 0,1 1 0,14-2 0,-20 3-22,0 1 0,0 0 0,-1 0 0,1 0 0,0 1 0,0-1 0,0 0 0,0 1 0,0-1 1,0 1-1,0 0 0,-1 0 0,1-1 0,0 1 0,-1 0 0,1 1 0,0-1 0,-1 0 0,1 0 0,-1 1 0,0-1 0,0 1 0,1-1 0,-1 1 0,0-1 0,1 3 0,1 1 20,1 1 0,-1 0-1,-1 0 1,1 0 0,-1 0 0,2 8-1,-2-4 18,-1 0-1,0 0 1,-1 0-1,0-1 1,0 1-1,-1 0 1,-1 0-1,-3 15 1,3-19-469,0 0 1,0-1-1,0 1 1,-1-1 0,-3 5-1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13.027"/>
    </inkml:context>
    <inkml:brush xml:id="br0">
      <inkml:brushProperty name="width" value="0.05" units="cm"/>
      <inkml:brushProperty name="height" value="0.05" units="cm"/>
    </inkml:brush>
  </inkml:definitions>
  <inkml:trace contextRef="#ctx0" brushRef="#br0">0 125 4816,'0'0'8597,"12"-6"-8233,92-50 1172,-84 45-1109,-8 4-167,1 0 0,0 1 0,0 0 0,0 1 0,1 1 0,18-4-1,31 0 1228,-62 8-1466,-1 0-1,1 0 1,-1 0-1,1 1 1,-1-1 0,1 0-1,-1 0 1,1 1-1,-1-1 1,0 0 0,1 1-1,-1-1 1,1 0-1,-1 1 1,0-1-1,1 0 1,-1 1 0,0-1-1,0 1 1,1-1-1,-1 1 1,0-1 0,0 1-1,0-1 1,0 1-1,0-1 1,1 1 0,-1 0-1,3 16 158,-2-15-133,0 6 21,-1-1 0,0 1-1,0-1 1,0 1 0,-1-1 0,0 1 0,0-1-1,-1 0 1,-4 15 0,-4 1 82,-20 36-1,15-32-27,13-23-94,-1 0-1,0 0 1,0-1-1,-1 1 0,-3 3 1,4-5-9,1-1 0,0 1 1,0 0-1,0 0 0,1 0 1,-1 0-1,0 0 0,1 1 0,-1-1 1,1 0-1,0 1 0,0-1 1,0 1-1,0-1 0,-1 5 1,3-5 2,-1-1-1,1 0 1,0 1 0,0-1 0,0 0 0,0 1 0,0-1 0,0 0-1,0 0 1,1 0 0,-1 0 0,0 0 0,0 0 0,1 0 0,-1 0-1,1-1 1,-1 1 0,1 0 0,-1-1 0,4 1 0,37 12 127,-39-12-126,9 1 79,-1 1-1,1 1 1,0 0 0,-1 0-1,0 1 1,0 1-1,0 0 1,-1 0 0,0 1-1,16 14 1,-25-20-139,0 1 0,0-1 0,0 1 0,0 0 0,0 0 0,0 0-1,0 0 1,-1 0 0,2 3 0,-1 0-2351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21.639"/>
    </inkml:context>
    <inkml:brush xml:id="br0">
      <inkml:brushProperty name="width" value="0.05" units="cm"/>
      <inkml:brushProperty name="height" value="0.05" units="cm"/>
    </inkml:brush>
  </inkml:definitions>
  <inkml:trace contextRef="#ctx0" brushRef="#br0">28 1 4912,'0'0'12071,"-2"10"-11873,-5 35-10,6-40-129,1-1 0,-1 1 0,1 0 0,1 0 0,-1 0 0,2 7 0,1 3 48,3 524 1280,-7-123-784,5-327-488,20 273 268,-17-217-163,-2-30 110,3-8 262,-8-101-524,1 0 0,-2 0-1,1 0 1,-1 0-1,0 0 1,0 0 0,0 0-1,-4 8 1,4-12-63,1-1 1,-1 1 0,0-1-1,0 0 1,0 1 0,0-1-1,0 0 1,0 0 0,0 0-1,-1 0 1,1 0 0,0 0-1,0 0 1,-1 0 0,1 0 0,-1-1-1,1 1 1,-1 0 0,1-1-1,-1 1 1,1-1 0,-1 0-1,1 1 1,-1-1 0,0 0-1,1 0 1,-1 0 0,1 0-1,-1-1 1,0 1 0,1 0-1,-1-1 1,1 1 0,-1-1-1,1 1 1,-1-1 0,-1-1-1,-11-5-2850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24.504"/>
    </inkml:context>
    <inkml:brush xml:id="br0">
      <inkml:brushProperty name="width" value="0.05" units="cm"/>
      <inkml:brushProperty name="height" value="0.05" units="cm"/>
    </inkml:brush>
  </inkml:definitions>
  <inkml:trace contextRef="#ctx0" brushRef="#br0">0 225 5416,'0'0'4585,"4"-11"-4284,0 1-199,33-80 1448,-35 86-1352,0 1-1,-1-1 0,1 0 1,-1 0-1,0 1 0,2-9 1,-3 12-152,0-1 1,0 1 0,1-1 0,-1 1 0,0-1 0,0 1 0,1 0 0,-1-1 0,1 1 0,-1-1 0,0 1-1,1 0 1,-1-1 0,1 1 0,-1 0 0,0 0 0,1-1 0,-1 1 0,1 0 0,-1 0 0,1 0-1,-1-1 1,1 1 0,-1 0 0,1 0 0,0 0 0,-1 0 0,1 0 0,-1 0 0,1 0 0,-1 0 0,1 0-1,0 1 1,25 2 10,-20-2 105,371 32 1410,-174-29-1045,22 2-61,51-2 41,33 4-65,-307-8-440,742 52 520,-585-55-489,-2 0-20,-26 1 61,174-25 1,-4-1 82,1 7-11,-93 5-78,-37 13-68,21-2-34,265-25 48,-233 26 54,-183 4-38,48-6 0,-50 3 3,53 1 0,155 0 78,-13 0-64,59 3 17,-99 2-10,20 0 37,456-16 97,-448 3-145,-93 1 11,105 9 5,24-1-27,-96 2 25,-12 1 58,51 3-3,-77 1-51,51-6 16,79 3 98,261 41-160,-367-35 282,-106-7-187,75-8 66,-65 2-181,-39 2 1,1 1-1,26 1 0,-31 1 2,-9-1 3,1 1 0,-1-1-1,1 0 1,-1 0 0,1 0-1,-1 0 1,1 0 0,-1 0-1,1-1 1,-1 1 0,4-1-1,-2 0 4,-3 1 73,-1 10-68,0-1 1,-1 1-1,0-1 0,-5 14 1,-2 11 6,2 11-7,-1 63-1,-1 9 1,-31 97-35,19-108-15,-38 168-57,36-157 62,-25 171 74,45-100-35,4-114-3,-8 59 32,3-77-11,-7 96 293,10-133-259,0-1 0,-1 1 0,-1-1 0,0 0 0,-1 0 0,-2 0 0,1 0 0,-13 23 0,14-25 59,4-15-110,0 0 0,0 0 0,0 0 0,0 0 0,0 0 0,-1-1 0,1 1 0,0 0 1,0 0-1,-1 0 0,1 0 0,-1 0 0,1-1 0,-1 1 0,1 0 0,-1 0 0,1-1 1,-1 1-1,1 0 0,-1-1 0,-1 1 0,1-2-23,0-1 1,-1 0-1,1 0 1,0 0-1,0 0 1,0 0-1,0 0 1,1 0-1,-1 0 1,0 0-1,0-4 1,1 5 6,-36-137-295,19 70-2693,12 51-10809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6.766"/>
    </inkml:context>
    <inkml:brush xml:id="br0">
      <inkml:brushProperty name="width" value="0.05" units="cm"/>
      <inkml:brushProperty name="height" value="0.05" units="cm"/>
    </inkml:brush>
  </inkml:definitions>
  <inkml:trace contextRef="#ctx0" brushRef="#br0">285 409 6016,'0'0'5385,"-11"-3"-5026,3 1-309,-3-1 112,1 0 0,-1 1-1,0 0 1,0 1 0,1 0-1,-1 0 1,0 1-1,-13 2 1,6 2 308,10-3-263,0 1 0,1 0 0,-1 0 0,1 1 0,0-1 0,-9 6 0,7-3 88,1 0 0,0 0 0,1 1 0,-1 0 0,1 0 0,-6 8 0,11-12-234,0 0 0,1 0 0,-1 0 0,1 0 1,0 0-1,-1 1 0,1-1 0,0 0 1,0 1-1,1-1 0,-1 1 0,0 0 1,1-1-1,-1 1 0,1-1 0,0 1 1,0 0-1,0-1 0,0 1 0,1-1 1,-1 1-1,1 0 0,-1-1 0,1 1 1,0-1-1,0 1 0,1 1 0,2 3 20,0-1 0,0 0 0,1 0 0,-1 0 0,1-1 0,1 0 0,-1 0-1,10 7 1,-13-10-65,1 0 1,0 0-1,-1-1 0,1 1 0,0-1 0,0 0 0,0 0 0,0 0 0,0 0 0,0 0 1,0-1-1,0 1 0,0-1 0,0 0 0,0 0 0,0 0 0,1 0 0,-1-1 1,0 1-1,0-1 0,0 0 0,5-1 0,8-7 9,0-1 0,0 0 0,-1-1 0,-1 0-1,0-1 1,0-1 0,-1 0 0,-1-1 0,0-1 0,-1 1 0,-1-2-1,0 0 1,-1 0 0,-1 0 0,0-1 0,6-22 0,-8 22 36,0 1 0,-2-1 1,6-35-1,-10 44-37,0 0 0,0 0-1,0 0 1,-1 0 0,0 0 0,-1 0 0,0 0 0,0 0 0,-1 0 0,-6-12 0,6 11 4,-2 1 0,1 1 1,-1-1-1,0 1 1,-1 0-1,1 0 0,-1 0 1,-1 1-1,1 0 0,-1 0 1,0 1-1,-1 0 1,-8-5-1,1 2 48,1 0 1,-1 2-1,0 0 0,-1 0 0,0 2 1,0 0-1,0 0 0,-26-1 1,40 5-32,1 0 1,-1 0 0,0 1-1,0-1 1,0 1-1,0-1 1,0 1 0,0-1-1,-2 3 1,3-3-109,1 0 0,0 0-1,-1 1 1,1-1 0,0 0-1,-1 0 1,1 0 0,0 1 0,0-1-1,-1 0 1,1 1 0,0-1 0,0 0-1,-1 0 1,1 1 0,0-1 0,0 1-1,0-1 1,0 0 0,-1 1 0,1-1-1,0 0 1,0 1 0,0-1 0,0 0-1,0 1 1,0-1 0,0 1 0,0-1-1,0 0 1,0 1 0,0-1 0,0 1-1,1-1 1,-1 0 0,0 1 0,0-1-1,0 0 1,0 1 0,1-1 0,-1 0-1,0 1 1,0-1 0,1 0 0,-1 0-1,0 1 1,1-1 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4:27.004"/>
    </inkml:context>
    <inkml:brush xml:id="br0">
      <inkml:brushProperty name="width" value="0.05" units="cm"/>
      <inkml:brushProperty name="height" value="0.05" units="cm"/>
    </inkml:brush>
  </inkml:definitions>
  <inkml:trace contextRef="#ctx0" brushRef="#br0">1 54 5416,'0'0'1369,"11"-8"-1136,38-26-18,-47 33-176,0-1-1,-1 1 1,1 0 0,0 0-1,-1 0 1,1 0 0,0 1-1,0-1 1,0 0 0,0 1-1,0 0 1,0-1-1,0 1 1,0 0 0,0 0-1,0 0 1,0 0 0,0 0-1,-1 0 1,1 1 0,0-1-1,0 1 1,0-1 0,0 1-1,0 0 1,0 0-1,-1-1 1,1 1 0,2 2-1,0 1 131,0 0 1,0 1-1,-1-1 0,0 1 0,1 0 0,-2 0 0,5 7 0,-1 1 183,-1-3-35,0 1 0,-1 0 1,3 13-1,1 2 174,-2-2-105,-5-20-288,-1-1 1,1 1 0,0 0 0,0-1-1,0 1 1,1 0 0,-1-1 0,1 0-1,0 1 1,0-1 0,0 0 0,4 4-1,-3-4-37,0 0-1,1 0 0,-1-1 1,1 1-1,0-1 0,0 0 1,0 0-1,0 0 1,0 0-1,0-1 0,0 0 1,0 0-1,1 0 0,-1 0 1,0-1-1,1 1 0,-1-1 1,1 0-1,-1-1 0,0 1 1,5-2-1,127-17 846,213-59 0,-313 70-778,0 1-1,1 3 1,51-1-1,113 11 392,-155-4-407,38 2 84,184 17 392,101 16 326,-201-12-457,-72-8-236,-34-7-125,103 11 107,326-2 292,-391-15-378,-44-4-48,0 3 0,1 3 0,93 21 0,-88-12 10,0-3 0,89 6 0,-35 1 13,-36-4-32,62 17 104,-89-18-86,-10-6 13,1-2 1,60 1-1,-93-6-83,119-3 95,-44 0-42,11-2 115,171-31 0,-250 32-157,123-7 145,-19 2 4,17-3-33,-10 2-26,240-11 24,-167 13-91,104-16 50,-136 9-72,31-4 20,-84 7 16,-73 9-33,51-10 0,267-31-7,-281 35-16,36-2 0,-47 10-14,115 3-60,-100 3 56,211 26-114,-215-19 193,0-3 0,142-1 1,-95-15 70,-93 3-69,0-1-1,0-2 1,-1-2 0,35-11 0,51-17 23,-100 30-70,0 2 0,29-4 0,4-1-34,-27 4 26,-1 2 0,1 1 0,36 1-1,78 12 15,-46-2 9,47 11 114,-62-7 116,-78-13-249,0 1 0,1-1 1,-1 0-1,0 0 0,1 0 1,-1 0-1,0 0 0,1 0 1,-1 0-1,0 0 0,0 0 1,1 0-1,-1-1 0,0 1 1,0-1-1,1 1 0,-1-1 1,2 0-1,-3 0-6,0 1 1,0-1-1,0 0 0,1 1 1,-1-1-1,0 1 1,0-1-1,0 0 0,0 1 1,0-1-1,0 0 1,0 1-1,0-1 0,0 0 1,-1 1-1,1-1 1,0 1-1,0-1 0,-1 0 1,1 1-1,0-1 1,0 1-1,-1-1 0,1 1 1,-1-2-1,-6-7 12,-1 1-1,0-1 0,-9-7 0,14 13-30,-73-60-85,35 32-3035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02.340"/>
    </inkml:context>
    <inkml:brush xml:id="br0">
      <inkml:brushProperty name="width" value="0.05" units="cm"/>
      <inkml:brushProperty name="height" value="0.05" units="cm"/>
      <inkml:brushProperty name="color" value="#00A0D7"/>
    </inkml:brush>
  </inkml:definitions>
  <inkml:trace contextRef="#ctx0" brushRef="#br0">103 48 3208,'0'0'13653,"-10"14"-13491,-28 47-2,35-53-129,0-1-1,0 1 0,1-1 1,0 1-1,1 0 0,-1 0 1,2 0-1,-1 0 0,1 0 0,0 0 1,1 0-1,1 11 0,0-3 34,-1 6 75,-2-1 1,-2 26 0,-1 13 218,8-14 783,-12-240-592,0-2-144,8 191-382,-1-26 89,1 30-103,0 0 0,0 0 0,0 0 0,0 0 0,0 0-1,-1-1 1,1 1 0,0 0 0,-1 0 0,1 0 0,-1 0 0,1 0 0,-1 0 0,1 1 0,-1-1 0,0 0 0,1 0 0,-1 0 0,0 0-1,-2-1 1,3 3-8,-1 0-1,0 0 0,0 0 0,0 0 1,1 0-1,-1 0 0,0 0 0,1 0 0,-1 0 1,1 0-1,0 0 0,-1 1 0,1-1 1,0 0-1,-1 0 0,1 0 0,0 1 1,0-1-1,0 2 0,-2 22-2743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03.406"/>
    </inkml:context>
    <inkml:brush xml:id="br0">
      <inkml:brushProperty name="width" value="0.05" units="cm"/>
      <inkml:brushProperty name="height" value="0.05" units="cm"/>
      <inkml:brushProperty name="color" value="#00A0D7"/>
    </inkml:brush>
  </inkml:definitions>
  <inkml:trace contextRef="#ctx0" brushRef="#br0">1 41 4416,'0'0'12566,"11"-3"-12341,-1 0-166,-2 1-8,0 0-1,0 1 0,0 0 0,0 0 1,1 0-1,14 2 0,86-1 546,-58 4-408,1-2 0,0-3-1,-1-1 1,61-12 0,21-2 316,-130 16-465,0 0 0,0 0 0,1 0 0,-1 1 0,0-1 0,0 1 0,0 0 0,0 0-1,0 0 1,0 0 0,0 1 0,4 1 0,-7-4 89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04.695"/>
    </inkml:context>
    <inkml:brush xml:id="br0">
      <inkml:brushProperty name="width" value="0.05" units="cm"/>
      <inkml:brushProperty name="height" value="0.05" units="cm"/>
      <inkml:brushProperty name="color" value="#00A0D7"/>
    </inkml:brush>
  </inkml:definitions>
  <inkml:trace contextRef="#ctx0" brushRef="#br0">0 129 5720,'0'0'9610,"8"-10"-9332,35-45 235,-39 51-394,1-1 0,0 0 0,0 1 0,0 0 0,0 0 0,1 1 0,0 0 0,-1 0 0,1 0 0,0 0 0,7-1-1,6-2 185,1 2-1,27-4 0,-42 7-253,0 1-1,0 0 1,0 1-1,1-1 1,-1 1-1,0 0 1,0 0-1,0 0 1,5 3-1,-8-3-22,1 0-1,0 0 1,-1 0-1,1 1 0,-1-1 1,0 1-1,1-1 1,-1 1-1,0 0 1,0 0-1,0 0 0,0 0 1,0 1-1,0-1 1,-1 0-1,1 1 1,1 4-1,-1-1-8,-1 1 0,0-1 0,0 1 0,-1-1 0,1 1-1,-1 0 1,-1-1 0,0 1 0,1 0 0,-2-1 0,1 1 0,-1-1 0,0 0-1,0 1 1,-1-1 0,0 0 0,0 0 0,-5 6 0,-8 11 65,0-1 0,-40 40-1,51-56-55,-12 13 29,4-5 18,0 0 0,0-1 0,-2-1 0,-22 16 0,-11 6 282,37-28-291,14-7-11,21-11-48,-8 3 5,0 0 0,1 1-1,0 1 1,0 0 0,0 2-1,1 0 1,0 0-1,30-2 1,-34 7 15,0 0 0,-1 1-1,1 0 1,0 2 0,-1-1 0,1 1 0,-1 1-1,0 1 1,23 10 0,16 2 147,-49-16-337,-1 0 185,-1-1 0,1 1 0,-1-1 0,1 1 0,0-1 0,-1 1-1,1-1 1,-1 0 0,1 0 0,0 0 0,-1 0 0,3 0 0,6-4-2787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07.695"/>
    </inkml:context>
    <inkml:brush xml:id="br0">
      <inkml:brushProperty name="width" value="0.05" units="cm"/>
      <inkml:brushProperty name="height" value="0.05" units="cm"/>
      <inkml:brushProperty name="color" value="#00A0D7"/>
    </inkml:brush>
  </inkml:definitions>
  <inkml:trace contextRef="#ctx0" brushRef="#br0">1 1 3808,'0'0'10768,"3"13"-10572,0-3-162,2 6 75,0 1 0,-1 0 0,-1 0 1,-1 0-1,0 32 0,-3-24 183,6 48-1,-2-26 78,-1-25-183,-1-16-107,0 0 0,-1 1 0,0-1 0,-1 11 0,-1-2 420,5-21 106,7-23-281,3-28-169,14-43 77,-23 89-216,1 0 0,0 0 0,0 1 0,1 0 0,0 0 0,14-17 0,-8 13-3,12-15 28,-22 27-36,0 1-1,-1-1 1,1 1 0,0-1 0,0 1-1,-1 0 1,1-1 0,0 1 0,0 0 0,1 0-1,-1 1 1,2-2 0,-2 2-4,-1 1 1,0-1-1,0 0 1,0 0-1,0 1 1,0-1-1,0 0 1,0 1 0,0-1-1,-1 1 1,1 0-1,0-1 1,0 1-1,0 0 1,0-1-1,-1 1 1,1 0-1,0 0 1,-1 0-1,1-1 1,0 1-1,-1 0 1,0 0 0,1 0-1,-1 0 1,1 0-1,-1 0 1,0 1-1,9 32 4,10 134 103,-15-149-32,-3-18-72,-1-1 1,0 0 0,0 0-1,0 0 1,1 1 0,-1-1 0,0 0-1,0 0 1,1 0 0,-1 0-1,0 1 1,0-1 0,1 0-1,-1 0 1,0 0 0,1 0-1,-1 0 1,0 0 0,0 0-1,1 0 1,-1 0 0,0 0-1,1 0 1,-1 0 0,0 0 0,0 0-1,1 0 1,-1 0 0,0 0-1,1 0 1,-1 0 0,0 0-1,1-1 1,3-2 28,-1 0-1,1 0 1,0 0-1,-1-1 1,5-6-1,-7 9-34,20-25 77,1 2 0,47-40 0,-55 52-53,-8 6-9,1 1 1,0-1 0,0 1-1,1 1 1,0-1 0,-1 1-1,14-5 1,-9 6-1,25-6 47,-36 9-59,1 0 1,-1 0 0,1 0 0,-1 0 0,1 0-1,0 0 1,-1 1 0,1-1 0,-1 0 0,1 1 0,-1 0-1,0-1 1,1 1 0,-1 0 0,0 0 0,1-1-1,-1 1 1,0 0 0,0 0 0,2 3 0,2 2 7,0 1 0,-1 0-1,0 0 1,-1 1 0,0-1 0,0 1 0,0 0 0,2 13 0,6 68 92,-9-70-56,6 74 371,-8-77-275,-1-14-101,1 0 0,0 1 0,0-1 0,0 0-1,0 0 1,0 0 0,1 0 0,-1 0 0,1 1 0,-1-1-1,1 0 1,1 2 0,-3-1-288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2.868"/>
    </inkml:context>
    <inkml:brush xml:id="br0">
      <inkml:brushProperty name="width" value="0.05" units="cm"/>
      <inkml:brushProperty name="height" value="0.05" units="cm"/>
      <inkml:brushProperty name="color" value="#00A0D7"/>
    </inkml:brush>
  </inkml:definitions>
  <inkml:trace contextRef="#ctx0" brushRef="#br0">0 148 4008,'0'0'9600,"5"-10"-9342,15-29 6,-19 37-218,1 0-1,-1 1 0,1-1 1,-1 1-1,1-1 0,-1 1 1,1-1-1,0 1 1,-1 0-1,1 0 0,0 0 1,0 0-1,0 0 1,0 0-1,0 1 0,0-1 1,0 0-1,0 1 0,1 0 1,-1 0-1,3-1 1,6 0 130,19-12 230,8-2 152,-33 14-502,-1 0 0,0 0 0,1 1 1,-1-1-1,1 1 0,-1 0 0,1 0 0,-1 1 0,1-1 1,7 3-1,-10-2-38,0 0 0,-1-1 1,1 1-1,-1 0 0,1 0 1,-1 0-1,1 1 0,-1-1 1,0 0-1,0 0 1,1 1-1,-1-1 0,0 1 1,0-1-1,-1 1 0,1-1 1,0 1-1,0 0 0,-1-1 1,1 1-1,-1 0 0,1 0 1,-1-1-1,0 1 0,0 0 1,1 0-1,-1 0 0,-1-1 1,1 1-1,-1 3 0,-1 15 76,-2-1-1,-1 0 0,-10 28 0,8-26 21,0 1-1,-6 37 1,8-18 49,1-23-60,1 1 0,1 0 0,1 0 0,0 0 0,2-1 1,0 1-1,7 35 0,-7-51-84,0 0 1,0 0-1,0 0 1,0 0-1,1-1 1,-1 1-1,1 0 1,-1-1-1,1 1 1,0-1-1,0 1 1,0-1-1,0 0 1,1 0-1,-1 0 1,1 0-1,-1-1 1,1 1-1,-1 0 1,1-1-1,0 0 1,0 0-1,0 0 1,0 0-1,0 0 1,0-1-1,0 1 1,6 0-1,-3-2 10,0 1-1,0-1 1,0 1-1,0-2 1,0 1-1,-1-1 0,1 0 1,0 0-1,-1 0 1,1-1-1,-1 0 1,0 0-1,9-6 1,4-9 65,0 0-1,-1-1 1,-1-1 0,23-37 0,-3 5 51,-31 44-108,0 0-1,0 0 1,-1-1-1,0 0 1,-1 1-1,0-1 1,0-1-1,-1 1 1,0 0-1,-1-1 1,1-12-1,-2 7 29,0-1 0,-1 1 0,-1 0 0,0-1 0,-1 1-1,-7-19 1,9 30-64,0 1 0,0 0-1,0 0 1,0-1 0,1 1 0,0-1-1,-1 1 1,1 0 0,1-1-1,-1 1 1,0-1 0,1 1 0,-1 0-1,1-1 1,0 1 0,0 0-1,1 0 1,-1 0 0,1 0 0,-1 0-1,1 0 1,0 0 0,0 0-1,0 0 1,1 1 0,-1-1 0,0 1-1,1 0 1,5-4 0,-3 3-3,0-1 0,1 1 1,-1 0-1,1 1 0,0-1 1,0 1-1,0 0 1,0 1-1,0-1 0,0 1 1,0 1-1,0-1 0,1 1 1,-1 0-1,0 0 0,1 1 1,-1 0-1,0 0 1,0 0-1,0 1 0,8 3 1,-4-1 9,-1 1 0,0 0 0,-1 0 1,13 10-1,-19-14-7,0 0 0,-1 0 0,1 1 0,-1-1 1,1 0-1,-1 1 0,0-1 0,1 1 0,-1 0 0,0-1 0,0 1 0,0 0 0,0 0 1,0-1-1,-1 1 0,1 0 0,0 0 0,-1 0 0,0 0 0,1 0 0,-1 0 0,0 0 1,0 0-1,0 0 0,0 0 0,0 0 0,-1 0 0,1 0 0,-1 3 0,-15 13 261,9-11-3394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3.634"/>
    </inkml:context>
    <inkml:brush xml:id="br0">
      <inkml:brushProperty name="width" value="0.05" units="cm"/>
      <inkml:brushProperty name="height" value="0.05" units="cm"/>
      <inkml:brushProperty name="color" value="#00A0D7"/>
    </inkml:brush>
  </inkml:definitions>
  <inkml:trace contextRef="#ctx0" brushRef="#br0">19 1 5920,'0'0'8342,"3"12"-7962,-2-10-360,3 12 148,-1 0 1,-1 0-1,0 1 0,-1-1 0,-1 25 1,-5 18 373,4-29 1,-2-1 0,0 1 0,-14 48 0,11-69-82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4.110"/>
    </inkml:context>
    <inkml:brush xml:id="br0">
      <inkml:brushProperty name="width" value="0.05" units="cm"/>
      <inkml:brushProperty name="height" value="0.05" units="cm"/>
      <inkml:brushProperty name="color" value="#00A0D7"/>
    </inkml:brush>
  </inkml:definitions>
  <inkml:trace contextRef="#ctx0" brushRef="#br0">1 93 8032,'0'0'3464,"14"-6"-3039,-9 4-387,26-10 379,0 0-1,44-8 1,-5 4 362,-42 9-262,1 1 0,0 1 1,37-1-1,-65 6-438,1 0 1,0-1-1,-1 1 1,1 0-1,0 1 0,-1-1 1,1 0-1,0 0 1,-1 1-1,1-1 1,0 1-1,-1-1 1,1 1-1,-1 0 0,1 0 1,-1 0-1,1 0 1,-1 0-1,0 0 1,2 2-1,-2-1-15,0-1-1,0 2 0,-1-1 1,1 0-1,-1 0 0,0 0 1,1 0-1,-1 0 1,0 0-1,0 0 0,0 0 1,-1 0-1,1 0 1,-1 0-1,0 3 0,1-2-120,-15 83-51,13-53-2404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4.827"/>
    </inkml:context>
    <inkml:brush xml:id="br0">
      <inkml:brushProperty name="width" value="0.05" units="cm"/>
      <inkml:brushProperty name="height" value="0.05" units="cm"/>
      <inkml:brushProperty name="color" value="#00A0D7"/>
    </inkml:brush>
  </inkml:definitions>
  <inkml:trace contextRef="#ctx0" brushRef="#br0">49 1 6824,'0'0'2882,"-2"13"-2275,-32 234 2252,23-123-639,10-122-2126,1-1 0,0 1 0,0-1 1,0 0-1,0 1 0,0-1 1,0 1-1,0-1 0,1 1 1,-1-1-1,0 0 0,1 1 0,-1-1 1,1 0-1,1 3 0,-1-3 7,18-19 823,7-10-664,1 2 1,1 1 0,50-34-1,-77 58-251,0 0-1,1 0 0,-1 0 0,1 1 0,-1-1 0,1 0 0,-1 1 1,1-1-1,-1 1 0,1-1 0,0 1 0,-1 0 0,1-1 0,0 1 1,-1 0-1,1 0 0,0 0 0,0 1 0,-1-1 0,1 0 1,2 1-1,-2 1 4,0-1 1,0 0 0,0 0-1,0 1 1,0-1 0,-1 1-1,1 0 1,-1-1-1,1 1 1,-1 0 0,0 0-1,1 0 1,1 4 0,0 1 25,0 1 0,-1-1 0,0 1 0,0-1 0,-1 1 0,0 0 0,0-1 0,-1 11 0,0-5 76,-1-1 0,-5 21 0,5-30-85,0 0 1,1 0-1,-2 0 1,1 0-1,0 0 1,-1 0 0,1-1-1,-1 1 1,0 0-1,0-1 1,0 0-1,0 1 1,0-1 0,0 0-1,-5 3 1,5-3-9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6.403"/>
    </inkml:context>
    <inkml:brush xml:id="br0">
      <inkml:brushProperty name="width" value="0.05" units="cm"/>
      <inkml:brushProperty name="height" value="0.05" units="cm"/>
      <inkml:brushProperty name="color" value="#00A0D7"/>
    </inkml:brush>
  </inkml:definitions>
  <inkml:trace contextRef="#ctx0" brushRef="#br0">1 17 5720,'0'0'8742,"10"-2"-8494,7 0-148,-8 1 62,0 0 0,-1 0 0,15-5 0,-20 5-88,-1 1 1,1-1-1,0 0 0,-1 1 0,1 0 0,-1 0 0,1 0 0,0 0 1,-1 0-1,1 0 0,-1 1 0,1-1 0,-1 1 0,1 0 0,-1 0 1,1 0-1,-1 0 0,4 2 0,-3-1-20,0 1 0,-1-1 0,0 0-1,0 1 1,0-1 0,0 1 0,0 0 0,0 0 0,0-1 0,-1 1-1,0 0 1,1 1 0,-1-1 0,0 0 0,0 3 0,0 1-5,0-1 0,-1 1 0,0-1-1,0 0 1,0 1 0,-1-1 0,0 1 0,0-1 0,-1 0 0,1 0 0,-2 1 0,1-1 0,-6 11 0,-5 5 81,0-1 0,-20 24 1,30-41-106,-35 34 141,29-29-20,0 0 0,-13 15 0,26-26-105,1 0-1,0 1 1,-1-1 0,1 1-1,0 0 1,0 0-1,0 1 1,0 0 0,5 0-1,63-2 46,-61 4-34,-1 1 0,1-1 0,-1 2 0,0 0 0,0 0 0,0 1 0,0 0 1,-1 1-1,13 9 0,12 6-5,-11-14-2780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7.945"/>
    </inkml:context>
    <inkml:brush xml:id="br0">
      <inkml:brushProperty name="width" value="0.05" units="cm"/>
      <inkml:brushProperty name="height" value="0.05" units="cm"/>
    </inkml:brush>
  </inkml:definitions>
  <inkml:trace contextRef="#ctx0" brushRef="#br0">0 73 6824,'0'0'9354,"12"-7"-9026,5-5-184,-4 3 125,0 1 0,22-11 0,-34 18-234,-1 1 0,1-1 1,0 1-1,-1 0 0,1-1 0,-1 1 1,1 0-1,0 0 0,-1-1 1,1 1-1,-1 0 0,1 0 0,0 0 1,-1 0-1,1 0 0,0 0 1,0 0-1,-1 0 0,1 0 0,0 0 1,-1 0-1,1 0 0,0 0 0,-1 1 1,1-1-1,-1 0 0,1 1 1,0-1-1,-1 0 0,1 1 0,-1-1 1,1 0-1,-1 1 0,1-1 1,-1 1-1,1 0 0,1 2 32,-1 0-1,0 0 1,0 1-1,0-1 0,-1 0 1,1 6-1,0-2-18,5 70 418,-5-55-299,1 1 0,0-1 0,2 0 0,11 40-1,-14-61-139,-1 1-1,1-1 0,-1 0 0,1 1 1,0-1-1,-1 0 0,1 0 1,0 0-1,0 1 0,0-1 0,0 0 1,0 0-1,0-1 0,0 1 0,0 0 1,1 0-1,-1 0 0,0-1 1,0 1-1,1-1 0,-1 1 0,3 0 1,-1-1 2,0 0 0,0 0 0,0 0 0,0 0 0,0 0 0,0-1 0,0 1-1,0-1 1,0 0 0,4-2 0,4-2 32,0 0-1,0-1 0,-1-1 0,15-12 0,-16 11-21,0-1 0,-1 0 0,0-1-1,-1 0 1,7-11 0,14-19 119,-24 35-133,-2 0 0,1 0 0,0-1 1,-1 1-1,0 0 0,0-1 0,-1 0 0,0 1 0,0-1 0,0 0 1,0-9-1,-1 7 2,1 0 0,0 0 1,1 1-1,0-1 0,3-8 0,-5 15-18,0 0-1,1 0 1,-1 0-1,1 0 1,-1 0-1,1 0 1,0 0-1,-1 0 0,1 0 1,0 0-1,0 0 1,0 0-1,0 0 1,-1 1-1,1-1 1,0 0-1,0 1 1,0-1-1,1 1 1,-1-1-1,0 1 1,0-1-1,0 1 0,0 0 1,0-1-1,1 1 1,-1 0-1,0 0 1,0 0-1,2 0 1,2 1-4,-1 0 0,1 1 1,-1-1-1,1 1 0,-1 0 1,6 4-1,20 6 38,10-1 350,-40-12-459,1 1 0,-1-1-1,0 0 1,0 1 0,0-1-1,0 0 1,1 0 0,-1 1-1,0-1 1,0 0 0,0 1-1,-1-1 1,1 0 0,0 1-1,0-1 1,0 0 0,0 0-1,-1 1 1,1-1 0,0 1-1,-1-1 1,1 0 0,0 1-1,-1-1 1,1 1 0,-1-1-1,0 0 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8.786"/>
    </inkml:context>
    <inkml:brush xml:id="br0">
      <inkml:brushProperty name="width" value="0.05" units="cm"/>
      <inkml:brushProperty name="height" value="0.05" units="cm"/>
      <inkml:brushProperty name="color" value="#00A0D7"/>
    </inkml:brush>
  </inkml:definitions>
  <inkml:trace contextRef="#ctx0" brushRef="#br0">1 0 4008,'0'0'11304,"12"1"-11146,93 4 293,-58-3-197,-27 0-124,-1-2 0,23-1 0,-21-1 4,-1 2 1,1 1-1,20 2 1,-37-2-119,5-1 114,0 0 0,0 0 0,0-1 0,15-3 0,-23 4-120,-1 0 0,0 0 1,1 0-1,-1 0 0,0 0 1,0 0-1,1 0 0,-1 0 1,0 0-1,0 0 0,1 0 1,-1 0-1,0 0 0,1 0 0,-1 0 1,0 0-1,0 0 0,1 1 1,-1-1-1,0 0 0,0 0 1,0 0-1,1 0 0,-1 1 1,0-1-1,0 0 0,1 1 1,-1-1-2,0 0 0,0 0 0,0 1 0,0-1 0,1 0 0,-1 0 0,0 0 0,0 0 0,0 1 0,0-1 0,1 0 0,-1 0 0,0 0 0,0 0 0,1 0 0,-1 0 0,0 1 0,0-1 0,0 0 0,1 0 0,-1 0 0,0 0 0,0 0 0,1 0 0,-1 0 0,0 0 0,0 0 0,1 0 0,-1 0 0,0 0 0,0-1 0,1 1 0,-1 0 0,0 0 0,0 0 0,1 0 0,16-3 375,-13 2-3042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19.701"/>
    </inkml:context>
    <inkml:brush xml:id="br0">
      <inkml:brushProperty name="width" value="0.05" units="cm"/>
      <inkml:brushProperty name="height" value="0.05" units="cm"/>
      <inkml:brushProperty name="color" value="#00A0D7"/>
    </inkml:brush>
  </inkml:definitions>
  <inkml:trace contextRef="#ctx0" brushRef="#br0">0 68 5224,'0'0'10626,"10"-7"-10420,47-36 388,-53 42-371,1 0 0,-1-1 0,0 1 1,0 1-1,8-1 0,-11 1-146,10-6 159,0 4-175,1 0 0,0 1 0,0 0 0,0 1 0,0 0 0,0 1 0,22 5 0,-20-3-13,-7-1-21,-1 0-1,1-1 1,0 0 0,0 0-1,9 0 1,-12-1-73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27.215"/>
    </inkml:context>
    <inkml:brush xml:id="br0">
      <inkml:brushProperty name="width" value="0.05" units="cm"/>
      <inkml:brushProperty name="height" value="0.05" units="cm"/>
      <inkml:brushProperty name="color" value="#00A0D7"/>
    </inkml:brush>
  </inkml:definitions>
  <inkml:trace contextRef="#ctx0" brushRef="#br0">1 59 2000,'0'0'11801,"2"-10"-11580,9-29-3,-8 30 2184,-3 21-1879,17 44-25,-12 25-162,-3-40-94,13 71-1,-9-81-137,-1 1-1,-2-1 0,0 1 1,-3 33-1,-1-39 80,1-1 0,1 0 0,8 39 0,-3-50 260,-1 0-2823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28.138"/>
    </inkml:context>
    <inkml:brush xml:id="br0">
      <inkml:brushProperty name="width" value="0.05" units="cm"/>
      <inkml:brushProperty name="height" value="0.05" units="cm"/>
      <inkml:brushProperty name="color" value="#00A0D7"/>
    </inkml:brush>
  </inkml:definitions>
  <inkml:trace contextRef="#ctx0" brushRef="#br0">369 1 5224,'0'0'5269,"-12"11"-4876,-147 138 1753,145-135-1807,-1-1 1,0-1 0,-1 0 0,-1-1-1,-20 11 1,-10 2 902,36-18-814,-2 0 57,12-6-461,1 0 0,0 0 0,-1 0 0,1 0 0,-1 0 0,1 0 0,0 0 1,-1 0-1,1 0 0,0 0 0,-1 1 0,1-1 0,0 0 0,-1 0 0,1 0 0,0 0 0,-1 1 0,1-1 1,0 0-1,-1 0 0,1 1 0,0-1 0,0 0 0,-1 0 0,1 1 0,0-1 0,0 0 0,0 1 0,-1-1 1,1 0-1,0 1 0,0-1 0,0 1 0,0-1 0,0 0 0,0 1 0,0-1 0,0 0 0,0 1 0,0 0 1,-2 3 649,5-3-646,0 0-1,1 0 0,-1 0 0,0 1 0,0-1 0,0 1 0,0 0 0,0 0 0,0 0 0,3 4 0,11 5 61,33 13 121,-33-16-112,0 0-1,-1 1 1,0 0-1,18 16 1,58 48 716,-90-71-791,0 1-1,0-1 1,-1 0 0,1 1-1,-1-1 1,0 1-1,0 0 1,0-1 0,0 1-1,0 0 1,0-1-1,-1 1 1,1 0 0,-1 0-1,0 0 1,0 0 0,0-1-1,0 1 1,0 0-1,-1 0 1,1 0 0,-1 0-1,0-1 1,0 1-1,0 0 1,0-1 0,-2 5-1,1-4-2774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31.539"/>
    </inkml:context>
    <inkml:brush xml:id="br0">
      <inkml:brushProperty name="width" value="0.05" units="cm"/>
      <inkml:brushProperty name="height" value="0.05" units="cm"/>
      <inkml:brushProperty name="color" value="#00A0D7"/>
    </inkml:brush>
  </inkml:definitions>
  <inkml:trace contextRef="#ctx0" brushRef="#br0">0 0 3616,'0'0'15279,"1"13"-15120,0-5-137,8 140 407,-7 64 326,-1-182-606,5 95 608,-6-90-478,-1-21 5,1-14-277,0 0 0,0-1 0,0 1 1,0 0-1,0 0 0,0 0 0,0 0 1,0 0-1,0 0 0,0 0 0,0-1 0,0 1 1,0 0-1,0 0 0,0 0 0,0 0 1,0 0-1,0 0 0,0 0 0,0 0 1,0 0-1,0-1 0,0 1 0,-1 0 0,1 0 1,0 0-1,0 0 0,0 0 0,0 0 1,0 0-1,0 0 0,0 0 0,0 0 0,0 0 1,0 0-1,-1 0 0,1 0 0,0-1 1,0 1-1,0 0 0,0 0 0,0 0 1,0 0-1,0 0 0,0 0 0,-1 0 0,1 0 1,0 0-1,0 0 0,0 0 0,0 0 1,0 0-1,0 1 0,0-1 0,0 0 0,-1 0 1,1 0-1,0 0 0,0 0 0,0 0 1,0 0-1,0 0 0,0 0 0,-1-23-1063,1 19-1289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32.250"/>
    </inkml:context>
    <inkml:brush xml:id="br0">
      <inkml:brushProperty name="width" value="0.05" units="cm"/>
      <inkml:brushProperty name="height" value="0.05" units="cm"/>
      <inkml:brushProperty name="color" value="#00A0D7"/>
    </inkml:brush>
  </inkml:definitions>
  <inkml:trace contextRef="#ctx0" brushRef="#br0">1 0 5320,'0'0'7234,"9"3"-6744,48 10 560,102 10 1,-118-16-433,0 1 0,72 26 0,-1-1 1646,-103-30-2023,-8-2-193,0-1-1,1 1 0,-1-1 0,1 1 0,-1-1 0,1 1 1,-1-1-1,1 0 0,-1 0 0,1 0 0,-1 0 0,1 0 1,-1 0-1,1 0 0,-1-1 0,1 1 0,-1 0 0,1-1 1,-1 1-1,0-1 0,1 0 0,-1 1 0,0-1 1,1 0-1,-1 0 0,2-1 0,1 0-6,-1 0 0,1 0 0,0 0 0,0 1-1,0-1 1,0 1 0,0 0 0,6 0 0,5-1-3064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5:33.227"/>
    </inkml:context>
    <inkml:brush xml:id="br0">
      <inkml:brushProperty name="width" value="0.05" units="cm"/>
      <inkml:brushProperty name="height" value="0.05" units="cm"/>
      <inkml:brushProperty name="color" value="#00A0D7"/>
    </inkml:brush>
  </inkml:definitions>
  <inkml:trace contextRef="#ctx0" brushRef="#br0">24 96 4912,'0'0'9080,"11"3"-8771,3 1-134,1 0 1,-1-1-1,17 1 1,-26-4-97,-1 0 0,1 1 0,-1-1 0,0-1 0,1 1 0,-1-1 0,0 1 0,1-1 0,-1-1 0,0 1 0,0 0 0,0-1 0,0 0 1,0 0-1,0 0 0,0-1 0,-1 1 0,6-5 0,-8 5-35,0 0-1,0 0 1,1-1 0,-1 1 0,-1 0 0,1 0 0,0-1-1,-1 1 1,1-1 0,-1 1 0,1 0 0,-1-1-1,0 1 1,0-1 0,0 1 0,-1 0 0,0-5 0,1 5-16,0 1 1,-1-1 0,1 0-1,-1 0 1,1 0 0,-1 1-1,0-1 1,0 0 0,0 1-1,0-1 1,0 1 0,0-1 0,0 1-1,0-1 1,0 1 0,-1 0-1,1-1 1,-1 1 0,1 0-1,-1 0 1,1 0 0,-1 0-1,-2-1 1,-5 1 36,1-1 0,-1 1 0,0 0 0,1 0 0,-1 1 0,0 1 0,1-1 0,-1 1-1,-12 4 1,17-5-44,0 2 0,0-1-1,1 0 1,-1 1-1,0 0 1,1-1-1,0 2 1,-1-1-1,1 0 1,0 1 0,0-1-1,0 1 1,1 0-1,-1 0 1,0 0-1,1 0 1,0 0-1,0 1 1,0-1 0,0 1-1,1-1 1,-1 1-1,0 4 1,0-3 3,1-1 1,0 1 0,0 0-1,0-1 1,0 1 0,1 0-1,0 0 1,0 0 0,1 0-1,-1-1 1,1 1 0,0 0-1,0 0 1,0-1 0,1 1-1,0-1 1,0 1 0,0-1-1,0 0 1,1 0 0,-1 0-1,1 0 1,0 0 0,0 0-1,1-1 1,-1 1 0,8 4-1,3 1 54,1-1 0,0 0 0,0-2 0,1 0-1,-1 0 1,1-1 0,0-1 0,1-1 0,-1 0 0,29 0-1,-39-3-24,1 0-1,-1 0 0,1 0 1,-1-1-1,1 0 1,11-4-1,3-6-2659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16.795"/>
    </inkml:context>
    <inkml:brush xml:id="br0">
      <inkml:brushProperty name="width" value="0.05" units="cm"/>
      <inkml:brushProperty name="height" value="0.05" units="cm"/>
    </inkml:brush>
  </inkml:definitions>
  <inkml:trace contextRef="#ctx0" brushRef="#br0">1 0 5416,'0'0'10097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3"/>
    </inkml:context>
    <inkml:brush xml:id="br0">
      <inkml:brushProperty name="width" value="0.05" units="cm"/>
      <inkml:brushProperty name="height" value="0.05" units="cm"/>
    </inkml:brush>
  </inkml:definitions>
  <inkml:trace contextRef="#ctx0" brushRef="#br0">256 32 3504,'0'0'10612,"-10"0"-10359,-33 1 2,41-1-223,0 0 0,0 0 0,1 0 0,-1 1 0,0-1 0,0 0 0,1 1 0,-1 0 0,0-1 0,1 1 0,-1 0 0,0 0 0,1 0 0,-1 0 0,1 0 0,0 0 0,-1 1 0,1-1 0,0 0 1,0 1-1,0-1 0,0 1 0,-2 2 0,-7 8 213,-66 51 1270,65-52-1226,0 1 0,0 0 0,-13 22 0,21-28-233,0-1 0,0 1 0,1 0 0,0 0 1,0 0-1,0 0 0,1 0 0,0 0 0,-1 13 0,2 2 189,4 34 0,-2-30-164,0-13-33,1 1 1,1-1-1,0 0 1,0 0-1,1-1 0,0 1 1,1-1-1,1 0 1,0-1-1,0 1 1,9 8-1,-10-14-23,-1 0 0,1 0 1,-1-1-1,1 1 0,1-2 0,-1 1 0,0-1 1,1 1-1,9 2 0,-11-5-5,0 1-1,1-1 1,-1 1-1,1-2 0,-1 1 1,0 0-1,1-1 1,-1 0-1,1-1 1,-1 1-1,1-1 1,9-2-1,-4-2 19,0 0-1,-1 0 1,0-1 0,0 0-1,-1-1 1,1 0-1,-1 0 1,-1-1-1,1 0 1,-2-1-1,1 0 1,9-13 0,-2-4 96,0 0 0,-1-1 0,15-45 1,-25 58 97,-4 14-224,0 0 1,0 0-1,0 0 1,0 0-1,0 0 1,0 1-1,0-1 1,0 0-1,0 0 1,-1 0-1,1 0 1,0 0-1,0 0 1,0 0-1,0 0 1,0-1-1,0 1 1,0 0-1,0 0 1,0 0-1,0 0 1,0 0-1,0 0 1,0 0-1,0 0 1,0 0-1,0 0 1,0 0-1,0 0 1,0 0-1,0 0 1,0 0-1,0 0 1,0 0-1,0 0 1,0 0-1,-1 2 8,1-1 1,-1 1-1,1 0 0,0 0 0,0 0 1,0 0-1,0-1 0,0 1 0,0 0 0,1 0 1,-1 0-1,2 3 0,3 9-2,1-1-1,0 1 1,1-1-1,15 21 1,-19-28-8,1-1 0,0 0 0,1 0 1,-1 0-1,1-1 0,0 0 0,0 0 0,0 0 1,1 0-1,-1-1 0,1 0 0,0 0 0,8 3 1,-8-4 4,2 0-1,-1 0 1,0-1-1,1 1 1,-1-1-1,1-1 1,-1 0-1,1 0 1,10-1-1,-18 1-10,6-1 7,1 1 1,-1-1-1,0-1 0,0 1 0,0-1 1,0 0-1,0-1 0,0 1 0,-1-1 1,11-7-1,0-3 30,0 0-1,15-16 1,-26 23-17,0-1-1,0 1 1,0-1-1,-1 0 0,0-1 1,-1 1-1,1-1 1,2-9-1,0-3 98,0-1 1,4-39-1,-9 52-72,-1-1 1,0 1-1,0-1 1,-1 1-1,0 0 1,-1-1-1,0 1 1,0 0-1,-7-16 1,-1 0 53,6 13-36,-1 1 0,-11-20-1,14 28-47,0-1-1,0 0 0,0 1 0,0-1 0,-1 1 0,1 0 1,-1-1-1,0 1 0,0 1 0,0-1 0,0 0 0,0 1 1,0-1-1,-3 0 0,-17-9 66,21 10-83,0 0 0,0 0 1,0 0-1,0 0 0,0 0 0,0 1 0,0-1 0,0 1 1,0-1-1,0 1 0,0 0 0,0-1 0,0 1 1,0 0-1,0 0 0,0 1 0,-5 0 0,1 0-67,5-1 32,-1 0-1,1 1 0,0-1 0,-1 0 0,1 1 0,-1-1 1,1 1-1,0 0 0,-1-1 0,1 1 0,-1 1 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4"/>
    </inkml:context>
    <inkml:brush xml:id="br0">
      <inkml:brushProperty name="width" value="0.05" units="cm"/>
      <inkml:brushProperty name="height" value="0.05" units="cm"/>
    </inkml:brush>
  </inkml:definitions>
  <inkml:trace contextRef="#ctx0" brushRef="#br0">0 101 5824,'0'0'9354,"13"-10"-8946,-2 1-287,0-1 48,0 1 0,0 1-1,1 0 1,0 0 0,21-9-1,-22 13 69,0 0-1,0 0 0,0 2 0,0-1 1,0 1-1,12 0 0,-20 2-194,0 0 0,1 0 0,-1 1 0,0-1 0,0 1 0,0 0 0,1 0 0,-1 0 0,0 0 0,0 0 0,0 1 0,-1-1 1,1 1-1,0 0 0,-1 0 0,1 0 0,-1 0 0,1 0 0,-1 1 0,0-1 0,0 1 0,0-1 0,0 1 0,0 0 0,1 4 0,-1-2-6,0 0-1,0 1 0,-1-1 1,1 0-1,-1 1 1,0-1-1,-1 0 1,1 1-1,-1-1 1,0 1-1,-1-1 1,1 1-1,-1-1 0,0 1 1,-1-1-1,1 0 1,-4 8-1,-2 3 56,-1 0-1,-1-1 1,0 0-1,-13 16 1,-3-7 74,22-22-124,0 1 0,0-1 0,0 1-1,1-1 1,-1 1 0,1 0 0,-1 0-1,1 0 1,-3 6 0,5-9-30,0 1 1,0-1-1,0 0 0,0 1 1,0-1-1,0 1 0,-1-1 0,1 0 1,0 1-1,1-1 0,-1 1 1,0-1-1,0 0 0,0 1 0,0-1 1,0 1-1,0-1 0,0 0 1,1 1-1,-1-1 0,0 1 1,0-1-1,0 0 0,1 1 0,-1-1 1,0 0-1,1 1 0,-1-1 1,0 0-1,1 0 0,-1 1 1,0-1-1,1 0 0,-1 0 0,0 0 1,1 0-1,-1 1 0,1-1 1,-1 0-1,22 5 124,-12-4-63,42 10 103,-34-8-106,1 1 0,-1 1 1,0 0-1,22 11 0,-34-13-26,0 0 1,1 0-1,-1-1 0,0 1 1,1-1-1,0-1 0,8 2 1,-7-6 268,-3 0-3524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8.569"/>
    </inkml:context>
    <inkml:brush xml:id="br0">
      <inkml:brushProperty name="width" value="0.05" units="cm"/>
      <inkml:brushProperty name="height" value="0.05" units="cm"/>
    </inkml:brush>
  </inkml:definitions>
  <inkml:trace contextRef="#ctx0" brushRef="#br0">1 0 6824,'0'0'9136,"10"2"-8740,55 10 215,61 11 480,-108-22-1152,92 3 1356,-100-5-1505,0 0 0,0 0 0,0-1 1,-1 0-1,1 0 0,0-1 0,-1-1 0,14-6 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5"/>
    </inkml:context>
    <inkml:brush xml:id="br0">
      <inkml:brushProperty name="width" value="0.05" units="cm"/>
      <inkml:brushProperty name="height" value="0.05" units="cm"/>
    </inkml:brush>
  </inkml:definitions>
  <inkml:trace contextRef="#ctx0" brushRef="#br0">0 1 4912,'0'0'12266,"12"0"-12037,141 2 569,-14 4 210,-128-5-877,-4 0 47,1 0 0,-1-1 0,1 0 0,-1 0 0,14-3-1,-16 0 22,-4 3-191,-1 0 1,0 0 0,0-1 0,0 1 0,1 0 0,-1 0-1,0 0 1,0 0 0,0 0 0,1 0 0,-1 0 0,0 0-1,0 0 1,1 0 0,-1 0 0,0 0 0,0 0 0,0 0 0,1 0-1,-1 0 1,0 0 0,0 0 0,0 0 0,1 0 0,-1 0-1,0 0 1,0 1 0,0-1 0,1 0 0,-1 0 0,0 0-1,0 0 1,0 0 0,0 1 0,1-1 0,-1 0 0,0 0 0,0 0-1,0 1 1,0-1 0,0 0 0,0 0 0,0 0 0,1 1-1,-1-1 232,-12 6-680,5-1-2338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6"/>
    </inkml:context>
    <inkml:brush xml:id="br0">
      <inkml:brushProperty name="width" value="0.05" units="cm"/>
      <inkml:brushProperty name="height" value="0.05" units="cm"/>
    </inkml:brush>
  </inkml:definitions>
  <inkml:trace contextRef="#ctx0" brushRef="#br0">0 52 5224,'0'0'9368,"11"-7"-8998,-2 1-268,-5 2-53,1 1 0,0-1 0,-1 1 0,2 1 0,-1-1 0,0 1 0,0-1 0,1 2 0,-1-1 0,1 1 0,7-2 0,31-1 549,-1 2 1,59 5-1,-44-3-23,-42-1-279,1 1 0,18 2 0,-29 0-109,-3-2 316,-2-7-2580,-1 6 1687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7"/>
    </inkml:context>
    <inkml:brush xml:id="br0">
      <inkml:brushProperty name="width" value="0.05" units="cm"/>
      <inkml:brushProperty name="height" value="0.05" units="cm"/>
    </inkml:brush>
  </inkml:definitions>
  <inkml:trace contextRef="#ctx0" brushRef="#br0">196 15 4416,'0'0'8833,"-10"1"-8496,3 0-285,0-1 100,0 1 1,0-1-1,0 1 0,1 1 1,-1 0-1,0-1 1,0 2-1,1-1 0,-1 1 1,-7 5-1,-5 5 546,15-11-564,0 1 0,-1 0-1,1 0 1,1 0 0,-1 0 0,0 0-1,1 1 1,0 0 0,0 0-1,0 0 1,-4 6 0,2 0-42,1 0 1,-1 0-1,2 1 0,-1-1 1,1 1-1,1 0 1,0 0-1,1 0 0,0 0 1,0 0-1,1 0 0,1 0 1,0 0-1,0 0 1,1 0-1,4 11 0,-4-13-15,0-1 0,1 0 0,0 0-1,0 0 1,1 0 0,8 13 0,-10-19-54,0 0 1,0 1 0,0-1 0,0 0 0,0 0 0,1-1-1,-1 1 1,1 0 0,-1-1 0,1 1 0,-1-1 0,1 0 0,0 0-1,0 0 1,-1 0 0,1-1 0,0 1 0,0-1 0,0 1-1,0-1 1,0 0 0,0 0 0,0-1 0,5 0 0,-3-1 3,1 0 1,0 0 0,-1-1 0,0 0-1,1 0 1,-1 0 0,0-1 0,-1 1-1,1-1 1,-1 0 0,1-1 0,5-8-1,-3 6 47,0-1 0,16-11 0,13-11 489,-34 31-518,-1-1 1,0 1-1,0 0 0,1-1 0,-1 1 1,0 0-1,0 0 0,0 0 0,0 0 1,0 0-1,0 0 0,0 0 0,-1 0 1,1 0-1,0 0 0,0 0 0,0 3 1,7 13 27,1-1 0,0 0 0,1-1 1,1 0-1,15 17 0,-19-25-42,0 0 1,0 0-1,1 0 0,0-1 1,0-1-1,1 1 1,-1-1-1,1 0 0,0-1 1,0 0-1,14 4 1,-14-6 0,0-1 1,0 1 0,-1-1 0,1-1-1,0 0 1,0 0 0,0 0 0,0-1-1,0-1 1,0 1 0,-1-2 0,1 1 0,-1-1-1,1 0 1,-1-1 0,0 0 0,0 0-1,0-1 1,-1 0 0,9-7 0,-6 3 17,-1 0 0,0 0 0,-1 0 1,0-1-1,0 0 0,-1-1 1,-1 0-1,0 0 0,0 0 0,-1-1 1,0 0-1,-1 0 0,-1 0 0,0 0 1,0-1-1,-1 1 0,-1-1 1,0 1-1,-1-1 0,0 0 0,-1 1 1,0-1-1,-4-14 0,2 15 25,-1 0-1,0 0 0,-1 1 1,-1-1-1,-10-16 1,13 24-49,0 0 0,0 0 0,-1 0 0,1 0 0,-1 1 0,0-1 1,0 1-1,0 0 0,-1 0 0,1 0 0,-1 1 0,0 0 0,1 0 0,-1 0 1,0 0-1,-5 0 0,8 1-84,-4 0 136,-1 0-1,1 0 1,-1 0-1,1 1 1,-10 0 0,15 0-187,-1 0 0,1 0 0,0 1 1,0-1-1,0 0 0,0 1 0,0-1 1,0 1-1,0-1 0,0 1 0,0 0 0,0-1 1,0 1-1,0 0 0,0 0 0,1-1 1,-1 1-1,0 0 0,0 0 0,1 0 1,-1 0-1,1 0 0,-1 0 0,1 0 0,-1 0 1,1 0-1,0 1 0,-1-1 0,1 0 1,0 0-1,0 0 0,0 0 0,0 0 1,0 1-1,0 0 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8"/>
    </inkml:context>
    <inkml:brush xml:id="br0">
      <inkml:brushProperty name="width" value="0.05" units="cm"/>
      <inkml:brushProperty name="height" value="0.05" units="cm"/>
    </inkml:brush>
  </inkml:definitions>
  <inkml:trace contextRef="#ctx0" brushRef="#br0">1 140 6728,'0'0'6874,"4"11"-6459,81 289 2022,-80-263-2092,-4-30-197,-1-1 1,1 1 0,0-1-1,0 1 1,1-1 0,0 0-1,0 1 1,6 10 0,-7-11 408,-1-9-25,-6-16-102,2 5-343,-53-231 1083,55 230-1053,0 0 0,0 0 0,1-1 0,1 1 0,1 0 0,0-1 0,1 1 0,4-16 0,-2 20-16,0 0 0,1 1 0,0 0 0,1 0 1,0 0-1,11-12 0,-13 17-34,-2 1-38,1 1 0,-1 0 0,1 0 1,0 0-1,0 1 0,0-1 1,0 1-1,1-1 0,-1 1 0,1 0 1,-1 1-1,1-1 0,0 0 1,-1 1-1,1 0 0,0 0 0,4-1 1,-5 2-15,1 0 1,-1 0-1,0 0 1,0 1-1,0-1 1,0 1 0,1-1-1,-1 1 1,0 0-1,0 0 1,0 0-1,0 1 1,-1-1-1,1 1 1,0 0 0,-1 0-1,1-1 1,-1 2-1,1-1 1,-1 0-1,3 4 1,2 2 20,0 1-1,-1 0 1,0 0 0,0 0-1,-1 0 1,6 16 0,-10-21-24,0-1-1,-1 0 1,1 0 0,-1 0-1,1 0 1,-1 0 0,0 1-1,0-1 1,-1 0 0,1 0-1,-1 0 1,1 0 0,-1 0-1,0 0 1,0 0 0,0 0-1,-1 0 1,1 0 0,-1 0-1,1 0 1,-1-1 0,0 1 0,0-1-1,0 1 1,-1-1 0,-1 2-1,-1 0 21,0 0 0,-1 0-1,1 0 1,-1-1 0,1 0-1,-1 0 1,0 0 0,0-1 0,0 0-1,-1 0 1,1-1 0,0 1-1,-1-2 1,1 1 0,-1 0-1,1-1 1,-13-2 0,4 4 71,15-1-230,-1-1 0,1 0 0,-1 0 0,1 1 1,-1-1-1,1 0 0,-1 0 0,0 0 0,1 0 1,-1 0-1,1 0 0,-1 0 0,1 0 0,-1 0 1,1 0-1,-1 0 0,1 0 0,-1 0 0,1 0 1,-1 0-1,1-1 0,-1 1 0,1 0 0,-1 0 1,1-1-1,-1 1 0,1 0 0,-1-1 1,0 0-1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29"/>
    </inkml:context>
    <inkml:brush xml:id="br0">
      <inkml:brushProperty name="width" value="0.05" units="cm"/>
      <inkml:brushProperty name="height" value="0.05" units="cm"/>
    </inkml:brush>
  </inkml:definitions>
  <inkml:trace contextRef="#ctx0" brushRef="#br0">1 65 4912,'0'0'11513,"12"-10"-11165,37-31-40,-48 39-281,1 1 0,-1 0-1,1 0 1,-1 0 0,1 0 0,0 0 0,-1 0 0,1 0 0,0 0 0,0 0 0,0 1-1,0-1 1,-1 1 0,1 0 0,0-1 0,0 1 0,0 0 0,0 0 0,0 0-1,0 1 1,0-1 0,0 0 0,0 1 0,0-1 0,2 2 0,7 1 155,-8-3-118,1 1 1,0 0-1,0-1 0,-1 2 0,1-1 1,-1 0-1,1 1 0,-1 0 0,1-1 1,-1 1-1,0 1 0,0-1 0,0 0 1,0 1-1,4 4 0,-5-4-29,-1 0 0,1 0 0,-1 0 1,1 1-1,-1-1 0,0 0 0,0 0 0,-1 1 0,1-1 0,-1 0 0,1 1 0,-1-1 1,0 1-1,0-1 0,-1 1 0,1-1 0,-2 6 0,-1 2 44,0 0 0,0 0-1,-1 0 1,-1-1 0,0 1 0,0-1-1,-1-1 1,0 1 0,-1-1 0,0 0 0,0 0-1,-10 7 1,16-14-76,-14 16 604,15-11-218,12-3-199,125 16 468,-94-12-2148,85 5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0"/>
    </inkml:context>
    <inkml:brush xml:id="br0">
      <inkml:brushProperty name="width" value="0.05" units="cm"/>
      <inkml:brushProperty name="height" value="0.05" units="cm"/>
    </inkml:brush>
  </inkml:definitions>
  <inkml:trace contextRef="#ctx0" brushRef="#br0">1 0 3912,'0'0'16886,"0"14"-16770,0 1-78,2 76 176,3-22 13,18 170 614,-22-233-751,0 0-1,0 0 1,1-1-1,-1 1 1,4 6-1,-4-11-74,-1-1 0,0 1 0,-1-1 0,1 1 0,0-1-1,0 1 1,0-1 0,0 1 0,0-1 0,0 1 0,-1-1-1,1 1 1,0-1 0,0 1 0,-1-1 0,1 0 0,0 1-1,-1-1 1,1 1 0,0-1 0,-1 0 0,1 1 0,-1-1 0,1 0-1,-1 0 1,1 1 0,-1-1 0,1 0 0,-1 0 0,1 1-1,-1-1 1,1 0 0,-1 0 0,-6-4-3373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1"/>
    </inkml:context>
    <inkml:brush xml:id="br0">
      <inkml:brushProperty name="width" value="0.05" units="cm"/>
      <inkml:brushProperty name="height" value="0.05" units="cm"/>
    </inkml:brush>
  </inkml:definitions>
  <inkml:trace contextRef="#ctx0" brushRef="#br0">1 20 8032,'0'0'7737,"13"-3"-7434,2-1-213,-4 0-12,1 2 1,-1-1-1,1 1 1,0 1-1,16 0 1,45 2 684,83 12 0,24 21 853,-175-34-1530,-1 0 0,1 0 0,-1-1 0,1 1 0,-1-1-1,1 0 1,-1 0 0,0 0 0,1-1 0,-1 0 0,0 0-1,7-4 1,-9 5-347,-1 0 0,1-1-1,0 1 1,-1 0 0,1-1-1,-1 1 1,0-1 0,1 1-1,1-4 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2"/>
    </inkml:context>
    <inkml:brush xml:id="br0">
      <inkml:brushProperty name="width" value="0.05" units="cm"/>
      <inkml:brushProperty name="height" value="0.05" units="cm"/>
    </inkml:brush>
  </inkml:definitions>
  <inkml:trace contextRef="#ctx0" brushRef="#br0">0 191 4720,'0'0'9722,"4"-9"-9396,0 1-215,-1 0 0,1 0 0,1 0 1,-1 1-1,1-1 0,1 1 0,-1 1 1,11-10-1,-2 5 131,1 0-1,1 1 1,0 0 0,0 1 0,1 1-1,0 1 1,1 0 0,-1 1 0,1 1 0,0 1-1,22-2 1,-19 2 59,-12 1-148,1 1 1,1 1-1,-1 0 0,15 0 1,-23 1-129,-1 0 0,1 0 0,0 1-1,-1-1 1,1 0 0,-1 1 0,1-1 0,0 1 0,-1-1 0,1 1-1,-1 0 1,1 0 0,-1-1 0,0 1 0,1 0 0,-1 0 0,0 0 0,0 1-1,0-1 1,1 0 0,-1 0 0,0 1 0,-1-1 0,1 0 0,0 1-1,0-1 1,-1 1 0,1-1 0,0 1 0,-1 0 0,0-1 0,1 1 0,-1 3-1,-1 3 14,0 0-1,0 1 1,-1-1-1,0 0 1,0 0-1,-1 0 0,0 0 1,-1 0-1,0-1 1,-4 8-1,1-2 1,-1 2 18,-1-1 1,0 1 0,-1-1 0,-1-1-1,0 0 1,-1-1 0,0 0 0,-16 12-1,15-14 32,7-6-3,1 0-1,0 1 1,0-1-1,0 1 1,1 0 0,-6 7-1,9-9-41,-1 2 188,12-2-131,-4-2-93,-1 1 0,1-1 0,-1 1 0,1 0 0,-1 1 0,0-1 0,0 1 0,6 4 0,36 31 6,-40-32-19,0 0-1,-1 0 1,0 1 0,-1 0 0,0 1 0,0-1 0,0 1 0,-1 0-1,6 16 1,-8-20 7,-1 0-1,0 0 0,0 0 0,-1 0 1,1 0-1,-1 0 0,0 0 0,0 0 1,0 0-1,-1 1 0,1-1 0,-1 0 1,0 0-1,0-1 0,0 1 1,-1 0-1,1 0 0,-1 0 0,0-1 1,0 1-1,0-1 0,-1 0 0,1 1 1,-5 3-1,-1 0 15,0 0-1,0-1 1,-1 0-1,0-1 1,0 1 0,-11 3-1,-60 21 240,72-28-200,-1-1-1,1 1 1,-15 0 0,-10 1 78,27 1-91,6-5-89,0 1-1,0 0 1,0 0-1,0 0 0,0 0 1,0 0-1,0 0 1,0-1-1,0 1 0,0 0 1,0 0-1,0 0 1,0 0-1,0 0 1,0 0-1,0 0 0,0 0 1,0 0-1,0-1 1,0 1-1,-1 0 0,1 0 1,0 0-1,0 0 1,0 0-1,0 0 0,0 0 1,0 0-1,0 0 1,-1 0-1,1 0 0,0 0 1,0 0-1,0 0 1,0 0-1,0 0 0,0 0 1,0 0-1,-1 0 1,1 0-1,0 0 1,0 0-1,0 0 0,0 0 1,0 0-1,0 0 1,0 0-1,-1 0 0,1 0 1,0 0-1,0 0 1,0 0-1,0 0 0,0 1 1,0-1-1,0 0 1,0 0-1,0 0 0,0 0 1,-1 0-1,1 0 1,0 0-1,0 0 1,0 0-1,0 1 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3"/>
    </inkml:context>
    <inkml:brush xml:id="br0">
      <inkml:brushProperty name="width" value="0.05" units="cm"/>
      <inkml:brushProperty name="height" value="0.05" units="cm"/>
    </inkml:brush>
  </inkml:definitions>
  <inkml:trace contextRef="#ctx0" brushRef="#br0">0 43 6928,'0'0'6704,"11"-3"-6310,45-8 336,65-4 0,-41 6-88,-61 7-438,-1 0 1,1 2 0,0 0 0,0 1 0,36 7 0,-26-3 111,0-2 0,32 0 0,-14-1 154,-31 0-215,-14-2-195,0 1 1,0-1 0,1 0-1,-1 0 1,0 0-1,0 0 1,0 0 0,0-1-1,0 1 1,4-2 0,2 2 325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4"/>
    </inkml:context>
    <inkml:brush xml:id="br0">
      <inkml:brushProperty name="width" value="0.05" units="cm"/>
      <inkml:brushProperty name="height" value="0.05" units="cm"/>
    </inkml:brush>
  </inkml:definitions>
  <inkml:trace contextRef="#ctx0" brushRef="#br0">0 169 5416,'0'0'5048,"3"-11"-4556,11-31-14,-12 38-347,0-1 0,1 1 1,0-1-1,0 1 0,0 0 0,0 0 0,0 0 0,1 1 0,0-1 0,0 1 0,6-5 0,2-1 180,-4 2-13,2 1 0,-1 0 0,1 0 0,0 1 0,18-7 0,-14 5 84,-13 7-348,-1-1 0,1 0 0,0 1-1,0 0 1,-1-1 0,1 1 0,0-1 0,0 1 0,-1 0 0,1-1 0,0 1-1,0 0 1,0 0 0,0 0 0,-1 0 0,1 0 0,0 0 0,0 0-1,0 0 1,0 0 0,0 0 0,-1 0 0,1 1 0,0-1 0,0 0 0,0 0-1,-1 1 1,1-1 0,0 1 0,0-1 0,-1 1 0,1-1 0,0 1-1,-1-1 1,1 1 0,0 0 0,-1-1 0,1 2 0,8 6 132,-3-3-39,0 0 0,-1 1 0,1-1-1,5 10 1,-10-13-91,1 1 0,-1 0-1,1 0 1,-1 0 0,0 0 0,0 0 0,-1 0 0,1 0-1,-1 0 1,1 1 0,-1-1 0,0 0 0,0 0-1,-1 5 1,-2 10 43,-1 1-1,0-1 1,-1 0-1,-2 0 1,1-1 0,-2 0-1,-1 0 1,0-1-1,0 0 1,-2 0-1,0-1 1,-1 0 0,0-1-1,-1-1 1,-24 19-1,5-13 125,19-12 18,11-6-83,5-3 18,5-1-131,1 0-1,-1 1 1,1 0 0,-1 0 0,17 0 0,4-1 32,-17 0-4,0 1 0,0 0 0,1 1-1,-1 1 1,0 0 0,0 0 0,0 1-1,0 1 1,0 0 0,0 1 0,0 0 0,0 1-1,14 6 1,14 6 156,-24-14-3039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9.650"/>
    </inkml:context>
    <inkml:brush xml:id="br0">
      <inkml:brushProperty name="width" value="0.05" units="cm"/>
      <inkml:brushProperty name="height" value="0.05" units="cm"/>
    </inkml:brush>
  </inkml:definitions>
  <inkml:trace contextRef="#ctx0" brushRef="#br0">11 92 5720,'0'0'5946,"10"3"-5596,-6-2-338,10 3 216,0 0 0,0-1 0,0 0 0,1-1 0,-1-1 0,28-1 0,-24-1 10,-13 0-115,1 1 0,-1-1 1,0 1-1,0-1 0,1-1 0,6-2 0,-11 4-92,0-1-1,0 0 0,0 0 1,0 1-1,0-1 1,0 0-1,0 0 0,0 0 1,-1 0-1,1 0 1,0 0-1,0 0 0,-1 0 1,1 0-1,-1 0 1,1 0-1,-1-1 0,0 1 1,1 0-1,-1 0 1,0 0-1,0-1 0,0 1 1,0 0-1,0 0 1,0-1-1,0 1 1,0 0-1,0 0 0,0-1 1,-1 1-1,0-2 1,0 0-12,0-1 1,0 1 0,0 0 0,0-1-1,-1 1 1,1 0 0,-1 0 0,0 0 0,0 0-1,0 0 1,0 1 0,0-1 0,-1 0 0,1 1-1,-1 0 1,0 0 0,0 0 0,0 0-1,0 0 1,0 0 0,0 1 0,0-1 0,0 1-1,-1 0 1,1 0 0,0 0 0,-1 1 0,1-1-1,-1 1 1,1 0 0,-1 0 0,1 0 0,-1 0-1,1 0 1,-1 1 0,1 0 0,-5 1-1,0 0 7,0 1-1,1 0 1,0 0-1,-1 1 1,1 0-1,0 0 0,1 1 1,-1 0-1,1 0 1,0 0-1,0 1 0,1 0 1,-1 0-1,1 0 1,1 1-1,-7 11 0,10-16-9,0-1-1,0 1 1,0 0-1,1 0 1,-1-1-1,0 1 1,1 0-1,0 0 1,-1 0-1,1 0 0,0 0 1,0 0-1,0-1 1,0 1-1,0 0 1,0 0-1,1 0 1,0 3-1,0-1 8,1 0 0,0-1-1,0 1 1,0-1 0,0 1 0,0-1 0,1 0-1,5 6 1,-3-5 18,0 1 0,1-1 0,-1 0 0,1 0-1,0 0 1,0-1 0,0 0 0,1 0 0,-1 0 0,12 2-1,-8-4 17,-1 0-1,1-1 1,0 0-1,0 0 1,0-1-1,0-1 0,0 1 1,-1-2-1,1 1 1,-1-1-1,1-1 0,-1 0 1,0 0-1,0 0 1,11-9-1,16-5-2235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5"/>
    </inkml:context>
    <inkml:brush xml:id="br0">
      <inkml:brushProperty name="width" value="0.05" units="cm"/>
      <inkml:brushProperty name="height" value="0.05" units="cm"/>
    </inkml:brush>
  </inkml:definitions>
  <inkml:trace contextRef="#ctx0" brushRef="#br0">39 1 3408,'0'0'9069,"-5"10"-8602,0 1-340,0 0 0,1 0 0,1 0 0,-1 1 0,2 0 0,-3 21 0,0 69 699,4-1-1,14 106 1,5 160 2026,-20-351-2452,2-16-387,0 0-1,0 0 0,0 0 0,0-1 0,0 1 1,0 0-1,0 0 0,-1 0 0,1 0 1,0-1-1,0 1 0,0 0 0,0 0 0,0 0 1,0 0-1,0 0 0,0 0 0,-1 0 1,1-1-1,0 1 0,0 0 0,0 0 0,0 0 1,0 0-1,-1 0 0,1 0 0,0 0 1,0 0-1,0 0 0,0 0 0,0 0 0,-1 0 1,1 0-1,0 0 0,0 0 0,0 0 1,0 0-1,-1 0 0,1 0 0,0 0 1,0 0-1,0 0 0,0 0 0,-1 0 0,1 0 1,0 0-1,0 0 0,0 0 0,0 1 1,0-1-1,0 0 0,-1 0 0,1 0 0,0 0 1,0 0-1,0 0 0,0 1 0,0-1 1,0 0-1,0 0 0,0 0 0,0 0 0,0 0 1,0 1-1,-1-1 0,1 0 0,0 0 1,0 0-1,0 1 0,3-34 272,-4-8-116,1-1 0,11-75 0,-8 100-107,1 0 1,9-24-1,0 1 24,-9 28-60,0 0-1,1 1 1,0-1 0,1 1-1,0 0 1,1 1-1,13-16 1,-15 20-8,0 0 0,1 0 0,-1 0 1,1 1-1,1 0 0,-1 1 0,1-1 0,0 1 1,0 1-1,0-1 0,0 1 0,1 0 0,8-2 1,-14 5-14,-1 0 1,0 0-1,1 0 1,-1 0-1,0 0 1,1 0-1,-1 0 1,0 0-1,1 0 1,-1 1-1,0-1 1,1 0-1,-1 1 1,0-1-1,0 1 1,0-1-1,1 1 1,-1 0-1,0 0 1,1 1-1,0 0-2,0 0 0,0 0 0,0 0-1,-1 1 1,1-1 0,-1 1 0,0-1-1,1 1 1,0 3 0,0 3 3,0 0-1,0 0 1,0 0-1,-1 0 1,-1 10 0,0-12-4,0 0 1,-1 1-1,0-1 1,0 1 0,-1-1-1,0 0 1,0 0-1,-1 0 1,0 0-1,0 0 1,-1-1 0,0 1-1,-5 7 1,5-10 19,1 0 1,-1 0 0,1-1-1,-1 1 1,0-1 0,0 0-1,0 0 1,-1-1 0,1 1-1,-1-1 1,0 0-1,1 0 1,-1 0 0,0-1-1,0 0 1,0 0 0,0 0-1,-10 0 1,31 0-10,0 1 1,0 0-1,0 1 1,0 1-1,-1 1 1,0 0-1,0 0 1,20 12-1,111 71 129,-138-83-126,-4-2 6,0 0 0,-1-1 0,1 1 0,-1 1 0,1-1-1,-1 0 1,0 1 0,0-1 0,-1 1 0,1 0 0,-1 0 0,0 0 0,0 1 0,0-1 0,2 8 0,-4-50-893,-1 29-1412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6"/>
    </inkml:context>
    <inkml:brush xml:id="br0">
      <inkml:brushProperty name="width" value="0.05" units="cm"/>
      <inkml:brushProperty name="height" value="0.05" units="cm"/>
    </inkml:brush>
  </inkml:definitions>
  <inkml:trace contextRef="#ctx0" brushRef="#br0">0 1 5320,'0'0'9856,"12"1"-9551,36 2-25,-47-4-253,0 1 0,0 0 0,1 0 0,-1 1 0,0-1 0,0 0 1,0 0-1,1 0 0,-1 1 0,0-1 0,0 1 0,0-1 0,0 1 0,0-1 0,1 1 0,-1 0 1,0 0-1,-1-1 0,1 1 0,0 0 0,0 0 0,0 0 0,0 0 0,-1 0 0,1 0 0,0 0 1,-1 0-1,1 0 0,-1 0 0,1 1 0,-1-1 0,0 0 0,1 0 0,-1 2 0,0 2 57,0-1 0,-1 1 0,1 0 0,-1 0 0,0-1 0,-3 9 0,0-2-8,-1 4 45,0 1 0,-2-1 0,-8 15 0,8-16 103,0 1-1,0 0 1,-5 20-1,12-34-200,0 0 0,0 0-1,0 0 1,0 0-1,0 0 1,0 1-1,1-1 1,-1 0 0,0 0-1,1 0 1,-1 0-1,0 0 1,1 0-1,0 0 1,-1 0 0,1 0-1,-1 0 1,1 0-1,0 0 1,0-1 0,0 1-1,-1 0 1,1 0-1,0-1 1,0 1-1,0 0 1,0-1 0,0 1-1,0-1 1,2 1-1,37 13 161,-32-12-127,44 11 134,-16-4 182,38 15-1,-64-21-377,12 5 434,-22-8-558,1 1 0,-1-1 0,1 0 0,-1 0 0,1 1 0,-1-1 0,0 0 0,1 1 0,-1-1 0,0 0 0,1 1 0,-1-1 0,0 1 0,0-1 0,1 0 0,-1 1 0,0-1 0,0 1 0,0-1 0,0 1 0,1 0 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7"/>
    </inkml:context>
    <inkml:brush xml:id="br0">
      <inkml:brushProperty name="width" value="0.05" units="cm"/>
      <inkml:brushProperty name="height" value="0.05" units="cm"/>
    </inkml:brush>
  </inkml:definitions>
  <inkml:trace contextRef="#ctx0" brushRef="#br0">20 131 3312,'0'0'4018,"-3"10"-3679,-9 32-39,8-35 5805,4-7-6086,0-1 0,0 1 0,0-1 0,0 1 0,0 0 0,1-1 0,-1 1 0,0-1 0,0 1 0,0 0 0,1-1 0,-1 1 0,0 0 0,0-1 0,1 1 0,-1 0 0,0-1 0,1 1 0,-1 0 0,0 0 0,1-1 0,-1 1 0,0 0 0,1 0 1,-1 0-1,1-1 0,2 0 108,-1 0 1,0 0 0,0 0 0,1-1 0,-1 1 0,0-1 0,0 1 0,0-1 0,1-2-1,0 1-38,0 1 0,0-1 0,0 1 0,1-1 0,-1 1 0,1 0 0,5-3 0,15-3 295,24-5 431,-44 12-758,0 0 0,0 1 0,0 0 0,0 0 0,0 0 0,0 0 0,0 0 0,4 2 0,-1-1 58,-1 1-1,1-1 1,-1 1 0,1 1 0,-1-1-1,0 1 1,9 5 0,-13-6-79,0 0 1,0 0 0,0 0 0,0 0 0,-1 0 0,1 0-1,-1 1 1,1-1 0,-1 0 0,0 1 0,0-1 0,0 1 0,0-1-1,0 1 1,-1 0 0,1-1 0,-1 1 0,0 0 0,0-1-1,0 1 1,0 5 0,-2 41 358,5 64 1,0-99-335,1 1 0,0-1 0,1 0 0,1 0 0,14 25 0,-16-33-25,0 0 0,0 0-1,0-1 1,1 1-1,0-1 1,0 0 0,1 0-1,0-1 1,-1 1-1,1-1 1,1 0-1,-1-1 1,0 0 0,1 0-1,7 2 1,-1-1 30,0 0-1,0-1 1,0-1 0,1 0 0,-1-1 0,1 0 0,14-1-1,-21-1-36,0-1 1,0 0-1,-1 1 0,1-2 0,-1 1 0,1-1 0,-1 0 1,0-1-1,0 1 0,0-1 0,-1 0 0,1 0 0,-1-1 0,0 0 1,0 0-1,-1 0 0,1-1 0,-1 1 0,6-13 0,-1 4 14,-2 0-1,0 0 0,-1-1 0,-1 0 0,0 0 0,-1 0 0,4-27 0,-6 12 59,-2 1-1,-1-1 0,-8-45 1,8 65-75,-1 3 2,1 0-1,-1 0 0,0 0 1,-1 1-1,-5-11 0,-4-13 85,11 28-103,1 0 0,0 0 0,-1 0 0,1 0 0,0 0 0,0-1 0,1 1-1,-1 0 1,0 0 0,1 0 0,-1 0 0,1 0 0,-1 0 0,1 0 0,0 0 0,0 0-1,2-3 1,0 1-10,-1 0-1,1 1 0,0 0 0,0-1 0,0 1 0,0 0 0,6-3 1,-5 4-7,0 0 1,0 1 0,0-1 0,0 1 0,0 0-1,0 0 1,0 1 0,1-1 0,-1 1 0,0 0-1,0 0 1,1 0 0,-1 1 0,0 0 0,6 1-1,-5-1 5,1 0-1,-1 1 0,0 0 0,0 0 0,0 0 0,0 0 1,0 1-1,-1 0 0,1 0 0,-1 0 0,8 8 0,-11-10 0,0-1 0,-1 1 0,1 0 0,-1-1 0,1 1 0,-1 0 0,1 0 0,-1 0-1,1 0 1,-1-1 0,0 1 0,1 0 0,-1 0 0,0 0 0,0 0 0,0 0 0,0 0 0,0 0 0,0 0-1,0 0 1,0 0 0,0 0 0,0 0 0,0-1 0,0 1 0,-1 0 0,1 0 0,-1 1 0,1-1-75,0-1 1,0 1-1,0-1 0,0 1 1,0-1-1,0 0 1,0 1-1,0-1 1,1 0-1,-1 1 1,0-1-1,0 1 1,0-1-1,0 0 1,1 1-1,-1-1 0,0 0 1,1 1-1,-1-1 1,0 0-1,0 0 1,1 1-1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8"/>
    </inkml:context>
    <inkml:brush xml:id="br0">
      <inkml:brushProperty name="width" value="0.05" units="cm"/>
      <inkml:brushProperty name="height" value="0.05" units="cm"/>
    </inkml:brush>
  </inkml:definitions>
  <inkml:trace contextRef="#ctx0" brushRef="#br0">72 0 3208,'0'0'17455,"-5"13"-17399,-39 98 82,41-104-97,-1 0-1,1 0 1,1 0 0,-1 1 0,1-1 0,0 0 0,1 1 0,0-1-1,0 1 1,1 0 0,0-1 0,0 1 0,1 8 0,0-12 2,-1-2-31,0 0 0,1 0 0,-1 0 0,0-1 0,1 1 0,-1 0 1,1-1-1,-1 1 0,1 0 0,0-1 0,0 1 0,0-1 0,0 1 1,0-1-1,0 1 0,0-1 0,0 0 0,1 1 0,-1-1 0,0 0 1,1 0-1,-1 0 0,1 0 0,0 0 0,-1-1 0,3 2 0,29 5 30,0-2 0,45 3 0,-48-6 20,-28-2-54,27 4 66,-27-4-62,-1 1 0,0-1 0,1 0 0,-1 1 0,0-1 0,1 1-1,-1-1 1,0 1 0,1 0 0,-1 0 0,0-1 0,0 1 0,0 0 0,0 0 0,0 0-1,2 2 1,-3-2 148,0 0-186,-1 0 0,1 0 0,-1 0 0,1 0-1,0-1 1,-1 1 0,0 0 0,1 0 0,-1 0-1,0-1 1,1 1 0,-1 0 0,-1 0 0,-10 4-205,-2-1-3129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39"/>
    </inkml:context>
    <inkml:brush xml:id="br0">
      <inkml:brushProperty name="width" value="0.05" units="cm"/>
      <inkml:brushProperty name="height" value="0.05" units="cm"/>
    </inkml:brush>
  </inkml:definitions>
  <inkml:trace contextRef="#ctx0" brushRef="#br0">0 0 6224,'0'0'4202,"12"4"-3751,-6-1-390,7 1 75,0 0 0,0 0 0,0-1 0,0-1 0,21 2 0,30-4 450,-33-1 100,61 6 0,-20 3 911,-57-10-2866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7:31.940"/>
    </inkml:context>
    <inkml:brush xml:id="br0">
      <inkml:brushProperty name="width" value="0.05" units="cm"/>
      <inkml:brushProperty name="height" value="0.05" units="cm"/>
    </inkml:brush>
  </inkml:definitions>
  <inkml:trace contextRef="#ctx0" brushRef="#br0">0 0 4416,'0'0'6976,"6"12"-6591,2 2-219,-2 1-1,0 0 1,-1 0 0,0 0 0,-1 0-1,2 22 1,-5-9 194,-2-1-1,0 0 1,-7 31 0,0 4 800,8-60-1038,-1 0 0,1 1 1,0-1-1,0 0 1,1 0-1,-1 1 1,0-1-1,1 0 1,1 3-1,-2-4-92,0-1 0,0 1-1,0-1 1,1 0-1,-1 1 1,0-1-1,0 0 1,1 1 0,-1-1-1,0 0 1,1 1-1,-1-1 1,1 0 0,-1 0-1,0 1 1,1-1-1,-1 0 1,1 0 0,-1 0-1,0 0 1,1 0-1,-1 1 1,1-1 0,-1 0-1,1 0 1,-1 0-1,1 0 1,-1 0-1,1 0 1,-1-1 0,0 1-1,1 0 1,-1 0-1,1 0 1,-1 0 0,1 0-1,-1-1 1,0 1-1,1 0 1,-1 0 0,0-1-1,1 1 1,1-2 8,0 1-1,-1-1 1,1 0 0,-1 0 0,0 1-1,0-1 1,0 0 0,1 0 0,0-3 0,8-12 109,50-48 360,-54 61-480,1-1 0,-1 1 0,1 0-1,0 1 1,0 0 0,1 0 0,-1 0 0,1 1 0,14-2 0,-20 3-22,0 1 0,0 0 0,-1 0 0,1 0 0,0 1 0,0-1 0,0 0 0,0 1 0,0-1 1,0 1-1,0 0 0,-1 0 0,1-1 0,0 1 0,-1 0 0,1 1 0,0-1 0,-1 0 0,1 0 0,-1 1 0,0-1 0,0 1 0,1-1 0,-1 1 0,0-1 0,1 3 0,1 1 20,1 1 0,-1 0-1,-1 0 1,1 0 0,-1 0 0,2 8-1,-2-4 18,-1 0-1,0 0 1,-1 0-1,0-1 1,0 1-1,-1 0 1,-1 0-1,-3 15 1,3-19-469,0 0 1,0-1-1,0 1 1,-1-1 0,-3 5-1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0.294"/>
    </inkml:context>
    <inkml:brush xml:id="br0">
      <inkml:brushProperty name="width" value="0.05" units="cm"/>
      <inkml:brushProperty name="height" value="0.05" units="cm"/>
      <inkml:brushProperty name="color" value="#004F8B"/>
    </inkml:brush>
  </inkml:definitions>
  <inkml:trace contextRef="#ctx0" brushRef="#br0">268 273 3312,'0'0'7304,"-2"-11"-6986,-1-3-176,1 8 30,0-1 1,1 1 0,0-1 0,0 0 0,0-11 2361,-45 120-1436,40-90-973,-1 0 1,-1 0 0,0 0 0,-1-1-1,-16 16 1,23-24-91,-1-1-1,-1 0 1,1 1-1,0-1 1,0 0 0,-1-1-1,1 1 1,-1 0-1,0-1 1,1 0-1,-1 0 1,0 0-1,0 0 1,0-1 0,-5 0-1,6 1-11,0-2 1,0 1-1,0 0 0,0 0 1,0-1-1,0 0 0,0 0 1,0 0-1,1 0 0,-1 0 1,0 0-1,1-1 0,-1 1 1,1-1-1,-1 0 0,1 1 1,0-1-1,0 0 0,0 0 0,-4-5 1,2 1 7,1-1-1,0 0 1,0 1 0,0-1 0,1 0-1,0 0 1,0-1 0,1 1 0,0 0-1,0-1 1,1 1 0,0 0 0,0-8 0,3-10 79,1 1 1,10-37-1,-13 57-96,0 1 0,1-1-1,-1 1 1,1-1-1,0 1 1,-1 0-1,2 0 1,-1 0 0,0 0-1,1 0 1,-1 0-1,1 0 1,0 1 0,-1 0-1,1-1 1,1 1-1,-1 0 1,0 0-1,0 1 1,1-1 0,5-1-1,-7 2-9,0 1 0,1-1-1,-1 1 1,0-1 0,0 1-1,1 0 1,-1 0 0,0 0 0,0 0-1,1 1 1,-1-1 0,0 1 0,0-1-1,0 1 1,4 1 0,36 19 12,-18-8-1,34 14 31,22 10 65,-69-33-89,-1-1 0,1 0 0,0-1 0,0 0 0,0-1 0,12 0-1,3-1 45,0-1 0,-1-2 0,1-1 0,-1 0-1,33-12 1,-31 8 32,53-20 230,-72 24-263,0 0-1,0 0 1,-1 0-1,1-1 0,-1-1 1,0 1-1,8-10 0,-13 13-22,0 0-1,-1 0 0,1 0 1,-1 0-1,0 0 0,0 0 0,0-1 1,0 1-1,0 0 0,0-1 1,0 1-1,-1-1 0,1 1 0,-1-1 1,0 1-1,0-1 0,0 0 1,0 1-1,0-1 0,0 1 0,-1-1 1,-1-4-1,1 3-281,-1-1 1,0 1-1,0 0 0,-1 0 1,1 0-1,-1 0 0,0 0 1,0 0-1,0 1 0,-7-7 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1.043"/>
    </inkml:context>
    <inkml:brush xml:id="br0">
      <inkml:brushProperty name="width" value="0.05" units="cm"/>
      <inkml:brushProperty name="height" value="0.05" units="cm"/>
      <inkml:brushProperty name="color" value="#004F8B"/>
    </inkml:brush>
  </inkml:definitions>
  <inkml:trace contextRef="#ctx0" brushRef="#br0">224 1 8240,'0'0'6608,"-6"14"-6260,-21 47-16,24-51-235,0 1 1,1 0-1,0-1 1,0 1-1,1 0 1,1 0-1,0 0 1,0 0-1,1 0 1,0 0-1,6 20 1,0 6 131,9 63 396,32 103 0,-43-186-546,0-2 24,-1 1 0,-1-1 0,0 1 0,-1-1 0,0 17 0,-1-31-92,-1-1 0,0 1 0,0-1 0,0 1 0,0 0 0,0-1 0,0 1 0,0-1 0,0 1 0,0-1 0,0 1 0,0-1 0,0 1 0,-1 0 0,1-1 0,0 1 0,0-1 0,-1 1 0,1-1 0,0 1 0,0-1 0,-1 0 0,1 1 0,-1-1 0,1 1 0,0-1 0,-1 0 0,1 1 0,-1-1 0,1 0 0,-1 1 0,1-1 0,-1 0 0,-1 0 16,0 0 0,0 0 1,0-1-1,0 1 0,0-1 1,0 0-1,0 1 0,0-1 0,-2-2 1,-61-37 404,43 25-228,-28-14 0,43 26-145,0 0 0,0 0 0,0 0 0,-1 1 0,1 0 0,-1 1 0,1 0-1,-13-1 1,-17-4 288,37 6-345,0 0 0,0 0 0,0 0 0,0 0-1,0 0 1,0 0 0,0 0 0,1 1 0,-1-1 0,0 0 0,0 0 0,0 0 0,0 0-1,0 0 1,0 0 0,0 0 0,0 0 0,0 0 0,0 0 0,0 0 0,0 0 0,0 0-1,0 1 1,0-1 0,0 0 0,0 0 0,0 0 0,0 0 0,0 0 0,0 0 0,0 0-1,0 0 1,0 0 0,0 0 0,0 0 0,0 0 0,0 1 0,0-1 0,0 0-1,0 0 1,0 0 0,0 0 0,-1 0 0,1 0 0,0 0 0,0 0 0,0 0 0,0 0-1,10 3-105,1-3-2627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1.529"/>
    </inkml:context>
    <inkml:brush xml:id="br0">
      <inkml:brushProperty name="width" value="0.05" units="cm"/>
      <inkml:brushProperty name="height" value="0.05" units="cm"/>
      <inkml:brushProperty name="color" value="#004F8B"/>
    </inkml:brush>
  </inkml:definitions>
  <inkml:trace contextRef="#ctx0" brushRef="#br0">1 2 7632,'0'0'4128,"15"0"-3732,109 4 370,-87-3-449,146-3 1226,-99 2-865,-59 0-1206,0 0 0,32-4 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5.800"/>
    </inkml:context>
    <inkml:brush xml:id="br0">
      <inkml:brushProperty name="width" value="0.05" units="cm"/>
      <inkml:brushProperty name="height" value="0.05" units="cm"/>
      <inkml:brushProperty name="color" value="#004F8B"/>
    </inkml:brush>
  </inkml:definitions>
  <inkml:trace contextRef="#ctx0" brushRef="#br0">0 364 7528,'0'0'2378,"10"-6"-1734,-9 6-622,11-8 136,0 1 1,0-2 0,-1 0-1,0 0 1,9-11 0,5-10 229,-1-1 0,-2-1 0,-2-1 0,32-66 0,-51 94-275,1-1 1,-1 1-1,1-1 1,0-9-1,3-13 885,-5 28-984,0-1 1,0 1-1,0 0 1,-1 0-1,1 0 0,0 0 1,0-1-1,0 1 1,1 0-1,-1 0 0,0 0 1,0-1-1,0 1 1,0 0-1,0 0 1,0 0-1,0 0 0,0 0 1,0-1-1,0 1 1,0 0-1,0 0 0,1 0 1,-1 0-1,0 0 1,0-1-1,0 1 1,0 0-1,0 0 0,1 0 1,-1 0-1,0 0 1,0 0-1,0 0 0,0 0 1,1 0-1,-1 0 1,0 0-1,0-1 0,0 1 1,0 0-1,1 0 1,-1 0-1,0 0 1,0 0-1,0 1 0,0-1 1,1 0-1,-1 0 1,0 0-1,0 0 1,6 11 209,0 20-99,-1 6 23,-3-15-83,1 0 0,1 0-1,1 0 1,1-1 0,13 35 0,-13-45-10,0 1 1,1-1-1,0 0 0,0 0 1,16 15-1,-20-23-35,0 0 1,0 0-1,0-1 1,1 1-1,-1-1 1,1 0-1,0 0 1,0 0-1,-1-1 1,1 1-1,0-1 1,0 0-1,1 0 1,-1 0-1,0-1 1,0 1-1,0-1 1,0 0-1,1-1 1,-1 1-1,6-2 0,-1 0 24,1-1-1,0 0 0,-1-1 0,1 0 0,-1-1 0,0 1 0,-1-2 0,1 1 0,-1-1 0,15-15 1,-17 15-17,0 0 1,0-1 0,-1 1 0,0-1 0,0-1 0,-1 1-1,0-1 1,0 0 0,0 0 0,-1 0 0,-1 0 0,1 0 0,1-11-1,-4 15-7,0-1-1,0 1 1,0-1 0,-1 1-1,0-1 1,1 1-1,-2-1 1,1 1-1,0 0 1,-1-1-1,0 1 1,0 0-1,0 0 1,0 0-1,-1 0 1,0 1-1,1-1 1,-1 1-1,-1-1 1,1 1-1,0 0 1,-1 0-1,1 1 1,-1-1-1,0 1 1,0 0 0,0 0-1,0 0 1,-1 0-1,1 1 1,0-1-1,-1 1 1,1 0-1,-1 1 1,1-1-1,-1 1 1,1 0-1,-6 0 1,8 1-15,0-1 0,0 1 0,1 0 0,-1-1 0,1 1 1,-1 0-1,0 0 0,1 0 0,0 0 0,-1 0 0,1 1 0,0-1 0,-1 0 1,1 1-1,0-1 0,0 1 0,0-1 0,0 1 0,0-1 0,0 1 0,1 0 1,-1-1-1,1 1 0,-1 2 0,-2 4 1,1 0-1,1 1 1,-2 14-1,2-15-7,1 0 1,0 0-1,1 0 0,0-1 0,0 1 0,1 0 0,0 0 0,0-1 0,0 1 0,1-1 0,1 0 0,-1 1 0,1-1 0,0-1 1,1 1-1,-1-1 0,1 0 0,12 11 0,-10-10 4,2-1 0,-1 0 0,0 0 0,1-1 0,0 0 0,0-1 0,1 0 0,-1 0 0,1-1 0,0 0 0,0-1 0,0 0 0,0-1 0,14 1 0,-10-2 15,1 0 0,-1-1 0,1-1 0,-1 0 0,0-1 0,0-1 0,0 0 0,0-1 0,0 0 0,-1-1 0,0-1 0,-1 0 0,1 0 0,-1-1 0,15-14 0,42-34 143,71-76 1,-117 106-96,-22 24-55,0 1-1,0-1 1,0 0-1,0 1 1,0-1-1,0 0 0,0 0 1,-1 1-1,1-1 1,0 0-1,-1 0 0,0 0 1,1 0-1,-1-2 1,0 3-7,0 1 0,-1-1 0,1 1 0,0 0 0,0-1 0,0 1 0,-1 0 0,1-1 0,0 1 0,0 0 0,-1 0 0,1-1 0,0 1 0,-1 0 0,1 0 0,0-1-1,-1 1 1,1 0 0,0 0 0,-1 0 0,1 0 0,0 0 0,-1-1 0,1 1 0,-1 0 0,1 0 0,0 0 0,-1 0 0,1 0 0,-1 0 0,1 0 0,0 0 0,-1 0 0,1 1 0,-1-1 0,1 0 0,0 0 0,-1 0 0,1 0 0,0 0 0,-1 1 0,0-1 0,-20 11 56,17-8-46,-32 18 38,0 1 0,2 3 1,-34 30-1,50-39-27,1 1-1,0 1 1,1 1 0,1 0-1,1 1 1,-20 37-1,33-55-18,0 0-1,-1 1 1,1-1-1,0 1 0,1 0 1,-1-1-1,0 1 0,1 0 1,-1 0-1,1-1 1,0 1-1,0 0 0,0 0 1,0-1-1,1 1 1,-1 0-1,1 0 0,0 3 1,1-4-2,-1-1 0,0 1-1,0-1 1,1 0 0,-1 1 0,0-1 0,1 0 0,0 0 0,-1 0 0,1 0 0,0 0 0,-1 0 0,1 0 0,0 0 0,0-1 0,0 1 0,-1-1 0,1 1 0,0-1-1,0 0 1,0 0 0,0 0 0,0 0 0,0 0 0,0 0 0,2-1 0,5 0 4,0-1 1,1 0-1,-1-1 0,0 0 0,-1 0 1,1-1-1,0 0 0,-1 0 0,0-1 1,0 0-1,-1-1 0,1 1 0,-1-2 1,0 1-1,9-11 0,3-7 42,-1 0 1,-1 0-1,21-42 0,-38 66-48,4-6 38,-1 0 0,1-1 0,-1 1 1,-1-1-1,1 1 0,-1-1 0,0 0 0,1-12 1,-3 18-35,0 1 0,0-1 1,0 1-1,0-1 0,0 1 0,0-1 1,0 1-1,0-1 0,0 1 1,0-1-1,0 1 0,-1 0 0,1-1 1,0 1-1,0-1 0,0 1 1,-1-1-1,1 1 0,0-1 0,0 1 1,-1 0-1,0-1 0,-7 4 58,-10 16-22,-14 29 0,2 1 1,-25 55-1,-40 112-5,51-112-28,-68 179 14,71-173-19,34-95 39,7-18 4,7-26 22,1 7-22,1-1-1,1 1 1,1 1-1,1 0 1,15-21-1,82-96 183,-51 68-153,308-405 303,-355 460-374,0 0 3,1 1-1,0 0 1,26-23-1,-34 34-6,1 0 0,-7 15 0,1-10 0,-13 51-7,-21 83-46,29-107 39,1 1 0,-1 50 0,6-79 11,0 0 1,0 0 0,0 0-1,0 0 1,0 1 0,0-1-1,0 0 1,1 0 0,-1 0 0,0 0-1,1 0 1,-1 0 0,0 0-1,1 0 1,0 0 0,-1 0-1,1 0 1,-1 0 0,1 0-1,0 0 1,0 0 0,0 0-1,1 1 1,-1-2 2,0 0 0,1 0-1,-1 0 1,0 0 0,1 0-1,-1 0 1,0-1 0,1 1-1,-1 0 1,0 0 0,0-1 0,1 1-1,-1-1 1,0 0 0,0 1-1,0-1 1,1 0 0,-1 1-1,0-1 1,0 0 0,0 0 0,0 0-1,0-1 1,27-25 40,-1-2 0,-1 0-1,22-36 1,61-104 238,-101 153-241,-6 12-20,0-1 1,0 1-1,1 0 1,-1 0 0,1 0-1,0 0 1,0 1-1,0-1 1,4-3-1,-17 35 57,4-11-70,0 0 0,1 0 1,1 0-1,-3 34 1,6-41-10,0-1-1,1 1 1,0-1 0,1 1 0,0-1 0,1 1 0,0-1-1,0 0 1,1 0 0,7 16 0,-6-17 4,0 0 0,1-1 0,0 1 0,1-1 0,-1 0 0,2 0 0,-1 0 0,12 9 0,-14-13 7,0-1 0,1 0-1,-1 1 1,0-2 0,1 1 0,-1 0 0,1-1-1,-1 0 1,1 0 0,0 0 0,-1 0 0,1-1-1,0 0 1,0 0 0,0 0 0,-1-1 0,1 1-1,6-3 1,-2 0 3,1 0-1,-1-1 0,0 0 1,-1-1-1,1 0 1,-1 0-1,0-1 0,0 0 1,-1 0-1,0-1 0,0 0 1,0 0-1,-1 0 1,0-1-1,8-15 0,-2 4 22,-2-1 0,0 0 1,-2-1-1,0 0 0,9-40 0,-16 55-19,5-28 49,-6 32-55,0 0 1,0 0 0,0 0-1,0 0 1,0 0-1,0 0 1,-1 0 0,1 0-1,-1 0 1,1 0-1,-1 1 1,0-1 0,-1-3-1,1 4-4,1 1 1,-1 0-1,0-1 0,1 1 0,-1 0 0,1 0 1,-1 0-1,0-1 0,1 1 0,-1 0 0,1 0 1,-1 0-1,0 0 0,1 0 0,-1 0 0,0 0 0,1 0 1,-1 0-1,1 1 0,-1-1 0,0 0 0,1 0 1,-1 0-1,1 1 0,-1-1 0,1 0 0,-1 1 1,0-1-1,1 0 0,0 1 0,-1-1 0,1 1 0,-1-1 1,1 1-1,-1-1 0,1 1 0,0-1 0,-1 1 1,1 0-1,-16 21 6,12-13 0,0 1 0,1-1-1,0 1 1,1-1 0,0 1 0,0 0 0,1 11-1,0-14 1,1 0 0,1 0 0,-1-1 0,1 1 0,0 0 0,1-1 0,0 1 0,0-1 0,0 0-1,0 1 1,6 8 0,-7-14-6,0 1-1,0-1 0,0 0 0,0 0 1,0 0-1,1 0 0,-1 0 1,0-1-1,0 1 0,1 0 1,-1-1-1,0 1 0,1 0 0,-1-1 1,0 0-1,1 1 0,-1-1 1,1 0-1,-1 0 0,1 0 0,-1 0 1,1 0-1,-1 0 0,1 0 1,-1 0-1,1 0 0,-1-1 1,0 1-1,1-1 0,-1 1 0,1-1 1,-1 1-1,2-2 0,6-3 2,-1 0-1,0 0 1,13-11-1,109-96 185,-129 111-184,0 1 1,-1-1 0,1 0 0,0 1-1,-1-1 1,1 1 0,0-1 0,0 1-1,0-1 1,0 1 0,-1-1 0,1 1-1,0 0 1,0-1 0,0 1 0,0 0 0,0 0-1,0 0 1,0 0 0,1 0 0,-1 0-2,-1 0 0,1 1 0,-1-1 0,1 0 0,-1 1 0,0-1 1,1 1-1,-1-1 0,1 1 0,-1-1 0,0 1 0,0-1 0,1 1 1,-1 0-1,0-1 0,0 1 0,1-1 0,-1 1 0,0 0 1,0-1-1,0 1 0,0 1 0,0 6 1,0 1 0,0 0 0,-3 12 0,2-10 2,0-11-4,-2 44 84,-12 50 1,16-83-20,5-13 8,10-15 4,0-6-26,-1 0 46,1 0 0,1 2 0,0 0 0,38-33 0,-54 53-88,1 0 0,-1 0 0,0 0-1,1 0 1,-1 0 0,0 0 0,1 1 0,-1-1 0,1 0 0,0 1 0,-1-1 0,1 1 0,-1 0 0,1 0 0,-1-1 0,1 1 0,0 0 0,2 0 0,-3 1-1,0-1-1,1 1 1,-1 0-1,0-1 1,0 1-1,0 0 1,0 0-1,0-1 1,0 1-1,0 0 1,0 0-1,0 0 1,0 0-1,0 0 1,0 1-1,-1-1 1,2 2-1,2 6 32,-1 1 1,0 0-1,-1 0 0,3 19 1,-2-10 16,-2-15-40,-1-1-1,1 1 1,0 0-1,1 0 1,-1-1-1,1 1 1,-1-1-1,1 1 1,0-1-1,0 0 1,1 0-1,-1 0 1,1 0-1,-1 0 1,4 2-1,-3-3-3,0-1-1,-1 0 0,1 1 1,0-1-1,0-1 1,0 1-1,0 0 1,0-1-1,0 1 1,0-1-1,0 0 1,0 0-1,0 0 1,-1 0-1,1-1 1,0 1-1,0-1 1,0 0-1,5-1 1,9-6 20,-1 0 1,0-1-1,0-1 1,-1 0 0,0-1-1,18-18 1,-11 11-3,89-71 170,-75 68-77,-45 39-44,-7 2-82,1 1 0,1 0 1,-20 40-1,29-52-3,1 2-1,0-1 0,0 0 1,1 1-1,1-1 1,0 1-1,0 0 0,1 0 1,1 0-1,0 0 1,1 15-1,-1-24 6,1-1 1,-1 1-1,1-1 0,-1 0 1,1 1-1,-1-1 0,1 0 1,0 1-1,-1-1 0,1 0 0,0 0 1,0 1-1,0-1 0,0 0 1,0 0-1,0 0 0,1 0 0,-1 0 1,0-1-1,0 1 0,1 0 1,-1 0-1,0-1 0,1 1 1,-1-1-1,1 1 0,-1-1 0,1 0 1,-1 0-1,0 1 0,1-1 1,-1 0-1,1 0 0,-1 0 0,1-1 1,-1 1-1,3-1 0,5 0 2,-1-1 0,1-1-1,-1 1 1,1-1 0,7-4 0,16-12 10,0-1 0,-2-1 0,0-1 0,44-45 0,-44 40-4,116-114 107,-146 140-113,1 1 1,-1-1-1,1 0 1,0 1 0,0-1-1,-1 0 1,1 1 0,0-1-1,0 1 1,0-1 0,0 1-1,0 0 1,-1-1 0,1 1-1,0 0 1,0 0 0,0-1-1,2 1 1,-3 0 0,1 1-1,-1-1 1,0 0 0,1 1-1,-1-1 1,0 0 0,1 1-1,-1-1 1,0 1 0,0-1-1,0 0 1,1 1 0,-1-1-1,0 1 1,0-1 0,0 1-1,0-1 1,0 1 0,0-1-1,1 0 1,-1 1 0,0-1-1,0 1 1,-1-1 0,1 2-1,-8 37 43,-10 20-35,10-37-17,0 0 0,2 1 0,1 0-1,1 1 1,-2 35 0,6-54 7,0-2 0,-1-1 0,1 0 0,0 0 0,1 1 0,-1-1-1,0 0 1,1 0 0,-1 1 0,2 3 0,7-4 2,7-9 13,-5-1-5,1-1 1,-2 1-1,1-2 1,-1 0-1,10-13 0,40-59 32,-39 51 14,30-35-1,-39 55-34,-12 11-19,0 0-1,0 0 0,0 0 1,0 0-1,0 0 0,1 0 1,-1 0-1,0 0 0,0 0 1,0 0-1,0 0 0,0 0 1,1 0-1,-1 0 0,0 0 1,0 0-1,0 0 0,0 0 1,0 0-1,0 0 0,1 0 1,-1 0-1,0 0 0,0 0 1,0 0-1,0 0 0,0 0 1,0 0-1,1 0 0,-1 0 1,0 0-1,0 0 0,0 0 1,0 0-1,0 0 0,0 1 1,0-1-1,1 0 0,-1 0 1,0 0-1,0 0 0,0 0 1,0 0-1,0 0 0,0 1 1,-3 29 9,-49 179-1,18-81-34,20-71 7,-23 95-28,-56 147 1,90-293 44,1 1 1,-2 0-1,1-1 1,-1 0 0,-4 7-1,7-12 2,0-1 1,1 1-1,-1 0 0,0 0 0,1 0 0,-1 0 0,0-1 0,0 1 1,0 0-1,0 0 0,0-1 0,1 1 0,-1-1 0,0 1 1,-1-1-1,1 0 0,0 1 0,0-1 0,0 0 0,0 0 1,0 1-1,0-1 0,0 0 0,0 0 0,0 0 0,0 0 0,-1-1 1,1 1-1,0 0 0,0 0 0,0-1 0,0 1 0,0 0 1,0-1-1,0 1 0,0-1 0,0 0 0,0 1 0,-1-2 1,-8-8 12,1-1 1,0 0-1,0-1 1,1 1-1,1-2 1,0 1-1,1-1 1,0 0-1,1 0 1,-5-19-1,8 25-5,1 0-1,-1 0 0,2 0 1,-1 0-1,1 0 0,0 0 1,1 0-1,0 0 0,0 0 1,0 0-1,1 0 0,0 0 1,0 0-1,1 1 0,0-1 1,0 1-1,5-8 0,1 3 6,-1 0-1,2 0 1,-1 1-1,2 0 1,-1 1-1,1 0 0,21-12 1,16-5 20,0 2 0,2 2 0,72-22 0,-79 30 11,-37 11-37,-1 1-1,1-1 0,0 0 1,-1-1-1,0 1 1,0-1-1,5-4 0,5-8-3616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0.718"/>
    </inkml:context>
    <inkml:brush xml:id="br0">
      <inkml:brushProperty name="width" value="0.05" units="cm"/>
      <inkml:brushProperty name="height" value="0.05" units="cm"/>
    </inkml:brush>
  </inkml:definitions>
  <inkml:trace contextRef="#ctx0" brushRef="#br0">0 13 6128,'0'0'12785,"12"-1"-12621,192-10 486,-113 10-421,79 2 169,-106 1-217,-15 0-36,54 9 0,-80-9-115,-1 0 0,44-3 0,19 1 6,-63 1-22,0-1 0,24-4 0,-25 2 4,1 0-1,30 3 1,-40 0-13,0-1 0,1 0 0,-1-1 1,16-2-1,3-5-2802</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8.608"/>
    </inkml:context>
    <inkml:brush xml:id="br0">
      <inkml:brushProperty name="width" value="0.05" units="cm"/>
      <inkml:brushProperty name="height" value="0.05" units="cm"/>
      <inkml:brushProperty name="color" value="#004F8B"/>
    </inkml:brush>
  </inkml:definitions>
  <inkml:trace contextRef="#ctx0" brushRef="#br0">0 624 4912,'0'0'7557,"5"-14"-7281,13-36 235,2 1 0,32-55 0,-42 86-316,12-18 373,27-35 1,-42 62-432,0 0 0,1 1 1,1-1-1,-1 2 0,1-1 0,0 1 0,1 0 1,17-8-1,-20 11-72,10-2 379,-16 7-430,0-1 0,-1 0 0,1 1 1,0-1-1,-1 1 0,1-1 0,-1 1 0,1-1 0,-1 1 0,1-1 0,-1 1 0,1-1 0,-1 1 0,0 0 0,1-1 0,-1 1 0,0 0 0,0-1 0,1 1 0,-1 0 0,0 0 0,0-1 0,0 1 0,0 0 0,0 1 0,2 18 86,-1 1-1,0 0 0,-2 0 1,-1 0-1,-6 33 0,5-39-57,-2 18 199,-2-1 0,-16 49 1,22-76 16,3-5-85,6-9-9,12-18-29,5-12 27,1 2-1,2 1 0,2 1 0,1 1 0,49-39 0,-53 51-38,0 2 1,2 1-1,38-19 0,-66 37-115,1 0-1,-1 0 0,0 1 1,1-1-1,-1 0 0,1 1 0,-1-1 1,0 1-1,1 0 0,-1-1 1,1 1-1,0 0 0,-1 0 1,1 0-1,-1 0 0,1 0 0,-1 0 1,1 1-1,-1-1 0,1 0 1,-1 1-1,1-1 0,-1 1 1,0 0-1,1-1 0,-1 1 0,0 0 1,1 0-1,-1 0 0,0 0 1,0 0-1,0 0 0,0 0 1,0 0-1,0 0 0,0 1 0,0-1 1,0 0-1,-1 1 0,1-1 1,0 0-1,-1 1 0,1-1 0,-1 1 1,0-1-1,1 1 0,-1-1 1,0 3-1,2 9 20,-1 1 1,-1 0-1,0-1 0,-3 20 1,2-21-3,-4 37 55,2-25-2,1-1 0,1 45 0,1-67-73,0 0 1,0 0-1,0 0 1,0 0-1,0 0 1,1 0 0,-1 0-1,0 0 1,1-1-1,-1 1 1,0 0-1,1 0 1,-1 0-1,1 0 1,0 0 0,-1-1-1,1 1 1,0 0-1,-1 0 1,1-1-1,0 1 1,0-1 0,-1 1-1,3 0 1,-2 0-2,1-1 1,-1 0 0,1 0 0,-1 0 0,1 0-1,-1 0 1,1 0 0,-1 0 0,1 0 0,-1 0-1,1-1 1,-1 1 0,1-1 0,1 0 0,6-3 13,0-1 1,-1 0 0,15-11 0,-23 16-17,122-108 211,-61 51-44,7-18 62,-68 75-228,0 0-1,0 0 1,0 0 0,0-1 0,0 1 0,0 0-1,0 0 1,0 0 0,1-1 0,-1 1-1,0 0 1,0 0 0,0 0 0,0-1-1,0 1 1,1 0 0,-1 0 0,0 0-1,0 0 1,0 0 0,1 0 0,-1 0-1,0-1 1,0 1 0,1 0 0,-1 0-1,0 0 1,0 0 0,1 0 0,-1 0-1,0 0 1,0 0 0,0 0 0,1 0-1,-1 0 1,0 0 0,0 0 0,1 0 0,-1 1-1,0-1 1,0 0 0,0 0 0,1 0-1,-2 14 39,-15 33-48,10-29 35,3-9-19,0 1 1,0-1-1,1 1 1,1 0-1,-1 16 1,2-22-4,1-1 0,-1 1 0,1 0 0,0 0 0,0-1 0,0 1 0,0-1-1,1 1 1,-1-1 0,1 1 0,0-1 0,0 0 0,0 0 0,1 0 0,-1 0 0,1 0 0,4 3 0,-6-5-7,1 0 1,-1 0 0,1 0-1,0-1 1,-1 1-1,1-1 1,0 1 0,-1-1-1,1 0 1,0 0 0,-1 0-1,1 0 1,0 0 0,0 0-1,-1 0 1,1 0-1,0-1 1,-1 1 0,1-1-1,0 1 1,-1-1 0,1 1-1,-1-1 1,1 0 0,-1 0-1,2-1 1,38-28 21,-41 30-20,4-3 4,0 0 0,-1-1 0,1 1 0,-1-1 0,0 0 0,0 0 1,0 0-1,0 0 0,-1-1 0,0 1 0,0-1 0,0 1 0,0-1 1,-1 0-1,1 0 0,-1 0 0,-1 0 0,1 0 0,-1 0 0,0 0 1,0 0-1,0 0 0,0 0 0,-1 0 0,0 0 0,0 0 0,-1 1 1,1-1-1,-1 0 0,0 1 0,0-1 0,-1 1 0,1-1 0,-7-6 1,6 7 6,0 0 1,0 0 0,-1 0-1,0 1 1,0-1 0,0 1-1,0 0 1,0 0 0,-1 1-1,1 0 1,-1-1 0,0 1-1,1 1 1,-1-1 0,0 1-1,0 0 1,0 0 0,0 0-1,-1 0 1,1 1 0,-8 1-1,13-1-12,-1 0 0,1 0 0,-1 0 0,1 0-1,-1 0 1,1 0 0,-1 0 0,1 0 0,0 1 0,-1-1-1,1 0 1,-1 0 0,1 1 0,-1-1 0,1 0 0,0 0 0,-1 1-1,1-1 1,0 1 0,-1-1 0,1 0 0,0 1 0,0-1-1,-1 1 1,1-1 0,0 0 0,0 1 0,0-1 0,-1 1-1,1-1 1,0 1 0,0-1 0,0 1 0,0-1 0,0 1-1,0-1 1,0 1 0,0-1 0,0 1 0,0-1 0,0 1-1,1-1 1,-1 1 0,0-1 0,0 0 0,0 1 0,1-1-1,-1 1 1,0-1 0,0 0 0,1 1 0,-1-1 0,1 1 0,0 1-8,1 1 1,0-1 0,-1 0 0,1 0 0,0 0 0,0 0 0,0 0 0,4 2 0,3 0-4,0-1-1,1 1 1,-1-1-1,1-1 1,0 0-1,0 0 1,0-1-1,0 0 1,0-1-1,18-1 1,-7-2-2,0 0 0,-1-1 0,1-1 0,22-8 1,-7-1 44,0-2 0,-1-1 1,43-28-1,-71 39-9,8-2 29,-15 8-51,1 0 0,-1 0 0,0 1 0,1-1 0,-1 0 1,0 1-1,1-1 0,-1 0 0,0 1 0,1-1 0,-1 0 0,0 1 0,1-1 0,-1 1 0,0-1 1,0 1-1,0-1 0,0 0 0,1 1 0,-1-1 0,0 1 0,0-1 0,0 1 0,0-1 0,0 1 1,0-1-1,0 1 0,0-1 0,0 1 0,0-1 0,0 1 0,-1-1 0,1 0 0,0 1 0,0 0 1,-4 25 27,-7 31 1,7-42-16,1 0-1,0 1 1,1-1-1,1 1 1,0 0 0,3 30-1,0-38-11,-2-5 0,0 0-1,1-1 1,-1 1-1,1 0 1,0 0-1,0 0 1,0-1-1,2 4 1,-3-5-2,1-1 0,0 1 1,-1-1-1,1 1 0,0-1 0,0 1 1,-1-1-1,1 0 0,0 1 0,0-1 1,-1 0-1,1 0 0,0 1 0,0-1 0,0 0 1,0 0-1,-1 0 0,1 0 0,0 0 1,0 0-1,0 0 0,0 0 0,-1-1 1,1 1-1,0 0 0,0 0 0,0-1 1,-1 1-1,1-1 0,0 1 0,0 0 1,-1-1-1,1 1 0,0-2 0,8-3 9,0-1 0,-1 0-1,1-1 1,-2 0 0,13-13 0,33-46 78,-31 37-64,-16 20 3,-4 6-12,0 0 0,1 0-1,-1 0 1,0 1-1,1-1 1,0 0-1,-1 1 1,1 0 0,0 0-1,0 0 1,5-3-1,-7 5-10,-1 0 1,1 0-1,0 0 0,-1 0 0,1 0 0,-1 0 0,1 0 1,-1 0-1,1 1 0,0-1 0,-1 0 0,1 0 0,-1 0 0,1 1 1,-1-1-1,1 0 0,-1 1 0,1-1 0,-1 0 0,0 1 1,1-1-1,-1 1 0,1-1 0,-1 1 0,0-1 0,1 1 0,-1-1 1,0 1-1,0-1 0,1 1 0,7 20 29,-7-17-24,8 24-10,-8-22-1,1 1-1,-1-1 0,1 1 0,1-1 0,-1 0 1,1 0-1,1 0 0,-1 0 0,1-1 0,0 1 1,7 7-1,-10-12 7,0-1 0,0 1-1,0 0 1,0-1 0,0 1 0,1-1 0,-1 0 0,0 1-1,0-1 1,0 0 0,1 0 0,-1 0 0,0 0 0,0 0-1,1 0 1,-1 0 0,0 0 0,0 0 0,1-1 0,-1 1-1,0 0 1,0-1 0,0 1 0,0-1 0,0 1 0,2-2-1,0 0 6,-1 1-1,1-1 0,-1 0 0,0 0 0,0 0 0,0 0 0,0 0 1,0 0-1,3-5 0,-2 0 4,0 0-1,-1 0 1,0 0 0,0 0-1,0-1 1,-1 1 0,0 0-1,0-9 1,-4-62 62,1 51-47,-10-70 132,12 96-155,1 1-1,-1-1 1,0 1-1,0-1 1,0 1-1,1-1 1,-1 1-1,0-1 1,1 1-1,-1 0 1,0-1 0,1 1-1,-1-1 1,1 1-1,-1 0 1,1-1-1,-1 1 1,0 0-1,1 0 1,-1-1-1,1 1 1,-1 0-1,1 0 1,0 0-1,-1 0 1,1-1-1,-1 1 1,1 0-1,-1 0 1,1 0-1,-1 0 1,1 0 0,-1 0-1,1 1 1,-1-1-1,1 0 1,0 0-1,0 0 1,29 7 20,-23-5-11,41 10 5,24 6 75,0-3-1,84 7 1,-149-22-34,1 1 0,0-2 0,-1 1 0,1-1 0,-1 0 1,1-1-1,-1 0 0,13-5 0,-18 6-190,1 0-1,-1 0 1,1 0 0,-1-1-1,0 1 1,1-1 0,-1 0-1,0 1 1,0-1 0,0 0-1,-1 0 1,1 0 0,0-1-1,-1 1 1,1 0 0,-1-1-1,0 1 1,0-1 0,0 1-1,0-1 1,0 1 0,0-1-1,-1 0 1,1 1 0,-1-6-1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09.991"/>
    </inkml:context>
    <inkml:brush xml:id="br0">
      <inkml:brushProperty name="width" value="0.05" units="cm"/>
      <inkml:brushProperty name="height" value="0.05" units="cm"/>
      <inkml:brushProperty name="color" value="#004F8B"/>
    </inkml:brush>
  </inkml:definitions>
  <inkml:trace contextRef="#ctx0" brushRef="#br0">333 0 4616,'0'0'6216,"-9"6"-5775,-30 17-66,-58 38 951,78-48-1032,0 0 0,2 2-1,-18 17 1,21-16-62,0 0-1,1 1 1,-17 29 0,26-39-159,0 0 1,1 0 0,0 0-1,0 0 1,1 1-1,0-1 1,0 1 0,1 0-1,0 0 1,0-1 0,1 1-1,1 15 1,-1-21-52,0 0 1,1 0-1,-1 0 0,1 0 1,-1 0-1,1 0 1,0 0-1,0 0 0,0 0 1,0 0-1,0-1 1,0 1-1,0 0 0,1-1 1,-1 1-1,0-1 1,1 1-1,0-1 0,-1 0 1,1 0-1,0 0 1,-1 0-1,1 0 0,0 0 1,0 0-1,0 0 1,0-1-1,0 1 0,0-1 1,0 1-1,0-1 1,3 0-1,0 0 14,-1 0-1,1 0 1,-1-1-1,0 0 1,1 0 0,-1 0-1,0 0 1,1-1-1,-1 0 1,0 0-1,0 0 1,0 0 0,6-5-1,2-4 49,0 0-1,-1-1 1,-1-1 0,1 1-1,-2-1 1,0-1-1,-1 0 1,8-16 0,-6 6 108,0-1-1,-2 0 1,-1 0 0,5-33 0,-12 42-20,-2 7 267,1 10-428,1 0 0,0 0 0,0 0 0,-1 1 0,1-1 0,0 0 0,0 0 0,0 0 0,1 0 0,-1 0 0,0 1 0,0-1 0,1 0 0,0 2 0,1 4 33,1 19 75,1-1 0,13 39 0,-16-59-96,1 1 0,0 0-1,1 0 1,0-1 0,-1 1 0,2-1 0,-1 0-1,1 0 1,-1 0 0,1-1 0,1 1-1,-1-1 1,1 0 0,-1 0 0,1 0-1,10 5 1,-11-8-2,0 0 0,0 0 0,0-1 0,0 1 0,0-1-1,0 0 1,0 0 0,0 0 0,0-1 0,0 1 0,0-1 0,0 0 0,6-2 0,5-2 59,27-14 0,-21 8 46,-1-2 0,19-16-1,1 0-2958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13.856"/>
    </inkml:context>
    <inkml:brush xml:id="br0">
      <inkml:brushProperty name="width" value="0.05" units="cm"/>
      <inkml:brushProperty name="height" value="0.05" units="cm"/>
      <inkml:brushProperty name="color" value="#004F8B"/>
    </inkml:brush>
  </inkml:definitions>
  <inkml:trace contextRef="#ctx0" brushRef="#br0">291 948 7232,'0'0'3000,"13"-15"-2590,3-3-273,4-3 86,-1-1 1,21-33-1,-15 16 101,-3-2-1,-1-1 1,-2-1 0,-1 0-1,11-49 1,-12 25 242,-4 0 0,10-124 0,-22 168-243,0-1 1,-2 1-1,-3-24 0,4 46-306,0 1-1,0 0 1,0-1 0,0 1-1,0 0 1,0-1-1,0 1 1,-1 0-1,1-1 1,0 1 0,0 0-1,0-1 1,0 1-1,0 0 1,-1-1 0,1 1-1,0 0 1,0 0-1,0-1 1,-1 1-1,1 0 1,0 0 0,0 0-1,-1-1 1,1 1-1,0 0 1,0 0 0,-1 0-1,1 0 1,0 0-1,-1-1 1,1 1-1,-11 6 162,-6 14-99,1 7-26,1 1 0,1 0 0,1 0-1,-9 34 1,-30 127 34,25-83-50,-14 45 2,-104 395 182,131-486-113,-3-1-1,-2 0 1,-53 108 0,67-158-145,2-2 139,0-1 0,-1 0 0,0 0 0,0 0 0,-6 6 0,10-11-80,-1-1 1,0 1-1,1-1 1,-1 1 0,1-1-1,-1 1 1,0-1 0,1 1-1,-1-1 1,0 0-1,0 0 1,1 1 0,-1-1-1,0 0 1,0 0 0,1 0-1,-1 0 1,0 0-1,0 0 1,0 0 0,-1 0-1,1-1 3,0 1 1,-1-1-1,1 0 0,0 0 0,0 1 0,0-1 0,0 0 0,0 0 1,0 0-1,0 0 0,0-1 0,0 1 0,1 0 0,-1 0 0,0 0 1,0-3-1,-1 0 18,0 0-1,0 0 1,0-1 0,1 1 0,-1 0 0,1-1 0,0 1 0,1-1-1,-1 0 1,1 1 0,0-1 0,0 1 0,0-1 0,1 0 0,0 1-1,-1-1 1,2 1 0,-1-1 0,0 1 0,3-5 0,6-14 22,0 1 1,2 1-1,0 0 1,1 0-1,1 2 1,1-1-1,32-31 1,-7 15 13,1 1 0,67-44 0,-41 30 35,-3-3 0,91-94 1,-16-5 138,-117 115-189,-21 35-55,-2 2-11,0-1 0,0 1 0,1-1 0,-1 0 0,0 1 0,1-1 0,-1 1 0,0 0 0,1-1 0,-1 1 0,1 0 0,-1-1 0,1 1 0,-1 0 0,1-1 0,0 1 0,-1 0 0,1 0 0,0-1 0,0 1 0,-1 0 0,1 1 0,-1 0-1,-22 56-36,-20 62 26,41-112 17,-5 18 13,-7 42 0,13-60-7,0 0 0,1 0 0,0 0 0,1 0 0,-1 0 0,1 0 1,1 0-1,0 0 0,5 15 0,-7-22-8,1 0 0,-1-1 0,1 1 0,-1 0 1,1 0-1,-1 0 0,1 0 0,-1-1 0,1 1 1,0 0-1,0-1 0,-1 1 0,1 0 0,0-1 0,0 1 1,0-1-1,0 1 0,-1-1 0,1 0 0,0 1 1,0-1-1,0 0 0,0 1 0,0-1 0,0 0 1,0 0-1,0 0 0,0 0 0,0 0 0,0 0 0,0 0 1,0-1-1,0 1 0,0 0 0,0 0 0,0-1 1,0 1-1,1-1 0,3-2 5,0 1 1,0-1-1,0 0 0,0-1 1,6-5-1,11-11 30,-1-1-1,0-1 1,31-47-1,-22 23 138,29-61-1,-53 93-73,-8 15 15,-11 23-38,10-16-73,1-1 0,1 1 0,-1 0 0,1 0 0,1 0 0,-1 0 0,2 0 0,-1 1 0,1-1 0,0 0 0,0-1 0,1 1 0,4 12 0,-3-12-9,0 0 0,1 0 0,0 0 1,0 0-1,1-1 0,0 0 0,0 0 0,0 0 1,1 0-1,0-1 0,0 0 0,11 8 1,-13-12 11,-1 0 1,1 0 0,0 0-1,0-1 1,0 1 0,-1-1-1,1 0 1,0 0 0,0-1-1,0 1 1,1-1 0,-1 0-1,0 0 1,0 0 0,0 0-1,0-1 1,0 0 0,0 0-1,0 0 1,0 0 0,0 0-1,-1-1 1,1 0 0,0 0-1,-1 0 1,1 0 0,3-3 0,8-8 41,1 0 0,-2 0 1,0-1-1,15-21 0,-21 26-17,103-142 516,-110 150-541,-1 0 1,1 0-1,0 0 1,0 0-1,-1 0 0,1 0 1,0 0-1,0 1 1,0-1-1,0 0 0,0 0 1,0 1-1,0-1 1,0 1-1,0-1 0,1 1 1,-1-1-1,0 1 1,0 0-1,0-1 0,1 1 1,-1 0-1,0 0 1,1 0-1,-1 1-3,0-1-1,0 1 1,0 0 0,0 0 0,-1 0 0,1 0-1,0 0 1,-1 0 0,1 0 0,-1 0-1,1 0 1,-1 0 0,1 0 0,-1 0-1,0 0 1,0 0 0,1 1 0,-1-1-1,0 0 1,0 0 0,0 0 0,0 0-1,0 1 1,-1-1 0,1 1 0,-10 107 66,0 40 85,10-149-154,0 0 1,0 1-1,0-1 0,0 0 0,0 0 1,0 0-1,0 0 0,0 1 1,0-1-1,0 0 0,0 0 1,0 0-1,0 0 0,0 0 0,0 1 1,0-1-1,0 0 0,0 0 1,0 0-1,0 0 0,0 1 1,0-1-1,1 0 0,-1 0 0,0 0 1,0 0-1,0 0 0,0 0 1,0 1-1,0-1 0,1 0 1,-1 0-1,0 0 0,0 0 0,0 0 1,0 0-1,0 0 0,1 0 1,-1 0-1,0 0 0,8-4 29,6-11 12,40-55 39,-31 39-14,1 2 0,39-39 1,-55 60-52,-1 2 1,-1-1-1,1 1 0,0 0 1,1 1-1,-1 0 0,1 0 1,0 1-1,0-1 1,11-2-1,-18 7-14,0-1 0,0 1 0,0 0 0,0 0-1,0 1 1,-1-1 0,1 0 0,0 0 0,0 0 0,0 1 0,0-1 0,-1 0 0,1 1 0,0-1 0,0 1-1,-1-1 1,1 0 0,0 1 0,-1 0 0,1-1 0,0 1 0,-1-1 0,1 1 0,-1 0 0,1 0 0,-1-1 0,1 1-1,-1 0 1,0 0 0,1-1 0,-1 1 0,0 0 0,0 0 0,1 1 0,6 35 8,-6-28-8,2 13-11,1 0 1,1 0-1,1-1 1,1 0-1,16 34 1,-23-54 7,1 0-1,0 0 1,0 0 0,0 0 0,0 0-1,0-1 1,0 1 0,0 0 0,0-1-1,0 1 1,0 0 0,1-1 0,-1 0-1,0 1 1,0-1 0,0 0 0,1 1-1,-1-1 1,0 0 0,0 0 0,1 0-1,-1 0 1,0 0 0,1 0 0,-1 0 0,0-1-1,0 1 1,1 0 0,-1-1 0,0 1-1,0-1 1,2 0 0,5-3 8,0 0 0,0-1 0,10-7 0,-14 10-5,176-138 176,-166 128-169,1 1 1,0 0-1,1 2 1,32-16 0,-43 23-10,1 1 0,0-1 0,-1 1 0,1 0 0,0 1 0,0-1 1,0 1-1,0 0 0,0 1 0,0 0 0,0 0 0,-1 0 0,1 0 1,0 1-1,-1 0 0,1 0 0,8 5 0,-14-7 0,0 0 0,1 0 0,-1 0 0,0 1 0,0-1 0,1 0 0,-1 0 0,0 0 0,0 1 0,1-1 0,-1 0 0,0 0 0,0 1 0,0-1-1,1 0 1,-1 1 0,0-1 0,0 0 0,0 1 0,0-1 0,0 0 0,0 1 0,0-1 0,0 0 0,0 1 0,0-1 0,0 0 0,0 1 0,0-1 0,0 0 0,0 1 0,0-1 0,0 0 0,0 1 0,-1-1-1,-11 10 17,-27 4 30,30-11-35,0 0-7,1 1 1,-1-1-1,1 2 0,0 0 0,1 0 1,-1 0-1,1 1 0,0 0 1,0 0-1,1 1 0,0-1 1,0 2-1,0-1 0,1 1 1,0-1-1,-6 14 0,10-17-4,0 0 0,0 0 0,0 0 0,0 0 0,1 0 0,-1 0 0,1 0 0,0 0 0,0 0 0,1 0 0,-1 0 0,1 0 0,0 0 0,0 0 0,2 5 0,-2-6 0,1-1 0,-1 0 0,1 1 0,0-1 0,-1 0 0,1 0 0,0 0 0,0 0 0,0-1 0,0 1 0,1 0 0,-1-1 0,0 1 0,1-1 0,-1 0 0,1 0 0,0 0 0,-1 0 0,1-1 0,0 1 0,-1 0 0,6-1 0,0 1 1,0-2 0,-1 1 0,1-1 0,0 0 0,-1 0 0,1-1 0,-1 0 0,1 0 0,-1-1 0,13-6 0,3-5 22,39-27-1,-40 25-12,24-16 4,-3-3 0,0-2 0,-3-1 0,-1-2 0,-2-2 0,-2-1 0,-1-2 0,-3-1 0,-2-2 0,-2-1 0,22-53 0,-29 55-5,52-132 77,-56 132-47,19-91 0,-34 135-38,-1 0 0,1 1-1,-1-1 1,0 0 0,0 0 0,0 0 0,0 1 0,-2-6-1,2 7 0,0 1 0,0 0 0,0 0 0,0 0-1,0 0 1,0 0 0,0-1 0,0 1 0,-1 0-1,1 0 1,0 0 0,0 0 0,0 0-1,0 0 1,0-1 0,0 1 0,-1 0 0,1 0-1,0 0 1,0 0 0,0 0 0,0 0-1,-1 0 1,1 0 0,0 0 0,0 0 0,0 0-1,-1 0 1,1 0 0,0 0 0,0 0-1,0 0 1,0 0 0,-1 0 0,1 0 0,0 0-1,0 0 1,0 0 0,0 0 0,-1 0-1,1 0 1,0 1 0,0-1 0,0 0 0,-13 15-33,-4 14-3,2 1-1,1 0 1,-14 41-1,-22 101-60,18-57 48,-25 98-40,52-185 66,1 0 0,1 1 1,2-1-1,0 0 1,6 48-1,-4-72 19,-1-1 0,1 0 0,-1 0 0,1 0 0,0 0 0,0 0 1,0-1-1,0 1 0,1 0 0,-1 0 0,1-1 0,0 1 0,0-1 0,0 1 0,0-1 0,0 0 0,4 4 0,-3-5 6,0 0-1,-1 0 0,1 0 0,0 0 0,0 0 1,-1 0-1,1-1 0,0 0 0,0 1 0,0-1 1,0 0-1,0 0 0,-1-1 0,1 1 0,0-1 0,0 1 1,0-1-1,0 0 0,2-1 0,11-6 13,0 0-1,0-1 1,-1 0-1,0-2 1,0 1-1,14-16 1,-3 5 11,-3-1 11,-18 17-12,1-1 1,-1 1 0,1 0 0,0 0 0,0 1-1,1 0 1,-1 0 0,11-4 0,-17 8-23,0 0 1,1 0-1,-1 0 1,0 0-1,1 0 1,-1 0-1,0 0 0,1 0 1,-1 0-1,0 1 1,1-1-1,-1 0 1,0 0-1,1 0 1,-1 0-1,0 0 0,1 1 1,-1-1-1,0 0 1,0 0-1,1 1 1,-1-1-1,0 0 0,0 0 1,0 1-1,1-1 1,-1 0-1,0 0 1,0 1-1,0-1 1,0 0-1,0 1 0,0-1 1,0 0-1,1 1 1,-1-1-1,0 0 1,0 1-1,0-1 1,0 0-1,0 1 0,0-1 1,-1 0-1,1 1 1,-1 21 29,0-17-23,0 8-12,0 0 0,1 1 1,0-1-1,1 0 1,1 0-1,4 20 1,-5-30 1,0 1 0,0 0 0,1-1 0,-1 1 1,1-1-1,0 0 0,0 1 0,0-1 0,0 0 0,1 0 1,-1 0-1,1-1 0,-1 1 0,1-1 0,0 1 0,0-1 1,1 0-1,-1 0 0,0 0 0,0-1 0,1 1 0,-1-1 0,1 1 1,0-1-1,-1-1 0,1 1 0,4 0 0,8 0 11,1-1 0,-1-1 0,0 0 0,0-1 0,0-1 0,0-1 0,-1 0 0,1-1 0,-1-1 0,23-11 0,0-4 34,0-1-1,58-47 0,-88 63 4,-1 0-1,0-1 0,10-12 1,-29 35 20,3-5-62,0 0 1,1 1-1,0 0 1,-12 27-1,19-36-8,0 0 1,0 0-1,0 0 0,0 0 0,1 0 1,-1 0-1,1 1 0,0-1 1,0 0-1,0 0 0,0 1 0,0-1 1,1 0-1,-1 0 0,1 0 1,0 0-1,0 0 0,0 0 1,1 0-1,-1 0 0,1 0 0,-1 0 1,1 0-1,0-1 0,0 1 1,0-1-1,1 0 0,4 4 1,-5-4 3,0 0 1,0-1 0,1 0 0,-1 0 0,1 1 0,-1-2 0,1 1-1,-1 0 1,1 0 0,0-1 0,-1 1 0,1-1 0,0 0 0,-1 0 0,1 0-1,0 0 1,-1 0 0,1-1 0,0 1 0,-1-1 0,1 0 0,0 0 0,-1 0-1,1 0 1,-1 0 0,0 0 0,5-4 0,-1 1 3,0 0 0,0-1-1,0 0 1,-1 0 0,1 0 0,-1-1 0,-1 0 0,9-12 0,-8 8 7,0-1 0,0 0 1,-1 0-1,-1-1 0,0 1 1,0-1-1,1-22 0,-4 29-8,0 1-1,0 0 0,0-1 1,-1 1-1,1 0 0,-1-1 0,0 1 1,-1 0-1,1 0 0,-1 0 1,-2-5-1,3 7-2,-1 0 0,1 0 0,-1 0 0,0 0 0,0 0 0,0 0 0,0 1-1,0-1 1,0 0 0,-1 1 0,1 0 0,-1 0 0,1-1 0,0 2 0,-1-1 0,0 0 0,1 0 0,-1 1 0,-4-1 0,-1 1 0,0 0 0,-1 0 0,1 1 0,0 0 0,0 0-1,0 1 1,0 0 0,0 1 0,-15 6 0,21-6-49,9-2 27,11-2 2,18-6-3,42-2-1,-62 8 23,0 0-1,-1 2 1,1 0-1,-1 1 1,24 6-1,-35-7 1,0 1 0,1 0 0,-1 0 0,0 1 0,0-1 0,0 1 0,0 0 0,-1 0 0,1 0 0,-1 1 0,0-1 0,0 1 0,0 0 0,4 7 0,1 2 0,-1 1 0,-1-1 0,7 22 0,-13-34 0,0 1 0,1-1 0,-1 1 0,0-1 0,1 0 0,-1 1 0,1-1 0,0 0 0,-1 1 0,1-1 0,0 0 0,0 0 0,0 0 0,-1 0 0,3 2 0,-1-3 0,0 0 0,-1 0 1,1 0-1,0 0 0,-1 0 1,1-1-1,-1 1 0,1-1 0,0 1 1,-1-1-1,1 1 0,-1-1 1,1 0-1,2-2 0,47-24 49,-26 12-3,1 2 1,1 1 0,34-12 0,-58 24-41,0 0 1,1-1-1,-1 1 0,0 0 0,0 0 0,1 1 1,-1-1-1,0 1 0,0 0 0,0 0 0,0 0 0,0 0 1,0 0-1,0 0 0,0 1 0,0 0 0,-1-1 1,1 1-1,0 0 0,-1 0 0,0 1 0,1-1 1,1 3-1,7 8 13,0 1 1,-1 0 0,9 16-1,-12-18-4,3 6 19,1-1 0,1 0 1,1-1-1,0 0 1,30 28-1,-43-45-35,0 1 0,0 0 0,0 0 0,0 0 0,0 0 0,0 0 0,0 0-1,0 0 1,0 0 0,0-1 0,0 1 0,0 0 0,0 0 0,0 0 0,0 0 0,0 0 0,0 0 0,0 0 0,0 0-1,0 0 1,0-1 0,0 1 0,0 0 0,0 0 0,0 0 0,0 0 0,1 0 0,-1 0 0,0 0 0,0 0 0,0 0-1,0 0 1,0 0 0,0 0 0,0-1 0,0 1 0,0 0 0,0 0 0,1 0 0,-1 0 0,0 0 0,0 0-1,0 0 1,0 0 0,0 0 0,0 0 0,0 0 0,0 0 0,1 0 0,-1 0 0,0 0 0,0 0 0,0 0 0,0 0-1,0 0 1,0 0 0,0 1 0,0-1 0,0 0 0,1 0 0,-1 0 0,-5-11-86,-22-22-230,12 16-3002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14.058"/>
    </inkml:context>
    <inkml:brush xml:id="br0">
      <inkml:brushProperty name="width" value="0.05" units="cm"/>
      <inkml:brushProperty name="height" value="0.05" units="cm"/>
      <inkml:brushProperty name="color" value="#004F8B"/>
    </inkml:brush>
  </inkml:definitions>
  <inkml:trace contextRef="#ctx0" brushRef="#br0">1 59 14968,'0'0'1983,"60"-28"-1719,-29 20-320,-5 2 0,-8 0-128,-2 0 0,-10 2-48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14.297"/>
    </inkml:context>
    <inkml:brush xml:id="br0">
      <inkml:brushProperty name="width" value="0.05" units="cm"/>
      <inkml:brushProperty name="height" value="0.05" units="cm"/>
      <inkml:brushProperty name="color" value="#004F8B"/>
    </inkml:brush>
  </inkml:definitions>
  <inkml:trace contextRef="#ctx0" brushRef="#br0">1 43 10040,'0'0'2256,"90"6"-1720,-3-6-80,22-2 8,12-2-64,2 2 16,-15-2-104,-11-2 8,-6 0-176,-13 0 16,-15 0-80,-9-7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15.827"/>
    </inkml:context>
    <inkml:brush xml:id="br0">
      <inkml:brushProperty name="width" value="0.05" units="cm"/>
      <inkml:brushProperty name="height" value="0.05" units="cm"/>
      <inkml:brushProperty name="color" value="#004F8B"/>
    </inkml:brush>
  </inkml:definitions>
  <inkml:trace contextRef="#ctx0" brushRef="#br0">282 556 5416,'0'0'4984,"-12"10"-4611,-191 194 1636,190-189-1699,-17 24 0,27-34-222,0 0 1,0 0 0,1 0 0,-1 0-1,1 1 1,0-1 0,1 1-1,-1-1 1,0 10 0,2-14-62,0 1 0,0-1 0,0 0 0,0 1 1,0-1-1,0 0 0,1 1 0,-1-1 0,0 0 0,1 0 0,-1 1 0,1-1 0,-1 0 1,1 0-1,0 0 0,0 0 0,-1 1 0,1-1 0,0 0 0,0 0 0,0-1 1,0 1-1,0 0 0,0 0 0,0 0 0,0-1 0,1 1 0,-1 0 0,0-1 1,0 1-1,1-1 0,-1 0 0,0 1 0,1-1 0,-1 0 0,0 0 0,1 0 1,2 0-1,2 0 42,0 0 0,0 0-1,1-1 1,-1 0 0,0-1 0,0 1 0,7-4 0,1-1 38,0-1 0,0-1-1,0 0 1,-2-1 0,1-1 0,-1 0-1,15-15 1,5-9 237,32-45-1,-48 58-191,-1 3 77,21-36 1,-33 49-157,0 0 1,-1-1-1,0 1 0,1-1 0,-2 0 0,1 1 1,-1-1-1,1 0 0,-2 0 0,1 0 1,-1-12-1,0 18-58,0-1 0,-1 0 0,1 1 1,0-1-1,-1 1 0,1-1 0,0 0 1,-1 1-1,1-1 0,-1 1 0,1-1 1,-1 1-1,1-1 0,-1 1 0,1 0 1,-1-1-1,1 1 0,-1 0 0,0-1 1,1 1-1,-1 0 0,1 0 0,-1-1 1,0 1-1,1 0 0,-1 0 0,0 0 1,0 0-1,1 0 0,-1 0 0,0 0 1,1 0-1,-1 0 0,0 0 0,1 1 1,-2-1-1,-26 8 143,15-2-84,-1 1 0,-19 13 0,29-18-57,0 1 0,1-1 0,0 1 0,-1 0 0,1 0 1,0 0-1,1 1 0,-1-1 0,0 0 0,1 1 0,0 0 0,0 0 1,-3 7-1,5-10-14,0-1 0,0 1 0,-1-1 0,1 1 0,0-1 0,0 1 0,0-1 0,0 1 0,0-1 0,0 1 0,1-1 0,-1 1-1,0-1 1,0 1 0,0-1 0,0 1 0,1-1 0,-1 1 0,0-1 0,0 1 0,1-1 0,-1 1 0,0-1 0,1 0 0,-1 1 0,0-1 0,1 1 0,0-1 0,17 4 76,20-8 54,-24 0-75,0 0 0,-1-1 0,0-1 0,0 0 0,0 0 0,-1-2 0,23-16 0,-3-3 189,43-44 0,-63 57-179,-1 0 0,0 0 0,-1-1 0,0-1 1,-2 0-1,0 0 0,12-33 0,-3-8 217,11-62 0,-19 76-128,-3 14 394,4-46 0,2 212-273,6 147-57,-21-184-197,-4 0 0,-4 0-1,-5-1 1,-4-1 0,-4 0 0,-45 114 0,59-186-22,-2-1 0,-23 42 0,34-66-1,0 0 0,1 1 0,-1-1 1,0 0-1,0 0 0,0 1 0,0-1 0,0 0 0,0 0 0,0 0 0,-1 0 0,1 0 0,0-1 0,0 1 0,-1 0 0,1 0 0,-1-1 0,1 1 1,0-1-1,-1 1 0,1-1 0,-1 0 0,1 0 0,-3 1 0,2-2 6,0 1 0,0-1 0,-1 0 0,1 0 0,0 0-1,0 0 1,0 0 0,0 0 0,0 0 0,0 0 0,1-1 0,-1 1 0,0-1 0,-1-2 0,-4-3 28,1-1 1,0 0-1,1-1 1,0 1-1,0-1 0,-4-11 1,6 12-12,0-1 0,1 1 1,1 0-1,-1-1 0,1 0 0,0 1 1,1-1-1,0 1 0,1-1 0,0 0 1,0 1-1,0-1 0,1 1 1,1-1-1,-1 1 0,1 0 0,1 0 1,-1 0-1,1 1 0,1-1 0,0 1 1,0 0-1,0 0 0,1 1 0,0-1 1,0 1-1,0 0 0,1 1 0,0 0 1,14-8-1,-4 4-3,0 1 1,1 1-1,0 1 1,0 1-1,1 0 1,29-3-1,-16 5 9,0 1 0,0 2-1,34 4 1,-55-3 4,0 1 0,0 0 0,0 1 0,0 0-1,-1 1 1,1 0 0,18 10 0,-26-7 147,-3-7-181,-1 0 0,1 0 0,0 0-1,0 0 1,0 0 0,-1 0 0,1 0-1,0 0 1,0 0 0,0 0 0,-1 0-1,1 0 1,0 0 0,0 0 0,0 0-1,-1 0 1,1 0 0,0 0 0,0 0-1,0 0 1,-1 0 0,1 0 0,0 0-1,0 0 1,0 0 0,0 0 0,-1-1-1,1 1 1,0 0 0,0 0 0,0 0 0,0 0-1,0-1 1,-1 1 0,1 0 0,0 0-1,0 0 1,0 0 0,0-1 0,0 1-1,0 0 1,0 0 0,0-1 0,-10-14-3318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23.579"/>
    </inkml:context>
    <inkml:brush xml:id="br0">
      <inkml:brushProperty name="width" value="0.05" units="cm"/>
      <inkml:brushProperty name="height" value="0.05" units="cm"/>
      <inkml:brushProperty name="color" value="#004F8B"/>
    </inkml:brush>
  </inkml:definitions>
  <inkml:trace contextRef="#ctx0" brushRef="#br0">268 723 7656,'0'0'4666,"-12"2"-4390,4-1-245,-4 1 135,0 0 0,1 0 0,-1 1 1,1 1-1,0-1 0,0 2 0,-15 8 0,10-2 150,0 0 0,-19 18 0,29-23-243,0 0-1,1 1 1,0-1 0,0 1 0,1 0 0,0 0-1,0 1 1,-4 9 0,3-3 12,0-1 0,1 1 0,0-1 0,1 1 1,1 0-1,0 1 0,0-1 0,2 0 0,0 0 0,1 1 1,0-1-1,1 0 0,0 0 0,8 22 0,-9-31-61,0-1-1,1 0 1,0-1-1,0 1 1,0 0-1,1 0 1,-1-1-1,1 1 1,0-1-1,0 0 0,0 0 1,0 0-1,0 0 1,1-1-1,-1 1 1,1-1-1,0 0 1,0 0-1,7 3 1,-5-3 5,1-1 0,-1 0 1,1 0-1,-1-1 0,1 0 1,-1 0-1,1 0 0,-1-1 1,1 0-1,-1 0 0,0-1 0,11-3 1,2-2 19,-1-1 1,0 0-1,-1-2 1,0 0-1,-1 0 1,0-2 0,0 0-1,-1-1 1,-1 0-1,0-1 1,-1-1-1,20-28 1,-18 21 63,0-1 1,-1 0 0,-1-1 0,-2 0-1,0-1 1,7-26 0,-22 70-9,0 0 1,1 0 0,0 0-1,2 0 1,1 1 0,0-1-1,4 24 1,-3-35-100,0-1 0,1 1 1,0 0-1,1-1 0,0 1 1,0-1-1,0 0 0,1 0 0,0 0 1,0 0-1,1-1 0,0 1 1,0-1-1,1 0 0,-1-1 1,1 0-1,1 0 0,-1 0 0,1 0 1,13 6-1,-15-9 1,-1 0 0,1-1 0,0 0 0,0 0 0,0 0 0,0-1 0,0 1 0,0-1 0,-1-1-1,1 1 1,0 0 0,0-1 0,0 0 0,0 0 0,0-1 0,-1 1 0,1-1 0,0 0 0,-1-1 0,0 1 0,1-1 0,-1 1 0,6-7 0,-1 2 6,0-1 0,-1 0 0,0 0-1,-1-1 1,1 1 0,-2-2 0,1 1 0,-1-1 0,6-15 0,-2 1 40,-1 0 1,8-35-1,-15 48-16,0 0-1,-1 1 1,0-1 0,0 0-1,-2 0 1,1 0-1,-1 0 1,-4-15-1,2 18-8,0 1 0,0-1 0,-1 1 0,0 0 0,-1 0 0,-8-10 0,6 11 19,-2-2 29,9 7-75,0 1 0,1-1 0,-1 1 0,0 0 0,1-1 0,-1 1 0,0 0 0,1 0 0,-1-1 0,0 1 0,1 0 0,-1 0 0,1-1 0,-1 1 0,1 0-1,-1 0 1,0 0 0,1 0 0,-1 0 0,1 0 0,-1 0 0,1 0 0,-1 0 0,1 0 0,-1 0 0,1 0 0,-1 0 0,1 0 0,-1 0 0,0 0 0,1 1 0,554-6-111,-394-7 77,-152 10 90,-13 1 21,-22 4 8,-13 9-43,0 2-1,1 2 0,-44 24 1,64-29-28,0 0 0,1 1 0,0 0 0,1 1 0,0 1-1,1 1 1,1 0 0,-17 24 0,27-32-7,0 0-1,0-1 0,1 1 1,0 1-1,0-1 0,1 0 1,0 1-1,0-1 0,-1 14 1,3-19-6,0 1 1,0-1 0,0 0-1,0 1 1,0-1 0,0 0-1,1 1 1,-1-1 0,1 0-1,-1 1 1,1-1 0,0 0-1,0 0 1,0 0 0,0 1-1,1-1 1,-1 0 0,0-1-1,1 1 1,0 0 0,-1 0-1,1-1 1,0 1 0,0-1-1,0 1 1,0-1 0,0 0-1,0 0 1,0 0 0,0 0-1,0 0 1,1 0 0,-1-1-1,4 2 1,2-1 10,0 0 1,1-1-1,-1 0 0,0 0 1,0-1-1,0 0 0,1 0 1,-1 0-1,0-1 1,-1-1-1,1 0 0,0 0 1,-1 0-1,1-1 0,-1 0 1,0 0-1,0-1 0,-1 1 1,1-2-1,-1 1 0,8-10 1,0-1 41,-1 0-1,-1-1 1,0 0 0,-2-1 0,0 0-1,0-1 1,8-27 0,-12 30 2,0 2 8,-1-1 0,0 0 0,-1 0 0,-1-1 0,3-24 0,-10 72 47,5-20-110,1 0 0,0 0 0,0 0 0,1 0 0,1-1 0,0 1 0,0-1 0,1 0 0,1 0 0,0 0 0,0-1 0,1 0 0,1 0 0,-1-1 0,2 0 0,-1 0 0,1-1 0,14 11 0,-20-17 1,-1-1-1,0 0 0,1 1 0,-1-1 1,1 0-1,-1 0 0,1-1 0,0 1 1,-1-1-1,1 1 0,0-1 0,-1 0 0,1 0 1,0 0-1,-1 0 0,1 0 0,5-2 1,-4 1 6,1-1 0,-1 0 0,0 0 0,0 0 0,0 0 0,0-1 0,0 0 0,0 0 1,5-5-1,2-4 16,-1-1 0,-1 0 0,0 0 1,0-1-1,6-15 0,-7 12 41,-1 0 0,0 0 0,-2 0 0,0-1 0,-1 0 0,0 0 0,-2 0 1,1-22-1,-11 65 38,6-8-101,2-1 0,0 0 0,0 0 0,2 0 1,0 0-1,5 20 0,0-8 17,1 0 0,21 44 0,-26-65 1,0 0-1,1-1 0,0 0 1,0 1-1,0-1 0,11 10 1,-14-15-14,1 1 0,-1-1-1,0 0 1,1 0 0,-1 0 0,1 0 0,-1 0 0,1 0 0,0-1 0,-1 1 0,1 0 0,0-1 0,-1 0-1,1 1 1,0-1 0,0 0 0,-1 0 0,1 1 0,0-2 0,0 1 0,0 0 0,-1 0 0,1 0 0,0-1-1,0 1 1,-1-1 0,1 0 0,0 1 0,-1-1 0,1 0 0,-1 0 0,1 0 0,1-2 0,2-1 12,0-1 1,0 0 0,0 0 0,-1-1-1,0 1 1,0-1 0,-1 0 0,0 0 0,1 0-1,3-12 1,0-7 87,8-39-1,-11 44-35,8-75 533,-5 110-610,0 0 0,1 0 0,0-1-1,2 0 1,-1 0 0,2-1 0,20 21 0,-25-29 4,0 0 0,0 0 1,0-1-1,1 0 0,-1 0 0,1 0 1,0-1-1,0 0 0,0 0 0,1-1 1,-1 0-1,1 0 0,-1-1 0,1 0 1,-1 0-1,1-1 0,0 0 0,-1 0 1,11-2-1,-12 1 9,0-1-1,0 1 1,0-1 0,0 0 0,0 0 0,0-1-1,-1 0 1,1 0 0,-1 0 0,0-1-1,0 1 1,7-8 0,4-2 4,-8 7-7,-1 0 0,1-1 0,5-7 0,2 0-1,-13 12-2,0 0-1,0 0 0,1 0 1,-1 0-1,0 0 0,-1-1 1,3-2-1,1 2 0,-5 3 0,0 0 0,0 0 0,1-1 0,-1 1 0,0 0 0,0 0 0,0 0 0,0 0 0,0 0 0,1 0 0,-1 0 0,0 0 0,0 0 0,0 0 0,0 0 0,0 0 0,1-1 0,-1 1 0,0 0 0,0 0 0,0 0 0,0 0 0,0 0 0,0 0 0,0-1 0,0 1 0,0 0 0,0 0 0,1 0 0,-1 0 0,0-1 0,0 1 0,0 0 0,0 0 0,0 0 0,0 0 0,0-1 0,0 1 0,0 0 0,0 0 0,-1 0 0,1 0 0,0 0 0,0-1 0,0 1 0,0 0 0,19-13 31,-15 11-27,0-1 1,-1 0-1,1-1 0,-1 1 1,0-1-1,0 1 0,0-1 1,0 0-1,0 0 0,-1 0 1,0-1-1,0 1 0,0-1 1,0 1-1,-1-1 0,0 1 1,0-1-1,0 0 0,0 0 1,-1 1-1,0-1 0,0 0 1,0 0-1,0 0 1,-1 1-1,-1-8 0,1 11-1,1-1-1,0 0 0,-1 0 1,0 1-1,1-1 0,-1 0 1,0 1-1,0-1 1,0 0-1,0 1 0,0-1 1,0 1-1,0-1 0,0 1 1,-1 0-1,1 0 1,0 0-1,-1-1 0,1 1 1,-1 0-1,1 1 0,-1-1 1,0 0-1,1 0 0,-1 1 1,0-1-1,0 1 1,0-1-1,1 1 0,-1 0 1,0 0-1,0 0 0,0 0 1,1 0-1,-1 0 1,0 0-1,0 1 0,0-1 1,1 0-1,-4 2 0,-2 0 6,1 1-1,-1-1 1,1 1-1,0 0 1,-1 0-1,2 1 1,-1 0-1,0 0 1,-7 8-1,7-5-12,0 0-1,1 0 1,0 1 0,1 0-1,0 0 1,0 0 0,0 0-1,1 1 1,0 0 0,1-1-1,0 1 1,0 0-1,1 0 1,0 0 0,1 0-1,0 0 1,2 17 0,-1-18-3,0 0 1,0-1-1,1 1 1,0 0-1,1-1 0,0 1 1,0-1-1,1 0 1,-1 0-1,1 0 1,1 0-1,0-1 1,-1 0-1,2 0 1,-1 0-1,1-1 1,0 1-1,0-1 1,0-1-1,13 8 1,-8-7 14,2 0 1,-1-1 0,0 0-1,1 0 1,0-2 0,0 0 0,0 0-1,15 0 1,-6-3 101,-1 0 0,1-1 0,0-1 0,23-7 0,-38 9-10,-1-1-1,0 0 1,0 0-1,9-5 1,-13 6-67,0 0 0,-1-1 0,1 1 0,0 0 0,0-1 1,-1 0-1,1 1 0,-1-1 0,0 0 0,1 0 0,-1 0 0,0 0 0,0 0 1,0 0-1,1-2 0,26-67 410,-23 58-388,1 0 0,0 1 0,1 0 0,0 0 0,12-16-1,-13 21-26,1-1-1,-1 1 0,1 0 0,0 1 0,1 0 1,0 0-1,-1 0 0,15-6 0,-19 11-23,-1 0-1,0 0 1,1 0 0,0 0-1,-1 1 1,1-1-1,-1 1 1,1 0 0,0 0-1,-1 0 1,1 0-1,-1 0 1,1 0 0,0 1-1,-1-1 1,1 1-1,-1 0 1,1 0 0,-1 0-1,1 0 1,-1 0-1,0 0 1,0 1 0,1-1-1,-1 1 1,0 0-1,0-1 1,-1 1 0,1 0-1,0 0 1,0 0-1,-1 0 1,2 3 0,1 2-4,0-1 0,-1 1 0,0-1 1,0 1-1,-1 0 0,0 0 0,0 1 0,0-1 1,-1 0-1,0 14 0,-2 2-9,-8 45-1,2-21 8,9-31 3,19-46 39,20-35-1,-24 36 6,36-46 0,-41 60-26,22-24 37,-31 37-56,-1 0-1,0 0 1,1 0-1,-1 1 1,0-1-1,1 1 0,0 0 1,-1 0-1,1 0 1,0 0-1,0 0 1,0 0-1,-1 1 0,6-1 1,-6 1-1,-1 0-1,1 1 1,-1-1 0,0 1 0,1-1-1,-1 1 1,0-1 0,1 1 0,-1 0-1,0 0 1,0 0 0,0 0 0,1 0-1,-1 0 1,0 0 0,0 0-1,-1 0 1,1 0 0,0 0 0,1 2-1,11 27-41,-4 2 5,-6-18 27,1-1 0,0 0 0,1 0 0,0 0 0,1-1 0,13 21 0,-19-32 12,1 0 0,0 0 0,0 0 0,0 0 0,0 0 0,0-1 0,0 1 0,0 0 0,1-1 0,-1 1 0,0-1 0,0 1 0,0-1 0,1 1 0,-1-1 0,0 0 0,0 0 0,1 0 0,-1 0 0,0 0 0,1 0 0,-1 0 0,0 0 0,0 0 0,1-1 0,-1 1 0,0 0 0,0-1 0,1 1 0,-1-1 0,0 1 0,1-2 0,6-2 0,-1 0 0,0-1 0,11-10 0,-11 9 0,36-29 41,-1-2 1,54-63-1,-86 86 12,-10 13-52,0 1 0,1-1 1,-1 0-1,1 0 0,-1 1 0,1-1 0,-1 0 1,1 1-1,0-1 0,-1 0 0,1 1 0,0-1 1,-1 1-1,1-1 0,1 0 0,-1 2-3,0-1-1,0 0 0,0 1 1,0-1-1,0 1 0,0-1 1,-1 1-1,1 0 0,0-1 0,0 1 1,-1 0-1,1 0 0,0-1 1,-1 1-1,1 0 0,-1 0 1,1 0-1,-1 0 0,1 1 1,22 35-68,-8-12 38,34 43-1,-48-65 31,1-1 1,0 0-1,0 0 0,0 0 0,0 0 1,0-1-1,0 1 0,0 0 0,1-1 1,-1 0-1,1 1 0,-1-1 1,1 0-1,-1 0 0,1-1 0,0 1 1,0 0-1,-1-1 0,1 0 0,0 0 1,0 1-1,-1-2 0,1 1 0,0 0 1,0 0-1,-1-1 0,1 0 0,0 1 1,-1-1-1,1 0 0,-1 0 1,1-1-1,-1 1 0,4-2 0,6-6 10,0-1 0,-1 0 1,0 0-1,0-1 0,9-14 0,-3 7 23,42-57 130,-41 51-116,-10 15-23,-4 10-37,-3 19-49,-2-4 57,2 0 3,1 0-1,0 0 1,6 19-1,-7-29-1,1-1 0,0 1-1,0-1 1,0 0 0,1 0 0,0 0 0,0 0 0,0 0-1,0 0 1,1-1 0,0 0 0,7 7 0,-9-9 5,0-1-1,0 0 1,1 0 0,-1 0-1,0-1 1,0 1 0,0 0 0,1-1-1,-1 0 1,0 1 0,0-1 0,1 0-1,-1 0 1,0 0 0,1-1-1,-1 1 1,0 0 0,0-1 0,1 0-1,-1 1 1,0-1 0,0 0 0,0 0-1,0 0 1,4-3 0,5-3 12,-1-1 1,0 0 0,13-14-1,-15 14-8,28-29 16,-26 25-4,0 1-1,1 0 1,1 1-1,-1 0 1,18-10-1,-29 19-15,1 0-1,0 1 0,0-1 1,0 0-1,-1 1 0,1-1 1,0 1-1,0 0 0,0-1 0,0 1 1,0 0-1,0-1 0,0 1 1,0 0-1,0 0 0,0 0 1,0 0-1,0 0 0,0 0 0,0 0 1,0 0-1,0 1 0,0-1 1,0 0-1,0 0 0,0 1 0,0-1 1,0 1-1,0-1 0,-1 1 1,1-1-1,0 1 0,0-1 1,0 1-1,-1 0 0,1 0 0,0-1 1,0 2-1,1 3-9,0-1 1,-1 1-1,1-1 0,-1 1 0,0-1 0,1 10 1,-1-7 7,9 82 1,-10-89 3,0 0 0,0 1 0,0-1 0,0 0 0,0 1 1,0-1-1,0 0 0,0 1 0,0-1 0,0 0 0,0 1 0,1-1 0,-1 0 0,0 1 1,0-1-1,0 0 0,1 1 0,-1-1 0,0 0 0,0 0 0,1 1 0,-1-1 1,0 0-1,0 0 0,1 0 0,-1 1 0,0-1 0,1 0 0,-1 0 0,0 0 0,1 0 1,-1 0-1,0 0 0,1 1 0,0-1 0,14-6 19,9-15-8,69-65 5,-92 85-17,0 0 0,1 0 0,-1 0 0,0 0 0,1 0 0,-1 0 0,1 0 0,-1 0 0,1 1 0,-1-1 0,1 0 0,-1 1 0,1-1 0,0 1 0,-1 0 0,1 0 0,0-1 0,-1 1 0,1 0 0,2 1 0,-3-1 0,1 1 0,-1 0 0,0-1 0,0 1 0,0 0 0,0 0 0,0 0 0,0 0 0,0 0 0,0 0 0,0 0 0,-1 0 0,1 0 0,0 1 0,-1-1 0,1 0 0,-1 0 0,1 1 0,0 1 0,1 8 0,0 0 0,0 0 0,-1 1 0,-1 16 0,0-23 0,-1 8-1,0 19 11,1-31-6,0 0 0,0 1 0,0-1 0,1 1-1,-1-1 1,0 1 0,1-1 0,-1 0 0,1 1 0,-1-1 0,1 0-1,-1 1 1,1-1 0,0 0 0,1 2 0,-1-3-3,-1 0-1,0 1 1,1-1 0,-1 0 0,1 0 0,-1 0 0,1 0 0,-1 0-1,0 0 1,1 0 0,-1 0 0,1 0 0,-1 0 0,1 0 0,-1 0-1,1 0 1,-1 0 0,0 0 0,1 0 0,-1-1 0,1 1-1,-1 0 1,1 0 0,-1 0 0,0-1 0,1 1 0,-1 0 0,0-1-1,1 1 1,-1-1 0,13-12 10,-12 12-8,100-137 107,-100 137-110,0 0 2,0 0 0,0-1 0,0 1 0,0 0 0,0-1 0,1 1 0,-1 0 0,0 0 0,1 0 0,-1 0 0,1 0 0,-1 0 0,1 1 0,0-1-1,1 0 1,-2 1-1,0 0-1,0 0 1,-1 0-1,1 0 1,0 0-1,0 0 1,-1 0-1,1 0 1,0 1-1,0-1 1,-1 0-1,1 1 1,-1-1-1,1 0 1,0 1-1,-1-1 1,1 1-1,-1-1 1,1 1-1,0-1 1,-1 1-1,0-1 1,1 1-1,-1 0 1,1-1-1,-1 1 0,0 0 1,1-1-1,-1 1 1,0 0-1,0-1 1,1 1-1,-1 0 1,0 0-1,0-1 1,0 1-1,0 1 1,7 59-5,-7-47-11,2 1 0,-1-1-1,2 0 1,-1 0 0,2 0 0,0 0 0,1-1 0,10 21 0,-14-33 13,-1 0-1,1 0 1,0 0 0,0 0 0,0 0 0,0-1 0,0 1-1,0 0 1,0-1 0,0 1 0,0 0 0,0-1 0,0 1-1,1-1 1,-1 0 0,0 1 0,0-1 0,0 0 0,1 0-1,-1 0 1,0 0 0,0 0 0,1 0 0,-1 0 0,0 0-1,0 0 1,1-1 0,-1 1 0,0 0 0,0-1 0,0 1-1,0-1 1,1 1 0,-1-1 0,1-1 0,5-2-3,0-1-1,1 1 1,10-12 0,-18 16 5,34-33-8,-2-2 0,31-44-1,-34 42 10,2-4 23,-3-1-1,-1-2 1,-2-1 0,33-82-1,-32 56 77,-3-1 0,21-118-1,-42 182-85,-1 5-12,0-1 0,-1 1 0,1-1 0,-1 0 1,1 1-1,-1-1 0,0 0 0,-1 1 0,1-1 1,-1-3-1,-1 9-7,0 1 0,1-1 0,-1 1 0,1 0 0,0-1 0,0 1 1,0 0-1,-1 4 0,-16 58-93,-13 93 0,3 74-103,26-217 187,-2 23-37,2-1 0,5 60 0,-1-79 37,0 0-1,2 0 1,0 0 0,1 0-1,0-1 1,2 0-1,12 24 1,-18-38 19,1 0-1,0 0 0,0 0 1,1 0-1,-1 0 1,0 0-1,1-1 1,0 1-1,0-1 0,0 1 1,0-1-1,0 0 1,0 0-1,0-1 1,1 1-1,-1-1 0,1 1 1,-1-1-1,1 0 1,-1-1-1,1 1 1,0 0-1,-1-1 0,1 0 1,0 0-1,-1 0 1,1 0-1,0-1 1,-1 0-1,1 1 0,0-1 1,-1 0-1,6-3 1,3-1 17,-1 0 0,1-1 0,-1-1 0,0 0 0,-1 0 0,0-1 0,0 0 0,14-15 0,-3-3 24,-1-1 0,-1 0 0,22-43 0,-37 62-29,-3 7-12,0 0 1,0 0-1,0 0 1,0-1 0,0 1-1,0 0 1,-1-1-1,1 1 1,0 0-1,-1-1 1,0 1 0,1-1-1,-1 1 1,0-1-1,1 1 1,-1-1-1,0 0 1,0 1 0,0-1-1,-1 1 1,1-1-1,0 1 1,0-1-1,-1 1 1,1-1 0,-2-1-1,2 2-4,-1 1 0,1 0 0,-1 0 0,0-1 0,1 1 0,-1 0 0,1 0 0,-1-1 0,0 1 0,1 0 0,-1 0 0,1 0 0,-1 0 0,0 0 0,1 0 0,-1 0 0,0 0 0,1 0 0,-1 0 0,1 1 0,-1-1 0,0 0 0,1 0 0,-1 1 0,1-1 0,-1 0 0,1 0 0,-1 1 0,1-1 0,-1 1 0,1-1 0,-1 0 0,1 1 0,-1 0 0,-21 19-11,18-16 10,-5 5-2,0 1-1,1-1 1,1 2-1,-1-1 0,2 1 1,0 0-1,-6 12 1,9-17-4,1 0 1,0 1 0,0 0 0,0-1 0,0 1-1,1 0 1,0 0 0,1 0 0,-1 0 0,2 0 0,-1-1-1,1 1 1,-1 0 0,4 9 0,-3-13 4,0 0 0,0-1 0,0 1 0,1 0 0,-1-1 1,1 1-1,0-1 0,0 0 0,0 0 0,0 0 0,0 0 0,0 0 0,0 0 1,1 0-1,-1 0 0,0-1 0,1 0 0,0 1 0,-1-1 0,1 0 0,0 0 1,0 0-1,-1-1 0,1 1 0,0-1 0,0 1 0,0-1 0,0 0 0,0 0 1,0 0-1,0-1 0,4 0 0,3-1 7,1 0-1,-1-1 1,0 0-1,0-1 1,0 0 0,-1 0-1,15-10 1,65-52 24,-65 46 37,2 1 0,52-30-1,-77 49-65,0-1 0,-1 1 0,1 0 0,0 0 1,0 0-1,0 0 0,0 0 0,0 0 0,0 0 0,-1 0 0,1 0 0,0 0 0,0 0 0,0 0 0,0 1 0,0-1 0,-1 0 0,1 1 0,0-1 0,0 0 0,-1 1 0,1-1 0,0 1 0,0 0 0,-1-1 0,1 1 0,-1-1 0,1 1 0,-1 0 0,1 0 0,-1-1 0,1 1 0,-1 0 0,1 1 0,15 33-43,-13-27 34,8 18-20,1 0 1,2 0-1,31 46 1,-39-64 39,1 1 1,0-1 0,0-1-1,1 1 1,0-1-1,0 0 1,0-1-1,1 0 1,0 0-1,0-1 1,1-1-1,0 1 1,19 5-1,-24-9 3,0-1 1,0 1-1,0-1 0,0 0 1,0 0-1,0-1 0,-1 0 1,1 0-1,0 0 0,0 0 0,0-1 1,5-2-1,-8 3-11,0 1-1,0-1 1,-1 0-1,1 0 1,-1 0-1,1 0 1,-1 0-1,1 0 1,-1-1-1,0 1 1,1 0-1,-1-1 1,0 1-1,0-1 1,0 1-1,0-1 1,0 0-1,-1 1 1,1-1 0,0 0-1,-1 0 1,1 1-1,-1-1 1,0 0-1,1 0 1,-1 0-1,0 1 1,0-1-1,0 0 1,-1 0-1,1 0 1,0 0-1,-1 1 1,1-1-1,-1 0 1,0-1-1,-8-15-3713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33.560"/>
    </inkml:context>
    <inkml:brush xml:id="br0">
      <inkml:brushProperty name="width" value="0.05" units="cm"/>
      <inkml:brushProperty name="height" value="0.05" units="cm"/>
      <inkml:brushProperty name="color" value="#004F8B"/>
    </inkml:brush>
  </inkml:definitions>
  <inkml:trace contextRef="#ctx0" brushRef="#br0">319 1 6016,'0'0'5780,"-9"5"-5263,-31 18 148,1 2 1,-38 32-1,54-38-244,1 1 0,1 1 0,-23 31 0,27-33-12,14-18-312,1 1-1,0 0 0,0 0 1,0 0-1,0 1 0,1-1 1,-1 0-1,0 1 0,1-1 0,0 1 1,-1 0-1,1-1 0,0 1 1,1 0-1,-2 4 0,25-14 482,109-53-2641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33.894"/>
    </inkml:context>
    <inkml:brush xml:id="br0">
      <inkml:brushProperty name="width" value="0.05" units="cm"/>
      <inkml:brushProperty name="height" value="0.05" units="cm"/>
      <inkml:brushProperty name="color" value="#004F8B"/>
    </inkml:brush>
  </inkml:definitions>
  <inkml:trace contextRef="#ctx0" brushRef="#br0">172 0 10448,'0'0'1862,"-11"14"-1534,-5 5-202,-48 64 518,47-58-12,-19 36 1,32-52-357,0 0 0,0 0 0,1 0 0,0 1 0,1-1 0,0 1 0,0 0 0,0 14 0,1-10 171,1 3 684,0-16-1223,1-1 1,-1 1-1,1-1 0,0 1 1,-1-1-1,1 1 1,-1-1-1,1 1 0,0-1 1,-1 0-1,1 1 1,0-1-1,-1 0 0,1 1 1,0-1-1,-1 0 1,1 0-1,0 0 0,0 0 1,-1 0-1,1 0 1,0 0-1,0 0 0,1 0 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38.394"/>
    </inkml:context>
    <inkml:brush xml:id="br0">
      <inkml:brushProperty name="width" value="0.05" units="cm"/>
      <inkml:brushProperty name="height" value="0.05" units="cm"/>
      <inkml:brushProperty name="color" value="#004F8B"/>
    </inkml:brush>
  </inkml:definitions>
  <inkml:trace contextRef="#ctx0" brushRef="#br0">1 1020 11904,'0'0'140,"10"-3"318,3-1-172,0 0 1,0-1-1,-1-1 0,0 0 0,19-12 1,-11 4 311,0-2 1,-1 0 0,0-1 0,31-39 0,-16 17 253,-23 28-487,0-1 0,15-22 0,-7 3 264,-1-1-1,-1-1 1,-2 0 0,12-38 0,-20 56-35,-7 14-582,0 1 1,0 0-1,0 0 1,1 0-1,-1 0 1,0 0-1,0 0 1,0 0-1,0 0 1,0 0-1,1-1 1,-1 1-1,0 0 1,0 0-1,0 0 1,1 0-1,-1 0 1,0 0-1,0 0 1,0 0-1,0 0 0,1 0 1,-1 0-1,0 0 1,0 0-1,0 1 1,0-1-1,1 0 1,-1 0-1,0 0 1,0 0-1,0 0 1,0 0-1,0 0 1,1 0-1,-1 1 1,0-1-1,0 0 1,0 0-1,0 0 1,13 28 578,-8-13-592,4 7 88,-2 0 1,-1 0 0,0 0 0,-2 1-1,-1 0 1,0 0 0,-2 0 0,0 1 0,-2-1-1,-1 0 1,-7 38 0,9-59-69,-1 1 0,1-1 0,-1 0-1,0 0 1,1 1 0,-1-1 0,0 0 0,0 0 0,-1 0 0,1 0 0,0 0 0,-1 0 0,1 0-1,-1 0 1,0-1 0,0 1 0,1-1 0,-1 1 0,0-1 0,0 0 0,0 1 0,0-1 0,-4 1-1,2-1 22,0-1 0,-1 1-1,1-1 1,0 0 0,0 0-1,0 0 1,-1-1 0,1 0 0,0 1-1,0-2 1,0 1 0,-4-2-1,-1 0 57,0 0 0,0-1 0,0 0 0,1 0 0,0-1 0,0 0 0,0-1 0,-9-8 0,17 14-38,-4 0 155,11 3-137,12 11-52,-15-10-21,-1-1 0,1-1 0,0 1 0,0 0-1,0-1 1,0 0 0,1 0 0,-1 0 0,0-1 0,1 1-1,0-1 1,4 1 0,0-1-3,1 0 0,-1 0 0,1-1 0,-1 0 0,1-1 0,-1 0 0,0 0 0,1-1 0,-1 0 0,0-1 0,0 0 0,0 0 0,-1-1 0,1 0 0,12-9 0,93-76-49,-110 86 51,0 0 1,0 0-1,0 0 0,0-1 1,-1 1-1,1-1 0,3-6 1,-7 10-3,0 1 0,0-1 0,0 0 1,0 0-1,0 0 0,0 0 0,0 0 1,0 1-1,0-1 0,0 0 1,0 0-1,1 0 0,-1 0 0,0 0 1,0 0-1,0 1 0,0-1 1,0 0-1,0 0 0,0 0 0,0 0 1,1 0-1,-1 0 0,0 0 0,0 0 1,0 0-1,0 0 0,0 1 1,1-1-1,-1 0 0,0 0 0,0 0 1,0 0-1,0 0 0,0 0 1,1 0-1,-1 0 0,0 0 0,0 0 1,0 0-1,0 0 0,0 0 1,1 0-1,-1-1 0,0 1 0,0 0 1,0 0-1,0 0 0,0 0 0,0 0 1,1 0-1,-1 0 0,0 0 1,0 0-1,0 0 0,0-1 0,0 1 1,0 15 22,-63 459-31,46-313 44,7-63 162,9-86-50,1-15 10,3-26-23,49-517 573,-49 519-651,1 1 0,0-1 0,2 1 1,1 0-1,18-41 0,-3 5 102,-16 45-152,-1 1 0,2-1-1,14-24 1,-21 40-7,1-1 0,0 1-1,0 0 1,0-1-1,0 1 1,0 0-1,0 0 1,0 0 0,1 0-1,-1 0 1,0 0-1,0 0 1,1 0-1,-1 1 1,1-1 0,-1 0-1,1 1 1,-1-1-1,1 1 1,-1 0-1,1-1 1,2 1 0,-1 0-1,-1 1-1,1-1 1,-1 1 0,1 0 0,-1-1 0,0 1 0,1 0 0,-1 1 0,0-1 0,1 0 0,-1 1 0,3 2 0,4 4-3,0 1 1,0 1-1,-1 0 1,10 14-1,-9-10-5,0 0 0,-1 1 0,-1-1-1,-1 1 1,0 1 0,7 24 0,-12-34 6,1 1 0,-1 0 0,-1 0 0,1-1 0,-1 1 1,0 0-1,0 0 0,-1 0 0,0-1 0,0 1 0,-1 0 0,0-1 1,0 1-1,0-1 0,-1 0 0,0 1 0,0-1 0,-6 7 0,7-10 10,0-1-1,-1 0 0,1 1 1,-1-1-1,1 0 0,-1-1 0,0 1 1,1 0-1,-1-1 0,0 0 1,0 1-1,0-1 0,0 0 0,0 0 1,0-1-1,-1 1 0,1-1 1,0 0-1,0 0 0,-6 0 0,-5-1 16,0-1-1,0-1 1,-19-6-1,4 2 40,-19-6 147,42 11-164,8 1-31,12 2-14,-2 3 1,-1-1 0,1 0 0,-1-1 0,1-1 0,0 0 0,0 0 0,16-2-1,-2-1-22,-1-2 0,36-8-1,-46 7 28,1-1-1,-1 0 1,-1-1-1,1 0 1,-1-1-1,20-16 1,-16 10 2,-1 0 0,0-2 1,-1 0-1,16-20 0,-20 16-3,8-8 17,-19 27-16,0 0-1,1 0 0,-1 0 0,0 0 0,1 0 0,-1 0 0,1 0 0,-1 0 0,1 0 0,-1 1 0,1-1 1,0 1-1,-1-1 0,1 1 0,0 0 0,-1-1 0,3 1 0,4 1 12,0 0 0,0 0 1,0 1-1,0 0 0,0 0 0,0 1 0,-1 0 0,12 6 0,60 39 12,-45-26-61,-14-7 20,-14-11 6,0 0-1,0 0 1,12 6-1,-12-10 29,-9-6 17,-9-7 34,-1 0-26,-5-4 21,-1 0 1,-37-24-1,51 38-47,-1-1 0,1 1 0,-1 1 0,0-1 0,0 1 0,0 0 0,0 0 0,0 1 0,0 0 0,0 0 0,-1 0 0,1 1 0,0 0 0,-1 0 0,1 0 0,-10 3 0,13-3-17,0 1 0,0 0 1,0 1-1,0-1 0,1 0 0,-1 1 0,1-1 1,-1 1-1,1 0 0,-1 0 0,1 0 0,0 0 1,0 0-1,0 1 0,0-1 0,-2 4 0,2-1-4,0-1 0,0 1 0,0-1 0,1 1 0,0 0 0,0 0 0,0-1 0,0 1 1,0 8-1,1-5-5,1 1 1,0 0 0,0 0-1,1 0 1,0-1 0,0 1-1,1-1 1,0 1 0,0-1-1,9 14 1,-10-18 9,0-1 0,1 0 0,0 1 1,0-1-1,0-1 0,0 1 0,0 0 0,0-1 0,1 1 0,-1-1 0,1 0 0,0 0 0,0 0 1,7 2-1,-9-4 1,0 1 0,1-1 0,-1 0 1,0 0-1,0 0 0,0 0 1,1 0-1,-1-1 0,0 1 0,0-1 1,0 1-1,0-1 0,0 0 0,0 0 1,0 0-1,0 0 0,0 0 1,0 0-1,0 0 0,-1-1 0,1 1 1,0-1-1,-1 1 0,1-1 0,-1 0 1,0 1-1,1-1 0,-1 0 1,1-2-1,3-7 19,0 1-1,-1-1 1,0 0 0,-1 0 0,0-1-1,0 1 1,-1 0 0,-1-1 0,0 0 0,-1-14-1,1 31-16,0-1 0,0 0-1,1 0 1,-1 1 0,1-1-1,0 0 1,0 0 0,1-1-1,-1 1 1,4 4 0,33 37-50,-35-40 37,0-1 1,1 1-1,0-1 0,0-1 0,0 1 0,0-1 1,1 0-1,-1 0 0,1 0 0,0-1 1,0 1-1,0-2 0,0 1 0,0-1 1,0 0-1,0 0 0,0 0 0,1-1 0,9-1 1,-7 0 6,1-1 1,-1 0 0,1-1 0,-1 0-1,0 0 1,0-1 0,0 0-1,-1-1 1,1 0 0,-1 0 0,13-12-1,-5 2 13,-2 0-1,0 0 0,-1-1 0,-1-1 0,0 0 1,-1-1-1,-1 0 0,-1-1 0,0 0 0,-2 0 1,9-30-1,1-22 55,14-136 0,-30 199-66,4-32 24,2-6 11,-3-1 0,-1 1 1,-6-69-1,3 112-35,0 1 0,0 0 0,0 0-1,-1 0 1,1 0 0,0 0-1,-1 0 1,1 0 0,-1 0-1,0 0 1,1 0 0,-1 0 0,0 0-1,0 1 1,0-1 0,-3-3-1,4 5-1,0 1-1,-1-1 1,1 0-1,0 0 1,-1 0-1,1 0 1,0 0-1,0 0 1,-1 0-1,1 1 1,0-1-1,-1 0 1,1 0-1,0 0 1,0 1-1,0-1 1,-1 0-1,1 0 0,0 1 1,0-1-1,0 0 1,0 0-1,-1 1 1,1-1-1,0 0 1,0 1-1,0-1 1,0 0-1,0 1 1,0-1-1,0 0 1,0 1-1,-3 13-12,3-14 13,-38 349-376,31-190 260,4-56 39,1-78 70,1-1-1,2 1 1,0-1 0,1 0-1,2 1 1,9 32-1,-13-56 17,0 0-1,1 1 0,-1-1 1,1 0-1,-1 1 0,1-1 1,0 0-1,0 0 0,-1 0 0,1 0 1,0 0-1,0 0 0,0 0 1,0 0-1,0 0 0,0 0 1,0 0-1,1-1 0,-1 1 0,0 0 1,0-1-1,1 1 0,-1-1 1,0 1-1,1-1 0,-1 0 1,0 0-1,1 1 0,-1-1 1,1 0-1,-1 0 0,0 0 0,1-1 1,-1 1-1,0 0 0,1 0 1,-1-1-1,0 1 0,1-1 1,-1 1-1,0-1 0,3-1 1,5-3 37,0 0 1,0-1-1,0 0 1,10-10-1,-15 13-28,10-11 33,-1 1 0,0-1 0,11-17 0,23-24 258,-47 54-305,0 1 0,0 0 0,0 0 0,0 0 1,0 0-1,1 0 0,-1 0 0,0-1 0,0 1 0,0 0 0,0 0 0,0 0 0,1 0 0,-1 0 1,0 0-1,0 0 0,0 0 0,1 0 0,-1 0 0,0 0 0,0 0 0,0 0 0,1 0 0,-1 0 1,0 0-1,0 0 0,0 0 0,0 0 0,1 0 0,-1 0 0,0 0 0,0 0 0,0 0 0,0 0 1,1 0-1,-1 1 0,0-1 0,0 0 0,0 0 0,0 0 0,0 0 0,1 0 0,4 12 64,1 19-23,-5-25-29,1 7-2,0 0 0,2 0 0,-1-1 0,2 1 0,8 18 0,-11-28-5,-1 0 0,1-1-1,0 1 1,0 0 0,0-1 0,0 1-1,0-1 1,0 0 0,0 0 0,1 0-1,0 0 1,-1 0 0,1 0-1,0-1 1,0 1 0,-1-1 0,1 0-1,0 1 1,1-2 0,-1 1 0,0 0-1,0-1 1,0 1 0,0-1-1,1 0 1,-1 0 0,0 0 0,4-1-1,8-2 49,-1-1 0,1 0-1,-1-1 1,0-1 0,23-12-1,63-47 116,-18 11-22,-69 47-141,-7 4-8,0 0 1,-1-1 0,0 1 0,0-1-1,0 0 1,8-8 0,-68 67-1,-4 3 0,46-44 0,4-4 0,0 0 0,-13 19 0,21-26 0,-1-1 0,0 1 0,1 0 0,0-1 0,0 1 0,0 0 0,0 0 0,0 0 0,0 0 0,1 0 0,-1 0 0,1 0 0,0 0 0,0 1 0,0-1 0,1 0 0,0 4 0,-1-7 0,1 1 0,-1 0 0,0 0 0,1-1 0,-1 1 0,1 0 0,-1-1 0,1 1 0,0-1 0,-1 1 0,1-1 0,-1 1 0,1-1 0,0 1 0,0-1 0,-1 1 0,1-1 0,0 0 0,0 0 0,-1 1 0,1-1 0,0 0 0,0 0 0,0 0 0,-1 0 0,1 0 0,0 0 0,0 0 0,0 0 0,-1 0 0,1 0 0,0 0 0,0 0 0,0-1 0,-1 1 0,1 0 0,0-1 0,0 1 0,0-1 0,31-16 0,-20 5 0,0 1 0,-1-1 0,-1-1 0,0 0 0,0-1 0,-1 1 0,-1-2 0,10-22 0,3-3 0,-12 24 0,0 46 0,-8-22 0,1 0 0,0-1 0,1 1 0,-1-1 0,1 0 0,1 0 0,-1 0 0,1 0 0,5 6 0,-7-10 0,0-1 0,0 0 0,1 0 0,-1 0 0,0 0 0,1 0 0,-1 0 0,1-1 0,0 1 0,-1-1 0,1 1 0,0-1 0,0 0 0,0 0 0,0-1 0,0 1 0,0-1 0,0 1 0,0-1 0,0 0 0,0 0 0,0 0 0,0 0 0,0-1 0,0 1 0,4-2 0,2-1 0,0-1 0,0 0 0,-1 0 0,0-1 0,0 0 0,0-1 0,0 1 0,-1-1 0,0-1 0,0 1 0,-1-1 0,9-12 0,-2 0 0,0 0 0,-2 0 0,0-1 0,10-25 0,-1-12 0,-3-1 0,-2-1 0,-2 0 0,7-95 0,-19 140 0,3-46 0,-4 55 0,-1-1 0,1 0 0,-1 1 0,0-1 0,0 1 0,-1-1 0,-3-9 0,4 13 0,1 1 0,-1 0 0,1 0 0,-1-1 0,0 1 0,0 0 0,1 0 0,-1 0 0,0 0 0,0 0 0,0 0 0,0 0 0,0 0 0,0 1 0,0-1 0,0 0 0,0 1 0,-1-1 0,1 0 0,0 1 0,0-1 0,-1 1 0,1 0 0,0-1 0,-1 1 0,1 0 0,0 0 0,-1 0 0,1 0 0,0 0 0,-1 0 0,1 0 0,0 1 0,-1-1 0,1 0 0,0 1 0,0-1 0,-1 1 0,1-1 0,0 1 0,0 0 0,0-1 0,0 1 0,0 0 0,-2 1 0,-3 3 0,0 1 0,0 0 0,0 0 0,1 0 0,-1 1 0,-4 7 0,-2 9 0,0-1 0,1 2 0,1-1 0,1 2 0,1-1 0,-7 44 0,7-24 0,3 1 0,2 0 0,3 46 0,2-53 0,11 65 0,-9-85 0,0 0 0,1 0 0,1-1 0,1 0 0,15 29 0,-20-43 89,0 0-1,1 0 1,-1 0 0,0-1-1,1 1 1,5 4 0,-7-6-292,0-1 1,0 1 0,0 0-1,-1-1 1,1 1 0,0-1-1,0 0 1,0 1 0,0-1-1,0 0 1,0 1 0,0-1-1,0 0 1,0 0 0,0 0-1,0 0 1,0 0 0,0 0-1,1 0 1,-1 0 0,0 0-1,0 0 1,0-1-1,0 1 1,0 0 0,1-2-1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1.528"/>
    </inkml:context>
    <inkml:brush xml:id="br0">
      <inkml:brushProperty name="width" value="0.05" units="cm"/>
      <inkml:brushProperty name="height" value="0.05" units="cm"/>
    </inkml:brush>
  </inkml:definitions>
  <inkml:trace contextRef="#ctx0" brushRef="#br0">344 337 7528,'0'0'4904,"-11"-2"-4335,-7 0-317,0 1 1,0 0 0,-1 2-1,1 0 1,0 1-1,-23 5 1,19-1-91,4-2 192,0 1-1,0 1 1,-34 16 0,49-20-266,-1 0 1,0 1-1,1-1 1,0 0 0,-1 1-1,1 0 1,0 0 0,0 0-1,0 0 1,1 0 0,-1 1-1,1-1 1,0 1-1,0 0 1,0-1 0,0 1-1,1 0 1,0 0 0,-1 0-1,1 0 1,1 0-1,-1 1 1,0 5 0,2-7-42,-1 1 1,1-1-1,-1 0 1,1 0-1,0 0 1,0 1 0,1-1-1,-1 0 1,1-1-1,-1 1 1,1 0-1,0 0 1,0-1-1,0 1 1,0-1-1,1 1 1,-1-1 0,1 0-1,-1 0 1,1 0-1,0 0 1,0-1-1,0 1 1,4 1-1,-1 0 10,1-1-1,0 1 1,0-1 0,0 0-1,0-1 1,0 0-1,0 0 1,1 0-1,-1-1 1,8-1-1,-8 0-17,1 0 0,-1-1 0,0 0 0,0-1-1,0 1 1,0-1 0,0-1 0,-1 1 0,1-1-1,-1-1 1,0 1 0,0-1 0,-1 0 0,7-7-1,3-5 67,-1-1 1,-2 0-1,17-29 0,-23 36-58,-1 0 0,0 0 0,-1-1 0,0 1 1,0-1-1,-2 0 0,1 0 0,-1 0 0,-1 0 0,0 0 0,-1 0 0,-2-20 1,0 17 8,-1 0 1,-1 1-1,0-1 1,0 1 0,-2 0-1,0 0 1,0 1-1,-1-1 1,-17-21 0,20 29-28,-1 0 1,-1 1 0,1 0 0,-1 0 0,0 0 0,0 1-1,0 0 1,0 0 0,-9-4 0,12 7-14,0 0 1,1-1-1,-1 1 1,0 0-1,0 0 1,0 1-1,0-1 1,0 1 0,0-1-1,0 1 1,-1 0-1,1 0 1,0 0-1,0 1 1,0-1-1,0 1 1,0 0-1,0-1 1,0 1-1,0 1 1,1-1-1,-1 0 1,0 1 0,1-1-1,-4 3 1,4-2-9,1 0 0,0-1 1,0 1-1,-1 0 0,1 0 1,0 0-1,1 0 1,-1 0-1,0 0 0,0 0 1,1 0-1,0 0 0,-1 0 1,1 0-1,0 0 1,0 1-1,0-1 0,0 0 1,0 0-1,0 0 0,2 3 1,-1 2-675,1 0 0,0 0-1,1 0 1,4 8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38.694"/>
    </inkml:context>
    <inkml:brush xml:id="br0">
      <inkml:brushProperty name="width" value="0.05" units="cm"/>
      <inkml:brushProperty name="height" value="0.05" units="cm"/>
      <inkml:brushProperty name="color" value="#004F8B"/>
    </inkml:brush>
  </inkml:definitions>
  <inkml:trace contextRef="#ctx0" brushRef="#br0">0 0 13560,'0'0'1896,"61"4"-2032,-53-4 56,-4 0 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38.944"/>
    </inkml:context>
    <inkml:brush xml:id="br0">
      <inkml:brushProperty name="width" value="0.05" units="cm"/>
      <inkml:brushProperty name="height" value="0.05" units="cm"/>
      <inkml:brushProperty name="color" value="#004F8B"/>
    </inkml:brush>
  </inkml:definitions>
  <inkml:trace contextRef="#ctx0" brushRef="#br0">0 214 10344,'0'0'576,"101"-12"-400,-20-4 392,17-4 8,9-8 48,4-1-8,-2-3 120,-10 4 8,-13 6-128,-9 8-8,-5 8-185,-3 0-7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4.225"/>
    </inkml:context>
    <inkml:brush xml:id="br0">
      <inkml:brushProperty name="width" value="0.05" units="cm"/>
      <inkml:brushProperty name="height" value="0.05" units="cm"/>
      <inkml:brushProperty name="color" value="#004F8B"/>
    </inkml:brush>
  </inkml:definitions>
  <inkml:trace contextRef="#ctx0" brushRef="#br0">344 399 4312,'0'0'6584,"-15"4"-6248,3-1-258,-4 1 41,0 1 1,0 0-1,1 1 0,-22 11 0,16-4 119,0 1 0,1 1 0,0 0-1,-19 21 1,28-24-29,0 0-1,0 0 1,1 1-1,1 0 1,0 1-1,1 0 1,-8 21 0,14-30-45,0 1 1,0 0 0,1 0 0,-1 0 0,2 0 0,-1 1 0,0 6 0,1-12-123,0 1 1,1-1 0,-1 0-1,0 1 1,0-1-1,0 0 1,1 0 0,-1 1-1,0-1 1,1 0 0,0 0-1,-1 0 1,1 0-1,0 1 1,-1-1 0,1 0-1,0 0 1,0 0 0,0-1-1,0 1 1,0 0-1,0 0 1,0 0 0,0-1-1,0 1 1,0 0 0,0-1-1,0 1 1,1-1-1,-1 0 1,0 1 0,0-1-1,1 0 1,-1 0-1,0 1 1,1-1 0,-1 0-1,0 0 1,0-1 0,1 1-1,0 0 1,16-3 119,-1 0 0,0-1 0,0-1 0,0 0 0,0-1 0,-1-1 0,0-1 0,-1 0 0,0-1 0,0-1 0,0 0-1,-2-1 1,1 0 0,-1-1 0,-1-1 0,13-17 0,-13 14-28,0 0-1,-1-1 0,-1 0 1,-1 0-1,-1-1 0,0-1 1,-1 0-1,-1 1 0,-1-2 0,-1 1 1,0-1-1,-2 1 0,0-1 1,-1-23-1,-3-9 221,-2 0-1,-2 0 1,-15-55 0,20 103-322,-7-18 391,8 22-416,0-1-1,-1 1 0,1 0 0,0-1 0,-1 1 0,1 0 0,0-1 1,-1 1-1,1 0 0,0 0 0,-1-1 0,1 1 0,0 0 0,-1 0 1,1 0-1,-1 0 0,1 0 0,-1-1 0,1 1 0,0 0 0,-1 0 0,1 0 1,-1 0-1,1 0 0,-1 0 0,1 0 0,0 1 0,-1-1 0,1 0 1,-1 0-1,1 0 0,0 0 0,-1 0 0,1 1 0,-1-1 0,1 0 0,0 0 1,-1 1-1,1-1 0,0 0 0,-1 1 0,1-1 0,0 0 0,0 1 1,-1-1-1,1 0 0,0 1 0,0-1 0,-1 1 0,-2 4 6,0 1 0,-1 0-1,2-1 1,-1 1 0,1 0-1,0 0 1,0 1 0,-1 7-1,-1 2 0,-8 33-9,3 0 0,2 1 0,2-1 0,3 1 0,1 0 0,3 0 0,8 54 0,-6-77-8,0 0-1,2 0 0,1 0 1,1 0-1,1-1 0,14 27 1,-20-48 15,0 0 0,0 0 1,1 0-1,-1-1 0,1 1 1,0-1-1,1 0 0,-1 0 1,1-1-1,-1 1 0,1-1 1,8 4-1,-10-6 4,0 1 1,1-1 0,-1 0-1,1-1 1,-1 1-1,1-1 1,-1 1-1,1-1 1,-1 0 0,1 0-1,-1-1 1,1 1-1,-1-1 1,1 0-1,-1 0 1,1 0 0,-1 0-1,0 0 1,0-1-1,1 1 1,-1-1-1,3-2 1,7-7 68,0 0 1,0-1-1,20-26 1,-24 28-45,4-5 40,-2-1 1,0 0-1,0-1 1,-2 0-1,0 0 1,-1-1-1,-1 0 0,0 0 1,-2-1-1,0 0 1,4-35-1,-8 34 184,-4 31-72,-2 33-78,5-29-96,2 1-1,0-1 1,0 0-1,1 1 1,1-1 0,1-1-1,0 1 1,14 27-1,-17-39-7,0 0 0,0 0 0,0 0 0,0-1 0,1 1 0,-1-1 0,1 0 0,-1 1 0,1-1 0,0 0 0,0-1 0,0 1 0,0 0 0,0-1 0,0 0 0,0 0 0,1 0 0,4 1 0,-4-2 2,1 0 0,0 0 0,-1 0 1,1-1-1,-1 1 0,1-1 0,0 0 0,-1-1 1,0 1-1,1-1 0,-1 0 0,0 0 1,6-3-1,9-9 42,-1-1 0,0 0 0,0-2 1,-2 0-1,0 0 0,22-35 0,-18 20 101,-1-1 1,-2-1-1,-1-1 0,17-57 1,-30 90 95,0 6-97,2 20-54,3 30-95,-6-9 13,-2 0-1,-2 1 0,-14 79 1,16-121-11,-1-1 0,0 0 1,0 0-1,0 0 0,0 0 1,-1 0-1,1 0 0,-1 0 1,-1 3-1,2-5-3,0-1-1,1 1 1,-1 0-1,1-1 1,-1 1-1,0-1 1,0 1 0,1-1-1,-1 1 1,0-1-1,0 0 1,0 1-1,1-1 1,-1 0 0,0 0-1,0 0 1,0 1-1,0-1 1,0 0-1,1 0 1,-1 0 0,0 0-1,0-1 1,0 1-1,0 0 1,0 0-1,0 0 1,1-1 0,-1 1-1,0 0 1,0-1-1,1 1 1,-1-1-1,0 1 1,0-1 0,1 1-1,-1-1 1,0 1-1,0-2 1,-8-7 42,0 0 0,0-1 0,-12-18 1,-15-16 167,95 115-225,-53-65 7,1 0 1,1 0 0,-1 0-1,1-1 1,0 0-1,0 0 1,1-1-1,-1 0 1,1-1 0,15 4-1,-19-6 8,1 0 0,-1 0 1,1-1-1,-1 0 0,1 0 0,-1 0 0,0-1 0,1 0 0,-1 0 0,1 0 0,-1-1 1,0 0-1,0 0 0,0 0 0,0 0 0,0-1 0,-1 0 0,1 0 0,7-7 0,22-21 88,52-66 0,-85 96-89,-1 0 0,1 1 0,0-1 0,-1 0 0,1 0 0,0 0 0,-1 1 0,1-1 0,0 0 0,0 0 0,0 1 0,0-1 0,0 1-1,0-1 1,0 1 0,0 0 0,0-1 0,1 0 0,-2 2-1,1-1-1,-1 1 0,1-1 1,-1 0-1,0 1 1,1-1-1,-1 1 0,0-1 1,0 1-1,1-1 1,-1 0-1,0 1 1,0-1-1,0 1 0,0 0 1,1-1-1,-1 1 1,0-1-1,0 1 1,0-1-1,0 1 0,0-1 1,0 1-1,-1-1 1,1 1-1,-8 48-57,7-44 52,-27 128-123,-64 276-58,74-357 424,20-111-27,16-103 0,29-57 98,-31 164-231,3 1 0,3 1 0,1 1 0,31-50-1,-52 99-75,0-1 0,0 1 0,0 0 0,0 0 0,1-1-1,-1 1 1,1 1 0,0-1 0,0 0 0,5-4 0,-6 7-1,-1-1 1,1 1 0,-1-1 0,1 1-1,-1 0 1,1 0 0,0-1 0,-1 1-1,1 0 1,-1 1 0,1-1 0,-1 0-1,1 0 1,0 1 0,-1-1-1,1 0 1,-1 1 0,1 0 0,-1-1-1,0 1 1,1 0 0,-1 0 0,0 0-1,1 0 1,-1 0 0,0 0 0,0 0-1,2 2 1,4 5-10,-1 0 0,1 1-1,-1-1 1,0 1 0,-1 1 0,0-1 0,-1 1 0,0 0-1,0 0 1,-1 0 0,-1 0 0,1 1 0,-2-1-1,1 1 1,-2-1 0,1 1 0,-1 0 0,-3 20-1,2-28 11,1-1-1,-1 0 0,0 1 0,0-1 0,0 0 0,0 0 1,0 1-1,-1-1 0,1 0 0,-1 0 0,1 0 0,-1 0 1,0-1-1,0 1 0,1 0 0,-1-1 0,0 1 0,-1-1 1,1 0-1,0 0 0,0 0 0,0 0 0,-1 0 1,1 0-1,-1 0 0,1-1 0,0 1 0,-1-1 0,1 0 1,-1 0-1,1 0 0,-1 0 0,-2 0 0,-1-1 14,1 0 0,-1 0 0,0 0-1,1-1 1,-1 0 0,1 0 0,0 0-1,-1 0 1,1-1 0,0 0 0,1 0 0,-1 0-1,-6-6 1,2-2 89,19 19-68,16 12-28,-13-15-13,-1 0-1,1-1 1,0 0-1,0-2 1,1 1-1,-1-1 1,0-1-1,1 0 1,-1-1-1,1-1 1,-1 0-1,0-1 1,1 0-1,24-8 1,-22 5 10,-1-1 1,0 0-1,-1-1 1,1-1 0,-1 0-1,-1-1 1,0 0 0,0-1-1,-1-1 1,0 0 0,0 0-1,10-16 1,-14 16 10,0-1 0,-1-1 1,0 1-1,-1-1 0,7-20 0,-11 25-8,1 0 0,-2 0-1,1 0 1,-1 0-1,0 0 1,0-1 0,-1 1-1,-1 0 1,1 0-1,-4-15 1,4 21-6,0 1-1,0 0 1,0 0-1,-1 0 1,1 0-1,0-1 1,-1 1-1,1 0 1,-1 0-1,1 0 1,-1 0-1,0 0 1,1 0 0,-1 0-1,0 0 1,0 0-1,1 1 1,-1-1-1,0 0 1,0 0-1,0 1 1,0-1-1,0 0 1,0 1-1,0-1 1,-1 1-1,1 0 1,0-1 0,0 1-1,0 0 1,0 0-1,0-1 1,-1 1-1,1 0 1,0 0-1,0 0 1,0 0-1,-1 1 1,1-1-1,0 0 1,0 0-1,0 1 1,0-1 0,0 1-1,-1-1 1,0 2-1,-3 0 0,1 1 0,-1 0 1,1 1-1,-1-1 0,1 1 0,0 0 0,1 0 0,-1 0 1,-3 6-1,3-4-9,1 0 0,-1 0 0,1 1 1,1-1-1,0 1 0,0-1 0,0 1 0,0 0 1,1 0-1,0 0 0,1 0 0,0 0 0,0 0 1,0-1-1,1 1 0,0 0 0,0 0 0,0 0 1,5 11-1,-3-10-4,1 0-1,0 0 1,0 0 0,1-1 0,0 1-1,1-1 1,-1 0 0,1-1-1,0 1 1,1-1 0,0 0 0,0-1-1,0 0 1,0 0 0,10 4 0,-10-5 9,1 0-1,-1-1 1,1 0 0,0-1 0,0 0 0,0 0 0,0-1 0,17 1-1,-19-2 9,1-1 0,-1 0-1,1 0 1,-1 0-1,0-1 1,1 0-1,-1 0 1,0-1-1,-1 1 1,1-1 0,10-7-1,-3-1 22,-1 1-1,0-2 0,0 0 1,-1 0-1,-1-1 1,0 0-1,-1-1 1,0 0-1,-1 0 1,-1-1-1,0 0 0,-1 0 1,-1-1-1,7-30 1,-11 21 37,-2 22-39,1 0 1,0 0 0,0 0-1,0 0 1,0 0 0,0 0 0,1 0-1,-1 0 1,1 0 0,0 0 0,2-5-1,-2 8-21,0 1-1,-1-1 1,1 0-1,0 0 1,0 0 0,0 1-1,-1-1 1,1 0-1,0 0 1,-1 1-1,1-1 1,0 1-1,0-1 1,-1 1-1,1-1 1,-1 1-1,1-1 1,-1 1-1,1 0 1,-1-1-1,1 1 1,0 0-1,14 18 10,-7-8-25,-1 0 0,0 1 0,-1-1 1,-1 1-1,6 17 0,-2-4-21,1 0 1,13 24-1,-18-39 27,1-1 1,-1 0-1,2-1 0,-1 1 0,1-1 0,0 0 0,16 12 0,-19-17 1,-1-1-1,0 0 1,1 0-1,-1 0 1,1-1-1,0 1 1,-1-1-1,1 0 1,0 0-1,0 0 1,0 0-1,0-1 1,0 1-1,0-1 1,7-1-1,-6 0 8,1 0 0,0-1 0,-1 0 0,1 0 0,-1 0-1,1 0 1,-1-1 0,0 0 0,8-6 0,0-2 16,0 0 1,-1-1-1,0-1 0,-1 0 1,-1-1-1,11-18 1,-11 16 27,-2-2-1,0 1 1,8-30 0,4-9 38,-15 41-59,-2 6-29,-1 24-24,2 22-30,11 43 0,2 24 2,-15-88 66,-1-3 19,1-1 0,-1 1 0,-1 0 0,0-1 0,-1 1 0,0-1 0,-1 1 0,-6 21 0,8-33-21,0-1-1,-1 1 1,1-1-1,0 1 1,0-1-1,-1 1 1,1-1-1,0 1 1,-1-1 0,1 1-1,0-1 1,-1 0-1,1 1 1,0-1-1,-1 0 1,1 1-1,-1-1 1,1 0-1,-1 1 1,1-1 0,-1 0-1,1 0 1,-1 0-1,1 0 1,-1 1-1,1-1 1,-2 0-1,-15-6 110,-12-19 66,29 25-175,-11-11 134,0-1 0,1 0-1,-12-19 1,15 26-140,5 4 0,5 3 0,19 10 0,-16-8 0,1 0 0,0-1 0,0 0 0,0 0 0,1 0 0,-1-1 0,0 0 0,11 1 0,-9-3 0,-1 0 0,0 0 0,1-1 0,-1-1 0,1 1 0,-1-1 0,0-1 0,0 1 0,0-1 0,0-1 0,-1 1 0,1-1 0,-1-1 0,13-9 0,4-6 0,-1-1 0,34-40 0,-32 33 0,-15 16 0,0-2 0,-1 1 0,15-28 0,-16 25 0,1 1 0,17-23 0,-26 38 0,0 0 0,0 0 0,0 0 0,0 0 0,0 0 0,0 0 0,0 0 0,0 0 0,0 1 0,0-1 0,0 0 0,0 0 0,0 0 0,0 0 0,0 0 0,0 0 0,0 0 0,0 0 0,0 0 0,1 0 0,-1 0 0,0 0 0,0 0 0,0 0 0,0 1 0,0-1 0,0 0 0,0 0 0,0 0 0,0 0 0,0 0 0,0 0 0,0 0 0,0 0 0,0 0 0,0 0 0,0 0 0,0 0 0,1 0 0,-1 0 0,0 0 0,0 0 0,0 0 0,0 0 0,0 0 0,0 0 0,0 0 0,0 0 0,0 0 0,0 0 0,0 0 0,0 0 0,0 0 0,1 0 0,-1 0 0,0 0 0,0 0 0,0 0 0,0 0 0,0 0 0,0 0 0,0 0 0,0 0 0,0-1 0,0 1 0,0 0 0,0 12 0,-3 20 0,1-22 0,1 4 0,-3 16 0,1 36 0,3-59 0,0 0 0,1 0 0,0 0 0,0 0 0,0 0 0,1 0 0,0 0 0,1-1 0,-1 1 0,1-1 0,5 8 0,-7-12 0,1 0 0,-1 0 0,1-1 0,0 1 0,0 0 0,-1-1 0,1 1 0,0-1 0,1 0 0,-1 0 0,0 0 0,0 0 0,1 0 0,-1 0 0,0 0 0,5 0 0,-2 0 0,0-1 0,0 0 0,0 0 0,0-1 0,0 1 0,0-1 0,9-2 0,-3-1 0,0 0 0,0-1 0,0 0 0,0-1 0,-1 0 0,12-9 0,-5 0 0,0-1 0,0-1 0,-2 0 0,0-1 0,-1-1 0,18-31 0,-25 40 0,-2 3 0,-9 12 0,-1 4 0,0-1 0,1 1 0,1 0 0,-1 0 0,1 0 0,1 1 0,-1-1 0,2 1 0,-1-1 0,1 1 0,1 0 0,0-1 0,1 13 0,-1-20 0,1 0 0,-1 1 0,1-1 0,-1 0 0,1 0 0,0 0 0,-1 0 0,1 0 0,0 0 0,1 0 0,-1 0 0,0 0 0,0-1 0,1 1 0,-1 0 0,1-1 0,-1 1 0,1-1 0,0 0 0,0 1 0,-1-1 0,1 0 0,0 0 0,0 0 0,0 0 0,0 0 0,0-1 0,1 1 0,-1-1 0,0 1 0,0-1 0,0 0 0,0 0 0,1 0 0,3 0 0,1-1 0,0 1 0,0-1 0,0 0 0,0 0 0,0-1 0,0 0 0,-1-1 0,1 1 0,11-7 0,-12 4 0,0 1 0,-1-1 0,0 0 0,0-1 0,0 1 0,0-1 0,-1 0 0,0 0 0,0 0 0,-1-1 0,4-10 0,-5 15 0,-1 0 0,0-1 0,-1 1 0,1-1 0,0 1 0,-1-1 0,1 1 0,-1-1 0,0 0 0,0 1 0,0-1 0,0 1 0,-1-1 0,1 1 0,0-1 0,-1 1 0,0-1 0,0 1 0,0-1 0,0 1 0,0 0 0,0-1 0,0 1 0,-1 0 0,1 0 0,-1 0 0,0 0 0,1 0 0,-1 0 0,0 1 0,0-1 0,0 1 0,0-1 0,-1 1 0,-3-2 0,-33-12 0,37 15 0,0-1 0,0 1 0,0 0 0,0 0 0,-1 0 0,1 0 0,0 0 0,0 0 0,0 0 0,0 1 0,0-1 0,0 1 0,-1 0 0,1-1 0,0 1 0,-3 2 0,94-2 0,-77 0 0,0 0 0,0 0 0,0 2 0,21 5 0,-28-6 0,1 0 0,-1 1 0,0-1 0,0 1 0,-1 0 0,1 0 0,0 1 0,-1 0 0,0-1 0,0 1 0,0 1 0,5 6 0,-1 0 0,-1 1 0,0 1 0,10 24 0,-16-36 0,-1 0 0,0 0 0,1-1 0,-1 1 0,1 0 0,-1 0 0,0-1 0,1 1 0,0 0 0,-1 0 0,1-1 0,-1 1 0,1-1 0,0 1 0,0-1 0,-1 1 0,1-1 0,0 1 0,0-1 0,0 1 0,-1-1 0,1 0 0,0 0 0,0 1 0,1-1 0,0 0 0,1 0 0,-1 0 0,0-1 0,1 1 0,-1-1 0,0 1 0,0-1 0,0 0 0,0 0 0,2-1 0,5-3 0,0 0 0,-1-1 0,13-10 0,73-78 0,-76 75 0,17-13 0,-34 30 0,1 1 0,0-1 0,0 1 0,0 0 0,0 0 0,0 0 0,1 0 0,-1 0 0,0 1 0,0-1 0,0 1 0,1-1 0,-1 1 0,0 0 0,1 0 0,1 0 0,-2 0 0,-1 0 0,-1 1 0,1-1 0,0 1 0,0-1 0,0 1 0,0-1 0,0 1 0,0 0 0,0-1 0,-1 1 0,1 0 0,0 0 0,-1-1 0,1 1 0,0 0 0,-1 0 0,1 0 0,-1 0 0,1 1 0,8 26 0,-3-11 0,-3-11 0,0 0 0,1 0 0,0 0 0,0-1 0,0 1 0,1-1 0,0 0 0,0 0 0,0-1 0,0 0 0,1 0 0,0 0 0,0 0 0,7 3 0,-5-4 0,0 0 0,0 0 0,0 0 0,0-1 0,1-1 0,-1 1 0,0-1 0,1 0 0,0-1 0,-1 0 0,11-2 0,-13-1 879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4.429"/>
    </inkml:context>
    <inkml:brush xml:id="br0">
      <inkml:brushProperty name="width" value="0.05" units="cm"/>
      <inkml:brushProperty name="height" value="0.05" units="cm"/>
      <inkml:brushProperty name="color" value="#004F8B"/>
    </inkml:brush>
  </inkml:definitions>
  <inkml:trace contextRef="#ctx0" brushRef="#br0">1 47 15376,'0'0'2863,"79"-43"-2903,-57 39-184,-8 4 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5.228"/>
    </inkml:context>
    <inkml:brush xml:id="br0">
      <inkml:brushProperty name="width" value="0.05" units="cm"/>
      <inkml:brushProperty name="height" value="0.05" units="cm"/>
      <inkml:brushProperty name="color" value="#004F8B"/>
    </inkml:brush>
  </inkml:definitions>
  <inkml:trace contextRef="#ctx0" brushRef="#br0">77 178 5224,'0'0'9230,"-10"3"-8244,-33 9-13,43-12-910,-1 0 0,0 1-1,0-1 1,1 0 0,-1 0 0,0 1 0,1-1 0,-1 0 0,0 0-1,0 0 1,1 0 0,-1 0 0,0 0 0,0 0 0,1 0 0,-1 0 0,0-1-1,0 1 1,1 0 0,-1 0 0,0-1 0,1 1 0,-1 0 0,0-1-1,1 1 1,-1-1 0,1 1 0,-1-1 0,0 1 0,0-2 0,-1-17 986,3 14-682,0-100 2366,-1 104-2666,0 0 0,0 0 0,0 0 0,0 0 0,1 0-1,-1 0 1,0 0 0,0 0 0,1 0 0,-1 0 0,0 0 0,1 0-1,-1 0 1,1 0 0,-1 0 0,1 0 0,0 1 0,0-2 0,2 1-17,-1 0 0,1 0 0,-1 0 1,1 1-1,-1-1 0,1 1 0,0-1 1,3 1-1,151-21 77,-104 9-3034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6.399"/>
    </inkml:context>
    <inkml:brush xml:id="br0">
      <inkml:brushProperty name="width" value="0.05" units="cm"/>
      <inkml:brushProperty name="height" value="0.05" units="cm"/>
      <inkml:brushProperty name="color" value="#004F8B"/>
    </inkml:brush>
  </inkml:definitions>
  <inkml:trace contextRef="#ctx0" brushRef="#br0">0 1 7136,'0'0'9168,"4"12"-8423,-3-11-724,9 27 676,17 37 1,-11-29 453,-1 0 0,-3 0 1,12 52-1,-22-50 228,5-53-1006,1-16-644,-2 14-2923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6.605"/>
    </inkml:context>
    <inkml:brush xml:id="br0">
      <inkml:brushProperty name="width" value="0.05" units="cm"/>
      <inkml:brushProperty name="height" value="0.05" units="cm"/>
      <inkml:brushProperty name="color" value="#004F8B"/>
    </inkml:brush>
  </inkml:definitions>
  <inkml:trace contextRef="#ctx0" brushRef="#br0">1 1 13464,'0'0'1272,"22"93"-784,-10-47 144,0-4 7,0 1-87,2-7 0,4 2-32,-1-6 0,-5-3-48,-4-7 0,2-8-64,-4-2 0,0-2-80,0-4 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8:47.971"/>
    </inkml:context>
    <inkml:brush xml:id="br0">
      <inkml:brushProperty name="width" value="0.05" units="cm"/>
      <inkml:brushProperty name="height" value="0.05" units="cm"/>
      <inkml:brushProperty name="color" value="#004F8B"/>
    </inkml:brush>
  </inkml:definitions>
  <inkml:trace contextRef="#ctx0" brushRef="#br0">93 14 7584,'0'0'3582,"-7"10"-3235,-1 0-260,-7 11 377,0 0 1,-14 30 0,25-43-210,1-3 113,0 1-1,1-1 1,0 1 0,-3 7 0,30-31 1115,-9-3-1185,0-1-1,-1 0 0,-1-1 0,13-29 0,-24 40 319,-10 17-277,-13 17-63,18-20-229,1-1-32,-7 8 130,1 0-1,0 0 0,0 0 0,1 0 0,-7 16 0,13-25-127,0 0 0,-1 0 0,1 0 0,0 0 0,0 0-1,0 1 1,0-1 0,0 0 0,0 0 0,0 0 0,0 0 0,0 1-1,0-1 1,0 0 0,0 0 0,0 0 0,0 0 0,0 1-1,0-1 1,0 0 0,0 0 0,0 0 0,0 0 0,0 0 0,0 1-1,0-1 1,0 0 0,0 0 0,1 0 0,-1 0 0,0 0-1,0 1 1,0-1 0,0 0 0,0 0 0,0 0 0,0 0 0,1 0-1,-1 0 1,0 0 0,0 0 0,0 1 0,0-1 0,11-2 281,20-11-238,-22 9 39,64-27-179,-50 21-2325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41.068"/>
    </inkml:context>
    <inkml:brush xml:id="br0">
      <inkml:brushProperty name="width" value="0.05" units="cm"/>
      <inkml:brushProperty name="height" value="0.05" units="cm"/>
      <inkml:brushProperty name="color" value="#AB008B"/>
    </inkml:brush>
  </inkml:definitions>
  <inkml:trace contextRef="#ctx0" brushRef="#br0">642 83 4720,'0'0'6632,"-12"-1"-6314,9 1-289,-13-2 195,1 0-1,0 0 0,-30-10 1,-3-5 413,-53-18 510,87 32-976,1 0 0,-1 0 1,0 2-1,0-1 0,-22 2 0,28 1-89,-1 0-1,1 0 0,-1 1 0,1 0 0,0 1 0,-1 0 0,1 0 0,1 0 1,-1 1-1,-8 6 0,2-1 58,1 1 0,0 1-1,1 0 1,0 1 0,0 0 0,1 1 0,1 0 0,0 1-1,1 0 1,1 0 0,0 1 0,1 0 0,0 1 0,-6 24-1,6-14 21,1 1 0,1 0-1,2 0 1,0 35-1,3-44-93,1 0 0,1 0 0,1 0 0,0 0 0,1-1 0,1 1 0,11 24-1,-12-33-37,0-1 0,1-1 0,0 1-1,1-1 1,-1 1 0,1-1 0,1-1-1,-1 0 1,1 1 0,0-2 0,1 1 0,-1-1-1,1 0 1,0-1 0,15 7 0,-11-7-5,0 0 0,0-1 0,0 0 0,0-1 0,1-1-1,-1 0 1,1 0 0,-1-1 0,1 0 0,-1-2 0,13-1 0,2-3 18,-1-1 0,0-1-1,41-18 1,-58 23-10,-1-2 1,1 1-1,-1-1 1,0 0-1,-1-1 1,1 0-1,-1 0 1,0-1-1,-1 1 1,1-2-1,-2 1 1,1-1-1,8-15 1,-12 18 1,0-1 1,-1 1 0,1-1 0,-1 0-1,-1 1 1,1-1 0,-1 0 0,0 0-1,0 1 1,-1-1 0,0 0 0,0 1-1,0-1 1,0 0 0,-1 1 0,0 0-1,0-1 1,-1 1 0,1 0 0,-1 0-1,-5-6 1,6 8-12,-1-1-1,1 0 1,-1 1-1,0 0 1,0 0-1,-1 0 1,1 0-1,-1 0 1,0 1-1,1-1 1,-1 1-1,0 0 1,0 0-1,0 0 1,-1 1-1,1 0 1,0-1-1,-1 1 1,1 1-1,0-1 1,-1 1-1,1 0 1,-1 0-1,1 0 1,-1 0-1,1 1 1,-7 1-1,2 1 6,-17 6 30,25-8-54,1 0-1,-1-1 1,0 1 0,1 0-1,-1-1 1,0 1 0,1 0-1,-1 0 1,1-1 0,-1 1-1,1 0 1,-1 0 0,1 0-1,0 0 1,-1 0 0,1 0-1,0 0 1,0 0 0,0 0-1,0 0 1,0 0 0,0 0-1,0 0 1,0 0 0,0 0-1,0 1 1,1-1-1,0 0-1,0 0 1,1 1-1,-1-1 1,0 0-1,0 0 1,1 0-1,-1 0 1,1 0-1,-1 0 1,0-1-1,1 1 1,0 0-1,-1-1 1,1 1 0,-1-1-1,3 1 1,3 1-2,8 3 14,0-1 0,1 0-1,-1-1 1,1 0 0,0-2 0,0 0-1,26-2 1,6-4 219,57-13-1,-59 9 60,-39 8-225,-4 0-23,1 1-1,-1 0 1,0-1 0,0 0-1,0 1 1,0-2 0,1 1-1,-1 0 1,-1 0-1,1-1 1,0 1 0,0-1-1,0 0 1,-1 0 0,1 0-1,-1 0 1,0-1 0,3-2-1,-3 4 271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43.574"/>
    </inkml:context>
    <inkml:brush xml:id="br0">
      <inkml:brushProperty name="width" value="0.05" units="cm"/>
      <inkml:brushProperty name="height" value="0.05" units="cm"/>
      <inkml:brushProperty name="color" value="#AB008B"/>
    </inkml:brush>
  </inkml:definitions>
  <inkml:trace contextRef="#ctx0" brushRef="#br0">1 364 6128,'0'0'4989,"14"-3"-4690,-4 1-240,0 1-7,0-1-1,0-1 1,0 0-1,-1 0 1,0-1-1,1 0 0,-1 0 1,10-8-1,-9 4 53,0 0-1,-1 0 0,0-1 1,0 0-1,-1-1 1,0 0-1,10-19 0,-7 9 274,0-2-1,-2 1 1,8-29 0,-16 46-235,0 0 1,0 0 0,0 0 0,-1 0 0,0-1 0,0 1-1,0 0 1,0 0 0,-1 0 0,1 0 0,-1 0 0,0 0 0,0 0-1,-1 0 1,1 0 0,-1 0 0,0 0 0,0 1 0,0-1-1,0 1 1,-5-5 0,7 8-133,0 0 0,0 0 0,0-1 0,0 1 0,0 0 0,0 0 0,-1 0 0,1 0 0,0 0 1,0 0-1,0 0 0,0 0 0,0-1 0,0 1 0,0 0 0,0 0 0,0 0 0,0 0 0,0 0 0,0 0 0,0-1 0,0 1 0,0 0 0,0 0 0,-1 0 0,2 0 0,-1 0 0,0-1 0,0 1 0,0 0 0,0 0 0,0 0 0,0 0 0,0 0 0,0 0 0,0-1 0,0 1 1,0 0-1,0 0 0,0 0 0,0 0 0,0 0 0,0 0 0,0 0 0,1-1 0,-1 1 0,0 0 0,0 0 0,0 0 0,0 0 0,0 0 0,0 0 0,1 0 0,-1 0 0,0 0 0,0 0 0,0 0 0,0 0 0,0 0 0,0 0 0,1 0 0,14-1 208,19 4-89,-33-3-127,16 2 80,0 1 0,1 1 0,-2 0-1,18 8 1,-29-10-56,0 0 0,0 1 0,0 0 0,0 0 0,-1 1 0,1-1 0,-1 1 0,0 0 0,0 0 0,0 0 0,-1 1 0,1-1 0,-1 1 0,0 0 0,0 0-1,3 9 1,-2 2 25,0 0-1,0 0 0,-2 0 0,0 0 0,-1 1 0,0-1 1,-3 24-1,1-25-1,0 0 0,1 0 1,1 0-1,0 0 0,1 0 1,0 0-1,2 0 0,8 25 1,-11-38-42,0-1 0,-1 1 0,1-1 0,0 1 1,0-1-1,0 0 0,0 0 0,0 1 0,0-1 1,1 0-1,-1 0 0,0 0 0,0 0 0,1 0 1,-1-1-1,1 1 0,-1 0 0,1-1 0,-1 1 1,4 0-1,-2-1 2,0 1 1,1-1 0,-1 0 0,0-1 0,0 1-1,1 0 1,-1-1 0,0 0 0,6-2-1,3-2 16,0-1 0,0 0-1,0-1 1,10-8 0,0-3 50,0 0 1,-2-2 0,0-1-1,-1 0 1,19-29 0,-31 40-30,-2 4 254,-3 15-69,-9 42-41,4-38-151,1-1 1,0 27-1,2-36-31,0 0 1,0 1-1,1-1 0,0 1 1,-1-1-1,1 0 0,0 0 1,1 1-1,-1-1 0,1 0 0,-1 0 1,1 0-1,0 0 0,0 0 1,4 4-1,-5-6-5,1 0-1,-1 0 1,1 0 0,0 0 0,-1 0-1,1 0 1,0 0 0,0-1 0,0 1-1,-1 0 1,1-1 0,0 0-1,0 1 1,0-1 0,0 0 0,0 0-1,0 0 1,0 0 0,0 0-1,-1-1 1,1 1 0,0-1 0,0 1-1,0-1 1,0 0 0,-1 1 0,1-1-1,0 0 1,-1 0 0,1 0-1,0 0 1,2-3 0,3-2 6,-1 0 1,1 0 0,-1 0-1,0-1 1,9-12 0,-11 11-3,1 0 0,-1-1 1,-1 1-1,1-1 1,-1 0-1,-1 1 0,0-1 1,0 0-1,-1-1 1,0 1-1,0 0 0,-1 0 1,0 0-1,-1-1 0,0 1 1,-1 0-1,0 0 1,0 0-1,0 0 0,-2 1 1,1-1-1,-1 1 1,-7-12-1,9 16 5,-1 1 1,0-1-1,0 1 0,0 0 0,0 0 1,0 1-1,-1-1 0,1 1 0,-1-1 1,0 1-1,0 0 0,1 1 0,-9-3 1,10 3-4,0 0 1,0 1-1,0-1 1,0 1 0,0 0-1,-1 0 1,1 0-1,0 0 1,0 0 0,0 0-1,0 1 1,0-1 0,0 1-1,0-1 1,0 1-1,0 0 1,0 0 0,0 0-1,0 0 1,0 0-1,1 0 1,-1 0 0,0 1-1,1-1 1,-1 0-1,1 1 1,-1 0 0,0 1-1,-6 7 50,7-8-53,0-1-1,0 1 0,0-1 0,-1 1 0,1-1 0,1 1 1,-1 0-1,0 0 0,0 0 0,1-1 0,-1 1 1,1 0-1,-1 0 0,1 0 0,0 0 0,0 0 0,0 0 1,0 0-1,0 0 0,0 0 0,1 3 0,0-2-3,0 1-1,0 0 1,0 0-1,0-1 1,0 1-1,1-1 1,0 1-1,0-1 1,0 1-1,0-1 1,0 0-1,4 3 1,-4-4-6,0 0 0,1-1 0,-1 1 1,0-1-1,1 1 0,-1-1 0,1 0 0,0 0 0,-1 0 0,1-1 1,0 1-1,0 0 0,-1-1 0,1 0 0,0 0 0,0 0 0,5 0 1,8-3-5,1-1 1,-1 0-1,0-1 0,0-1 1,0-1-1,-1 0 1,0 0-1,18-13 1,43-21 23,-63 35 17,-1-1-1,22-16 1,-20 13 1,3 3 61,-15 6-83,0 1 1,0-1-1,-1 1 1,1-1-1,0 0 1,-1 0-1,1 1 1,-1-1-1,3-3 1,2 3 156,-6 9-100,-5 16-49,4-19-5,-6 26 25,0-6 30,-3 43 0,9-58-45,1-1 0,0 1 0,1-1 0,0 1 0,0-1 0,1 0-1,0 1 1,5 9 0,-6-15-13,0-1 1,0 0-1,0 0 0,1 0 0,-1-1 0,1 1 0,0 0 0,0-1 0,0 1 1,0-1-1,1 1 0,-1-1 0,1 0 0,3 2 0,-4-3-5,0 0-1,0 0 0,0-1 0,0 1 1,0-1-1,0 0 0,0 0 1,0 1-1,0-1 0,0 0 0,0-1 1,0 1-1,0 0 0,1-1 1,-1 1-1,0-1 0,0 1 0,0-1 1,-1 0-1,1 0 0,0 0 1,0 0-1,1-2 0,10-7 33,0 0 0,-1-1 0,0-1 0,-1 0-1,-1-1 1,0 0 0,-1 0 0,10-18 0,27-35 187,-35 46-99,-9 16-34,-4 20-46,-2 4-26,1 1 0,1 0 0,1 0 0,1 0 0,1 0 0,1-1 0,0 1 0,7 22 0,-8-39-16,0 0 0,1 0 1,-1 0-1,1 0 0,0 0 1,0-1-1,0 1 0,1-1 1,-1 1-1,7 5 0,-8-8-3,0 0 0,1 0-1,-1-1 1,0 1-1,1 0 1,-1-1 0,1 1-1,-1-1 1,1 1-1,0-1 1,-1 0 0,1 0-1,-1 1 1,1-1-1,0 0 1,-1-1 0,1 1-1,-1 0 1,1 0 0,0-1-1,-1 1 1,1-1-1,-1 1 1,1-1 0,-1 1-1,0-1 1,1 0-1,-1 0 1,0 0 0,3-2-1,6-5 10,0 0 0,-1 0 0,0-1 0,-1 0 0,12-17 0,30-56 102,3-4 71,-53 86-181,1-1-1,-1 0 1,0 0 0,1 1 0,-1-1-1,0 0 1,1 1 0,-1-1 0,1 1-1,0-1 1,-1 0 0,1 1 0,-1-1-1,1 1 1,0 0 0,-1-1 0,1 1-1,0-1 1,0 1 0,-1 0-1,1 0 1,1-1 0,-1 3 1,-1-1 0,1 0-1,-1 1 1,1-1 0,-1 1 0,0-1 0,1 1-1,-1 0 1,0-1 0,0 1 0,0-1 0,0 1-1,-1 2 1,-5 65 71,-4 0 0,-34 127 0,26-124-38,-3 9 14,-36 184 230,52-247-116,10-42-37,49-174 156,-6 17-137,-11 59 44,83-187 0,-106 277-151,-11 22-19,1 0 0,0 1 1,1-1-1,0 1 0,0 0 1,1 1-1,0-1 0,1 1 1,13-12-1,-19 19-20,-1 0 1,1 1-1,0-1 0,0 1 0,0-1 1,0 1-1,0-1 0,0 1 0,0 0 0,0-1 1,0 1-1,0 0 0,0 0 0,0 0 1,0 0-1,0 0 0,0 0 0,0 0 0,0 0 1,0 0-1,0 0 0,0 1 0,0-1 1,0 0-1,0 1 0,0-1 0,0 1 1,0-1-1,-1 1 0,1-1 0,0 1 0,0 0 1,0-1-1,-1 1 0,1 0 0,0 0 1,-1 0-1,2 1 0,1 3 1,1 0 0,-1 1 0,-1-1 0,1 1 0,2 9 0,5 22 3,-2 1 0,-2 1 0,-1 0 0,-2 0 0,-1-1-1,-3 1 1,-8 65 0,8-95-6,0 0 0,-1-1 0,0 1-1,0 0 1,-7 14 0,8-21 0,0 0 0,0-1 1,0 1-1,0 0 0,0-1 0,0 1 0,0-1 0,-1 1 0,1-1 1,-1 0-1,1 0 0,-1 0 0,1 1 0,-1-1 0,0-1 0,0 1 1,1 0-1,-1 0 0,0-1 0,0 1 0,0-1 0,0 1 1,0-1-1,0 0 0,0 0 0,1 0 0,-1 0 0,0 0 0,0 0 1,0-1-1,0 1 0,0-1 0,-3 0 0,-1-2 9,1 1-1,-1-1 1,1 0 0,-1 0-1,1 0 1,0-1 0,0 0-1,1 0 1,-1 0-1,1-1 1,-7-9 0,-3-5 2,-19-35 0,33 53-12,-6-5 153,6 6-222,0 0-1,0 0 1,0 0-1,0 0 0,0 0 1,-1-1-1059,1 1 1059,0 0-1,-1 0 1,1 0-1,0 0 1,0 0-1,0 0 1,0 0-1,0 0 1,0 0-1,0 0 1,0 0-1,-1 0 1,1 0-1,0 0 1,0 0-1,0 0 0,0 0 1,0 0-1,0 0 1,-1 1-1059,1 0 1059,0-1-1,0 0 1,0 0-1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2.145"/>
    </inkml:context>
    <inkml:brush xml:id="br0">
      <inkml:brushProperty name="width" value="0.05" units="cm"/>
      <inkml:brushProperty name="height" value="0.05" units="cm"/>
    </inkml:brush>
  </inkml:definitions>
  <inkml:trace contextRef="#ctx0" brushRef="#br0">41 1 8840,'0'0'7650,"1"11"-7149,0 15-155,-2 0-1,0 0 0,-8 43 1,-1-24 178,3-16 126,2 0 0,-5 57 0,10-84-609,1-1 0,-1 1 0,0-1 0,1 1 0,-1 0 0,0-1 0,1 1 0,0-1 0,-1 0 0,1 1 0,0-1 0,0 1 0,0-1-1,0 0 1,0 0 0,0 0 0,0 1 0,1-1 0,-1 0 0,0 0 0,0-1 0,1 1 0,-1 0 0,1 0 0,-1-1 0,1 1 0,-1-1 0,1 1 0,-1-1-1,1 0 1,0 1 0,-1-1 0,4 0 0,6 1 50,0-1 0,1 0 1,17-2-1,-23 1-5,78-1 284,-57 2-200,0-1-1,33-5 1,-51 5-325,5-3 488,-7-3-3643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47.713"/>
    </inkml:context>
    <inkml:brush xml:id="br0">
      <inkml:brushProperty name="width" value="0.05" units="cm"/>
      <inkml:brushProperty name="height" value="0.05" units="cm"/>
      <inkml:brushProperty name="color" value="#AB008B"/>
    </inkml:brush>
  </inkml:definitions>
  <inkml:trace contextRef="#ctx0" brushRef="#br0">0 1044 5824,'0'0'7657,"10"-11"-7264,1-1-248,-3 2 33,1 1 0,1-1 0,-1 1 0,1 1 0,13-9 1,-22 17-148,0-1 0,-1 1 1,1-1-1,0 1 1,-1 0-1,1-1 1,0 1-1,-1 0 1,1-1-1,0 1 1,0 0-1,-1 0 1,1 0-1,0-1 0,0 1 1,0 0-1,-1 0 1,1 0-1,0 1 1,0-1-1,-1 0 1,1 0-1,0 0 1,0 0-1,-1 1 0,1-1 1,0 0-1,0 1 1,-1-1-1,1 1 1,0-1-1,-1 1 1,1-1-1,-1 1 1,1-1-1,-1 1 1,1-1-1,-1 1 0,1 0 1,-1-1-1,1 1 1,-1 1-1,2 3 59,0 0-1,0 0 1,-1 0-1,0 0 1,1 7-1,-2-11-91,4 40 264,-2 63-1,1 16 60,-1-103-224,0 1-1,1-1 1,1 0-1,11 29 1,-15-44-76,1-1 0,-1 1 0,1 0 0,0-1 0,0 1 0,0-1 0,0 1 0,0-1 0,0 1 0,0-1 0,1 0 1,-1 0-1,0 0 0,1 1 0,2 0 0,-3-2-5,0 1 1,0-1 0,0 0 0,0 1 0,0-1-1,0 0 1,1 0 0,-1 0 0,0 0 0,0 0-1,0 0 1,0-1 0,0 1 0,0 0 0,1 0-1,-1-1 1,0 1 0,1-1 0,2-2 18,0 0 1,0 0 0,0 0-1,0 0 1,0-1 0,-1 0-1,0 1 1,0-1-1,4-6 1,6-13 70,0 0 0,-1-1 1,11-35-1,18-80 284,-23 74-141,-16 59-209,-1 0 27,0 0 0,1 0 0,0 0-1,0 0 1,1 0 0,0 1 0,0-1 0,0 1-1,5-6 1,-7 11-57,0 0 0,1 0 0,-1 1-1,0-1 1,0 1 0,0-1 0,0 1 0,0 0 0,0-1 0,0 1-1,0 0 1,0-1 0,0 1 0,0 0 0,0 1 0,1 0 4,8 6-4,0 0-1,0-1 1,1 0 0,0 0 0,1-2-1,-1 1 1,1-1 0,0-1-1,0 0 1,1-1 0,-1 0 0,1 0-1,24 0 1,-26-2 7,-1-1 1,0 0-1,1 0 0,-1-1 0,0 0 1,1-1-1,10-4 0,-17 5-3,0-1 1,-1 1-1,1-1 0,0 0 1,-1-1-1,1 1 0,-1-1 1,0 1-1,0-1 0,0 0 1,0 0-1,0 0 0,-1-1 1,1 1-1,-1-1 0,0 1 0,0-1 1,0 0-1,-1 0 0,2-5 1,-2 4-4,0 0 1,0 0-1,-1 1 1,1-1-1,-1 0 1,-1 0 0,1 0-1,-1 1 1,1-1-1,-1 0 1,-1 0-1,1 1 1,-1-1-1,1 1 1,-2-1 0,1 1-1,0 0 1,-1 0-1,1 0 1,-1 0-1,-4-3 1,5 4-5,0 1 0,0 0 0,0 0 0,0 0 0,0 1 1,-1-1-1,1 0 0,-1 1 0,1-1 0,-1 1 0,0 0 0,1 0 0,-1 0 1,0 0-1,0 1 0,0-1 0,0 1 0,1 0 0,-1-1 0,0 1 0,0 1 1,0-1-1,0 0 0,0 1 0,0-1 0,0 1 0,1 0 0,-1 0 0,0 0 1,1 0-1,-1 1 0,0-1 0,1 1 0,0-1 0,-4 4 0,-2 2-3,1 0 1,0 1-1,0-1 0,1 2 0,0-1 0,0 1 1,1 0-1,0 0 0,1 0 0,0 0 0,0 1 0,1 0 1,0 0-1,1 0 0,0 0 0,1 0 0,0 1 0,0-1 1,2 13-1,-1-15-7,1 0-1,0-1 1,0 1 0,1 0 0,0-1 0,0 1 0,0-1 0,1 0-1,1 0 1,-1 0 0,1 0 0,0-1 0,1 1 0,0-1 0,0 0 0,0 0-1,0-1 1,1 1 0,0-1 0,0-1 0,0 1 0,1-1 0,0 0-1,0 0 1,0-1 0,9 3 0,-9-4 2,1 0 0,-1 0 0,1-1 0,0-1 0,0 1 0,-1-1-1,1 0 1,0-1 0,-1 0 0,1 0 0,0 0 0,-1-1 0,1-1 0,-1 1 0,0-1 0,0 0 0,0-1 0,0 1 0,6-6-1,9-7 30,0-1-1,-2-1 0,0 0 0,19-24 1,-6 3 16,-1 0-1,-3-3 1,0 0 0,-3-2 0,-2 0 0,-2-2 0,-1-1 0,-3 0-1,15-63 1,27-153 139,-53 222-124,-2-1 1,-2 0-1,-1 0 1,-7-59-1,5 96-41,-1-1 0,1 1 0,-2 0-1,1 0 1,0 0 0,-1 0 0,0 0 0,-5-10-1,6 15-14,1 0-1,0 0 0,0 0 0,0 0 0,0-1 1,-1 1-1,1 0 0,0 0 0,0 0 0,-1 0 1,1 0-1,0 0 0,0 0 0,-1 0 1,1 0-1,0 0 0,0 0 0,-1 0 0,1 0 1,0 0-1,0 0 0,-1 0 0,1 0 0,0 0 1,0 0-1,0 0 0,-1 0 0,1 0 1,0 0-1,0 0 0,-1 1 0,1-1 0,0 0 1,0 0-1,0 0 0,0 0 0,-1 1 1,1-1-1,0 0 0,0 0 0,0 0 0,0 1 1,0-1-1,-1 0 0,1 0 0,0 0 0,0 1 1,0-1-1,-9 16 14,8-15-13,-15 33-14,2 1 0,2 0 0,1 1 0,-9 46 0,-13 142-70,24-146 45,4 0 0,3 0-1,3 0 1,19 123 0,-18-184 29,2 1 1,0-1-1,0 0 0,2-1 1,0 1-1,1-1 0,1 0 1,15 24-1,-21-38 9,0 0 1,0 1-1,1-1 1,-1 0-1,1 0 1,-1-1-1,1 1 1,0-1-1,0 1 1,0-1-1,0 0 1,0 0-1,0 0 1,0 0-1,0 0 1,0-1-1,0 0 1,0 1-1,0-1 1,1 0-1,-1-1 1,0 1-1,0 0 1,0-1-1,0 0 1,0 0-1,0 0 1,5-2-1,4-2 7,0-1-1,-1 1 1,0-2 0,0 0-1,16-14 1,-7 5 16,18-15 66,38-41 0,-56 47 23,-20 24-107,1 1 0,0-1 0,-1 0 0,1 1 0,-1-1 1,1 0-1,-1 1 0,1-1 0,-1 0 0,0 1 0,1-1 0,-1 0 0,0 0 1,1 0-1,-1 1 0,0-1 0,0 0 0,0 0 0,0 0 0,0 0 0,0 1 1,0-1-1,0 0 0,0 0 0,0 0 0,-1 0 0,1 1 0,0-1 0,-1 0 1,1 0-1,0 1 0,-1-2 0,-1 2 1,0 0 1,1 1-1,-1-1 1,0 0-1,1 1 0,-1 0 1,0-1-1,1 1 1,-1 0-1,1 0 1,-1 0-1,1 0 0,0 0 1,-1 0-1,-1 2 1,0 0 4,-9 6-2,0 0 1,1 2-1,1-1 0,0 1 1,0 1-1,1 0 1,1 0-1,0 0 0,0 1 1,2 1-1,-1-1 1,-7 28-1,12-35-11,2-1 1,-1 0-1,1 0 0,-1 1 1,2-1-1,-1 0 0,0 1 1,1-1-1,0 0 0,0 0 1,1 0-1,-1 0 1,1 0-1,0 0 0,4 6 1,-4-8-1,0 0 0,1 0 0,-1 0 0,0 0 0,1 0 1,0-1-1,0 1 0,0-1 0,0 0 0,0 0 0,0 0 1,0 0-1,1-1 0,-1 1 0,1-1 0,-1 0 0,1 0 0,-1 0 1,1 0-1,0-1 0,0 1 0,4-1 0,-5 0 3,1-1 0,0 0 0,-1 1 0,1-1 0,0-1 0,-1 1 0,1 0 0,-1-1 0,0 0 0,1 0 0,-1 0 0,0 0 0,0 0 0,0-1 0,0 1 0,-1-1 0,1 0 0,-1 0 0,1 0 0,-1 0 0,0 0 0,0 0 0,2-6 0,3-7 19,0 0 1,-1-1 0,6-25 0,-12 42-23,2-10 27,0-1-1,0 0 1,-1 1 0,0-1 0,-1 0-1,0 0 1,-3-14 0,3 22-18,-1-1 0,1 1 0,-1 0 0,0-1 0,0 1 0,0 0 1,-1 0-1,1 0 0,-1 0 0,1 0 0,-1 0 0,0 0 0,0 1 0,0-1 1,-1 1-1,1-1 0,-1 1 0,1 0 0,-1 0 0,0 0 0,0 0 0,0 0 0,0 1 1,0-1-1,0 1 0,-6-2 0,3 2-4,1 0 1,0 1-1,0-1 1,0 1-1,-1 0 0,1 0 1,0 1-1,0 0 1,0 0-1,-1 0 0,1 0 1,0 1-1,0 0 1,1 0-1,-1 0 0,0 0 1,-4 4-1,8-6-4,1 1-1,0-1 0,0 0 1,-1 0-1,1 0 0,0 0 1,0 0-1,0 0 1,-1 0-1,1 1 0,0-1 1,0 0-1,0 0 0,0 0 1,0 0-1,-1 1 0,1-1 1,0 0-1,0 0 1,0 0-1,0 1 0,0-1 1,0 0-1,0 0 0,0 1 1,0-1-1,0 0 1,-1 0-1,1 1 0,0-1 1,0 0-1,1 0 0,-1 0 1,0 1-1,0-1 0,0 0 1,0 0-1,0 1 1,0-1-1,0 0 0,0 0 1,0 0-1,1 1 0,11 7 37,18 1 21,-4-9-49,-1-1 0,38-5-1,-8 0-1,217-21-96,-242 27 110,-21 0 7,0 0 0,1-1-1,11-1 1,11 1 59,-56 23 14,1-5-83,4-5 4,1 2 0,0 0 0,1 1 0,0 1 0,1 1 0,-14 19 0,25-29-8,-4 5 5,2 0-1,-1 0 1,1 0-1,-6 18 1,12-27-17,0-1 0,0 1 1,1-1-1,-1 1 0,1-1 0,0 1 0,-1 0 0,1-1 1,1 1-1,-1-1 0,0 1 0,1-1 0,0 4 0,0-4-1,-1-1 0,1 1-1,0-1 1,0 1 0,1-1-1,-1 1 1,0-1-1,0 0 1,1 1 0,-1-1-1,1 0 1,-1 0 0,1 0-1,-1 0 1,1 0-1,-1 0 1,1-1 0,0 1-1,0 0 1,3 0 0,1 0 1,1 0 0,-1 0 0,1-1 0,0 0 0,-1 0 0,1 0 0,0-1 0,-1 0 0,1 0 0,-1-1 0,1 0 0,-1 0 0,12-6 0,6-4 16,-1-1-1,26-19 1,-30 18-11,193-143 138,-161 113-68,-34 28 16,31-23 0,-33 33 12,-15 6-102,0 0-1,1 0 1,-1 1-1,0-1 1,0 0-1,0 0 0,0 0 1,0 1-1,1-1 1,-1 0-1,0 0 0,0 1 1,0-1-1,0 0 1,0 0-1,0 1 0,0-1 1,0 0-1,0 1 1,0-1-1,0 0 0,0 0 1,0 1-1,0-1 1,0 0-1,0 0 0,0 1 1,0-1-1,0 0 1,0 0-1,-1 1 0,1-1 1,-15 32 81,10-24-76,-3 9 13,1 1-1,-9 26 1,14-37-18,1 1 1,-1-1-1,1 1 0,0-1 1,1 1-1,0-1 1,0 1-1,0-1 0,3 11 1,-3-17-2,1 1 0,-1 0 0,1-1 1,0 1-1,0 0 0,-1-1 0,1 1 1,0-1-1,0 1 0,1-1 0,-1 1 0,0-1 1,0 0-1,1 0 0,-1 0 0,1 0 0,-1 0 1,1 0-1,-1 0 0,1 0 0,0 0 0,-1-1 1,1 1-1,0-1 0,0 1 0,-1-1 0,1 0 1,0 1-1,0-1 0,0 0 0,-1 0 1,1-1-1,0 1 0,0 0 0,2-1 0,2 0 10,-1 0 0,1-1 1,0 0-1,0 0 0,-1 0 0,1-1 0,-1 0 0,0 0 0,7-4 0,12-13 44,0 0 0,-1-2 0,0-1 0,-2 0 0,-1-1 0,-1-2 0,-1 0 0,22-44 0,-8 3-13,-3-2 0,-3-1-1,-3-2 1,-3 0 0,13-91 0,-26 119-24,4-33 45,-11 68-53,1 1-1,-2-1 1,1 1 0,-1-1 0,0 1 0,-5-15 0,6 23-11,0-1 1,0 1 0,0 0-1,0-1 1,0 1 0,-1 0-1,1-1 1,0 1 0,0 0-1,0 0 1,0-1 0,-1 1-1,1 0 1,0 0 0,0-1-1,-1 1 1,1 0-1,0 0 1,0 0 0,-1-1-1,1 1 1,0 0 0,-1 0-1,1 0 1,0 0 0,-1 0-1,1 0 1,0-1 0,-1 1-1,1 0 1,0 0-1,-1 0 1,1 0 0,0 0-1,-1 0 1,1 1 0,0-1-1,-1 0 1,-15 10 3,-9 22-29,2 11-21,1 1 0,-24 72 0,-19 100-123,54-172 128,2 1-1,2-1 0,1 1 1,2 50-1,4-83 40,1 1-1,0-1 1,3 13-1,-3-21 3,0 0-1,0-1 1,0 1 0,0-1-1,0 0 1,1 1-1,0-1 1,-1 0 0,1 0-1,0 0 1,1 0-1,-1 0 1,1 0 0,4 4-1,-6-7 1,1 1 0,-1-1 0,0 1 0,1-1 0,-1 1 0,0-1 0,1 0 0,-1 0 0,0 0 0,1 0 0,-1 0 0,0 0 0,1 0 0,-1 0 0,0 0 0,1-1 0,-1 1 0,0-1 0,1 1 0,1-2 0,27-16 0,-20 12 0,-4 2 7,-1 1 1,0 0-1,1 1 0,-1-1 0,1 1 1,0 0-1,7-1 0,-11 3-5,-1 0 0,1 0 0,0 0 0,-1 0 1,1 0-1,0 0 0,-1 1 0,1-1 0,0 0 0,-1 1 0,1 0 0,-1-1 0,1 1 0,-1 0 0,1 0 0,-1 0 0,1 0 0,-1 0 0,0 0 1,1 0-1,-1 0 0,0 1 0,0-1 0,0 0 0,0 1 0,0-1 0,0 1 0,-1-1 0,2 3 0,12 37 5,-13-35-7,1 1 1,0-1 0,0 1 0,1-1 0,0 0-1,0 0 1,0 0 0,0 0 0,1 0 0,0-1-1,8 8 1,-10-12-1,-1 0 0,1-1 0,0 1 0,-1 0 0,1-1 0,0 1 0,0-1 0,-1 0 0,1 0 0,0 0 0,0 0 0,0 0 0,-1 0 0,1 0 0,0 0 0,0-1 0,0 1 0,-1-1 0,1 1 0,0-1 0,-1 0 0,1 0 0,2-1 0,6-4 0,0 0 0,14-12 0,-15 11 0,9-8 13,-10 8 2,0 1-1,0 0 1,1 0 0,0 1 0,0 0 0,0 0 0,13-4 0,-22 9-14,0 0 0,0 0 1,0 0-1,1 0 0,-1 0 0,0 0 0,0 0 0,0 0 0,0 0 0,1 0 0,-1 0 1,0 0-1,0 0 0,0 0 0,0 0 0,0 0 0,1 0 0,-1 0 0,0 0 0,0 0 1,0 0-1,0 0 0,1 0 0,-1 1 0,0-1 0,0 0 0,0 0 0,0 0 0,0 0 1,0 0-1,0 0 0,1 1 0,-1-1 0,0 0 0,0 0 0,0 0 0,0 0 0,0 1 1,0 9 24,-8 15 4,7-20-20,-56 155 95,-111 219 1,151-346-48,-40 58 0,56-89-49,0 0-1,0-1 0,-1 1 0,1-1 1,0 1-1,-1-1 0,1 1 0,-1-1 0,1 0 1,-1 0-1,0 0 0,1 0 0,-1 0 1,0 0-1,-2 0 0,3-1-5,1 0 0,0 0-1,-1 0 1,1 0 0,0 0 0,0 0 0,-1 0-1,1 0 1,0 0 0,-1 0 0,1 0 0,0-1 0,-1 1-1,1 0 1,0 0 0,0 0 0,-1 0 0,1-1-1,0 1 1,0 0 0,0 0 0,-1-1 0,1 1-1,0 0 1,0-1 0,0 1 0,0 0 0,-1 0 0,1-1-1,0 1 1,0-1 0,1-20 62,7-10-11,2 1 0,1-1 1,2 2-1,22-39 0,-31 59-44,32-55-7,3 3 0,2 1-1,2 2 1,67-69 0,-90 105-2750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47.886"/>
    </inkml:context>
    <inkml:brush xml:id="br0">
      <inkml:brushProperty name="width" value="0.05" units="cm"/>
      <inkml:brushProperty name="height" value="0.05" units="cm"/>
      <inkml:brushProperty name="color" value="#AB008B"/>
    </inkml:brush>
  </inkml:definitions>
  <inkml:trace contextRef="#ctx0" brushRef="#br0">0 0 15176,'0'0'3439,"24"65"-3535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0.307"/>
    </inkml:context>
    <inkml:brush xml:id="br0">
      <inkml:brushProperty name="width" value="0.05" units="cm"/>
      <inkml:brushProperty name="height" value="0.05" units="cm"/>
      <inkml:brushProperty name="color" value="#AB008B"/>
    </inkml:brush>
  </inkml:definitions>
  <inkml:trace contextRef="#ctx0" brushRef="#br0">1 171 6016,'0'0'10482,"12"-13"-10225,-11 12-244,102-97 684,-94 91-567,0 0 0,0 1 0,0 0 0,1 1 0,0 0 1,0 0-1,0 1 0,1 0 0,13-3 0,-21 7-98,1-1 0,0 0 0,0 1-1,-1 0 1,1 0 0,0 0 0,0 0 0,-1 1 0,1-1-1,0 1 1,0 0 0,-1 0 0,1 0 0,-1 1 0,1-1-1,-1 1 1,0 0 0,1 0 0,-1 0 0,0 0-1,0 1 1,-1-1 0,1 1 0,0 0 0,-1 0 0,0 0-1,1 0 1,-1 0 0,0 0 0,1 5 0,1 1 17,0 1-1,-1-1 1,0 1 0,-1 0 0,0 0-1,0 0 1,-1 0 0,-1 11 0,-6 84 215,3-80-194,0 0 6,-1 1 0,-2-1 0,-12 34 1,-35 70 237,43-106-251,0 1 83,-1 0-1,-1-1 0,-1 0 1,-23 31-1,35-54-132,1 1 0,0 0 0,-1-1-1,1 1 1,-1-1 0,1 1 0,-1-1 0,1 1-1,-1-1 1,0 1 0,1-1 0,-1 0 0,0 1-1,1-1 1,-1 0 0,0 0 0,1 1-1,-1-1 1,0 0 0,1 0 0,-1 0 0,0 0-1,0 0 1,0 0 0,0 0-6,1-1 0,0 1 0,0-1 1,0 1-1,0 0 0,0-1 0,0 1 0,0-1 0,0 1 1,0-1-1,0 1 0,0-1 0,0 1 0,0-1 0,0 1 1,0-1-1,0 1 0,1 0 0,-1-1 0,0 1 0,0-1 1,0 1-1,1 0 0,-1-1 0,0 1 0,1 0 0,-1-1 1,0 1-1,1 0 0,-1-1 0,0 1 0,1 0 0,-1 0 1,1-1-1,-1 1 0,0 0 0,1 0 0,3-4 14,7-6 50,0 1-1,24-15 1,-30 21-55,1 1 0,-1-1 1,1 1-1,0 0 0,0 1 0,0-1 0,0 1 0,0 0 1,0 1-1,6 0 0,15 1 21,-1 2 1,0 1-1,0 1 0,0 2 1,-1 0-1,0 2 0,0 0 1,-1 2-1,31 18 0,-44-22-14,34 17 92,-44-24-108,1 1-1,-1 0 1,0-1-1,1 1 1,0-1 0,-1 1-1,1-1 1,-1 0-1,1 0 1,-1 0 0,1 0-1,0 0 1,-1 0-1,1 0 1,-1 0 0,1-1-1,0 1 1,-1 0-1,1-1 1,-1 0 0,1 1-1,-1-1 1,0 0-1,2-1 1,-2 0-5,0 0 0,0-1-1,0 1 1,0-1 0,-1 1 0,1-1-1,-1 1 1,1-1 0,-1 0 0,0 1 0,0-1-1,0 1 1,-2-6 0,2-6-8,0-20-2956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1.631"/>
    </inkml:context>
    <inkml:brush xml:id="br0">
      <inkml:brushProperty name="width" value="0.05" units="cm"/>
      <inkml:brushProperty name="height" value="0.05" units="cm"/>
      <inkml:brushProperty name="color" value="#AB008B"/>
    </inkml:brush>
  </inkml:definitions>
  <inkml:trace contextRef="#ctx0" brushRef="#br0">180 9 6424,'0'0'8308,"-7"10"-7970,-22 31 6,-50 72 1072,67-94-1243,1 1 0,2 0 0,-10 27-1,16-39-96,0 0-1,1 0 1,0 0-1,1 1 0,0-1 1,0 1-1,1-1 1,0 1-1,0-1 0,1 1 1,3 14-1,-4-21-52,1 0 0,0 0 0,0 0 0,0 1 0,0-1 0,0 0 0,0 0 0,1-1 1,-1 1-1,0 0 0,1 0 0,0-1 0,-1 1 0,1-1 0,0 1 0,0-1 0,0 0 0,0 0 0,0 0 0,0 0 0,0 0 0,1 0 0,-1 0 0,0-1 0,0 1 0,1-1 0,-1 0 0,0 1 0,0-1 0,1 0 0,-1-1 1,0 1-1,1 0 0,-1-1 0,3 0 0,3-1 23,0 0 0,-1 0 1,1-1-1,-1 0 1,0-1-1,0 0 0,0 0 1,0 0-1,6-6 0,7-11 102,0 0 0,-2-1 0,0-1 0,-2-1-1,24-46 1,-23 41 108,-8 18-18,-9 11-233,0 0-1,0 0 1,0-1-1,0 1 1,0 0 0,0 0-1,1 0 1,-1 0-1,0 0 1,0 0 0,0 0-1,0 0 1,0 0-1,0 0 1,0 0 0,1 0-1,-1 0 1,0 0 0,0 0-1,0 0 1,0 0-1,0 0 1,0 0 0,0 0-1,1 0 1,-1 0-1,0 0 1,0 0 0,0 0-1,0 1 1,0-1-1,0 0 1,0 0 0,0 0-1,0 0 1,1 0-1,-1 0 1,0 0 0,0 0-1,0 0 1,0 1-1,0-1 1,0 0 0,0 0-1,0 0 1,0 0-1,0 0 1,0 0 0,0 1-1,1 24 296,-1-10-313,1 1 44,1-1-1,0 0 1,1 1 0,1-1 0,0 0 0,1-1 0,0 1 0,13 21 0,-16-31-24,1 0 0,0-1 1,1 1-1,-1-1 0,1 0 0,0 0 1,0 0-1,0-1 0,0 1 0,1-1 1,-1 0-1,1 0 0,0-1 0,0 1 1,0-1-1,0 0 0,0 0 0,1-1 1,-1 0-1,0 0 0,1 0 0,-1 0 1,1-1-1,-1 0 0,1 0 0,-1 0 1,9-3-1,-4 1 5,0-1 0,0 0 0,-1 0 1,0-1-1,1-1 0,-1 1 0,-1-1 0,1-1 0,-1 0 0,0 0 1,0-1-1,-1 1 0,0-2 0,12-14 0,-9 9 61,-1-1-1,-1 0 1,0 0-1,0-1 1,-2 0-1,0 0 1,0-1-1,4-23 1,-9 29-8,0 1 1,0 0-1,-1-1 1,-1 1-1,0 0 0,0-1 1,-1 1-1,0 0 1,0 0-1,-1 0 1,0 0-1,-1 1 1,0-1-1,0 1 1,-1 0-1,0 0 1,-1 0-1,-6-7 1,11 14-47,0 0 0,1 0 0,-1 0 0,0 0 0,1 0 0,-1 0 0,0 0 0,0 1 0,0-1 0,0 0 0,0 1 1,1-1-1,-1 1 0,0-1 0,0 1 0,-1-1 0,1 1 0,0 0 0,0-1 0,0 1 0,0 0 0,0 0 0,0 0 1,0 0-1,0 0 0,-1 0 0,1 0 0,0 0 0,0 0 0,0 1 0,0-1 0,0 0 0,-1 1 0,0 0-205,1 0-1,-1 1 0,1-1 0,0 0 0,0 1 1,0-1-1,0 0 0,0 1 0,0-1 1,0 1-1,0 0 0,1-1 0,-1 1 0,1-1 1,-1 1-1,1 0 0,-1 3 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2.755"/>
    </inkml:context>
    <inkml:brush xml:id="br0">
      <inkml:brushProperty name="width" value="0.05" units="cm"/>
      <inkml:brushProperty name="height" value="0.05" units="cm"/>
      <inkml:brushProperty name="color" value="#AB008B"/>
    </inkml:brush>
  </inkml:definitions>
  <inkml:trace contextRef="#ctx0" brushRef="#br0">334 437 4816,'0'0'6357,"-10"5"-5978,-31 13 310,-71 44 0,98-53-489,1 0-1,1 1 1,-1 0 0,2 1-1,-1 0 1,2 1-1,-1 0 1,2 1 0,-14 21-1,16-19 35,0 0 0,0 1 0,2 0 0,0-1 0,1 2 0,-3 17 0,7-29-152,0 0 1,-1 0-1,1 0 0,1 1 1,-1-1-1,1 0 1,0 0-1,0 0 0,1 0 1,2 7-1,-2-9-34,0 0-1,0 0 0,0 0 1,0 0-1,0-1 0,0 1 1,1-1-1,0 1 1,-1-1-1,1 0 0,0 0 1,0 0-1,0 0 0,0-1 1,0 1-1,7 1 0,-6-2-6,0 0-1,1 0 0,-1-1 0,0 0 0,0 0 1,0 0-1,0-1 0,0 1 0,0-1 0,0 0 1,0 0-1,0 0 0,0-1 0,0 1 0,0-1 1,-1 0-1,1 0 0,0 0 0,3-4 0,3-1 38,0-1 0,-1-1-1,1 0 1,13-18-1,-5 4 29,-1-1-1,-1 0 0,-2-1 1,0-1-1,-2 0 0,0-1 1,-2 0-1,-1-1 0,-2 0 1,0-1-1,-2 1 0,-1-1 1,1-40-1,-5 46-48,-4-145 256,1 134-178,-1-1 1,-16-61-1,14 82-69,5 12-45,0 0 1,0 0 0,0-1-1,0 1 1,0 0-1,1 0 1,-1-1-1,0-2 1,-5 16 43,0 11-63,1 1-1,1 0 0,0 0 0,2 1 1,1 28-1,0-27-6,0 45 9,3-1 0,2 1-1,4-1 1,3 0 0,3-1 0,3-1 0,50 130 0,-48-163 78,-5-22-20,-14-12-60,1 1 1,-1-1 0,1 0-1,-1 0 1,1 0 0,-1 0-1,1 0 1,-1 0 0,1 0-1,-1-1 1,1 1 0,-1 0-1,1 0 1,-1 0 0,1 0-1,-1-1 1,1 1 0,-1 0-1,1 0 1,-1-1 0,0 1-1,1 0 1,-1-1 0,0 1-1,1 0 1,-1-1 0,0 1-1,1-1 1,-1 1 0,0-1-1,1 0 1,31-59-2314,-31 59 1838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3.903"/>
    </inkml:context>
    <inkml:brush xml:id="br0">
      <inkml:brushProperty name="width" value="0.05" units="cm"/>
      <inkml:brushProperty name="height" value="0.05" units="cm"/>
      <inkml:brushProperty name="color" value="#AB008B"/>
    </inkml:brush>
  </inkml:definitions>
  <inkml:trace contextRef="#ctx0" brushRef="#br0">136 116 5120,'0'0'8254,"-10"12"-7831,-2 2-269,3-3-6,1 0 0,-1 0 0,2 1 0,-7 14 1,-3 3 325,10-19-311,1 1 0,0 1 0,1 0 0,0-1-1,0 1 1,1 1 0,1-1 0,-3 18-1,5-13 53,-1 1-1,2 0 1,3 30-1,-3-44-159,1 0 0,0 0 0,-1 1 0,1-1-1,1 0 1,-1-1 0,0 1 0,1 0 0,0 0-1,0-1 1,0 1 0,0-1 0,1 1 0,-1-1 0,1 0-1,0 0 1,0 0 0,0-1 0,0 1 0,0 0-1,1-1 1,4 2 0,-6-3-28,0-1 1,0 1-1,0-1 0,0 0 1,0 0-1,0 0 0,0 0 1,0 0-1,0 0 0,0 0 0,0-1 1,0 1-1,0-1 0,0 0 1,0 0-1,0 1 0,0-1 1,0 0-1,0 0 0,2-3 1,4-2 48,-1 0 1,0-1-1,8-8 1,-1-3 50,-1-1-1,-1 0 1,-1-1-1,-1 0 1,0-1-1,-2 0 1,0 0-1,-2-1 1,0 0-1,4-32 1,-9 38 214,-1 15-145,-1 3-9,-2 28 76,4-19-238,1 1 1,-1-1-1,2 0 1,0 1-1,0-1 1,1 0-1,0-1 1,8 14-1,-10-20-17,0-1 0,1 1 0,-1-1-1,1 0 1,0 0 0,0 0 0,0 0 0,0 0-1,0-1 1,1 1 0,-1-1 0,1 0 0,-1 0-1,1 0 1,0-1 0,0 1 0,0-1 0,0 0-1,0 0 1,0 0 0,0-1 0,0 1-1,0-1 1,1 0 0,-1 0 0,6-1 0,-2-1 11,1 0 0,-1-1 1,0 0-1,0 0 0,0-1 1,0 0-1,-1 0 0,1-1 0,-1 0 1,0 0-1,0-1 0,-1 1 1,0-2-1,6-6 0,3-5 71,-1-1 0,-1 0 0,0-1-1,9-21 1,-17 30-12,0 1 0,-1-1 0,0 0 0,-1 0-1,-1 0 1,0 0 0,0-1 0,-1 1 0,0 0 0,-1-1-1,0 1 1,-1-1 0,-1 1 0,1 0 0,-2-1-1,0 1 1,0 0 0,-8-16 0,6 20 112,2 12 127,1 9-3733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5.773"/>
    </inkml:context>
    <inkml:brush xml:id="br0">
      <inkml:brushProperty name="width" value="0.05" units="cm"/>
      <inkml:brushProperty name="height" value="0.05" units="cm"/>
      <inkml:brushProperty name="color" value="#AB008B"/>
    </inkml:brush>
  </inkml:definitions>
  <inkml:trace contextRef="#ctx0" brushRef="#br0">0 9 4816,'0'0'10872,"14"-1"-10648,4 0-165,46-4 472,90 4 0,-19 9 523,-123-8-816,12 0 0,-23 0-221,-1 0 0,1 0 0,-1 0 0,1 0 1,-1 0-1,1 0 0,-1 0 0,1 0 0,-1 0 0,1 0 1,-1 0-1,1 0 0,-1 1 0,0-1 0,1 0 0,-1 0 1,1 1-1,-1-1 0,1 0 0,-1 0 0,0 1 0,1-1 1,-1 1-1,0-1 0,1 0 0,-1 1 0,1 0 0,-1-1 83,6-5 654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6.362"/>
    </inkml:context>
    <inkml:brush xml:id="br0">
      <inkml:brushProperty name="width" value="0.05" units="cm"/>
      <inkml:brushProperty name="height" value="0.05" units="cm"/>
      <inkml:brushProperty name="color" value="#AB008B"/>
    </inkml:brush>
  </inkml:definitions>
  <inkml:trace contextRef="#ctx0" brushRef="#br0">0 19 5624,'0'0'8964,"11"1"-8632,76-4 313,-46 1 77,68 4 0,7 6 395,-110-9-1227,-1 0 1,0 1-1,0-2 0,0 1 0,0-1 1,-1 1-1,1-1 0,0-1 0,-1 1 1,8-5-1,-9 5-704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8.012"/>
    </inkml:context>
    <inkml:brush xml:id="br0">
      <inkml:brushProperty name="width" value="0.05" units="cm"/>
      <inkml:brushProperty name="height" value="0.05" units="cm"/>
      <inkml:brushProperty name="color" value="#AB008B"/>
    </inkml:brush>
  </inkml:definitions>
  <inkml:trace contextRef="#ctx0" brushRef="#br0">171 1 6520,'0'0'8137,"-10"1"-7808,-35 3-18,42-3-272,1 0 1,-1 0 0,1 0-1,-1 0 1,1 0-1,0 1 1,0-1-1,-1 1 1,1-1-1,0 1 1,0 0-1,1 0 1,-1 0 0,0 0-1,1 0 1,-1 0-1,1 0 1,-2 4-1,-5 6 162,-1 0 32,0 1 0,0 0 1,1 1-1,-11 28 0,16-35-149,0 0-1,1 1 0,0-1 0,1 1 0,0-1 0,0 1 1,0 0-1,1-1 0,0 1 0,1 0 0,-1-1 1,4 11-1,1-1 14,0-1-1,2-1 1,0 1 0,0-1 0,2 0-1,0-1 1,0 0 0,2 0 0,-1-1-1,2 0 1,15 13 0,-21-20-49,1-1 0,-1 0 0,1-1 0,0 1-1,0-1 1,1 0 0,-1-1 0,1 0 0,-1 0 0,1-1 0,0 0 0,0 0 0,0-1 0,0 0-1,1 0 1,-1-1 0,0 0 0,0 0 0,1-1 0,-1 0 0,0-1 0,0 1 0,0-2 0,-1 1-1,12-6 1,-7 2 19,0-2 0,0 1 0,-1-2 0,0 1 0,-1-1 0,0-1 0,0 0 0,-1 0 0,9-14 0,-1 0 91,-1-1-1,-1-1 1,14-35-1,-26 54-115,-1 0 0,1-1 0,-1 1 0,-1 0 1,1-1-1,-1 1 0,-1-1 0,1 0 0,-1 1 0,-1-1 0,1 1 0,-1-1 0,-1 1 0,1-1 0,-1 1 0,-5-12 0,5 15-11,-1-1 0,1 0-1,-1 1 1,0-1 0,0 1 0,-1 0-1,1 0 1,-1 1 0,0-1 0,0 1-1,0-1 1,0 1 0,-1 0 0,1 1 0,-1-1-1,0 1 1,0 0 0,0 0 0,0 0-1,0 1 1,0 0 0,0 0 0,0 0 0,-10 0-1,1 1 33,0 1 1,1 0-1,-1 1 0,0 0 0,1 1 0,-1 0 1,1 1-1,0 1 0,-20 10 0,-20 7 203,52-22-235,2-3-28,7-5-17,26-19-203,-18 12-2729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9:59.619"/>
    </inkml:context>
    <inkml:brush xml:id="br0">
      <inkml:brushProperty name="width" value="0.05" units="cm"/>
      <inkml:brushProperty name="height" value="0.05" units="cm"/>
      <inkml:brushProperty name="color" value="#AB008B"/>
    </inkml:brush>
  </inkml:definitions>
  <inkml:trace contextRef="#ctx0" brushRef="#br0">4 0 4720,'0'0'13250,"-1"15"-13006,-1 24-32,1 0-1,7 47 1,28 252 1426,-32-318-1454,-1-16-123,0 0-1,-1 0 0,0 0 1,0 0-1,0 1 1,-1 4-1,-1-3-77,0 7 725,5-21-374,3-17-3350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2.494"/>
    </inkml:context>
    <inkml:brush xml:id="br0">
      <inkml:brushProperty name="width" value="0.05" units="cm"/>
      <inkml:brushProperty name="height" value="0.05" units="cm"/>
    </inkml:brush>
  </inkml:definitions>
  <inkml:trace contextRef="#ctx0" brushRef="#br0">1 71 10752,'0'0'1936,"91"-14"-1280,-37 8 8,6-4-120,3 2-8,3-2-104,1 4 8,-7 4-232,-1 2 8,-5-4-129,-7-7 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0.123"/>
    </inkml:context>
    <inkml:brush xml:id="br0">
      <inkml:brushProperty name="width" value="0.05" units="cm"/>
      <inkml:brushProperty name="height" value="0.05" units="cm"/>
      <inkml:brushProperty name="color" value="#AB008B"/>
    </inkml:brush>
  </inkml:definitions>
  <inkml:trace contextRef="#ctx0" brushRef="#br0">0 74 8336,'0'0'5800,"14"-2"-5423,258-15 2308,-155 1-961,-101 12-2022,0 0 1,0-1-1,0-1 1,26-13-1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1.543"/>
    </inkml:context>
    <inkml:brush xml:id="br0">
      <inkml:brushProperty name="width" value="0.05" units="cm"/>
      <inkml:brushProperty name="height" value="0.05" units="cm"/>
      <inkml:brushProperty name="color" value="#AB008B"/>
    </inkml:brush>
  </inkml:definitions>
  <inkml:trace contextRef="#ctx0" brushRef="#br0">0 115 5720,'0'0'10320,"8"-10"-9994,27-34-6,-30 40-242,1-1 0,-1 1 0,1 0 0,0 0 0,0 0 0,1 1 0,-1 0 0,1 1 0,0-1 0,-1 1 0,11-2 0,11-4 189,-20 5-172,-1 1 1,0 0-1,1 1 0,-1 0 1,1 0-1,-1 0 1,1 1-1,12 1 0,-18-1-65,1 0 0,-1 1-1,0-1 1,0 1 0,1 0-1,-1-1 1,0 1 0,0 0-1,0 0 1,0 0 0,0 1-1,0-1 1,0 0 0,0 1-1,0-1 1,-1 1 0,1 0-1,0-1 1,-1 1 0,0 0-1,1 0 1,-1 0-1,0 0 1,0 0 0,0 0-1,0 1 1,0-1 0,-1 0-1,1 0 1,-1 1 0,1-1-1,-1 4 1,0-1 1,-1 0 0,0 1 0,0-1 0,0 0 0,0 0-1,-1 0 1,0 0 0,0 0 0,0 0 0,-1 0 0,1-1 0,-1 1 0,0-1 0,-4 4 0,-7 8 40,0 0 1,-19 15 0,26-24-49,-17 13 179,-35 41-1,58-60-193,1-1 0,0 1 0,0-1 0,0 1-1,-1 0 1,1-1 0,0 1 0,0-1-1,0 1 1,0-1 0,0 1 0,0 0 0,0-1-1,0 1 1,0-1 0,0 1 0,1-1-1,-1 1 1,0-1 0,0 1 0,0-1 0,1 1-1,-1-1 1,0 1 0,1-1 0,-1 1 0,0-1-1,1 1 1,-1-1 0,1 0 0,-1 1-1,0-1 1,1 1 0,-1-1 0,1 0 0,-1 0-1,1 1 1,-1-1 0,1 0 0,0 0 0,-1 0-1,1 0 1,0 1 0,29 9 37,-28-9-22,12 3-4,0 2-1,0-1 1,-1 2-1,0 0 1,0 0-1,0 1 1,-1 1-1,17 15 1,-28-23-12,0 0 1,1 0-1,-1 0 0,0 1 1,0-1-1,0 0 1,0 1-1,0-1 1,0 1-1,0-1 0,0 1 1,0-1-1,-1 1 1,1-1-1,-1 1 1,1 0-1,-1 0 1,0-1-1,1 1 0,-1 0 1,0-1-1,0 1 1,0 0-1,0 0 1,-1-1-1,1 1 0,0 0 1,-1 0-1,0-1 1,1 1-1,-1-1 1,0 1-1,1-1 1,-1 1-1,0-1 0,0 1 1,0-1-1,-1 1 1,1-1-1,0 0 1,-3 2-1,-1 1 27,-1 0-1,0 0 1,0 0-1,-1-1 1,1 0-1,-1 0 1,1-1 0,-1 0-1,-9 2 1,-89 6 359,103-10-384,0 0 0,0 0 0,1 0 0,-1-1 0,0 1-1,0 0 1,1-1 0,-1 1 0,0-1 0,1 1 0,-4-2 0,-10-3-37</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2.179"/>
    </inkml:context>
    <inkml:brush xml:id="br0">
      <inkml:brushProperty name="width" value="0.05" units="cm"/>
      <inkml:brushProperty name="height" value="0.05" units="cm"/>
      <inkml:brushProperty name="color" value="#AB008B"/>
    </inkml:brush>
  </inkml:definitions>
  <inkml:trace contextRef="#ctx0" brushRef="#br0">0 18 7936,'0'0'6440,"12"0"-6079,265-9 2071,-146 0-1779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2.747"/>
    </inkml:context>
    <inkml:brush xml:id="br0">
      <inkml:brushProperty name="width" value="0.05" units="cm"/>
      <inkml:brushProperty name="height" value="0.05" units="cm"/>
      <inkml:brushProperty name="color" value="#AB008B"/>
    </inkml:brush>
  </inkml:definitions>
  <inkml:trace contextRef="#ctx0" brushRef="#br0">1 32 10656,'0'0'2448,"11"-5"-2126,36-16 17,-41 20-245,0 0 1,-1-1-1,1 2 0,0-1 0,0 1 1,0 0-1,0 0 0,-1 1 1,1-1-1,0 1 0,0 1 1,-1-1-1,1 1 0,-1 0 0,1 0 1,-1 0-1,0 1 0,0 0 1,0 0-1,0 0 0,6 6 1,-8-6-32,0 0 1,-1 1-1,1-1 1,-1 1-1,1-1 1,-1 1 0,0 0-1,-1 0 1,1 0-1,-1 0 1,1 0 0,-1 1-1,-1-1 1,2 8-1,-1-1 58,-1-1 0,0 1-1,0 0 1,-4 19 0,2-23-44,0 1 0,0-1 0,-1 1 0,0-1 1,-1 0-1,1 0 0,-1 0 0,-1-1 0,-9 12 0,11-14 21,0-1 0,-1 1 0,1-1-1,-1 0 1,0 0 0,0 0-1,0-1 1,0 1 0,0-1 0,-1 0-1,1 0 1,-1 0 0,1-1-1,-1 0 1,0 0 0,1 0 0,-7 0-1,11-1-89,0 0-1,0 0 1,0 0-1,0 0 1,0 0-1,0 0 1,0 0-1,0 0 1,0 0-1,0 0 1,0 0-1,0 0 1,1 0-1,-1 0 1,0 0-1,0 0 1,0 0-1,0 0 1,0-1-1,0 1 1,0 0-1,0 0 1,0 0-1,0 0 1,0 0-1,0 0 1,0 0-1,0 0 1,0 0-1,0 0 1,0 0-1,0 0 0,0 0 1,0 0-1,0 0 1,0 0-1,0 0 1,0 0-1,0-1 1,0 1-1,-1 0 1,1 0-1,0 0 1,0 0-1,0 0 1,0 0-1,0 0 1,0 0-1,0 0 1,10-5 190,14-5 25,18-1 155,0 1-1,58-7 0,-66 13-879,0-1 0,-1-2-1,1-1 1,48-20-1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4.020"/>
    </inkml:context>
    <inkml:brush xml:id="br0">
      <inkml:brushProperty name="width" value="0.05" units="cm"/>
      <inkml:brushProperty name="height" value="0.05" units="cm"/>
      <inkml:brushProperty name="color" value="#AB008B"/>
    </inkml:brush>
  </inkml:definitions>
  <inkml:trace contextRef="#ctx0" brushRef="#br0">24 135 6016,'0'0'11522,"-5"-10"-11194,-14-30-19,19 39-281,0-1 0,0 0-1,0 1 1,0-1 0,1 1-1,-1-1 1,0 1 0,1-1-1,-1 1 1,1-1 0,0 1-1,-1 0 1,1-1 0,0 1-1,0 0 1,0 0-1,0-1 1,0 1 0,0 0-1,0 0 1,0 0 0,1 0-1,-1 0 1,0 0 0,1 1-1,-1-1 1,3-1 0,0 0 48,5-6 73,1 2 0,0-1 0,0 2 1,1-1-1,14-5 0,-22 10-116,0 1 1,0-1-1,0 1 1,0-1-1,-1 1 1,1 0-1,0 0 1,0 0-1,0 0 1,0 1-1,0-1 0,0 1 1,-1 0-1,1 0 1,0 0-1,-1 0 1,1 0-1,0 0 1,-1 1-1,1-1 1,-1 1-1,0 0 1,0 0-1,1 0 1,-1 0-1,-1 0 1,3 2-1,1 3 13,0 0 0,-1-1 1,0 2-1,0-1 0,-1 0 0,0 1 0,0-1 0,-1 1 1,1 0-1,-2 0 0,1 0 0,-1 0 0,-1 0 1,1 0-1,-1 0 0,-1 1 0,-1 9 0,-2 3 25,0-1 1,-2 0-1,0 0 0,-1-1 0,-16 30 1,2-10 89,-2-2 1,-35 43 0,10-21 187,47-58-315,0 0-1,0 1 0,0-1 0,0 0 1,-1 0-1,1 0 0,0 0 0,0 0 1,-1 0-1,-1 1 139,15-5-37,37-7-8,-1 2 0,2 3-1,54 0 1,-100 5-123,28 0 109,62-7-1,-90 6-114,-1 0 1,1-1-1,-1 0 0,0 1 0,0-1 0,1 0 1,-1 0-1,0-1 0,-1 1 0,1-1 0,0 1 0,-1-1 1,5-6-1,5-8-3110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5.245"/>
    </inkml:context>
    <inkml:brush xml:id="br0">
      <inkml:brushProperty name="width" value="0.05" units="cm"/>
      <inkml:brushProperty name="height" value="0.05" units="cm"/>
      <inkml:brushProperty name="color" value="#AB008B"/>
    </inkml:brush>
  </inkml:definitions>
  <inkml:trace contextRef="#ctx0" brushRef="#br0">22 1 6424,'0'0'4437,"-2"12"-3972,-6 38 146,2-1 1,1 73-1,20 223 2115,-14-172-781,2-151-1128,-1-16-42,-2-17-252,0-26-133,2-65 352,0 90-649,0 0 1,0 0-1,1 1 1,0-1 0,1 1-1,9-18 1,-3 9 85,1 1-1,19-25 1,-26 38-141,1 1 0,0-1-1,0 1 1,0 0 0,1 0 0,0 1-1,0 0 1,0 0 0,0 0 0,1 1-1,8-4 1,-14 7-32,0-1 1,0 1-1,1-1 0,-1 1 1,0 0-1,1-1 0,-1 1 1,1 0-1,-1 0 0,0 0 1,1 0-1,-1 0 1,0 1-1,1-1 0,-1 0 1,0 0-1,1 1 0,-1-1 1,0 1-1,1 0 0,-1-1 1,0 1-1,0 0 0,0-1 1,0 1-1,0 0 0,1 0 1,-2 0-1,1 0 0,0 0 1,0 0-1,0 0 1,0 1-1,-1-1 0,1 0 1,0 0-1,-1 1 0,1-1 1,-1 0-1,1 2 0,0 3 4,0 0-1,0-1 1,0 1-1,-1 0 1,0 0-1,0 0 0,0 0 1,-2 6-1,1-6-3,-1-1 0,0 0 0,0 1 1,0-1-1,0 0 0,-1 0 0,0 0 0,0-1 0,-1 1 0,1-1 0,-1 1 0,0-1 0,0-1 0,0 1 0,0 0 0,-1-1 0,0 0 0,1 0 1,-1 0-1,-1-1 0,1 0 0,0 1 0,0-2 0,-1 1 0,1-1 0,-1 0 0,1 0 0,-1 0 0,1-1 0,-7 0 0,15 1 2,0-1 0,1 1-1,-1 0 1,0 0-1,0 1 1,0-1 0,0 1-1,4 2 1,7 4 3,18 7 52,1 2 0,-2 1-1,-1 2 1,30 24 0,-48-40 144,-10-7-3253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6.489"/>
    </inkml:context>
    <inkml:brush xml:id="br0">
      <inkml:brushProperty name="width" value="0.05" units="cm"/>
      <inkml:brushProperty name="height" value="0.05" units="cm"/>
      <inkml:brushProperty name="color" value="#AB008B"/>
    </inkml:brush>
  </inkml:definitions>
  <inkml:trace contextRef="#ctx0" brushRef="#br0">355 532 6224,'0'0'6197,"-13"-2"-5856,7 1-290,-1-1 2,-1 1 0,1 0 0,0 0-1,-1 1 1,1 0 0,-1 1 0,1-1-1,0 1 1,0 1 0,-1 0-1,-7 2 1,-11 7 160,1 1 1,0 1-1,2 1 0,-1 1 0,2 1 0,-27 23 0,45-34-142,-1 0 0,1 1-1,0 0 1,0 0 0,0 0 0,1 0 0,0 0-1,0 1 1,1-1 0,0 1 0,0 0-1,0-1 1,1 1 0,-1 9 0,2-13-35,-1 0 1,1 0 0,0 0 0,1 0-1,-1-1 1,0 1 0,1 0 0,0 0-1,-1 0 1,1-1 0,0 1 0,0 0-1,1-1 1,-1 1 0,1-1 0,-1 1-1,1-1 1,0 0 0,-1 0 0,1 1-1,1-1 1,-1-1 0,0 1 0,0 0-1,1 0 1,-1-1 0,1 0 0,-1 1-1,1-1 1,-1 0 0,1 0 0,0 0-1,0-1 1,0 1 0,-1-1 0,4 1-1,0 0 20,0-1-1,0 0 0,1 0 1,-1 0-1,0-1 0,0 0 1,0 0-1,0-1 0,-1 1 1,1-1-1,0 0 0,-1-1 1,9-4-1,-6 2 20,-1-1-1,1 0 1,-1 0-1,-1-1 1,1 1-1,-1-1 1,0-1-1,5-8 1,1-4 86,-1-1 1,-1-1-1,0 0 0,-2 0 0,-1-1 1,5-25-1,-6 17 9,-2 0-1,-1 0 1,-2-1-1,-3-43 1,-22-126 428,12 124-384,6 43-89,3 24-49,2 1 1,-1 0 0,0-14 0,1 20 21,-1 7-55,0 15-11,54 380-80,-50-386 48,56 228-2,-32-145 70,-24-86-27,1 0 1,0 0 0,0 0-1,1-1 1,0 1-1,1-1 1,0 0 0,11 15-1,-16-24-42,0 0 0,1 1 0,-1-1 0,0 0 0,1 1 0,-1-1 0,1 0 0,-1 0 0,1 0-1,-1 1 1,0-1 0,1 0 0,-1 0 0,1 0 0,-1 0 0,1 0 0,-1 0 0,1 0 0,-1 0 0,1 0-1,-1 0 1,1 0 0,-1 0 0,1 0 0,-1 0 0,1 0 0,-1 0 0,1-1 0,12-11 298,5-17-2187,-17 27 732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7.543"/>
    </inkml:context>
    <inkml:brush xml:id="br0">
      <inkml:brushProperty name="width" value="0.05" units="cm"/>
      <inkml:brushProperty name="height" value="0.05" units="cm"/>
      <inkml:brushProperty name="color" value="#AB008B"/>
    </inkml:brush>
  </inkml:definitions>
  <inkml:trace contextRef="#ctx0" brushRef="#br0">25 0 8032,'0'0'3589,"-3"16"-3156,-7 50 239,-1 83 0,13 2 218,-2 42 351,3-33 19,0-55 1473,-3-115-2451,1 0 0,5-19-1,-1 3-122,-4 19-113,5-38 321,2 1 0,20-61 0,-24 93-308,0 0 0,1 0 1,1 1-1,0 0 0,0 0 0,1 1 0,0 0 1,1 0-1,0 0 0,1 1 0,0 0 1,0 1-1,19-13 0,-27 20-52,0 0 0,0 0 1,1 0-1,-1 0 0,1 1 0,-1-1 0,0 0 0,1 1 1,-1-1-1,1 1 0,0-1 0,-1 1 0,1 0 0,-1 0 1,1 0-1,0 0 0,-1 0 0,1 0 0,-1 0 0,1 0 1,-1 1-1,1-1 0,0 1 0,-1-1 0,1 1 0,-1-1 1,0 1-1,1 0 0,-1 0 0,0 0 0,1 0 1,-1 0-1,0 0 0,0 0 0,0 0 0,0 0 0,0 1 1,0-1-1,1 3 0,0-1 3,0 1-1,-1 0 1,1 0 0,-1-1-1,0 1 1,0 0 0,-1 0-1,1 0 1,-1 0 0,0 0-1,0 1 1,0-1 0,0 0-1,-3 7 1,2-4-2,-1-1 0,-1 1 0,1-1 0,-1 1 1,0-1-1,0 0 0,-1 0 0,0-1 0,0 1 0,0-1 0,-1 0 0,0 0 1,0 0-1,0-1 0,0 1 0,-1-1 0,0-1 0,0 1 0,0-1 0,0 0 1,-8 3-1,-4-1 21,13-3-18,-1 0 0,0-1 0,1 1 0,-1-1 0,-6 0 1,11-1-8,1 0 0,-1 0 0,1 0 0,-1 0 0,1 0 0,-1 0 0,1 0 0,-1 0 0,1 0 0,-1 0 0,1 0 0,-1 0 0,1 1 0,-1-1 0,1 0 0,-1 0 0,1 1 0,-1-1 0,1 0 0,-1 1 0,1-1 0,2 8 78,0-5-71,0-1-1,0-1 0,1 1 0,-1 0 0,0 0 0,1-1 0,4 3 1,65 22 144,26 11 140,3 4 971,-100-40-1466,5 2 988,-8 2-4211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9.354"/>
    </inkml:context>
    <inkml:brush xml:id="br0">
      <inkml:brushProperty name="width" value="0.05" units="cm"/>
      <inkml:brushProperty name="height" value="0.05" units="cm"/>
      <inkml:brushProperty name="color" value="#AB008B"/>
    </inkml:brush>
  </inkml:definitions>
  <inkml:trace contextRef="#ctx0" brushRef="#br0">0 121 4008,'0'0'9468,"1"-12"-8952,6-40 2,-6 49-438,0-1-1,0 1 0,1-1 0,-1 0 1,1 1-1,0 0 0,0 0 1,0-1-1,1 1 0,-1 0 1,5-4-1,-6 6-7,0 0 0,1 0 0,-1 0 0,0 0 0,1 0 0,-1 0 0,1 0 0,-1 0 0,1 0 0,-1 1 0,1-1 0,0 1 0,-1-1 0,1 1 0,0 0 0,-1-1 0,1 1 0,0 0 0,-1 0 0,1 0 0,0 0 0,2 1 0,-2 0-15,-1 0-1,0 0 1,0 0 0,1 0-1,-1 0 1,0 0-1,0 0 1,0 1 0,0-1-1,0 0 1,-1 1 0,1-1-1,0 1 1,-1-1-1,1 1 1,-1-1 0,1 1-1,-1-1 1,0 1 0,1-1-1,-1 4 1,1 34 412,-8 18 251,-21 93-1,-1 4 104,28-142-720,0-1-1,0 0 1,2 22-1,0-31-75,-1 0 0,1 1 0,-1-1-1,1 1 1,0-1 0,0 0 0,0 0-1,0 1 1,0-1 0,2 3 0,-2-4-8,0 0 0,0 0 0,0 0 0,0-1 0,0 1 0,0 0 0,0 0 0,1-1 0,-1 1 0,0-1 1,0 1-1,0-1 0,1 0 0,-1 1 0,0-1 0,1 0 0,-1 0 0,0 0 0,0 0 0,1 0 0,1 0 0,-1-1 7,1 0 0,0 1 0,0-1 0,-1 0 0,1-1 0,0 1 1,-1 0-1,1-1 0,-1 1 0,0-1 0,1 0 0,1-2 0,26-29 147,-19 21-94,15-22 181,-2-1 0,-1-1 0,29-61 0,-17 31 75,-21 35-124,-11 23-116,0 0 0,1 0 0,7-11 1,-11 18-87,1 0 1,-1 0 0,1 1 0,0-1 0,0 0-1,-1 1 1,1-1 0,0 1 0,0-1 0,0 1 0,-1-1-1,1 1 1,0 0 0,0-1 0,0 1 0,0 0-1,0-1 1,0 1 0,0 0 0,0 0 0,0 0-1,0 0 1,0 0 0,0 0 0,0 0 0,-1 1 0,1-1-1,0 0 1,0 0 0,0 1 0,0-1 0,1 1-1,4 2-14,-1 1 0,1-1 0,-1 1 0,6 5 0,12 8-15,13 6-11,-30-18 44,1 0 1,0-1 0,0 1 0,0-2 0,0 1 0,1-1 0,-1 0 0,11 2 0,-16-5-27,-1 0 1,1 0 0,-1 0 0,1 0 0,-1-1 0,1 1-1,-1 0 1,1-1 0,-1 1 0,0-1 0,1 0-1,-1 1 1,0-1 0,1 0 0,-1 0 0,0 0 0,0 0-1,0 0 1,0 0 0,0 0 0,0-1 0,0 1 0,1-1-1,4-6-2860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09.937"/>
    </inkml:context>
    <inkml:brush xml:id="br0">
      <inkml:brushProperty name="width" value="0.05" units="cm"/>
      <inkml:brushProperty name="height" value="0.05" units="cm"/>
      <inkml:brushProperty name="color" value="#AB008B"/>
    </inkml:brush>
  </inkml:definitions>
  <inkml:trace contextRef="#ctx0" brushRef="#br0">68 0 9744,'0'0'8681,"-1"11"-8291,-45 272 1920,25-202-781,26-124-888,-2 15-3885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4.144"/>
    </inkml:context>
    <inkml:brush xml:id="br0">
      <inkml:brushProperty name="width" value="0.05" units="cm"/>
      <inkml:brushProperty name="height" value="0.05" units="cm"/>
    </inkml:brush>
  </inkml:definitions>
  <inkml:trace contextRef="#ctx0" brushRef="#br0">1 1 6016,'0'0'10489,"3"14"-10055,4 28 52,-1 2 0,-1 60 0,-10 171 1940,8-267-2077,-3-8-338,0 0-1,0 0 1,0 0 0,0 0-1,0 0 1,0 0 0,1 1-1,-1-1 1,0 0-1,0 0 1,0 0 0,0 0-1,0 0 1,0 0-1,0 1 1,0-1 0,0 0-1,0 0 1,0 0-1,0 0 1,0 0 0,0 1-1,0-1 1,1 0-1,-1 0 1,-1 0 0,1 0-1,0 1 1,0-1 0,0 0-1,0 0 1,0 0-1,0 0 1,0 0 0,0 1-1,0-1 1,0 0-1,0 0 1,0 0 0,0 0-1,0 0 1,0 0-1,-1 1 1,1-1 0,0 0-1,0 0 1,0 0 0,0 0-1,0 0 1,0 0-1,-1 0 1,1 0 0,0 0-1,0 0 1,0 0-1,0 1 1,-1-1 0,1 0-1,0 0 1,0 0-1,0 0 1,0 0 0,-1 0 482,-1-2-286,0-2-3157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0.226"/>
    </inkml:context>
    <inkml:brush xml:id="br0">
      <inkml:brushProperty name="width" value="0.05" units="cm"/>
      <inkml:brushProperty name="height" value="0.05" units="cm"/>
      <inkml:brushProperty name="color" value="#AB008B"/>
    </inkml:brush>
  </inkml:definitions>
  <inkml:trace contextRef="#ctx0" brushRef="#br0">0 49 11552,'0'0'3481,"14"-7"-3058,45-23 13,-53 27-336,0 1 0,0 0 0,0 1 0,0 0 0,0 0 0,0 0 1,0 0-1,0 1 0,0 0 0,0 0 0,0 1 0,0 0 1,11 2-1,-2 0 217,-11-2-167,0 0 0,1 0 0,-1 0 0,0 0 0,0 0 0,0 1 0,6 3 0,3 6-2039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0.666"/>
    </inkml:context>
    <inkml:brush xml:id="br0">
      <inkml:brushProperty name="width" value="0.05" units="cm"/>
      <inkml:brushProperty name="height" value="0.05" units="cm"/>
      <inkml:brushProperty name="color" value="#AB008B"/>
    </inkml:brush>
  </inkml:definitions>
  <inkml:trace contextRef="#ctx0" brushRef="#br0">84 1 10952,'0'0'869,"0"14"262,-6 98-28,-39 216 1,28-231-486,1-42 307,16-50-426,6-9-114,5-11-56,40-65 342,75-107 782,-115 172-1330,-8 9-15,1 1 0,-1 0-1,1 0 1,1 0 0,-1 1 0,7-6-1,-10 9-85,0 1 0,0-1 0,-1 1 0,1 0-1,0-1 1,0 1 0,0 0 0,0-1 0,0 1 0,0 0-1,0 0 1,0 0 0,-1 0 0,1 0 0,0 0-1,0 0 1,0 0 0,0 0 0,2 1 0,-2 0 1,1 0 1,-1-1-1,1 1 1,-1 1-1,0-1 1,1 0-1,-1 0 0,0 1 1,0-1-1,0 0 1,0 1-1,0-1 1,0 1-1,1 1 1,5 11 57,-1 0 0,-1 0 1,0 1-1,-1 0 0,0 0 0,3 30 1,-3 96 209,-4-109-185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4.595"/>
    </inkml:context>
    <inkml:brush xml:id="br0">
      <inkml:brushProperty name="width" value="0.05" units="cm"/>
      <inkml:brushProperty name="height" value="0.05" units="cm"/>
      <inkml:brushProperty name="color" value="#AB008B"/>
    </inkml:brush>
  </inkml:definitions>
  <inkml:trace contextRef="#ctx0" brushRef="#br0">236 472 6520,'0'0'9181,"-10"-8"-8872,-34-23-1,42 30-287,0 0 0,0 1 1,0-1-1,1 0 0,-1 1 0,0 0 0,0 0 0,0-1 0,0 1 0,0 0 0,0 0 1,0 1-1,0-1 0,0 0 0,0 1 0,0-1 0,0 1 0,0 0 0,-3 1 0,-1 1 56,1 1 0,-1 0 0,-9 8 0,10-8-30,-5 6 32,0 0-1,1 0 1,0 1-1,1 0 0,0 1 1,1 0-1,0 0 1,1 1-1,0-1 0,1 1 1,0 1-1,1-1 0,-4 25 1,8-32-43,0 0-1,0 0 1,0 0 0,1 0 0,0-1-1,0 1 1,1 0 0,-1 0 0,1 0-1,0-1 1,1 1 0,-1-1 0,1 0-1,0 0 1,1 0 0,-1 0 0,6 5-1,-6-7-7,0 1 0,0-2 0,1 1-1,-1 0 1,1-1 0,-1 1 0,1-1-1,0 0 1,0 0 0,0 0 0,0-1-1,0 0 1,0 1 0,0-1-1,0-1 1,1 1 0,-1-1 0,0 0-1,1 1 1,-1-2 0,0 1 0,1-1-1,7-1 1,-2-1 19,-1-1 1,1 0-1,-1 0 0,0-1 1,-1 0-1,1-1 1,-1 0-1,0 0 0,-1-1 1,9-9-1,-5 4 31,0-2 0,-1 1 0,-1-2 0,0 1 0,11-26 0,-8 11 36,-2-1-1,-1 0 1,-1-1-1,-1 0 1,-2 0-1,1-35 1,-7 15 88,-2 1 0,-2-1 0,-2 1 1,-18-64-1,24 111-179,-7-26 112,8 28-122,-1 0 1,1 0-1,0 0 1,-1 0-1,1 1 0,0-1 1,-1 0-1,1 0 1,-1 0-1,1 0 1,-1 1-1,0-1 1,1 0-1,-1 0 1,0 1-1,0-1 1,1 1-1,-1-1 1,0 1-1,0-1 1,0 1-1,0-1 0,-1 0 1,1 2-9,0 0 0,0-1 0,0 1 0,0-1 0,0 1 0,0 0 0,0 0 0,0 0 0,0-1 0,1 1 0,-1 0 0,0 0 0,0 0 1,1 0-1,-1 0 0,1 1 0,-1-1 0,1 0 0,-1 0 0,1 0 0,0 2 0,-2 1 3,-2 8-2,0 0 0,1 0 0,1 0 0,0 0 1,0 1-1,1-1 0,1 0 0,1 17 0,19 103 17,-11-82 0,3 7 48,2-1-1,2-1 1,45 101 0,-53-135-26,-6-17-22,-1 1-1,1 0 1,0-1-1,1 1 1,-1-1-1,1 0 1,0 0-1,0 0 1,4 4-1,-2-4-279,2 1 1049,-3-11-2435,-2 2 166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5.635"/>
    </inkml:context>
    <inkml:brush xml:id="br0">
      <inkml:brushProperty name="width" value="0.05" units="cm"/>
      <inkml:brushProperty name="height" value="0.05" units="cm"/>
      <inkml:brushProperty name="color" value="#AB008B"/>
    </inkml:brush>
  </inkml:definitions>
  <inkml:trace contextRef="#ctx0" brushRef="#br0">105 23 6632,'0'0'8536,"-11"13"-8090,-33 42-4,39-48-326,1-1 0,1 1 0,-1 0 0,1 0 0,0 1 1,0-1-1,-1 9 0,-3 8 202,4-16-171,0 1-1,1-1 0,0 1 0,1 0 0,-1-1 0,2 1 0,-1 11 0,1-16-86,0-1 0,1 0 0,-1 0-1,1 0 1,-1 0 0,1 0 0,0 0 0,0 0 0,0 0 0,1 0-1,-1 0 1,1 0 0,0-1 0,-1 1 0,1 0 0,0-1 0,1 0-1,-1 1 1,0-1 0,1 0 0,-1 0 0,6 3 0,-6-4-23,0-1 0,1 1 0,-1-1 0,0 1 0,0-1 0,0 0 0,1 1 0,-1-1 0,0 0 0,1-1 0,-1 1 0,0 0 0,0-1 0,1 1 0,-1-1 0,0 0 0,0 0 0,0 1 1,0-1-1,0-1 0,0 1 0,0 0 0,0 0 0,1-2 0,7-5 113,-1 0 1,-1-1 0,10-11-1,-8 9-8,19-30 377,-9 11 33,-20 30-527,0 0-1,0-1 1,1 1 0,-1-1 0,1 1-1,-1 0 1,0-1 0,1 1 0,-1 0-1,1-1 1,-1 1 0,1 0 0,-1 0-1,1-1 1,-1 1 0,1 0-1,-1 0 1,1 0 0,-1 0 0,1-1-1,-1 1 1,1 0 0,-1 0 0,1 0-1,-1 0 1,1 1 0,-1-1 0,1 0-1,-1 0 1,1 0 0,0 0-1,1 1 6,-1 0 0,1 0 0,-1 1-1,0-1 1,1 0 0,-1 0-1,0 1 1,0-1 0,2 3 0,20 41 84,-21-41-65,0 2-33,3 6 24,1 0 1,9 15-1,-13-23-27,0-1 0,1 0 0,-1 0 0,1-1 0,-1 1 0,1 0 0,0-1 0,0 1 0,0-1 0,1 0 0,-1 0 0,0 0 0,5 1 0,-5-3 2,0 1 1,-1-1-1,1 0 0,0 0 1,-1 0-1,1 0 1,0-1-1,0 1 1,-1-1-1,1 1 1,0-1-1,-1 0 1,1 0-1,-1 0 1,1-1-1,-1 1 0,3-2 1,3-3 43,0 0-1,0 0 1,9-9 0,-9 5 21,1 0 1,-1-1 0,-1 0-1,0 0 1,0 0-1,-1-1 1,-1 0-1,0 0 1,-1-1 0,0 0-1,0 1 1,-2-1-1,0 0 1,0-1-1,-1 1 1,-1 0 0,0 0-1,0 0 1,-2-1-1,-3-16 1,5 29-67,0 0 0,-1 0 1,1 0-1,0 0 0,-1 0 0,1-1 1,-1 1-1,1 0 0,-1 0 0,1 0 1,-1 0-1,0 1 0,1-1 0,-1 0 1,0 0-1,0 0 0,0 1 0,0-1 1,0 0-1,0 1 0,0-1 0,0 0 1,0 1-1,0 0 0,0-1 0,0 1 0,0 0 1,0-1-1,0 1 0,-1 0 0,1 0 1,0 0-1,0 0 0,0 0 0,0 0 1,0 0-1,-1 0 0,1 1 0,0-1 1,0 0-1,0 1 0,0-1 0,0 1 1,0-1-1,0 1 0,0-1 0,0 1 1,0 0-1,0 0 0,0-1 0,0 1 1,1 0-1,-2 1 0,-5 10-3435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7.425"/>
    </inkml:context>
    <inkml:brush xml:id="br0">
      <inkml:brushProperty name="width" value="0.05" units="cm"/>
      <inkml:brushProperty name="height" value="0.05" units="cm"/>
      <inkml:brushProperty name="color" value="#AB008B"/>
    </inkml:brush>
  </inkml:definitions>
  <inkml:trace contextRef="#ctx0" brushRef="#br0">0 131 6928,'0'0'6341,"8"-12"-5897,0 1-323,6-10 299,1 1 0,19-20 0,-33 38-346,1 0 1,-1 0-1,1 1 0,0-1 0,0 1 0,0 0 1,0-1-1,0 1 0,0 0 0,0 0 0,0 0 1,1 0-1,-1 0 0,0 1 0,1-1 0,-1 1 1,0 0-1,1-1 0,2 1 0,-3 1-13,0 0-1,0-1 0,0 1 1,0 0-1,-1 0 0,1 0 1,0 0-1,0 1 0,-1-1 1,1 0-1,0 1 1,-1-1-1,0 1 0,1 0 1,-1-1-1,0 1 0,0 0 1,0 0-1,0 0 0,0-1 1,1 5-1,2 4 37,-1 0 0,0-1 0,-1 1 1,0 0-1,-1 0 0,0 17 0,-5 65 295,1-50-204,1-5-33,-1 1 60,1 0-1,8 76 1,-5-104-167,1 1 0,0-1 0,1 0 1,0 0-1,0 0 0,1 0 0,1-1 1,0 1-1,0-1 0,1 0 0,0-1 1,0 1-1,1-1 0,0 0 0,13 11 1,-17-17-26,0 1 0,0-1 0,1 0 0,-1 0 0,1 0 0,-1 0 0,1 0 0,-1-1 0,1 0 0,0 0 1,0 0-1,-1 0 0,1 0 0,0-1 0,0 0 0,0 0 0,0 0 0,0 0 0,0 0 0,0-1 0,0 0 0,-1 0 1,1 0-1,0 0 0,0 0 0,-1-1 0,1 0 0,-1 0 0,1 0 0,-1 0 0,0 0 0,0-1 0,3-2 0,6-6 59,-1-1-1,-1 0 0,0-1 0,-1 0 1,0-1-1,12-24 0,-13 19 10,0-2-1,-1 1 1,-1-1 0,-1 1-1,-1-2 1,0 1-1,-2 0 1,0-40 0,-5-6 264,-17-98 1,17 146-265,-6-28 350,9 47-437,0 0 0,0-1 0,0 1 0,0 0 0,0 0 0,1-1 0,-1 1 0,0 0 0,0 0 0,0-1 0,0 1 0,0 0 0,0 0 0,1-1 0,-1 1 0,0 0 0,0 0 1,0-1-1,1 1 0,-1 0 0,0 0 0,0 0 0,1 0 0,-1 0 0,0-1 0,0 1 0,1 0 0,-1 0 0,0 0 0,0 0 0,1 0 0,-1 0 0,0 0 0,1 0 0,-1 0 0,0 0 0,0 0 1,1 0-1,-1 0 0,0 0 0,1 0 0,-1 0 0,0 0 0,0 0 0,1 0 0,-1 1 0,0-1 0,0 0 0,1 0 0,-1 0 0,0 1 0,19 4 60,248 112 259,-264-116-315,-1 0-1,0 0 1,0 1 0,0-1-1,0 1 1,0-1 0,0 1-1,0 0 1,0-1 0,-1 1 0,1 0-1,1 3 1,-3-4 11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8.201"/>
    </inkml:context>
    <inkml:brush xml:id="br0">
      <inkml:brushProperty name="width" value="0.05" units="cm"/>
      <inkml:brushProperty name="height" value="0.05" units="cm"/>
      <inkml:brushProperty name="color" value="#AB008B"/>
    </inkml:brush>
  </inkml:definitions>
  <inkml:trace contextRef="#ctx0" brushRef="#br0">172 30 12256,'0'0'2186,"-9"6"-1650,-8 5-258,0 1-1,1 1 0,0 1 1,2 0-1,-27 31 0,35-36-116,1 0 0,-1 0 0,1 1-1,1-1 1,0 1 0,-4 16 0,7-24-122,0 1 1,1 0 0,-1-1-1,1 1 1,0-1 0,0 1 0,0 0-1,0-1 1,0 1 0,1 0-1,-1-1 1,1 1 0,0-1-1,0 1 1,0-1 0,0 1 0,0-1-1,0 1 1,1-1 0,-1 0-1,1 0 1,-1 0 0,1 0-1,0 0 1,0 0 0,0 0 0,0-1-1,0 1 1,0-1 0,1 1-1,3 1 1,0-1 14,-1 0-1,1-1 1,-1 1-1,1-1 1,-1 0-1,1-1 0,-1 1 1,1-1-1,0 0 1,-1-1-1,1 1 1,0-1-1,-1 0 1,1-1-1,-1 1 1,1-1-1,-1 0 1,0 0-1,0-1 1,0 0-1,0 0 1,0 0-1,7-6 1,-6 4 23,0-1 0,0 1 0,0-1 0,0 0 1,-1 0-1,0-1 0,-1 0 0,1 0 0,-1 0 1,-1 0-1,1 0 0,-1-1 0,0 0 0,-1 0 0,3-15 1,-4 5 162,-1 0 1,0 0 0,-2 0 0,0 0-1,-1 1 1,-6-23 0,9 40-224,0 0 1,0-1-1,0 1 1,0 0-1,0-1 1,0 1-1,0 0 1,0-1-1,0 1 1,0 0-1,0-1 0,-1 1 1,1 0-1,0 0 1,0-1-1,0 1 1,-1 0-1,1-1 1,0 1-1,0 0 1,-1 0-1,1 0 0,0-1 1,0 1-1,-1 0 1,1 0-1,0 0 1,-1-1-1,1 1 1,-1 0-1,-3 10 269,0 21-76,7 38-10,2 1 0,26 120 1,-13-96-99,-12-60 14,-1 0 0,-2 0 0,-1 59 0,-2-92-111,0-1 1,0 1 0,-1 0-1,1-1 1,0 1-1,0-1 1,0 1-1,0 0 1,-1-1-1,1 1 1,0-1-1,0 1 1,-1-1 0,1 1-1,-1-1 1,1 1-1,0-1 1,-1 1-1,1-1 1,-1 0-1,1 1 1,-1-1 0,1 1-1,-1-1 1,1 0-1,-1 0 1,0 1-1,1-1 1,-1 0-1,1 0 1,-1 0 0,0 0-1,1 0 1,-1 1-1,1-1 1,-1 0-1,0-1 1,1 1-1,-1 0 1,0 0-1,1 0 1,-1 0 0,1 0-1,-1 0 1,0-1-1,1 1 1,-1 0-1,1-1 1,-1 1-1,-30-18 135,15 6-78,1-1-1,0-1 0,0 0 1,-12-17-1,23 25-38,0 1-1,0-1 0,0 1 0,0-1 1,1 0-1,0-1 0,1 1 1,-1 0-1,1-1 0,0 0 1,1 1-1,0-1 0,0 0 1,0 0-1,1-13 0,1 16-13,0-1-1,0 1 1,1 0 0,0 0-1,0 0 1,0 0 0,0 0-1,0 0 1,1 0 0,0 1-1,-1 0 1,1-1 0,1 1-1,-1 0 1,0 0 0,1 1-1,-1-1 1,1 1 0,0-1-1,0 1 1,0 0-1,0 1 1,6-3 0,11-2 16,1 0 0,-1 1 1,32-2-1,-42 5-10,6 0 16,-1 1 0,1 0 0,0 1 0,0 1-1,0 1 1,-1 0 0,23 6 0,-37-7-18,1 0 0,-1-1 0,1 1 0,-1-1-1,1 0 1,0 0 0,-1 0 0,1 0 0,-1-1 0,1 1 0,-1-1 0,5-1 0,6-5-3480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9.265"/>
    </inkml:context>
    <inkml:brush xml:id="br0">
      <inkml:brushProperty name="width" value="0.05" units="cm"/>
      <inkml:brushProperty name="height" value="0.05" units="cm"/>
      <inkml:brushProperty name="color" value="#AB008B"/>
    </inkml:brush>
  </inkml:definitions>
  <inkml:trace contextRef="#ctx0" brushRef="#br0">0 0 7736,'0'0'13265,"11"7"-12955,36 20-28,-42-24-227,1-1 1,0 0-1,-1-1 1,1 0-1,0 1 1,0-2 0,0 1-1,0-1 1,0 0-1,0 0 1,9-2-1,9 1 124,-3 1-17,26 1 220,0-2 0,-1-3-1,60-10 1,-98 12-266,1 0-1,0 1 1,0 0-1,0 0 1,0 1-1,0 1 0,0 0 1,-1 0-1,15 3 1,-16 0 31,-7-4-139,0 0-1,0-1 0,0 1 1,0 0-1,0 0 0,0 0 1,0 0-1,0 0 1,0 0-1,0 0 0,0 0 1,0-1-1,0 1 1,0 0-1,0 0 0,0 0 1,0 0-1,0 0 1,0 0-1,0 0 0,0 0 1,0-1-1,0 1 1,0 0-1,0 0 0,0 0 1,0 0-1,0 0 0,0 0 1,0 0-1,0 0 1,0 0-1,0-1 0,1 1 1,-1 0-1,0 0 1,0 0-1,0 0 0,0 0 1,0 0-1,0 0 1,0 0-1,0 0 0,1 0 1,-1 0-1,0 0 0,0 0 1,0 0-1,0 0 1,0 0-1,0 0 0,0 0 1,1 0-1,-1 0 1,0 0-1,0 0 0,0 0 1,0 0-1,0 0 1,0 0-199,-3-5-3640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19.746"/>
    </inkml:context>
    <inkml:brush xml:id="br0">
      <inkml:brushProperty name="width" value="0.05" units="cm"/>
      <inkml:brushProperty name="height" value="0.05" units="cm"/>
      <inkml:brushProperty name="color" value="#AB008B"/>
    </inkml:brush>
  </inkml:definitions>
  <inkml:trace contextRef="#ctx0" brushRef="#br0">1 8 7736,'0'0'8293,"9"6"-7633,17 7-118,0-1 0,1-2 0,0 0 1,1-2-1,49 8 0,-55-14-125,1 0 0,0-2 1,0-1-1,0 0 0,-1-2 0,43-10 0,-27 2-1157,-1-1-1,69-34 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21.018"/>
    </inkml:context>
    <inkml:brush xml:id="br0">
      <inkml:brushProperty name="width" value="0.05" units="cm"/>
      <inkml:brushProperty name="height" value="0.05" units="cm"/>
      <inkml:brushProperty name="color" value="#AB008B"/>
    </inkml:brush>
  </inkml:definitions>
  <inkml:trace contextRef="#ctx0" brushRef="#br0">1 55 6520,'0'0'13915,"10"4"-13605,3 0-129,0 0 0,0-1 0,1 0 0,22 2 0,14-3 299,88 1 388,-37-8-359,-27 2 107,118-19-1,-85 1-27,0 6-1,2 4 1,205 6 0,-273 10 2,-35-4-4036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21.987"/>
    </inkml:context>
    <inkml:brush xml:id="br0">
      <inkml:brushProperty name="width" value="0.05" units="cm"/>
      <inkml:brushProperty name="height" value="0.05" units="cm"/>
      <inkml:brushProperty name="color" value="#AB008B"/>
    </inkml:brush>
  </inkml:definitions>
  <inkml:trace contextRef="#ctx0" brushRef="#br0">284 486 7832,'0'0'5021,"-12"0"-4569,2 0-342,0 0 0,0 1 0,0 1 0,0-1 0,0 2 0,0-1 0,0 1 0,1 1 0,-1 0 0,1 0 0,-13 9 0,7-3 83,1 1-1,1 0 1,0 1 0,0 1-1,1 0 1,1 0 0,0 1-1,1 1 1,-12 22-1,21-34-148,0-1-1,0 1 0,0-1 0,0 1 0,0-1 0,1 1 0,-1-1 0,1 1 0,0 0 0,0-1 0,0 1 0,0 0 0,0-1 0,1 1 0,-1-1 0,1 1 0,0-1 0,-1 1 0,1-1 0,0 1 0,1-1 0,2 5 0,-3-5-7,1-1-1,0 1 1,0-1 0,0 1 0,0-1 0,0 0-1,0 0 1,0 0 0,0 0 0,0 0 0,1 0-1,-1-1 1,0 1 0,1-1 0,-1 1-1,0-1 1,1 0 0,-1 0 0,0 0 0,1 0-1,-1 0 1,1-1 0,-1 1 0,0-1 0,4-1-1,3-1 37,-1 0-1,1-1 0,-1-1 0,0 1 1,0-1-1,0-1 0,-1 1 0,1-1 0,-1-1 1,7-8-1,8-10 238,27-43 0,-36 47-169,-1-1 0,0 0 0,-2-1 0,-1 0 0,-1 0 0,0-1 0,-2-1 0,-1 1 0,2-35 0,-3-3 328,-3 1 1,-10-98 0,4 123-21,3 29 15,3 25-204,10 85-49,5-1 0,51 177 0,-64-268-166,0-1 0,1 1 0,0-1 0,1 0 0,0-1 0,1 1 0,11 15 0,-16-25-45,-1 1-1,1-1 0,0 0 1,-1 0-1,1 1 0,0-1 1,0 0-1,-1 0 0,1 0 1,0 0-1,0 0 0,-1 0 1,1 0-1,0 0 0,0 0 1,-1 0-1,1 0 0,0 0 1,0 0-1,-1-1 0,1 1 1,0 0-1,-1-1 0,1 1 1,0 0-1,-1-1 0,1 1 1,0-2-1,21-15-214,-8 3-2992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36.088"/>
    </inkml:context>
    <inkml:brush xml:id="br0">
      <inkml:brushProperty name="width" value="0.05" units="cm"/>
      <inkml:brushProperty name="height" value="0.05" units="cm"/>
      <inkml:brushProperty name="color" value="#004F8B"/>
    </inkml:brush>
  </inkml:definitions>
  <inkml:trace contextRef="#ctx0" brushRef="#br0">1 260 8432,'0'0'2409,"6"-10"-2216,24-32 45,-28 39-197,1 0 0,0 0 0,0 1 1,-1-1-1,2 1 0,-1 0 0,0 0 1,0 0-1,1 0 0,-1 1 0,1-1 1,-1 1-1,1 0 0,0 0 0,-1 1 1,9-2-1,4-1 95,472-67 1956,-415 64-1882,86-12 218,-135 14-269,-1-2 0,0 0 0,-1-1 0,37-17 0,-15-7-661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4.610"/>
    </inkml:context>
    <inkml:brush xml:id="br0">
      <inkml:brushProperty name="width" value="0.05" units="cm"/>
      <inkml:brushProperty name="height" value="0.05" units="cm"/>
    </inkml:brush>
  </inkml:definitions>
  <inkml:trace contextRef="#ctx0" brushRef="#br0">1 82 8640,'0'0'6461,"9"-1"-5920,125-5 997,-76 5-512,104-14-1,-59-13-345,-24 6-358,-49 14-2769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23.033"/>
    </inkml:context>
    <inkml:brush xml:id="br0">
      <inkml:brushProperty name="width" value="0.05" units="cm"/>
      <inkml:brushProperty name="height" value="0.05" units="cm"/>
      <inkml:brushProperty name="color" value="#AB008B"/>
    </inkml:brush>
  </inkml:definitions>
  <inkml:trace contextRef="#ctx0" brushRef="#br0">0 0 8640,'0'0'4896,"1"19"-4182,8 268 1899,33 118 2006,-42-380-3327,6-34-489,19-95 279,23-13-428,-40 102-579,1 0 0,0 1 1,1-1-1,0 2 0,17-17 1,-21 23-43,1 0 18,1-1 1,-1 2 0,1-1 0,10-6-1,-17 12-41,0 1-1,1-1 1,-1 0-1,0 0 1,1 1-1,-1-1 1,0 1-1,1-1 1,-1 1-1,1-1 1,-1 1-1,1 0 1,-1 0-1,1 0 1,-1 0-1,1 0 1,-1 0-1,1 0 1,-1 0-1,0 1 1,1-1-1,-1 0 1,1 1-1,-1-1 1,0 1-1,1 0 1,-1-1-1,0 1 0,1 0 1,-1 0-1,0 0 1,0 0-1,0 0 1,0 0-1,2 2 1,-2 1-2,1-1 1,0 0-1,-1 0 1,0 1-1,0-1 0,0 0 1,0 1-1,-1-1 1,1 1-1,-1 0 1,0-1-1,0 1 0,0-1 1,-1 1-1,1-1 1,-1 1-1,0-1 0,0 1 1,0-1-1,-2 5 1,1-3 0,0 1 1,-1 0 0,0-1-1,0 1 1,-1-1-1,1 0 1,-1 0 0,0-1-1,0 1 1,-9 6 0,4-5 30,0-1 0,-18 7 0,6-2 85,21-10-106,2 4-12,0-1 0,0 0 1,1 0-1,-1 0 1,1 0-1,0 0 0,4 3 1,-6-5-2,47 37 50,-25-21-9,21 22 1,-34-30-18,19 22 79,-28-29-101,1 0-1,-1 0 0,1 1 1,-1-1-1,0 1 0,0-1 0,0 1 1,0-1-1,0 1 0,0 0 1,-1-1-1,1 6 0,-4-13-3499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3.866"/>
    </inkml:context>
    <inkml:brush xml:id="br0">
      <inkml:brushProperty name="width" value="0.05" units="cm"/>
      <inkml:brushProperty name="height" value="0.05" units="cm"/>
      <inkml:brushProperty name="color" value="#AB008B"/>
    </inkml:brush>
  </inkml:definitions>
  <inkml:trace contextRef="#ctx0" brushRef="#br0">70 42 7328,'0'0'2537,"-10"4"-1688,-28 13 13,16-10 3409,43-16-521,-4 2-3542,14-5 121,0 2 1,1 1-1,1 2 1,-1 1-1,1 1 1,0 2-1,46 1 1,-13 5 250,116 20 1,-169-23-66,-12-7-844,-1 0-2570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4.309"/>
    </inkml:context>
    <inkml:brush xml:id="br0">
      <inkml:brushProperty name="width" value="0.05" units="cm"/>
      <inkml:brushProperty name="height" value="0.05" units="cm"/>
      <inkml:brushProperty name="color" value="#AB008B"/>
    </inkml:brush>
  </inkml:definitions>
  <inkml:trace contextRef="#ctx0" brushRef="#br0">1 62 8640,'0'0'6674,"9"2"-6118,15 2-182,1-1 0,0-1 1,0-2-1,34-3 0,-12-2 770,75-18 0,-99 17-775,35-16 1,-31 9-2891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5.597"/>
    </inkml:context>
    <inkml:brush xml:id="br0">
      <inkml:brushProperty name="width" value="0.05" units="cm"/>
      <inkml:brushProperty name="height" value="0.05" units="cm"/>
      <inkml:brushProperty name="color" value="#AB008B"/>
    </inkml:brush>
  </inkml:definitions>
  <inkml:trace contextRef="#ctx0" brushRef="#br0">1 151 5520,'0'0'10930,"7"-10"-10550,0-1-269,-4 5-63,1 1 1,-1 0-1,1 0 0,0 0 1,0 0-1,0 1 0,0-1 1,1 1-1,0 0 0,0 1 1,6-5-1,12-4 208,0 0-1,1 1 1,0 1 0,31-8 0,-45 15-154,0 2 0,-1-1 0,1 1 0,0 1 0,0-1 0,0 2 0,0 0 0,0 0 0,0 0 0,-1 1 0,1 1 0,-1 0 0,1 0 0,12 7 0,-20-9-72,0 0 1,0 0-1,-1 1 0,1-1 0,0 1 1,-1-1-1,1 1 0,-1-1 1,1 1-1,-1 0 0,0 0 0,0 0 1,0 0-1,0 0 0,0 0 1,0 0-1,-1 0 0,1 0 0,-1 0 1,1 0-1,-1 0 0,0 1 1,0-1-1,0 0 0,0 0 0,0 0 1,0 0-1,-1 1 0,1-1 1,-1 0-1,1 0 0,-2 3 1,-2 5 23,1-1 1,-1 0-1,-1 0 1,0-1-1,0 0 1,-6 9-1,-10 7 87,0-1 0,-2 0 0,0-2 0,-1 0 0,-1-2 0,-53 30 0,70-44-86,4-3-14,0 0 0,1 0 0,0 0 0,-1 0 0,1 1 0,0-1 0,0 1 0,-5 5 0,8-7-38,0-1 1,0 0-1,0 0 1,0 0-1,0 1 1,0-1-1,0 0 1,0 0-1,0 1 0,0-1 1,0 0-1,1 0 1,-1 0-1,0 1 1,0-1-1,0 0 1,0 0-1,0 0 0,0 1 1,0-1-1,1 0 1,-1 0-1,0 0 1,0 0-1,0 1 1,0-1-1,1 0 1,-1 0-1,0 0 0,0 0 1,0 0-1,1 0 1,-1 1-1,0-1 1,0 0-1,0 0 1,1 0-1,-1 0 0,0 0 1,1 0-1,10 3 53,93 12 152,21 3-43,-105-13-111,-1 0-1,1 0 1,36 18 0,-52-21-34,1 0-1,-1 1 1,1 0-1,-1 0 0,0 0 1,0 1-1,6 6 1,-9-9-11,0 0 0,0 0 0,-1 0 1,1 0-1,-1 0 0,1 0 1,-1 1-1,1-1 0,-1 0 0,1 0 1,-1 0-1,0 1 0,0-1 1,0 0-1,1 0 0,-1 1 0,0-1 1,-1 0-1,1 0 0,0 1 0,0-1 1,0 0-1,-1 0 0,1 1 1,-1-1-1,1 0 0,-1 0 0,1 0 1,-1 0-1,0 0 0,0 0 1,1 0-1,-1 0 0,0 0 0,0 0 1,-2 1-1,-7 6 24,0 0 0,-1-1 0,0-1 0,0 1 0,0-2 0,-1 0 0,0 0 0,0-1 0,-1 0 0,-18 2 0,-15 2 131,-71 0 1,93-9-119,19 1-57,-1-1-1,1 1 0,-1 0 0,1 0 0,-1 1 1,-10 1-1,12 4-214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6.638"/>
    </inkml:context>
    <inkml:brush xml:id="br0">
      <inkml:brushProperty name="width" value="0.05" units="cm"/>
      <inkml:brushProperty name="height" value="0.05" units="cm"/>
      <inkml:brushProperty name="color" value="#AB008B"/>
    </inkml:brush>
  </inkml:definitions>
  <inkml:trace contextRef="#ctx0" brushRef="#br0">0 162 6328,'0'0'9818,"10"-4"-9398,62-26 177,-25 10-79,62-19-1,136-6 878,-133 28-586,-97 14-547,0 1 1,30 1-1,-39 1-99,1 0 0,-1 1 0,0 0 0,1 1 0,-1 0 0,0-1 0,0 2 0,0-1 0,8 5 0,-14-6-131,0-1 0,1 0-1,-1 1 1,1-1 0,-1 0 0,0 1-1,1-1 1,-1 1 0,0-1-1,1 1 1,-1-1 0,0 0 0,0 1-1,0-1 1,1 1 0,-1-1-1,0 1 1,0 0 0,0-1 0,0 1-1,0-1 1,0 1 0,0-1-1,0 1 1,0-1 0,0 1 0,0-1-1,0 1 1,-1-1 0,1 1-1,0-1 1,0 1 0,0-1 0,-1 1-1,1-1 1,0 1 0,-1-1-1,1 0 1,0 1 0,-1-1 0,1 1-1,-1-1 1,-16 16-3217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7.263"/>
    </inkml:context>
    <inkml:brush xml:id="br0">
      <inkml:brushProperty name="width" value="0.05" units="cm"/>
      <inkml:brushProperty name="height" value="0.05" units="cm"/>
      <inkml:brushProperty name="color" value="#AB008B"/>
    </inkml:brush>
  </inkml:definitions>
  <inkml:trace contextRef="#ctx0" brushRef="#br0">1 114 12256,'0'0'1842,"14"-11"-1432,-6 6-371,20-15 231,42-23 0,-60 38-154,0 0 0,0 0 0,1 1 1,0 1-1,0 0 0,0 0 0,0 1 0,0 0 1,18 0-1,-24 2-13,1 0 0,-1 1-1,0 0 1,0 0 0,0 0 0,0 0 0,0 1 0,0 0 0,0 0 0,0 0 0,-1 1-1,1-1 1,-1 1 0,0 0 0,0 0 0,0 1 0,0-1 0,6 8 0,-7-6-9,0 0 1,0 0 0,0 1 0,-1-1-1,1 1 1,-1 0 0,-1 0 0,1-1-1,-1 1 1,0 0 0,0 1-1,-1-1 1,0 0 0,0 0 0,-2 11-1,1-8-19,-1 0 1,0-1-1,-1 1 0,0 0 0,-1-1 0,1 0 0,-2 1 0,1-2 0,-1 1 0,0 0 0,-1-1 0,-12 13 1,-6 3 136,-1-1 0,-36 23 1,-9 7 180,24-15 267,43-35-479,4-4-60,9-4 1,36-9 116,-26 8-155,-1 0-1,22-3 0,-5 6 134,0 2 0,1 1-1,41 4 1,14 1 547,-66-1-373,0 0-362,-10-5-3092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39.141"/>
    </inkml:context>
    <inkml:brush xml:id="br0">
      <inkml:brushProperty name="width" value="0.05" units="cm"/>
      <inkml:brushProperty name="height" value="0.05" units="cm"/>
      <inkml:brushProperty name="color" value="#AB008B"/>
    </inkml:brush>
  </inkml:definitions>
  <inkml:trace contextRef="#ctx0" brushRef="#br0">28 1 5416,'0'0'9914,"-5"10"-9347,0 0-461,1 0 1,1 0-1,0 0 1,1 0-1,-1 1 1,2-1 0,0 1-1,0-1 1,1 13-1,23 173 1377,-1-4-271,-13 38 2862,-12-232-3557,2 1-495,1 1-1,-1-1 1,0 1 0,1-1 0,-1 1-1,0-1 1,1 1 0,-1-1 0,1 0-1,-1 1 1,1-1 0,0 0 0,-1 1-1,1-1 1,0 0 0,-1 0 0,1-1-1,1-21 75,1-1 0,1 1 0,1 0-1,1 0 1,1 0 0,1 1 0,21-44 0,-8 26-7,3 0 0,1 1 0,34-40 0,-53 71-70,1 0 0,1 1-1,-1 0 1,1 0 0,0 1 0,1 0 0,-1 0-1,12-6 1,-18 11-17,0 1 0,0 0 0,-1 0 0,1-1-1,0 1 1,0 0 0,0 0 0,0 0 0,0 0 0,0 0-1,0 0 1,0 0 0,-1 1 0,1-1 0,0 0 0,0 0-1,0 1 1,0-1 0,0 0 0,-1 1 0,1-1 0,0 1-1,0-1 1,-1 1 0,1-1 0,0 1 0,-1 0 0,1-1 0,0 1-1,-1 0 1,1 0 0,-1-1 0,1 1 0,-1 0 0,0 0-1,1 1 1,1 1 4,0 1 1,-1 0-1,0-1 0,0 1 0,0 0 0,0 0 0,1 6 1,-3 5 3,1 0 0,-2 0 1,0 0-1,0 0 0,-2-1 1,0 1-1,0-1 0,-1 0 1,-1 0-1,-1-1 0,0 0 1,0 0-1,-1 0 0,-1-1 1,0 0-1,-1-1 0,0 0 1,0 0-1,-1-1 1,-18 12-1,17-14 6,-15 10 53,26-17-63,0 0 1,0-1-1,0 1 0,-1-1 0,1 1 0,0-1 1,-1 0-1,1 0 0,0 1 0,-1-1 0,1 0 1,0 0-1,-1 0 0,1 0 0,0-1 0,-1 1 1,1 0-1,0 0 0,-2-1 0,2 0 17,15-3 28,3 6-28,0 0 0,-1 1 1,1 1-1,0 1 0,-1 0 1,0 1-1,0 0 1,-1 2-1,0 0 0,17 11 1,-11 2 74,-19-18-70,1 0 0,0 0 0,1 0 0,-1 0 0,7 4 1,-10-7-8,4-2-491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2.708"/>
    </inkml:context>
    <inkml:brush xml:id="br0">
      <inkml:brushProperty name="width" value="0.05" units="cm"/>
      <inkml:brushProperty name="height" value="0.05" units="cm"/>
      <inkml:brushProperty name="color" value="#AB008B"/>
    </inkml:brush>
  </inkml:definitions>
  <inkml:trace contextRef="#ctx0" brushRef="#br0">1 26 5320,'0'0'12977,"14"1"-12737,103 4 443,-1-6 0,172-22 0,-250 18-366,0 3 0,61 2 0,-31 4 68,-44-4-29,1 1 0,-1 1-1,0 1 1,40 11 0,-56-10 638,-18-7-4784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3.707"/>
    </inkml:context>
    <inkml:brush xml:id="br0">
      <inkml:brushProperty name="width" value="0.05" units="cm"/>
      <inkml:brushProperty name="height" value="0.05" units="cm"/>
      <inkml:brushProperty name="color" value="#AB008B"/>
    </inkml:brush>
  </inkml:definitions>
  <inkml:trace contextRef="#ctx0" brushRef="#br0">124 20 7136,'0'0'9845,"-10"9"-9465,9-7-367,-10 9 161,0 1 0,1 0 0,0 1-1,1 0 1,-10 20 0,16-26-69,-7 13 199,2 1-1,-7 23 1,13-37-214,0-1 1,1 1-1,0-1 1,1 1-1,-1 0 0,1-1 1,1 1-1,-1-1 1,1 1-1,0 0 1,4 11-1,-5-16-54,1 1 0,0-1 1,0 0-1,0 1 0,0-1 0,0 1 1,0-1-1,1 0 0,-1 0 0,1 0 1,-1 0-1,1 0 0,0 0 0,0 0 0,0-1 1,0 1-1,0-1 0,0 1 0,0-1 1,1 0-1,-1 0 0,1 0 0,-1 0 0,0 0 1,1 0-1,0-1 0,-1 1 0,1-1 1,-1 0-1,1 0 0,0 0 0,-1 0 0,1 0 1,-1 0-1,6-2 0,-1 0 21,0-1 0,0 0-1,0 0 1,0-1 0,-1 1 0,1-2-1,-1 1 1,0-1 0,0 0 0,-1 0 0,7-7-1,1-5 178,17-26 0,-1 0 421,-27 37-171,-7 15-315,4-3-136,1-1 0,-1 1-1,1-1 1,0 1 0,1-1-1,-1 1 1,1-1-1,0 1 1,1-1 0,-1 1-1,1-1 1,0 0 0,0 0-1,5 8 1,-5-10-18,0 0 0,0 0 0,0 0 0,1-1-1,-1 1 1,1-1 0,-1 0 0,1 1 0,0-1 0,0 0 0,0-1-1,0 1 1,0 0 0,1-1 0,-1 0 0,0 0 0,1 0 0,-1 0 0,1 0-1,-1-1 1,1 1 0,-1-1 0,8-1 0,-6 1 7,1-1 0,-1 0 0,1 0 1,-1-1-1,0 0 0,1 0 0,-1 0 0,0-1 1,0 1-1,-1-1 0,1 0 0,-1 0 0,1-1 1,-1 0-1,0 1 0,0-1 0,0-1 0,-1 1 1,0-1-1,1 1 0,-2-1 0,5-8 0,-4 6 26,0-1 1,0 1-1,-1-1 0,0 0 0,-1 0 0,1 0 0,-2 0 0,1 0 0,-1 0 0,0 0 0,-1 0 0,0 0 1,0 0-1,0 0 0,-4-9 0,1 4 23,-1-1 0,0 1 0,-1 0 0,0 0 0,-1 1 0,-14-18 0,17 22-89</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7.254"/>
    </inkml:context>
    <inkml:brush xml:id="br0">
      <inkml:brushProperty name="width" value="0.05" units="cm"/>
      <inkml:brushProperty name="height" value="0.05" units="cm"/>
      <inkml:brushProperty name="color" value="#AB008B"/>
    </inkml:brush>
  </inkml:definitions>
  <inkml:trace contextRef="#ctx0" brushRef="#br0">1 216 4816,'0'0'14175,"9"-10"-13879,30-30-9,-37 39-237,0-1 0,-1 0 0,1 1 0,0 0 0,-1-1 0,1 1 0,0 0 0,0 0 0,0 0 0,0 0 0,1 0 0,-1 0 0,0 1 0,4-1 0,-5 1-23,0 0-1,0 0 1,0 0 0,0 0 0,0 1 0,0-1-1,-1 0 1,1 1 0,0-1 0,0 1-1,0-1 1,0 1 0,0-1 0,-1 1 0,1 0-1,0-1 1,-1 1 0,1 0 0,0-1-1,-1 1 1,1 0 0,0 1 0,1 4 53,1-1 0,-1 1 0,-1-1 0,1 1 0,-1 0 0,0 0 1,0 7-1,4 45 284,10 87 210,-12-128-473,1 0 0,0 0 0,2-1 0,-1 1 0,2-2 0,10 20 0,-16-33-81,0-1-1,0 1 1,0-1 0,0 1 0,0-1 0,0 0-1,0 0 1,1 1 0,-1-1 0,0 0-1,1 0 1,-1 0 0,1 0 0,-1-1-1,1 1 1,-1 0 0,1-1 0,0 1-1,-1-1 1,1 1 0,0-1 0,2 1-1,-1-2 9,0 1-1,0 0 0,0-1 1,0 0-1,0 0 0,0 0 0,0 0 1,-1 0-1,1-1 0,0 1 1,-1-1-1,3-1 0,5-6 55,0 0 0,0 0 0,-1-1-1,0 0 1,7-12 0,-2 3 43,0-2 1,-2 0 0,0 0-1,-1-1 1,-2-1-1,0 1 1,-1-2-1,-2 1 1,0-1-1,-1 0 1,2-40 0,-7 44-22,0 1 12,1 0 0,1 1 0,5-25 0,-6 39-104,1 1 1,0-1-1,0 1 1,0 0 0,0-1-1,0 1 1,1 0-1,-1 0 1,1 1-1,0-1 1,0 0 0,0 1-1,0 0 1,1 0-1,-1 0 1,0 0 0,1 0-1,0 1 1,-1 0-1,1-1 1,0 1 0,6-1-1,-1 1-1,0-1 0,0 1 0,0 0 1,0 1-1,0 0 0,0 0 0,0 1 0,16 4 0,-7 0 14,32 10 34,-46-14-41,0 1 1,0-1-1,0 1 1,-1 0-1,1 0 1,-1 1 0,1-1-1,-1 1 1,5 4-1,-8-5-17,1 0 0,-1 0 0,1 0 0,-1 0 0,0 0 0,0 0-1,0 0 1,0-1 0,0 1 0,0 0 0,-1 0 0,1 0 0,0 0 0,-1 0 0,0 0 0,1 0 0,-2 2-1,-2 7-94,-3 20-548,4-21-2478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56.972"/>
    </inkml:context>
    <inkml:brush xml:id="br0">
      <inkml:brushProperty name="width" value="0.05" units="cm"/>
      <inkml:brushProperty name="height" value="0.05" units="cm"/>
    </inkml:brush>
  </inkml:definitions>
  <inkml:trace contextRef="#ctx0" brushRef="#br0">321 0 5920,'0'0'6261,"-10"7"-5816,7-5-417,-12 8 307,0 1 0,1 0 0,-26 26 0,10 0 428,2 1 1,-28 50-1,41-62-500,2 1 1,1 0-1,1 1 0,-12 50 1,11-28 118,3 0 1,-5 90-1,13-123-274,2 1 0,0-1 0,1 0 0,0 1-1,2-1 1,0 0 0,0 0 0,2-1 0,0 1-1,1-1 1,17 29 0,-16-34 1,0 2 68,1 0 1,18 19 0,-23-28-72,0 0-1,0-1 0,1 0 1,-1 0-1,1 0 1,0 0-1,-1-1 0,1 0 1,1 0-1,-1 0 0,7 1 1,-10-2-82,-1 0-1,1-1 1,0 1 0,0-1 0,-1 0 0,1 0 0,0 1 0,0-1 0,0 0 0,-1-1-1,1 1 1,0 0 0,0 0 0,-1-1 0,1 1 0,0-1 0,0 0 0,-1 1-1,1-1 1,-1 0 0,1 0 0,0 0 0,-1 0 0,0 0 0,1 0 0,-1 0 0,0-1-1,1 1 1,-1-1 0,0 1 0,0 0 0,0-1 0,0 0 0,0-1 0,3-7-417,0 0-1,4-20 1,-7 24-1339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7.805"/>
    </inkml:context>
    <inkml:brush xml:id="br0">
      <inkml:brushProperty name="width" value="0.05" units="cm"/>
      <inkml:brushProperty name="height" value="0.05" units="cm"/>
      <inkml:brushProperty name="color" value="#AB008B"/>
    </inkml:brush>
  </inkml:definitions>
  <inkml:trace contextRef="#ctx0" brushRef="#br0">39 0 11048,'0'0'6041,"-1"14"-5579,-7 241 1916,0-194-1625,4-42-346,1 0 0,1 19 0,0-27 3,-2-14-308,2 1-161,1-1 0,0 0 0,1 1 0,-1-1 0,0 0 0,1 0 0,0-4 0,0-12-2945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8.123"/>
    </inkml:context>
    <inkml:brush xml:id="br0">
      <inkml:brushProperty name="width" value="0.05" units="cm"/>
      <inkml:brushProperty name="height" value="0.05" units="cm"/>
      <inkml:brushProperty name="color" value="#AB008B"/>
    </inkml:brush>
  </inkml:definitions>
  <inkml:trace contextRef="#ctx0" brushRef="#br0">0 109 9848,'0'0'3526,"11"-10"-2844,1-1-464,-6 4-84,1 1 1,-1 0-1,1 0 0,1 0 0,-1 1 0,1 0 0,0 1 0,12-6 0,-1 3 339,1 1 0,0 0 1,38-5-1,-50 10-259,0 0-1,1 1 1,-1-1 0,0 2 0,0-1-1,1 1 1,-1 0 0,0 1 0,0 0-1,0 0 1,0 1 0,11 6 0,-17-9-133,-1 1 0,0 0 1,0-1-1,0 1 0,0 0 1,0 0-1,1 0 0,-2 0 1,1 0-1,0 0 0,0 0 1,0 0-1,0 1 0,-1-1 1,1 0-1,0 0 0,-1 1 1,1 1-1,0 9-2502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49.206"/>
    </inkml:context>
    <inkml:brush xml:id="br0">
      <inkml:brushProperty name="width" value="0.05" units="cm"/>
      <inkml:brushProperty name="height" value="0.05" units="cm"/>
      <inkml:brushProperty name="color" value="#AB008B"/>
    </inkml:brush>
  </inkml:definitions>
  <inkml:trace contextRef="#ctx0" brushRef="#br0">48 0 7736,'0'0'6912,"0"11"-6407,-7 234 1509,1-165-966,-19 95 0,21-139-530,4-29-331,0-1-1,-1 1 1,0-1-1,-3 11 1,4-17-166,0 0 1,0 0-1,0 0 0,0 0 0,0 0 1,0 0-1,0 0 0,1 0 1,-1 0-1,0 0 0,0 0 0,0 0 1,0 0-1,0 0 0,0 0 1,0 0-1,0 0 0,0 0 0,0 0 1,0 0-1,0 0 0,0 0 1,0 0-1,0 0 0,0 0 0,1 0 1,-1 0-1,0 0 0,0 0 1,0 0-1,0 0 0,0 0 0,0 0 1,0 1-1,0-1 0,0 0 1,0 0-1,0 0 0,0 0 0,0 0 1,0 0-1,0 0 0,0 0 1,0 0-1,0 0 0,0 0 0,0 0 1,0 0-1,0 0 0,0 0 1,0 1-1,0-1 0,0 0 0,0 0 1,0 0-1,0 0 0,0 0 1,0 0-1,0 0 0,0 0 1,-1 0-1,9-6 318,7-12-197,16-29 201,-12 18-10,25-31 1,-43 58-312,0 1 0,1-1 0,-1 1 1,0-1-1,1 1 0,-1 0 0,1-1 1,-1 1-1,1 0 0,0 0 0,-1 0 1,1 0-1,0 0 0,0 1 0,0-1 1,0 0-1,-1 1 0,1 0 0,0-1 1,0 1-1,3 0 0,-3 0 1,0 1-1,0 0 1,0 0 0,0-1-1,0 1 1,-1 0 0,1 1-1,0-1 1,-1 0-1,1 0 1,-1 1 0,1-1-1,-1 1 1,0-1 0,1 1-1,-1 0 1,1 1-1,5 10 85,-1 1-1,0 0 0,-1 0 0,5 20 0,-8-28-75,6 21 91,-4-14 23,0-1-1,-1 1 1,0 0 0,1 22 0,0-22 244,-4-13-473,0 0 1,0 0-1,0 0 0,1 0 0,-1 0 1,0 0-1,0 0 0,0 0 0,1 0 1,-1 0-1,0 0 0,0 0 1,0 0-1,1 0 0,-1 0 0,0 0 1,0 0-1,0 0 0,0 0 1,1-1-1,-1 1 0,0 0 0,0 0 1,0 0-1,0 0 0,1 0 0,-1 0 1,0-1-1,0 1 0,0 0 1,0 0-1,0 0 0,0 0 0,0-1 1,0 1-1,0 0 0,1 0 1,-1 0-1,0-1 0,0 1 0,0 0 1,0 0-1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52.942"/>
    </inkml:context>
    <inkml:brush xml:id="br0">
      <inkml:brushProperty name="width" value="0.05" units="cm"/>
      <inkml:brushProperty name="height" value="0.05" units="cm"/>
      <inkml:brushProperty name="color" value="#AB008B"/>
    </inkml:brush>
  </inkml:definitions>
  <inkml:trace contextRef="#ctx0" brushRef="#br0">77 75 5416,'0'0'6064,"-9"5"-5562,-46 26 500,54-31-867,0 0 1,1 1 0,-1-1-1,0 0 1,1 1 0,-1-1-1,0 1 1,1-1 0,-1 1-1,0-1 1,1 1-1,-1 0 1,1-1 0,-1 1-1,1-1 1,0 1 0,-1 0-1,1 0 1,-1-1 0,1 1-1,0 0 1,0 0 0,0-1-1,-1 1 1,1 0 0,0 0-1,0 0 1,0-1 0,0 1-1,0 0 1,0 0 0,0 0-1,1 2 1728,34 9-673,15-11-731,-1-1 1,83-12 0,-81 7-263,300-43 915,-228 20-553,-9 2 191,-75 19 79,0 2 0,48 0 0,-86 5-825,-1 0 1,0 0 0,0 0 0,1 0 0,-1 0 0,0 0 0,0 0 0,1 0 0,-1 0 0,0 0 0,0-1-1,0 1 1,1 0 0,-1 0 0,0 0 0,0 0 0,0 0 0,1-1 0,-1 1 0,0 0 0,0 0 0,0 0-1,0-1 1,0 1 0,1 0 0,-1 0 0,0-1 0,0 1 0,0 0 0,0 0 0,0-1 0,0 1 0,0 0-1,0 0 1,0-1 0,0 1 0,0 0 0,0 0 0,0-1 0,0 1 0,0 0 0,0 0 0,0-1 0,-1 1-1,1 0 1,0 0 0,0-1 0,0 1 0,-5-3-3663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53.574"/>
    </inkml:context>
    <inkml:brush xml:id="br0">
      <inkml:brushProperty name="width" value="0.05" units="cm"/>
      <inkml:brushProperty name="height" value="0.05" units="cm"/>
      <inkml:brushProperty name="color" value="#AB008B"/>
    </inkml:brush>
  </inkml:definitions>
  <inkml:trace contextRef="#ctx0" brushRef="#br0">79 113 7528,'0'0'4912,"-10"2"-4522,-3 1-208,7-1 22,0-1-1,0 1 1,0-1 0,0-1 0,-13 1-1,19-1-127,0 0-1,0 0 1,-1 0 0,1 0-1,0 0 1,0 0-1,-1 0 1,1 0-1,0 0 1,0 0 0,-1 0-1,1 0 1,0 0-1,0 0 1,0-1 0,-1 1-1,1 0 1,0 0-1,0 0 1,0 0-1,-1 0 1,1 0 0,0-1-1,0 1 1,0 0-1,0 0 1,-1 0 0,1 0-1,0-1 1,0 1-1,0 0 1,0 0-1,0 0 1,0-1 0,0 1-1,0 0 1,0 0-1,0-1 1,-1 1 0,1 0-1,0 0 1,0-1-1,0 1 1,1 0-1,1-1 126,0 1-1,1 0 0,-1-1 1,0 1-1,1-1 0,-1 0 1,0 0-1,4-2 0,11-4 59,233-43 1270,-109 25-937,89-4 1379,-208 31-1353,-14 1-100,-7-3-497,-1 1 0,0-1-1,0 0 1,0 0 0,0 0-1,0 0 1,0 1 0,0-1-1,0 0 1,0 0 0,0 0-1,0 0 1,0 1 0,0-1-1,0 0 1,0 0 0,0 0 0,0 1-1,0-1 1,0 0 0,-1 0-1,1 0 1,0 0 0,0 0-1,0 1 1,0-1 0,0 0-1,0 0 1,0 0 0,-1 0-1,1 0 1,0 1 0,0-1-1,0 0 1,0 0 0,0 0 0,-1 0-1,1 0 1,0 0 0,0 0-1,-1 0 1,-4 1-1250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54.146"/>
    </inkml:context>
    <inkml:brush xml:id="br0">
      <inkml:brushProperty name="width" value="0.05" units="cm"/>
      <inkml:brushProperty name="height" value="0.05" units="cm"/>
      <inkml:brushProperty name="color" value="#AB008B"/>
    </inkml:brush>
  </inkml:definitions>
  <inkml:trace contextRef="#ctx0" brushRef="#br0">274 1 7832,'0'0'6958,"0"19"-6474,0 15-234,-1 0-1,-2-1 0,-10 44 1,-21 49 1214,-94 224 1,36-99 715,89-235-1898,3-16-261,1 0-1,-1 0 1,0 1-1,0-1 1,0 0 0,0 0-1,0 0 1,0 1-1,0-1 1,0 0-1,0 0 1,0 0-1,0 0 1,1 0-1,-1 1 1,0-1-1,0 0 1,0 0 0,0 0-1,1 0 1,-1 0-1,0 0 1,0 0-1,0 1 1,0-1-1,1 0 1,-1 0-1,0 0 1,0 0-1,0 0 1,1 0 0,-1 0-1,0 0 1,0 0-1,0 0 1,1 0-1,17-11-2830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0:55.591"/>
    </inkml:context>
    <inkml:brush xml:id="br0">
      <inkml:brushProperty name="width" value="0.05" units="cm"/>
      <inkml:brushProperty name="height" value="0.05" units="cm"/>
      <inkml:brushProperty name="color" value="#AB008B"/>
    </inkml:brush>
  </inkml:definitions>
  <inkml:trace contextRef="#ctx0" brushRef="#br0">284 0 5920,'0'0'14521,"-11"4"-14184,-37 14-1,45-17-266,0 0 1,0 1-1,0 0 1,0-1-1,0 1 0,0 0 1,0 0-1,1 1 0,-1-1 1,1 0-1,-1 1 0,1 0 1,0 0-1,0-1 1,0 1-1,-1 4 0,-12 16 522,-49 48 773,55-61-1249,0 0 0,1 1-1,1 0 1,0 1 0,0-1 0,1 1-1,-5 14 1,2-1 86,2-1 0,-9 46 0,14-54-132,0 1 0,1-1 0,1 0 0,1 1 0,1-1 0,0 0 0,1 1 0,0-1 0,10 25 0,-10-31-24,1 0 1,1 0 0,0 0 0,0-1-1,1 0 1,0 0 0,1 0-1,0 0 1,0-1 0,1-1-1,0 1 1,0-1 0,1 0-1,-1-1 1,12 6 0,-11-7-11,0-2 0,1 1 0,-1-1 1,0 0-1,1-1 0,0 0 0,-1-1 0,1 0 0,0 0 1,14-2-1,-10 0 1,0-1-1,-1-1 1,1-1 0,0 0 0,-1 0 0,19-10 0,7-7 72,-1-2 1,-2-2-1,53-45 1,-77 59-68,7-3 46,-1-2 0,-1 0 0,-1-1 0,17-22 0,-28 32-49,-1 0-1,1 0 0,-2-1 0,1 1 1,-1-1-1,0 0 0,0 0 1,-1 0-1,0 0 0,-1 0 1,0-1-1,0 1 0,-1 0 0,0-1 1,-1-8-1,-1 1 24,0 0-1,-2 0 1,0 1 0,0-1 0,-2 1-1,0 0 1,-14-26 0,13 31-20,1 0 1,-1 0-1,-1 1 1,0 0-1,0 0 1,-1 1-1,0 0 1,-1 0-1,1 1 1,-1 1 0,-13-7-1,12 8-8,-1 0 0,1 1 0,-1 0 0,-1 1 0,1 0 0,0 1 1,0 1-1,-1 0 0,1 0 0,-14 2 0,1 2 8,0 0 0,0 2-1,1 0 1,-25 10 0,48-14-54,1-1 1,-1 0-1,1 0 0,-1 1 1,1-1-1,0 0 0,-1 0 0,1 0 1,-1 0-1,1 0 0,-1 0 1,1 0-1,-1 0 0,1 0 1,-1 0-1,1 0 0,-1 0 0,1 0 1,-1 0-1,1 0 0,-1 0 1,1 0-1,-1-1 0,1 1 0,-1 0 1,1 0-1,-1-1 0,1 1 1,0 0-1,-1-1 0,1 1 1,0 0-1,-1-1 0,0 0 0,0-15-2476,1 11 361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23.127"/>
    </inkml:context>
    <inkml:brush xml:id="br0">
      <inkml:brushProperty name="width" value="0.05" units="cm"/>
      <inkml:brushProperty name="height" value="0.05" units="cm"/>
    </inkml:brush>
  </inkml:definitions>
  <inkml:trace contextRef="#ctx0" brushRef="#br0">0 120 4008,'0'0'11186,"0"-12"-10754,2-35-18,-1 44-369,-1 1 1,1-1-1,0 1 1,0 0-1,0 0 1,0 0 0,0 0-1,1 0 1,-1 0-1,1 0 1,-1 0-1,1 0 1,0 0 0,0 1-1,0-1 1,-1 1-1,2-1 1,-1 1-1,0 0 1,0 0 0,3-1-1,3-3 142,-3 3-65,-1 0 0,1 0-1,-1 0 1,1 1 0,0-1 0,0 1 0,-1 0 0,1 1 0,0-1-1,0 1 1,7 0 0,-9 0-66,0 0-1,-1 0 1,1 1-1,-1-1 1,0 1-1,1 0 1,-1-1 0,1 1-1,-1 0 1,0 0-1,0 0 1,1 1-1,-1-1 1,0 1 0,0-1-1,0 1 1,-1-1-1,1 1 1,0 0-1,-1 0 1,1 0 0,-1 0-1,3 4 1,-2 2 13,0 1 0,0-1 0,0 0 0,-1 1 0,-1-1-1,1 1 1,-2-1 0,1 1 0,-1-1 0,0 0 0,-1 1 0,0-1 0,0 0 0,-6 14 0,-1 0 93,-1-1 0,-1 1-1,-26 37 1,28-47-4,-1 0 1,-1-1-1,0 0 1,0-1-1,-19 14 1,30-24-150,0 0 0,0 0-1,-1 0 1,1 0 0,0 0 0,0 0 0,0 0 0,0 0 0,0 0 0,0 0 0,0 0 0,0 0 0,0 0 0,0 0 0,0 0 0,0 0 0,0 1 0,-1-1 0,1 0-1,0 0 1,0 0 0,0 0 0,0 0 0,0 0 0,0 0 0,0 0 0,0 0 0,0 0 0,0 0 0,0 0 0,0 0 0,0 1 0,0-1 0,0 0 0,0 0 0,0 0-1,0 0 1,0 0 0,0 0 0,0 0 0,0 0 0,0 0 0,0 0 0,0 0 0,0 1 0,0-1 0,0 0 0,0 0 0,0 0 0,1 0 0,-1 0 0,0 0 0,0 0-1,0 0 1,0 0 0,0 0 0,0 0 0,0 0 0,0 0 0,0 0 0,0 0 0,0 0 0,0 0 0,1 0 0,7 1 182,13-2-51,47-8 246,87-9 452,-137 17-473,33 4 1,-24 0-2554,-22-3 1210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26.729"/>
    </inkml:context>
    <inkml:brush xml:id="br0">
      <inkml:brushProperty name="width" value="0.05" units="cm"/>
      <inkml:brushProperty name="height" value="0.05" units="cm"/>
      <inkml:brushProperty name="color" value="#AB008B"/>
    </inkml:brush>
  </inkml:definitions>
  <inkml:trace contextRef="#ctx0" brushRef="#br0">42 58 3808,'0'0'12922,"14"-7"-12434,-7 3-391,14-6 324,1 0 0,41-13 0,-60 22-367,-1 1 1,0-1-1,1 1 0,-1-1 1,0 1-1,1 0 1,-1 0-1,1 0 0,-1 0 1,0 0-1,1 1 0,-1-1 1,0 1-1,1 0 0,-1-1 1,0 1-1,0 0 0,0 0 1,1 1-1,-1-1 0,0 0 1,-1 1-1,1-1 0,2 2 1,-2 0 1,0 0-1,-1-1 1,1 1 0,-1 0 0,0-1 0,1 1-1,-1 0 1,0 0 0,-1 0 0,1 0-1,-1 0 1,1 0 0,-1 0 0,0 1 0,0-1-1,0 0 1,0 0 0,-2 5 0,-2 9 48,0 1 1,-1-2-1,-1 1 1,-1-1-1,-1 0 1,0 0-1,-13 18 0,-81 98 540,34-48-45,67-84-577,1 1 0,-1 0-1,1-1 1,-1 1-1,1 0 1,-1 0 0,1 0-1,-1-1 1,1 1 0,0 0-1,-1 0 1,1 0 0,0 0-1,0 0 1,0 0 0,0 0-1,0-1 1,0 1-1,0 0 1,0 0 0,0 0-1,0 0 1,0 0 0,1 0-1,-1 1 1,1-1 7,0 0 0,0 1 1,0-1-1,0 0 0,1 0 0,-1 0 0,0 0 1,0 0-1,1 0 0,-1 0 0,1-1 0,-1 1 1,2 0-1,7 3 97,0-1 0,0-1-1,16 2 1,-22-3-75,43 4 439,70-2 1,-3-1-128,-64 2-3507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28.025"/>
    </inkml:context>
    <inkml:brush xml:id="br0">
      <inkml:brushProperty name="width" value="0.05" units="cm"/>
      <inkml:brushProperty name="height" value="0.05" units="cm"/>
      <inkml:brushProperty name="color" value="#AB008B"/>
    </inkml:brush>
  </inkml:definitions>
  <inkml:trace contextRef="#ctx0" brushRef="#br0">1 12 5720,'0'0'12159,"11"-2"-11655,36-6-1,-42 7-370,0 1 1,-1 0-1,1 0 1,0 0-1,-1 0 0,1 1 1,0 0-1,-1 0 0,1 0 1,-1 1-1,1 0 0,-1-1 1,8 6-1,-10-6-64,0 0 1,0 1-1,0-1 0,0 1 0,0 0 0,0-1 1,0 1-1,-1 0 0,1 0 0,-1 0 0,1 0 1,-1 1-1,0-1 0,0 0 0,1 1 0,-2-1 0,1 0 1,0 1-1,-1-1 0,1 1 0,-1-1 0,1 6 1,-4 8 116,0 1 1,-1-1-1,0 0 1,-2 0-1,0 0 1,-12 22-1,0 4 241,17-41-398,1 0 0,-1 0 0,1 0 1,-1 1-1,1-1 0,0 0 1,-1 1-1,1-1 0,0 0 0,0 1 1,0-1-1,0 0 0,0 1 0,0-1 1,0 0-1,0 1 0,1-1 1,-1 0-1,1 1 0,-1-1 0,1 0 1,-1 0-1,1 0 0,0 1 1,-1-1-1,1 0 0,0 0 0,0 0 1,0 0-1,0 0 0,0 0 0,2 1 1,3 1 78,0 1-1,0-2 1,1 1 0,-1-1 0,11 3 0,6 2 73,-20-6-256,83 28 726,-54-21-3932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30.502"/>
    </inkml:context>
    <inkml:brush xml:id="br0">
      <inkml:brushProperty name="width" value="0.05" units="cm"/>
      <inkml:brushProperty name="height" value="0.05" units="cm"/>
    </inkml:brush>
  </inkml:definitions>
  <inkml:trace contextRef="#ctx0" brushRef="#br0">0 1 5120,'0'0'12114,"2"12"-11901,0-3-170,0 4 83,1 0 0,0-1 0,1 0 0,0 1 0,9 17 0,0-3 426,20 55 0,-22-51-192,22 44 0,-30-68-299,0 1-1,0 0 1,3 12-1,3 13 91,1-5-14,-2 1-1,-1 0 1,-2 0-1,3 31 1,-3-19-81,28 175 335,-29-154-211,-7 105 1,5-115-100,-1-37-67,-1 0 1,-1 15-1,-1 0-7,-6 49 89,-18 86 0,-65 140-22,59-228-42,29-71-22,1 1 0,-1-1 0,0 0-1,-7 10 1,-3 7 39,26-39-153,-1-12-2752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3.393"/>
    </inkml:context>
    <inkml:brush xml:id="br0">
      <inkml:brushProperty name="width" value="0.05" units="cm"/>
      <inkml:brushProperty name="height" value="0.05" units="cm"/>
      <inkml:brushProperty name="color" value="#AB008B"/>
    </inkml:brush>
  </inkml:definitions>
  <inkml:trace contextRef="#ctx0" brushRef="#br0">1 180 5224,'0'0'12201,"3"-11"-11857,1-3-149,1 1 0,0 0 0,0 0 0,15-24-1,-15 31-83,0-1 0,0 1 0,0 0 0,1 0 0,0 1 0,8-7 0,-11 10-36,0 0 0,0 0 0,1 0 0,-1 0 0,1 1 1,-1-1-1,1 1 0,0 0 0,-1 0 0,1 0 0,0 1 0,0-1 1,0 1-1,0 0 0,5 0 0,-7 1-51,-1-1 0,1 1 1,-1 0-1,1 0 0,-1-1 0,0 1 0,0 0 0,1 0 1,-1 0-1,0 1 0,0-1 0,0 0 0,0 0 1,0 1-1,0-1 0,-1 0 0,1 1 0,0-1 0,-1 1 1,1-1-1,0 3 0,9 38 183,-8-34-146,15 134 503,-14-100-335,2 0 1,15 59-1,-19-95-205,5 12 130,13 34 0,-17-47-116,1 0 0,-1 0-1,1-1 1,0 1 0,1-1 0,-1 0 0,1 0 0,0 0 0,0 0 0,0 0 0,7 4 0,-9-7-21,-1 1 1,2-1 0,-1 0 0,0 1 0,0-1-1,0 0 1,0 0 0,1 0 0,-1-1 0,1 1-1,-1 0 1,0-1 0,1 0 0,-1 1 0,1-1-1,-1 0 1,1 0 0,-1-1 0,1 1-1,-1 0 1,0-1 0,1 0 0,-1 1 0,1-1-1,-1 0 1,0 0 0,0 0 0,2-2 0,4-3 13,0 1 1,-1-2 0,0 1-1,0-1 1,-1 0 0,0 0 0,0-1-1,5-8 1,36-69 219,-46 82-242,27-56 264,-4 0 1,-2-2-1,19-84 0,-40 143-269,0-5 47,1 0 0,-1 1 0,1-1 0,1 1-1,4-8 1,-6 12-40,0 0 1,0 1-1,0-1 1,1 1-1,-1-1 1,0 1-1,1 0 0,-1 0 1,1-1-1,0 1 1,-1 0-1,1 0 0,0 1 1,0-1-1,-1 0 1,1 1-1,0-1 0,0 1 1,0-1-1,0 1 1,0 0-1,0 0 0,2 0 1,19 0 37,0 1 1,0 1-1,0 1 1,0 1-1,0 1 1,-1 1-1,1 1 1,27 13-1,-45-18-285,-2-1 705,3-2-4248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4.434"/>
    </inkml:context>
    <inkml:brush xml:id="br0">
      <inkml:brushProperty name="width" value="0.05" units="cm"/>
      <inkml:brushProperty name="height" value="0.05" units="cm"/>
      <inkml:brushProperty name="color" value="#AB008B"/>
    </inkml:brush>
  </inkml:definitions>
  <inkml:trace contextRef="#ctx0" brushRef="#br0">153 1 7528,'0'0'7553,"-10"2"-7020,5-2-466,1 1-1,-1-1 0,1 1 0,-1 0 0,1 1 0,0-1 0,-1 1 0,1-1-1,0 1 1,0 0 0,0 1 0,0-1 0,0 1 0,1 0 0,-6 5 0,-1 4 207,0-1 0,2 1-1,-1 1 1,-9 20 0,15-28-158,1 1-1,0-1 1,0 1 0,0 0 0,1 0 0,0 0-1,0 0 1,0 0 0,1 0 0,0 0-1,0 0 1,0 0 0,3 12 0,-2-17-71,-1 1-1,0-1 1,1 0 0,-1 1 0,1-1-1,-1 1 1,1-1 0,-1 0 0,1 1 0,0-1-1,0 0 1,0 0 0,0 0 0,0 1 0,0-1-1,0 0 1,0 0 0,0-1 0,1 1 0,1 1-1,-1-1-11,-1-1 1,0 0-1,1 0 0,-1 0 0,1 0 0,-1 0 0,0 0 0,1 0 0,-1 0 0,0-1 0,1 1 0,-1-1 0,0 1 1,0-1-1,1 1 0,-1-1 0,0 0 0,2 0 0,1-3 35,1 0 0,-1 0 0,1 0 0,-1 0 0,0-1 0,0 1 0,-1-1 0,6-11 0,2-9 237,9-36 0,-9 27 210,-11 34-499,0 0 0,0 0 1,0-1-1,0 1 0,1 0 0,-1 0 0,0 0 0,0 0 0,0 0 0,0 0 0,0 0 0,0 0 0,0 0 0,1 0 0,-1 0 1,0 0-1,0 0 0,0 0 0,0 0 0,0 0 0,0 0 0,0 0 0,1 0 0,-1 0 0,0 0 0,0 0 0,0 0 1,0 0-1,0 0 0,0 0 0,0 1 0,0-1 0,1 0 0,-1 0 0,0 0 0,0 0 0,0 0 0,0 0 0,0 0 0,0 0 1,0 0-1,0 1 0,0-1 0,0 0 0,0 0 0,0 0 0,0 0 0,0 0 0,0 0 0,0 0 0,0 1 0,0-1 1,0 0-1,0 0 0,0 0 0,0 0 0,0 0 0,0 1 0,5 9 25,19 109 335,-12-55-232,44 259 403,-51-264-378,-5-55-138,0 1 0,-1-1 1,1 1-1,-1-1 1,0 1-1,0-1 1,0 1-1,-1-1 0,1 0 1,-4 7-1,4-11-19,0 1 0,0-1-1,0 1 1,1-1 0,-1 1-1,0-1 1,0 1-1,0-1 1,0 0 0,0 1-1,0-1 1,0 0 0,0 0-1,0 0 1,0 0 0,0 0-1,0 0 1,0 0 0,0 0-1,0 0 1,0 0 0,0-1-1,0 1 1,0 0 0,0-1-1,0 1 1,0-1 0,0 1-1,0-1 1,-1-1 0,-27-18 226,16 7-90,0-1 0,2-1 1,-1 1-1,2-2 0,-15-28 0,23 41-123,1 0 0,-1-1 1,1 1-1,0 0 0,0-1 0,0 1 0,1-1 1,-1 1-1,1-1 0,0 1 0,-1-1 0,2 1 1,-1-1-1,0 0 0,1 1 0,1-4 1,-1 2-1,1-1 0,1 1 1,-1 0-1,1 0 1,0 0-1,0 1 1,0-1-1,1 1 1,5-6-1,0 1 5,1 1-1,0 0 1,0 0 0,1 1-1,0 1 1,0 0 0,25-10-1,-27 14-4,1 0 0,-1 1 1,1 0-1,0 0 0,0 1 0,0 0 0,-1 1 0,1 0 1,0 0-1,-1 1 0,11 3 0,3 0 29,-4-5-101,-13-3-3527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5.431"/>
    </inkml:context>
    <inkml:brush xml:id="br0">
      <inkml:brushProperty name="width" value="0.05" units="cm"/>
      <inkml:brushProperty name="height" value="0.05" units="cm"/>
      <inkml:brushProperty name="color" value="#AB008B"/>
    </inkml:brush>
  </inkml:definitions>
  <inkml:trace contextRef="#ctx0" brushRef="#br0">0 41 5224,'0'0'15777,"12"3"-15459,-9-2-295,9 2 54,0-1-1,-1 0 0,1 0 1,0-1-1,0 0 0,17-2 1,31-6 484,103-25 0,-138 26-149,0 2 0,0 1 0,0 1 0,36 2-1,-56 0 213,-5 4-286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6.084"/>
    </inkml:context>
    <inkml:brush xml:id="br0">
      <inkml:brushProperty name="width" value="0.05" units="cm"/>
      <inkml:brushProperty name="height" value="0.05" units="cm"/>
      <inkml:brushProperty name="color" value="#AB008B"/>
    </inkml:brush>
  </inkml:definitions>
  <inkml:trace contextRef="#ctx0" brushRef="#br0">0 72 8032,'0'0'11955,"14"-3"-11583,239-40 1254,-220 40-1273,1 1 0,53 4 1,-75-1-164,0-1 0,0 0 1,0-1-1,0 0 0,0-1 1,0 0-1,13-5 0,-22 6-376,9-3 736,-6-1-3746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7.324"/>
    </inkml:context>
    <inkml:brush xml:id="br0">
      <inkml:brushProperty name="width" value="0.05" units="cm"/>
      <inkml:brushProperty name="height" value="0.05" units="cm"/>
      <inkml:brushProperty name="color" value="#AB008B"/>
    </inkml:brush>
  </inkml:definitions>
  <inkml:trace contextRef="#ctx0" brushRef="#br0">1 108 5120,'0'0'9622,"13"-8"-9134,86-43 406,-77 41-595,0 2-1,0 0 1,35-7-1,-44 12-109,1 1 1,-1 0-1,0 2 0,0-1 0,1 2 0,-1-1 1,0 2-1,0 0 0,1 0 0,12 6 0,-24-8-152,0 1 0,0 0 0,0 0 0,0 0 0,0 0 0,0 1 0,0-1 0,-1 0 0,1 1 0,0-1 0,-1 1 0,1 0 0,-1-1 0,0 1 0,1 0 0,-1 0 0,0 0 0,0 0 0,0 0 0,-1 0 0,1 0 0,0 0 0,-1 0 0,1 1 0,-1-1 0,0 0 0,0 0 0,0 0 0,0 1 0,0-1 0,0 0 0,0 0 0,-1 0 0,1 1 0,-1-1 0,-1 3 0,-1 5 69,-1 0 1,-1-1 0,0 1-1,0-1 1,-1 0-1,-9 12 1,-15 14 212,-1-2 0,-1 0 1,-2-3-1,-71 51 0,103-80-298,1 0 0,-1-1 0,1 1 0,-1 0-1,1 0 1,0 1 0,0-1 0,-1 0 0,1 0 0,0 0 0,0 1 0,0-1 0,0 1-1,1-1 1,-1 1 0,0-1 0,0 4 0,1-4-9,0 0 0,1 1-1,-1-1 1,1 0 0,-1 0-1,1 0 1,0 0 0,-1 0 0,1 0-1,0 0 1,0 0 0,0 0 0,0 0-1,0 0 1,0 0 0,0-1 0,0 1-1,0 0 1,0-1 0,0 1 0,1-1-1,-1 1 1,0-1 0,0 0 0,2 1-1,25 8 64,0-2-1,45 7 0,21 4 74,-9-1 51,-53-11-71,-29-6-97,0 1 1,-1-1 0,1 1 0,0 0-1,-1 0 1,1 1 0,-1-1 0,1 0-1,4 4 1,-7-5-21,1 1 0,-1 0 0,1-1 0,-1 1 0,1-1 0,-1 1 0,1 0 0,-1-1 0,0 1-1,1 0 1,-1-1 0,0 1 0,1 0 0,-1-1 0,0 1 0,0 0 0,0 0 0,0 0 0,0-1 0,0 1 0,0 0 0,0 0 0,0-1 0,0 1-1,0 0 1,0 0 0,-1-1 0,1 1 0,0 0 0,0-1 0,-1 1 0,1 0 0,-1-1 0,1 1 0,0 0 0,-1-1 0,1 1 0,-2 0 0,-6 8 50,-1 0 1,-1 0-1,1-1 1,-2-1-1,1 0 1,-22 11-1,-74 27 249,98-42-276,-39 12 94,32-11-78,1 0 0,0 1-1,0 1 1,-15 8-1,28-14-53,1 0 0,-1 1 0,1-1-1,-1 1 1,1-1 0,-1 1 0,1-1 0,-1 1 0,1-1-1,-1 1 1,1-1 0,-1 1 0,1 0 0,0-1-1,-1 1 1,1-1 0,0 1 0,0 0 0,0-1 0,-1 1-1,1 0 1,0 0 0,0-1 0,0 1 0,0 0 0,0-1-1,0 1 1,0 0 0,0 0 0,1-1 0,-1 1-1,0 0 1,0-1 0,1 1 0,-1 0 0,0-1 0,1 2-1,17 19-2215,-15-19 522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7.828"/>
    </inkml:context>
    <inkml:brush xml:id="br0">
      <inkml:brushProperty name="width" value="0.05" units="cm"/>
      <inkml:brushProperty name="height" value="0.05" units="cm"/>
      <inkml:brushProperty name="color" value="#AB008B"/>
    </inkml:brush>
  </inkml:definitions>
  <inkml:trace contextRef="#ctx0" brushRef="#br0">0 157 8936,'0'0'3505,"10"-7"-3029,28-14 64,0 1 1,50-17-1,-38 20 99,0 2 0,0 3 0,1 2-1,1 2 1,0 2 0,0 3 0,99 6 0,-145-3-483,-1 1 0,0 0 0,0 0 0,1 0 0,-1 1 0,0 0-1,0 0 1,-1 0 0,7 4 0,-10-5-110,1 0-1,-1 0 0,1 1 0,-1-1 0,0 0 0,0 1 1,0-1-1,0 1 0,0-1 0,0 1 0,0 0 0,0-1 1,0 1-1,-1 0 0,1-1 0,-1 1 0,1 0 0,-1 0 1,0 0-1,0 0 0,0-1 0,0 1 0,0 0 0,0 0 1,0 0-1,-1 0 0,1-1 0,-1 1 0,-1 3 0,-1 6-183,-4 9 154,3-9-3022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38.372"/>
    </inkml:context>
    <inkml:brush xml:id="br0">
      <inkml:brushProperty name="width" value="0.05" units="cm"/>
      <inkml:brushProperty name="height" value="0.05" units="cm"/>
      <inkml:brushProperty name="color" value="#AB008B"/>
    </inkml:brush>
  </inkml:definitions>
  <inkml:trace contextRef="#ctx0" brushRef="#br0">13 103 10848,'0'0'686,"8"-11"-326,28-35 58,-33 42-312,1 0 0,-1 0 0,1 1 0,-1 0 0,1-1 0,0 1 0,1 1 0,-1-1 0,0 0 0,1 1 0,-1 0 0,1 0 0,0 1 0,0-1 0,0 1 0,0 0 0,0 0 0,0 1 0,0-1 1,0 1-1,0 0 0,0 0 0,0 1 0,7 1 0,-8-1-4,0 1 0,0-1 1,0 1-1,0 0 0,0 0 1,-1 0-1,1 0 1,0 1-1,-1-1 0,0 1 1,0 0-1,0 0 0,0 0 1,0 1-1,0-1 0,-1 1 1,0-1-1,1 1 0,-1 0 1,-1 0-1,1 0 0,-1 0 1,1 0-1,-1 0 0,0 0 1,0 8-1,0-2 7,-1 0 0,-1 0-1,1-1 1,-2 1 0,1 0 0,-2 0-1,1 0 1,-1-1 0,0 1 0,-1-1-1,0 0 1,-1 0 0,0 0 0,0-1-1,-1 0 1,-12 14 0,7-10 46,0-1 1,-1 0-1,-1 0 1,0-2-1,0 1 1,-1-2-1,0 0 1,-1 0 0,-23 8-1,35-15-74,0 0 0,0 0 0,0-1 0,0 1 0,-1-1-1,1 1 1,-5-1 0,7 0-56,1 0-17,0 0 0,0 0-1,-1 0 1,1 0 0,0 0 0,0 0-1,0 0 1,0 0 0,0 0 0,0 0 0,0-1-1,-1 1 1,1 0 0,0 0 0,0 0-1,0 0 1,0 0 0,0 0 0,0 0 0,0 0-1,0 0 1,-1 0 0,1 0 0,0 0 0,0-1-1,0 1 1,0 0 0,0 0 0,0 0-1,0 0 1,0 0 0,0 0 0,0 0 0,0-1-1,0 1 1,0 0 0,0 0 0,0 0-1,0 0 1,0 0 0,0 0 0,0-1 0,0 1-1,0 0 1,0 0 0,0 0 0,0 0-1,0 0 1,0 0 0,0 0 0,0-1 0,0 1-1,0 0 1,0 0 0,1 0 0,-1 0 0,0 0-1,0 0 1,0 0 0,0 0 0,0 0-1,0-1 1,0 1 0,0 0 0,1 0 0,-1 0-1,0 0 1,9-7 163,12-5-25,2 1-1,-1 1 1,1 1 0,37-9-1,-19 9 305,79-7 0,-91 14-135,3 1-39,-13-2-3211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1.030"/>
    </inkml:context>
    <inkml:brush xml:id="br0">
      <inkml:brushProperty name="width" value="0.05" units="cm"/>
      <inkml:brushProperty name="height" value="0.05" units="cm"/>
      <inkml:brushProperty name="color" value="#AB008B"/>
    </inkml:brush>
  </inkml:definitions>
  <inkml:trace contextRef="#ctx0" brushRef="#br0">1 201 5120,'0'0'9329,"5"-9"-8918,-2 3-341,1-3 32,1 0 1,0 1-1,0 0 0,1 0 1,0 1-1,10-11 0,65-49 958,-45 39-455,-35 27-596,3-2 138,-1 0 1,1 0-1,0 1 0,0-1 1,1 1-1,6-3 1,-10 4-119,-1 1 0,1 0 1,-1 0-1,1 0 0,0 0 1,-1 0-1,1 0 0,-1 0 1,1 0-1,0 0 0,-1 0 1,1 0-1,-1 0 0,1 1 1,0-1-1,-1 0 0,1 0 1,-1 1-1,1-1 1,-1 0-1,1 1 0,-1-1 1,1 1-1,0 0 8,0 1-1,0-1 1,0 0-1,-1 1 1,1-1 0,0 1-1,-1-1 1,0 1 0,1 0-1,-1-1 1,0 1-1,0-1 1,0 3 0,-4 141 934,1-112-821,1 1 1,2-1 0,1 1 0,1-1 0,9 41 0,-7-57-56,1 1 0,1-1 0,0 0 0,13 23 0,-17-35-60,0-1-1,1 0 0,0 0 0,0 0 0,0-1 0,0 1 0,1-1 0,-1 0 0,1 0 0,0 0 0,0 0 0,0 0 0,0-1 0,0 0 0,1 0 1,-1 0-1,1 0 0,0-1 0,-1 0 0,1 0 0,7 1 0,-10-2-12,1-1 0,0 1 0,0-1 0,-1 1 0,1-1 0,0 0 0,-1 0 0,1 0 0,-1 0 0,1-1 0,-1 1 0,1-1 0,-1 1 0,0-1 0,0 0 0,0 0 0,0 0 0,0 0 0,0 0 0,-1 0 0,2-3 0,4-5 39,-1-1 1,0 1-1,6-16 0,5-25 144,-3-1 0,-1 0 0,6-71 0,-17 109-161,4-39 165,-5 34-20,5-29 0,-4 40-90,-2 7-87,0 1 0,0-1 0,0 0 1,0 0-1,0 0 0,1 1 0,-1-1 1,0 0-1,0 0 0,1 1 0,-1-1 0,0 0 1,1 1-1,-1-1 0,1 0 0,-1 1 1,2-2-1,-1 2-4,0 0 1,1 0-1,-1 0 0,1 0 1,-1 1-1,0-1 0,1 0 1,-1 1-1,0-1 0,1 1 1,-1-1-1,0 1 1,2 1-1,42 17 202,1-3-1,49 12 1,-86-27 111,0 1-3911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1.935"/>
    </inkml:context>
    <inkml:brush xml:id="br0">
      <inkml:brushProperty name="width" value="0.05" units="cm"/>
      <inkml:brushProperty name="height" value="0.05" units="cm"/>
      <inkml:brushProperty name="color" value="#AB008B"/>
    </inkml:brush>
  </inkml:definitions>
  <inkml:trace contextRef="#ctx0" brushRef="#br0">130 0 10344,'0'0'11927,"-12"14"-11748,-39 45 9,44-50-121,1 1-1,0-1 1,0 1 0,1 0 0,0 0-1,1 1 1,0 0 0,-4 18 0,2-5 119,3-16-89,1 0 1,1 0-1,-1 0 1,1 1-1,1-1 0,0 0 1,0 1-1,2 13 1,-2-19-66,1 0-1,0 0 1,0 0 0,0 0 0,0-1-1,0 1 1,1 0 0,-1 0 0,1-1-1,0 1 1,0-1 0,0 1 0,0-1-1,0 0 1,0 0 0,0 0 0,1 0-1,-1 0 1,1 0 0,0-1 0,-1 1-1,1-1 1,0 0 0,0 0 0,6 2-1,10-1 35,0 0 1,1-1-1,-1-1 0,1-1 0,-1-1 1,21-4-1,-12 2 24,-19 3-33,-1-1 0,1 0 0,0 0 0,-1-1 0,1 1 1,-1-2-1,8-4 0,-6 5 17,-10 3-74,1 0 0,-1 0 0,0 0 0,1 0 1,-1 0-1,0 0 0,1 0 0,-1 0 0,0 0 0,1 0 1,-1 0-1,0 0 0,1-1 0,-1 1 0,0 0 1,1 0-1,-1 0 0,0-1 0,0 1 0,1 0 0,-1 0 1,0 0-1,0-1 0,1 1 0,-1 0 0,0-1 1,0 1-1,0 0 0,0-1 0,1 1 0,-1 0 1,0-1-1,0 0 0,0 1-203,-4-3-444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2.219"/>
    </inkml:context>
    <inkml:brush xml:id="br0">
      <inkml:brushProperty name="width" value="0.05" units="cm"/>
      <inkml:brushProperty name="height" value="0.05" units="cm"/>
      <inkml:brushProperty name="color" value="#AB008B"/>
    </inkml:brush>
  </inkml:definitions>
  <inkml:trace contextRef="#ctx0" brushRef="#br0">0 163 11352,'0'0'676,"12"-8"-335,17-12 96,1 2 1,1 0-1,63-24 0,-48 30 566,72-10 0,-69 14-166,-7-2 19,-27 5-3075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06.759"/>
    </inkml:context>
    <inkml:brush xml:id="br0">
      <inkml:brushProperty name="width" value="0.05" units="cm"/>
      <inkml:brushProperty name="height" value="0.05" units="cm"/>
    </inkml:brush>
  </inkml:definitions>
  <inkml:trace contextRef="#ctx0" brushRef="#br0">0 303 5120,'0'0'7585,"5"-13"-6960,0-2-403,1 1-1,0 0 1,1 1-1,0-1 1,1 1-1,1 1 0,0 0 1,0 0-1,13-11 1,-11 13 114,0 1 0,1 1 0,16-10 0,-25 16-196,1 0-1,-1 1 1,0-1 0,1 1-1,-1 0 1,1 0 0,-1 0 0,1 0-1,0 1 1,-1-1 0,1 1-1,0 0 1,-1 0 0,1 1 0,0-1-1,-1 1 1,1-1 0,5 3-1,-8-2-74,0 0 0,0 0-1,0 0 1,0 0-1,0 0 1,0 0-1,0 1 1,0-1-1,0 0 1,0 1-1,-1-1 1,1 0 0,-1 1-1,1-1 1,-1 1-1,1-1 1,-1 1-1,0 2 1,4 32 402,-4-33-427,-1 30 234,-1 1 1,-9 47-1,0-2 61,10-74-305,1 1 0,0-1 1,0 1-1,0-1 0,0 1 0,1-1 0,0 1 0,0-1 0,1 0 0,0 0 0,-1 1 0,2-1 0,-1 0 0,1-1 0,-1 1 0,1 0 0,0-1 0,1 1 0,-1-1 1,1 0-1,5 4 0,-7-6-12,1-1 0,0 1 0,0-1 0,0 0 1,0 0-1,0 0 0,0 0 0,0 0 1,0-1-1,0 1 0,0-1 0,0 0 0,0 0 1,1 0-1,-1 0 0,0-1 0,0 1 0,0-1 1,0 0-1,0 0 0,0 0 0,3-2 0,-1 1 5,-1 0-1,0 0 0,0-1 0,0 0 0,0 1 0,-1-1 0,1-1 0,-1 1 0,0-1 0,0 1 0,0-1 0,0 0 0,0 0 0,2-6 0,6-19 69,-2 0-1,-2-1 1,0 0-1,3-37 1,-7 37 46,2 0 0,1 0 0,2 0-1,17-44 1,-22 69-118,0 0-1,0 0 0,1 0 1,-1 0-1,1 0 1,0 1-1,1 0 0,-1 0 1,1 0-1,0 1 1,0-1-1,0 1 0,0 0 1,0 0-1,1 1 1,0 0-1,-1 0 0,1 0 1,10-1-1,-10 3 5,0 0 0,1 1 0,-1 0 0,0 0 0,0 1 0,0 0 0,0 0 0,0 0 0,0 1 0,-1-1 0,1 1 0,-1 1 0,0-1-1,0 1 1,0 0 0,0 0 0,-1 0 0,8 10 0,-11-13-9,0 0 0,0 0 0,0 1 0,0-1 0,0 0 1,0 1-1,-1-1 0,1 0 0,0 1 0,-1-1 0,1 1 0,0 1 0,-1-2 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2.653"/>
    </inkml:context>
    <inkml:brush xml:id="br0">
      <inkml:brushProperty name="width" value="0.05" units="cm"/>
      <inkml:brushProperty name="height" value="0.05" units="cm"/>
      <inkml:brushProperty name="color" value="#AB008B"/>
    </inkml:brush>
  </inkml:definitions>
  <inkml:trace contextRef="#ctx0" brushRef="#br0">90 0 9848,'0'0'1601,"-3"17"-1120,-60 279 2119,58-280-2342,1-6 53,0 1 1,1 0 0,1 0 0,0 0-1,-1 15 1,3-26-291,0 0 0,0 0 0,0 0 0,0 1 0,0-1 0,0 0 0,0 0 0,0 0 0,0 0-1,0 1 1,0-1 0,0 0 0,0 0 0,0 0 0,0 0 0,0 0 0,0 1 0,0-1 0,0 0 0,1 0 0,-1 0 0,0 0-1,0 0 1,0 0 0,0 1 0,0-1 0,0 0 0,0 0 0,1 0 0,-1 0 0,0 0 0,0 0 0,0 0 0,0 0 0,0 0 0,0 0-1,1 0 1,-1 0 0,0 0 0,0 0 0,0 1 0,0-1 0,1-1 0,7-3 410,10-12-116,-17 15-263,52-58 644,-31 35-306,38-36 1,-59 58-364,1 1 0,-1 0 0,0 0 0,1 0 0,-1 0 0,0 0 0,1 0 0,0 1 0,-1-1 0,1 0 0,-1 1 0,1-1 0,0 1 0,-1-1 0,1 1 0,0 0 0,0 0 0,-1 0 0,1 0 0,2 0 0,-2 1-4,-1 0 1,1-1-1,-1 1 0,1 0 0,-1 0 0,1 0 1,-1 0-1,0 0 0,0 1 0,1-1 1,-1 0-1,0 1 0,0-1 0,0 0 1,0 1-1,1 2 0,2 7 67,0 0 0,0 0 0,-2 0 1,4 20-1,-5-28-71,2 24 168,-2 0-1,-1 40 1,-1-18-2535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3.650"/>
    </inkml:context>
    <inkml:brush xml:id="br0">
      <inkml:brushProperty name="width" value="0.05" units="cm"/>
      <inkml:brushProperty name="height" value="0.05" units="cm"/>
      <inkml:brushProperty name="color" value="#AB008B"/>
    </inkml:brush>
  </inkml:definitions>
  <inkml:trace contextRef="#ctx0" brushRef="#br0">16 82 4312,'0'0'9912,"2"-11"-9302,11-32 12,-12 41-566,0 1 0,0-1 0,0 0 0,0 1 0,1-1 1,-1 1-1,1 0 0,-1-1 0,1 1 0,0 0 0,-1 0 1,1 0-1,0 0 0,0 0 0,-1 0 0,1 0 0,0 1 0,0-1 1,2 0-1,34-2 1288,-38 3-1338,2 0 55,0 0-1,-1 0 1,1 0 0,-1 0-1,1 0 1,0 1 0,-1-1 0,1 1-1,-1-1 1,1 1 0,-1 0 0,1-1-1,-1 1 1,1 0 0,-1 0-1,0 0 1,1 0 0,-1 0 0,0 0-1,0 0 1,0 1 0,0-1 0,0 0-1,0 1 1,0-1 0,0 0-1,-1 1 1,1-1 0,0 1 0,-1 0-1,1-1 1,-1 1 0,0-1 0,1 1-1,-1 0 1,0-1 0,0 1-1,-1 3 1,1 2 62,-1 0 0,0 0 0,0 1 0,0-1 0,-1 0 0,-1 0 0,-5 12 0,-9 11 349,-1 0 0,-41 50-1,41-56-133,16-23-314,1 0 1,0 0 0,0 0-1,0 0 1,1 0-1,-1 0 1,0 1-1,0-1 1,1 0-1,-1 0 1,0 1-1,1-1 1,-1 1 0,1-1-1,0 0 1,0 1-1,-1-1 1,1 1-1,0-1 1,0 1-1,0-1 1,0 1-1,1-1 1,-1 1-1,0-1 1,1 0 0,-1 1-1,1-1 1,0 2-1,2 1 22,1-1 0,0 0 0,-1 0 0,1 0 0,0 0 0,0-1-1,1 0 1,4 3 0,59 23 310,-23-11-86,-41-16-350,16 8 558,33 9-1,-48-17-714,0 1-1,0-1 0,0 0 0,0-1 1,1 0-1,-1 1 0,0-2 1,0 1-1,0 0 0,1-1 0,-1 0 1,5-2-1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5.177"/>
    </inkml:context>
    <inkml:brush xml:id="br0">
      <inkml:brushProperty name="width" value="0.05" units="cm"/>
      <inkml:brushProperty name="height" value="0.05" units="cm"/>
      <inkml:brushProperty name="color" value="#AB008B"/>
    </inkml:brush>
  </inkml:definitions>
  <inkml:trace contextRef="#ctx0" brushRef="#br0">0 190 5720,'0'0'8461,"11"-5"-8074,-7 3-389,12-5 455,0 0 0,0 1 0,31-8 0,-9 9 546,0 1 0,43 2 0,-63 2-802,16 0 250,0-1 1,-1-1-1,37-7 1,12-11 244,87-16 263,-32 23-367,92-21-3,-209 32-437,41 0-1,-41 2-65,-1 0-1,27-5 1,-35 4-55,0 1 1,1 0-1,-1 0 1,0 1-1,0 1 1,13 3-1,33 3 12,274-21 265,-139 0-28,-179 12-236,-7 0-2,-1 1-1,0 0 1,0-1-1,0 1 1,0 1-1,0-1 1,0 1-1,0 0 1,0 0-1,7 3 1,-12-4-37,0 0 0,0 0 0,0 0 0,0 0 0,-1 0 0,1 0 0,0 0 0,0 0 0,0 0 0,0 0 0,0 0 0,0 0 0,0 0 0,0 0 0,0 0 0,0 1 0,0-1 0,0 0 0,0 0 0,0 0 0,0 0 0,0 0 0,0 0 0,0 0 0,0 0 0,0 0 0,0 0 0,0 0 0,0 0 0,-5 0-3394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6.546"/>
    </inkml:context>
    <inkml:brush xml:id="br0">
      <inkml:brushProperty name="width" value="0.05" units="cm"/>
      <inkml:brushProperty name="height" value="0.05" units="cm"/>
      <inkml:brushProperty name="color" value="#AB008B"/>
    </inkml:brush>
  </inkml:definitions>
  <inkml:trace contextRef="#ctx0" brushRef="#br0">2 177 6224,'0'0'8768,"0"-10"-8358,-1 6-364,1 0-1,-1 0-1,1 1 0,0-1 1,0 0-1,0 0 0,1 1 1,-1-1-1,1 0 0,0 1 1,0-1-1,0 1 0,1-1 1,-1 1-1,1-1 0,0 1 1,0 0-1,4-6 0,10-9 261,-9 10-9,0-1 0,1 1-1,1 0 1,0 0-1,13-8 1,-20 14-205,0 1 0,0 0-1,0 0 1,0 0 0,0 0 0,0 0 0,0 1 0,0-1 0,0 1 0,0-1 0,0 1-1,0 0 1,0 0 0,1-1 0,1 2 0,-2-1-45,-1 1 0,0 0-1,1 0 1,-1-1 0,0 1 0,1 0-1,-1 0 1,0 0 0,0 1 0,0-1-1,0 0 1,0 0 0,0 1 0,0-1-1,-1 0 1,1 1 0,0-1 0,-1 1-1,1-1 1,-1 1 0,1-1 0,-1 3-1,2 8 90,0 0 0,-1 0 0,-1 0 0,0 0 0,-1 0 0,-2 14-1,0 4 57,-2 26 123,1-19 62,2 53-1,2-85-318,0 0 1,0 1-1,1-1 0,0 0 0,0 0 0,0 0 0,1 0 0,-1 0 1,1 0-1,1 0 0,-1-1 0,0 1 0,1-1 0,0 1 0,0-1 1,1 0-1,-1 0 0,1 0 0,0-1 0,6 6 0,-8-9-36,-1 1-1,1-1 1,0 1-1,-1-1 1,1 0 0,0 0-1,0 0 1,-1 0-1,1 0 1,0 0-1,0 0 1,-1 0-1,1-1 1,0 1-1,-1-1 1,1 1 0,0-1-1,-1 0 1,1 1-1,-1-1 1,1 0-1,-1 0 1,0 0-1,1 0 1,-1 0-1,1-2 1,35-33 199,-20 14-109,0-1 1,-2-1-1,0 0 1,-2-1-1,-1-1 1,0 0-1,-2-1 1,-2 1-1,9-43 1,-16 63-87,1 0 0,0 0 0,0 1 0,0-1 0,1 1 0,0-1 1,0 1-1,0 0 0,0 0 0,1 1 0,0-1 0,0 1 0,0-1 1,1 1-1,-1 0 0,1 1 0,0-1 0,0 1 0,1 0 0,-1 0 1,0 1-1,1 0 0,0 0 0,-1 0 0,1 0 0,0 1 0,0 0 1,0 0-1,0 1 0,0 0 0,0 0 0,0 0 0,0 0 0,9 3 1,6 1 41,-6-1 37,0 0 1,0 1-1,0 0 0,15 8 1,-11-10-521,-15-2-2876</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7.736"/>
    </inkml:context>
    <inkml:brush xml:id="br0">
      <inkml:brushProperty name="width" value="0.05" units="cm"/>
      <inkml:brushProperty name="height" value="0.05" units="cm"/>
      <inkml:brushProperty name="color" value="#AB008B"/>
    </inkml:brush>
  </inkml:definitions>
  <inkml:trace contextRef="#ctx0" brushRef="#br0">283 166 5824,'0'0'8089,"0"-9"-7726,-2-31 17,1 37-284,1 1 0,-1-1 0,1 0 0,-1 1 0,0-1 0,0 0 1,0 1-1,0-1 0,0 1 0,-3-4 0,3 5 0,0 0 0,0 0 0,0 0 0,0 0 0,0 0 1,0 0-1,0 1 0,0-1 0,0 0 0,0 1 0,-1-1 0,1 1 0,0-1 0,0 1 0,-1 0 0,0-1 0,-2 1 34,1 0 0,0 0 0,0 1-1,0-1 1,0 1 0,0 0 0,0 0 0,0 0 0,0 0 0,1 0 0,-1 0-1,0 1 1,1 0 0,-5 3 0,-15 10 209,1 1 0,0 2 0,2 0 0,0 1 1,-18 23-1,24-20-91,1 0 0,1 0 1,-11 35-1,21-54-219,0 1 1,1 0-1,-1-1 1,1 1-1,0 0 1,0-1-1,0 1 1,1 0-1,-1-1 1,1 1-1,0 0 1,0-1-1,0 1 1,0-1-1,1 0 1,-1 1-1,1-1 1,0 0-1,0 0 1,0 0-1,1 0 1,-1 0-1,1-1 0,-1 1 1,1-1-1,0 1 1,0-1-1,0 0 1,0 0-1,0 0 1,1-1-1,-1 1 1,0-1-1,1 0 1,6 2-1,3-2 27,-1-1-1,1 0 0,-1 0 1,0-1-1,1-1 0,-1 0 1,0-1-1,0 0 0,0-1 1,0 0-1,15-9 0,5-3 82,0-3 0,45-34 0,-66 45-79,0-1 0,-1 0 0,-1-1 1,1 0-1,-1 0 0,-1-1 0,0-1 0,10-18 0,-15 25-30,0 0 0,-1 0 1,0-1-1,0 1 0,-1 0 0,0-1 0,0 1 0,0-1 0,0 1 0,-1-1 0,0 0 0,0 1 0,0-1 0,-1 1 0,0-1 1,0 1-1,0-1 0,-1 1 0,0-1 0,0 1 0,0 0 0,-1 0 0,-4-7 0,2 5 20,0 0-1,-1 0 1,0 0-1,0 1 1,-1 0-1,1 0 1,-1 1 0,0 0-1,-1 0 1,-12-6-1,15 9-29,0 0 1,1 1-1,-1-1 0,0 1 0,0 1 0,1-1 0,-1 1 1,0-1-1,0 2 0,0-1 0,0 0 0,0 1 0,0 0 1,1 0-1,-1 0 0,0 1 0,1-1 0,-1 1 0,1 0 1,0 1-1,-5 2 0,4-2-35,1 0 1,-1 0-1,1 1 0,0 0 1,0-1-1,0 1 0,0 1 1,1-1-1,0 0 0,0 1 1,0 0-1,0 0 0,1 0 1,-4 10-1,5-10-784,-1 1 0,1 0-1,1 1 1,-1 9 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48.275"/>
    </inkml:context>
    <inkml:brush xml:id="br0">
      <inkml:brushProperty name="width" value="0.05" units="cm"/>
      <inkml:brushProperty name="height" value="0.05" units="cm"/>
      <inkml:brushProperty name="color" value="#AB008B"/>
    </inkml:brush>
  </inkml:definitions>
  <inkml:trace contextRef="#ctx0" brushRef="#br0">278 1 7136,'0'0'3992,"-3"10"-3406,-18 60 246,-98 286 2136,78-243-2179,-52 237-1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57.279"/>
    </inkml:context>
    <inkml:brush xml:id="br0">
      <inkml:brushProperty name="width" value="0.05" units="cm"/>
      <inkml:brushProperty name="height" value="0.05" units="cm"/>
      <inkml:brushProperty name="color" value="#00A0D7"/>
    </inkml:brush>
  </inkml:definitions>
  <inkml:trace contextRef="#ctx0" brushRef="#br0">0 299 6328,'0'0'8133,"1"-14"-7804,-1 14-328,1-12 116,0-1-1,1 0 0,0 1 1,1-1-1,1 1 0,0 0 1,1 0-1,6-13 0,3 5 233,0 0 0,1 1 0,2 1 1,0 0-1,23-18 0,-39 35-298,1 0 1,-1 0-1,0 0 1,0 0 0,1 0-1,-1 0 1,1 1-1,-1-1 1,0 0-1,1 1 1,0-1 0,-1 1-1,1 0 1,2-1-1,-3 1-16,0 0-1,-1 1 1,1-1 0,0 0-1,0 0 1,0 1-1,-1-1 1,1 0-1,0 1 1,0-1 0,-1 1-1,1-1 1,0 1-1,-1-1 1,1 1 0,-1-1-1,1 1 1,-1-1-1,1 1 1,0 1-1,1 1 31,-1 1 0,0-1-1,1 0 1,-1 1-1,-1-1 1,1 1-1,0 0 1,-1-1 0,0 1-1,0 0 1,0 4-1,-9 217 986,10-179-806,2 1 0,16 86 0,-18-127-211,1-1-1,0 1 1,0-1 0,1 1 0,-1-1 0,1 0 0,0 0 0,0-1-1,1 1 1,0 0 0,-1-1 0,2 0 0,-1 0 0,0 0 0,1-1-1,-1 1 1,1-1 0,0 0 0,7 3 0,-8-4 4,1-1-1,-1 1 1,1-1 0,0 0 0,-1 0 0,1 0-1,0-1 1,0 1 0,-1-1 0,1 0-1,0-1 1,0 1 0,-1-1 0,1 0 0,0 0-1,-1-1 1,1 1 0,-1-1 0,1 0-1,-1 0 1,0 0 0,0-1 0,6-4 0,1-3 35,-1 0 1,1-1 0,-2 0-1,0-1 1,0 0-1,-1 0 1,0-1 0,-1 0-1,-1 0 1,0-1 0,4-16-1,5-22 275,13-93 0,-19 91-186,-7 43-138,0-3 14,0-1 0,1 1 0,1 0-1,0 0 1,1 0 0,1 0 0,0 1 0,8-14 0,-8 18-17,-5 7-18,0 0 0,0 0 1,0 0-1,0 0 0,0 1 0,0-1 0,1 1 1,-1-1-1,1 1 0,-1-1 0,1 1 0,-1 0 1,1 0-1,0-1 0,0 1 0,-1 0 0,1 1 1,0-1-1,0 0 0,0 1 0,0-1 0,0 1 1,0-1-1,0 1 0,3 0 0,4-1 4,0 0 0,0 1 0,0 0 0,-1 1 0,1-1 0,0 2-1,0-1 1,-1 2 0,1-1 0,-1 1 0,16 7 0,-8-1-14,-10-5 27,0-1-1,-1 0 0,1 1 0,8 8 0,-13-10-28,1-1-1,-1 1 0,1 1 0,-1-1 0,0 0 0,1 0 0,-1 0 0,0 1 1,0-1-1,-1 0 0,1 1 0,-1-1 0,1 1 0,-1-1 0,0 1 0,1 3 1,-1-2-3341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57.919"/>
    </inkml:context>
    <inkml:brush xml:id="br0">
      <inkml:brushProperty name="width" value="0.05" units="cm"/>
      <inkml:brushProperty name="height" value="0.05" units="cm"/>
      <inkml:brushProperty name="color" value="#00A0D7"/>
    </inkml:brush>
  </inkml:definitions>
  <inkml:trace contextRef="#ctx0" brushRef="#br0">155 49 9944,'0'0'3485,"-10"9"-3041,-6 6-146,0 1 0,1 0 0,1 1 0,0 0 0,2 2 0,-21 37 1,28-45-98,1 1 0,0-1 1,1 1-1,0 0 1,1 1-1,0-1 1,1 0-1,0 16 0,1-24-145,0 0 0,1 0-1,-1 0 1,1-1 0,0 1-1,0 0 1,0-1-1,1 1 1,-1 0 0,1-1-1,0 0 1,0 1 0,0-1-1,0 0 1,1 0-1,-1 0 1,1 0 0,-1-1-1,1 1 1,0-1 0,0 1-1,1-1 1,-1 0-1,0 0 1,1-1 0,-1 1-1,1-1 1,-1 0 0,1 1-1,4-1 1,1 1 13,0-2 1,0 1-1,0-1 1,-1 0-1,1-1 0,0 0 1,0-1-1,0 0 1,-1 0-1,1 0 1,12-7-1,-5 2 29,0-1 0,-1 0 0,0-2 0,0 1 0,13-14 0,-15 12-2,-1-1-1,0-1 0,-1 0 1,0-1-1,-1 0 1,-1-1-1,0 1 1,-1-2-1,-1 1 1,0-1-1,-1-1 1,4-18-1,-8 31-61,-2-1 0,1 1 1,0 0-1,-1-1 0,0 1 0,0-1 0,0 1 0,-1 0 0,0-1 0,1 1 0,-2 0 0,1-1 0,0 1 0,-1 0 0,0 0 0,1 0 0,-2 0 1,1 1-1,0-1 0,-1 0 0,0 1 0,0 0 0,0-1 0,0 1 0,0 0 0,-1 1 0,1-1 0,-6-2 0,2 1 15,0 0-1,-1 1 1,1 1-1,-1-1 0,0 1 1,0 0-1,0 1 1,0 0-1,0 0 1,0 1-1,0 0 1,0 0-1,-1 1 0,-12 2 1,20-2-50,-18 3 149,-36 13 0,51-15-160,0-1 0,0 1 0,0 0 0,0 0 0,0 0 0,1 1 0,-1-1 0,1 1 0,0 0 0,0 0 0,0 0 0,0 0 0,0 0 0,1 1 0,-5 6 0,8-4-771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58.235"/>
    </inkml:context>
    <inkml:brush xml:id="br0">
      <inkml:brushProperty name="width" value="0.05" units="cm"/>
      <inkml:brushProperty name="height" value="0.05" units="cm"/>
      <inkml:brushProperty name="color" value="#00A0D7"/>
    </inkml:brush>
  </inkml:definitions>
  <inkml:trace contextRef="#ctx0" brushRef="#br0">179 0 10448,'0'0'1782,"-1"12"-1420,-8 81 414,-22 94 1,-18 5 253,-34 159 1425,77-334-4297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59.088"/>
    </inkml:context>
    <inkml:brush xml:id="br0">
      <inkml:brushProperty name="width" value="0.05" units="cm"/>
      <inkml:brushProperty name="height" value="0.05" units="cm"/>
      <inkml:brushProperty name="color" value="#00A0D7"/>
    </inkml:brush>
  </inkml:definitions>
  <inkml:trace contextRef="#ctx0" brushRef="#br0">1 26 5920,'0'0'10320,"14"-3"-9929,18-5-124,0 2 0,0 2-1,35-1 1,-26 8 274,0 2 0,0 1 0,50 16 0,-88-21-402,0-1-1,0 1 0,1-1 1,-1 1-1,0-1 1,0 0-1,1 0 1,-1 0-1,3-1 1,-5 1-123,0-1 0,-1 1 0,1 0 0,0-1 1,-1 1-1,1 0 0,0-1 0,-1 1 0,1-1 1,-1 1-1,1-1 0,-1 1 0,1-1 0,-1 1 1,1-1-1,-1 0 0,1 1 0,-1-1 1,0 0-1,1 1 0,-1-1 0,0 0 0,0 1 1,0-1-1,1 0 0,-1 0 0,0 1 0,0-1 1,0 0-1,0 0 0,0 1 0,0-1 0,-1 0 1,1 0-1,0 1 0,0-1 0,0 0 1,-1 1-1,1-1 0,0 0 0,-1 0 0,0-9-1130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07.522"/>
    </inkml:context>
    <inkml:brush xml:id="br0">
      <inkml:brushProperty name="width" value="0.05" units="cm"/>
      <inkml:brushProperty name="height" value="0.05" units="cm"/>
    </inkml:brush>
  </inkml:definitions>
  <inkml:trace contextRef="#ctx0" brushRef="#br0">0 140 8432,'0'0'5770,"14"3"-5459,-2 0-221,4 0 78,0 1 1,0-2 0,0 0-1,18-1 1,-24-2-34,1-1 1,-1 1-1,1-2 0,-1 0 0,0 0 1,0-1-1,0 0 0,13-8 0,-19 10-80,-1 0-1,1-1 1,0 0-1,-1 0 1,0 0-1,0 0 0,0 0 1,0 0-1,0-1 1,2-5-1,-4 7-16,0 0 1,0 0-1,0-1 0,-1 1 0,1-1 0,0 1 1,-1-1-1,0 1 0,0-1 0,0 1 0,0-1 1,0 1-1,0-1 0,-1 1 0,1-1 0,-1 1 1,1-1-1,-1 1 0,-1-3 0,0 3-6,0-1 0,0 1 0,1 0 0,-1 0 0,-1 0 0,1 0 0,0 0 0,0 0 0,-1 0 0,1 1 0,-1-1 0,0 1 0,1 0 0,-1 0 0,0 0 0,-4-1 0,3 1 7,0 0 0,-1 0 0,1 0 0,0 0 1,-1 1-1,1 0 0,0 0 0,-1 0 0,1 0 1,-7 2-1,3 1 23,0 1 0,1-1-1,-1 1 1,1 1 0,0-1 0,1 1 0,-1 0 0,1 1 0,0 0 0,0 0-1,-6 9 1,4-4 39,0 0 0,1 0 0,1 1 0,0 0 0,1 0 0,-5 17 0,8-24-63,1-1-1,1 1 1,-1-1-1,1 1 1,-1-1 0,2 1-1,-1 0 1,0-1 0,1 1-1,0-1 1,0 1-1,0-1 1,0 1 0,1-1-1,0 0 1,0 0-1,0 0 1,0 0 0,1 0-1,-1 0 1,1 0-1,0-1 1,0 1 0,1-1-1,-1 0 1,6 4 0,-1-1 46,1 0 1,0 0 0,0-1 0,0 0 0,1-1 0,-1 0 0,1-1 0,0 0 0,0 0-1,19 2 1,-13-4 27,1 0-1,-1-1 1,0-1-1,0 0 1,0-1-1,1-1 1,21-7-1,-26 6-67,-1 0 0,1-1 1,-1-1-1,0 0 0,-1 0 0,1-1 0,-1 0 0,-1-1 0,0 0 0,13-14 1,-6 2-3037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1:59.585"/>
    </inkml:context>
    <inkml:brush xml:id="br0">
      <inkml:brushProperty name="width" value="0.05" units="cm"/>
      <inkml:brushProperty name="height" value="0.05" units="cm"/>
      <inkml:brushProperty name="color" value="#00A0D7"/>
    </inkml:brush>
  </inkml:definitions>
  <inkml:trace contextRef="#ctx0" brushRef="#br0">0 1 9344,'0'0'7537,"12"6"-7113,-9-4-388,3 2 24,0-1 0,1 1 0,-1-1 0,1-1 0,0 1 0,0-1 0,-1-1 0,1 1 0,0-1 0,1 0 0,-1-1 0,8 0 0,53-2 542,30-4 204,-68 4-660,36 0 0,-56 2-1021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0.664"/>
    </inkml:context>
    <inkml:brush xml:id="br0">
      <inkml:brushProperty name="width" value="0.05" units="cm"/>
      <inkml:brushProperty name="height" value="0.05" units="cm"/>
      <inkml:brushProperty name="color" value="#00A0D7"/>
    </inkml:brush>
  </inkml:definitions>
  <inkml:trace contextRef="#ctx0" brushRef="#br0">175 6 6016,'0'0'11327,"-11"6"-10915,3-2-324,0 0-13,1 0 1,0 0 0,0 0 0,0 1 0,0 0-1,1 1 1,0 0 0,-10 12 0,3-2 102,2 2 1,1 0 0,0 0 0,1 1-1,-7 22 1,13-33-103,0 1-1,0 0 1,1 1 0,0-1 0,1 0 0,0 0-1,1 1 1,0-1 0,0 0 0,1 1 0,0-1-1,1 0 1,3 14 0,-4-21-52,0 0 1,0 0-1,0 0 1,1-1-1,-1 1 1,0 0-1,1-1 1,-1 1-1,1-1 1,-1 1-1,1-1 1,0 0-1,0 0 0,-1 0 1,1 0-1,0 0 1,0 0-1,0 0 1,0-1-1,0 1 1,0-1-1,0 1 1,0-1-1,1 0 0,-1 0 1,0 0-1,0 0 1,0 0-1,0 0 1,3-1-1,2 0 30,1-1 0,-1 0 0,0 0 0,1 0 0,-1-1 0,0 0-1,6-4 1,9-9 93,-1 0 0,-1-1 0,0-1 0,19-23 0,18-17 396,-53 54-519,13-8 426,-17 13-439,1-1 0,-1 0 0,1 0 0,-1 1 0,1-1 0,0 0 0,-1 0-1,1 1 1,-1-1 0,0 1 0,1-1 0,-1 0 0,1 1 0,-1-1 0,0 1 0,1-1 0,-1 1-1,0-1 1,1 1 0,-1-1 0,0 1 0,0 0 0,1-1 0,-1 1 0,0-1 0,0 1 0,0-1 0,0 1-1,0 0 1,0-1 0,0 1 0,0-1 0,0 2 0,4 22 94,-1-3-29,1-1 0,12 39 1,-15-55-61,1 1 1,0-1 0,0 0 0,0 0-1,0 0 1,1 0 0,0 0 0,0 0-1,0 0 1,0-1 0,0 0 0,1 0-1,-1 0 1,1 0 0,0 0 0,0-1-1,0 1 1,7 2 0,-7-4-2,0 0 0,0-1 0,0 0 0,0 1 1,1-1-1,-1 0 0,0-1 0,0 1 0,0-1 0,0 0 0,0 0 0,0 0 1,0 0-1,-1-1 0,1 0 0,0 1 0,-1-2 0,1 1 0,-1 0 0,0 0 1,1-1-1,-1 0 0,3-3 0,4-5 41,0 0-1,-1 0 1,0-1 0,-1 0 0,8-14-1,-11 15-7,0-1-1,-1 1 1,-1-1-1,0 0 1,0 0 0,-1 0-1,-1-1 1,0 1-1,-1 0 1,0-1-1,-1 1 1,0 0-1,-1 0 1,0-1 0,-1 1-1,0 1 1,-7-16-1,9 24-22,0 1 0,-1-1 1,1 0-1,0 1 0,-1 0 0,0-1 0,0 1 0,0 0 0,0 0 0,-3-3 0,4 4-23,0 1-1,0-1 0,0 1 1,0-1-1,0 1 0,0-1 1,0 1-1,0 0 0,0-1 1,0 1-1,0 0 0,0 0 1,0 0-1,0 0 0,0 0 1,0 0-1,0 0 0,0 0 1,0 1-1,0-1 0,0 0 1,0 0-1,0 1 0,0-1 1,0 1-1,1-1 0,-1 1 1,0-1-1,0 1 0,0-1 1,0 1-1,1 0 0,-1 0 1,-1 1-1,-7 10-309,0 1 1,1 0 0,0 0-1,1 1 1,-7 19-1,9-22-1692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1.296"/>
    </inkml:context>
    <inkml:brush xml:id="br0">
      <inkml:brushProperty name="width" value="0.05" units="cm"/>
      <inkml:brushProperty name="height" value="0.05" units="cm"/>
      <inkml:brushProperty name="color" value="#00A0D7"/>
    </inkml:brush>
  </inkml:definitions>
  <inkml:trace contextRef="#ctx0" brushRef="#br0">0 115 7136,'0'0'5664,"12"-4"-5098,116-30 1227,0 5-1,164-14 0,-269 40-1382,1 2 0,0 0 0,0 2-1,-1 1 1,1 1 0,30 7-1,-53-10-377,0 0 0,0 1 0,0-1 0,0 1 0,0-1 0,-1 1 0,1-1 0,0 1 0,0 0 0,0-1 0,0 1 0,-1 0 0,1 0 0,0 0 0,-1-1 0,1 1 0,-1 0 0,1 0 0,-1 0 0,1 0 0,-1 0-1,1 0 1,-1 1 0,-1 9-2911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2.229"/>
    </inkml:context>
    <inkml:brush xml:id="br0">
      <inkml:brushProperty name="width" value="0.05" units="cm"/>
      <inkml:brushProperty name="height" value="0.05" units="cm"/>
      <inkml:brushProperty name="color" value="#00A0D7"/>
    </inkml:brush>
  </inkml:definitions>
  <inkml:trace contextRef="#ctx0" brushRef="#br0">62 0 8240,'0'0'5312,"-3"13"-4687,-30 168 1119,20 57 65,4-70-341,6-107-87,2-47-64,3-43-672,2-12-301,11-47 0,-10 60-220,-2 16-69,0 0 0,1 0 0,0 1-1,1 0 1,0 0 0,1 0 0,0 0 0,1 1 0,8-11 0,11-8 140,41-39-1,-60 62-166,-6 4-13,1 1 1,0-1-1,0 0 0,0 1 0,0-1 0,0 1 0,0 0 0,0 0 1,0 0-1,0 0 0,1 0 0,-1 0 0,4 0 0,-5 1-3,1 0-1,-1 0 0,1 1 1,-1-1-1,1 0 0,-1 1 1,0 0-1,1-1 0,-1 1 1,0 0-1,1 0 1,-1-1-1,0 1 0,0 0 1,0 0-1,0 1 0,0-1 1,0 0-1,0 0 0,0 0 1,0 1-1,1 2 1,0 0 6,0 1 0,0 0 0,0 0 0,0 0-1,-1 0 1,0 0 0,0 1 0,-1-1 0,1 0 0,-1 0 0,0 1 0,-1-1 0,1 0 0,-1 0 0,0 0 0,0 0 0,-1 1 0,-2 4 0,-2 5 25,0 0 0,-1 0 1,0-1-1,-16 22 0,21-33-22,0-1 1,0 0-1,0 1 1,-1-1-1,1 0 1,0 0-1,-1-1 1,0 1 0,1 0-1,-1-1 1,0 1-1,0-1 1,1 0-1,-1 0 1,0 0-1,0-1 1,0 1-1,-1-1 1,1 1-1,0-1 1,-4 0-1,7 0 27,12 4 114,26 17-24,-1 0 0,-1 3 1,48 40-1,-61-48-92,-12-13-3621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3.407"/>
    </inkml:context>
    <inkml:brush xml:id="br0">
      <inkml:brushProperty name="width" value="0.05" units="cm"/>
      <inkml:brushProperty name="height" value="0.05" units="cm"/>
      <inkml:brushProperty name="color" value="#00A0D7"/>
    </inkml:brush>
  </inkml:definitions>
  <inkml:trace contextRef="#ctx0" brushRef="#br0">1 109 3808,'0'0'6890,"12"-10"-6482,-1 2-296,-3 1-9,1 0-1,0 1 0,0 0 1,1 0-1,0 1 0,0 1 1,18-7-1,8 1 461,0 1 0,1 1 1,0 3-1,1 1 0,0 1 0,44 4 1,-51 6 143,3-1 540,-34-6-1241,0 1 0,0-1 0,0 0 0,0 0 0,0 0 0,0 1-1,0-1 1,0 0 0,0 0 0,0 0 0,0 1 0,0-1 0,0 0 0,0 0 0,0 0 0,0 1-1,0-1 1,0 0 0,-1 0 0,1 0 0,0 1 0,0-1 0,0 0 0,0 0 0,0 0 0,0 0 0,-1 0-1,1 1 1,0-1 0,0 0 0,0 0 0,-1 0 0,1 0 0,0 0 0,0 0 0,0 0 0,-1 0-1,1 0 1,0 0 0,0 0 0,0 0 0,-1 0 0,1 0 0,0 0 0,0 0 0,0 0 0,-1 0 0,1 0-1,-14 2-2574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3.673"/>
    </inkml:context>
    <inkml:brush xml:id="br0">
      <inkml:brushProperty name="width" value="0.05" units="cm"/>
      <inkml:brushProperty name="height" value="0.05" units="cm"/>
      <inkml:brushProperty name="color" value="#00A0D7"/>
    </inkml:brush>
  </inkml:definitions>
  <inkml:trace contextRef="#ctx0" brushRef="#br0">1 3 9344,'0'0'1174,"11"2"-771,205 25 2058,-197-25-2162,0-2 0,0 0-1,0-1 1,0-1-1,0-1 1,19-5 0,19-11-1884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06.457"/>
    </inkml:context>
    <inkml:brush xml:id="br0">
      <inkml:brushProperty name="width" value="0.05" units="cm"/>
      <inkml:brushProperty name="height" value="0.05" units="cm"/>
      <inkml:brushProperty name="color" value="#00A0D7"/>
    </inkml:brush>
  </inkml:definitions>
  <inkml:trace contextRef="#ctx0" brushRef="#br0">188 684 7432,'0'0'1696,"-5"12"-966,5-12-728,-68 171 2146,28-14 104,-28 223 1,65-366-1930,2-12-249,0-1-1,1 1 1,-1-1 0,1 1-1,0-1 1,0 1 0,-1-1-1,1 1 1,0-1 0,0 1-1,0 0 1,0-1 0,1 4-1,0-5-47,-1-1 0,1 1 0,-1 0-1,1 0 1,0-1 0,-1 1-1,0 0 1,1-1 0,-1 1 0,1 0-1,-1-1 1,1 1 0,-1-1 0,0 1-1,1-1 1,-1 1 0,0-1-1,1 1 1,-1-1 0,0 1 0,0-1-1,0 1 1,1-1 0,-1 0-1,8-18 218,4-15 66,-2 1 0,11-67 0,-3-72 317,6-36 202,-19 182-675,2 1 0,0-1 0,17-35 0,-17 46-50,0 0 0,1 1-1,1 0 1,0 1 0,1 0 0,21-23 0,-29 35-87,0 0 0,-1 0-1,1-1 1,0 1 0,0 0 0,0 1-1,0-1 1,0 0 0,1 0 0,-1 1 0,0 0-1,0-1 1,0 1 0,1 0 0,-1 0 0,0 0-1,0 0 1,0 0 0,1 1 0,-1-1-1,0 1 1,0-1 0,0 1 0,0 0 0,0 0-1,0 0 1,0 0 0,0 0 0,3 3-1,1 0 14,-1 0 0,1 0 0,-1 1-1,0 0 1,0 0 0,-1 0-1,0 1 1,7 11 0,-5-5-5,-2 0-1,1 1 1,-2-1 0,1 1 0,-2 0-1,0 0 1,0 0 0,-1 1 0,-1-1-1,0 0 1,-1 0 0,-1 0 0,0 1-1,0-1 1,-5 13 0,4-18-5,-1-1 1,1 0 0,-1 0-1,-1 0 1,1-1-1,-1 1 1,0-1-1,-11 10 1,13-13 4,0-1 1,0 1-1,0-1 1,0 0-1,0 0 1,-1-1-1,1 1 0,-1 0 1,1-1-1,-1 0 1,0 0-1,1 0 1,-1 0-1,0-1 1,0 0-1,1 1 0,-1-1 1,0-1-1,0 1 1,-6-1-1,8 0-19,-3 0 78,-1-1-1,0 1 1,1-1-1,0-1 1,-6-2-1,11 5-68,-1 0-1,1-1 1,-1 1-1,1 0 1,-1-1-1,1 1 1,-1-1-1,1 1 1,-1-1-1,1 1 1,0-1-1,-1 1 1,1-1-1,0 1 1,-1-1-1,1 0 1,0 1-1,0-1 1,0 1 0,-1-1-1,1 0 1,0 0-1,0 0-4,1 0-1,-1 0 1,1 0 0,-1 0-1,1 0 1,-1 0 0,1 0-1,-1 0 1,1 0 0,0 0-1,0 0 1,-1 0 0,1 1-1,0-1 1,0 0 0,0 0-1,2 0 1,9-6 8,0 1 0,0 0 0,1 1 1,16-5-1,3-1-19,-22 7 0,156-66-19,-147 60 12,-1 0 1,0-2-1,-1 0 1,0-1-1,-1-1 1,22-23-1,-23 20 11,23-25 20,-2-1 0,56-89 0,-89 127-16,25-43 56,-3-2-1,20-54 1,-40 90-45,19-52 93,23-110 0,-46 166-71,-4 12 0,-7 16-18,-61 253-10,20-66-5,-22 85 25,52-204 68,11-72 38,18-22 114,1-1-221,-1-1 1,0 1 0,0-2 0,-1 1 0,7-13 0,-4 6 3,19-22 1,54-52 39,-81 89-73,1-1 0,0 1 0,-1 1 1,1-1-1,0 0 0,0 1 0,0-1 1,6-1-1,-9 3-1,1-1 0,0 1 0,0 0 1,0 0-1,0-1 0,-1 1 0,1 0 0,0 0 1,0 0-1,0 0 0,0 0 0,0 0 0,-1 0 1,1 1-1,0-1 0,0 0 0,0 0 0,0 1 1,-1-1-1,1 0 0,0 1 0,0-1 0,-1 1 1,1-1-1,0 1 0,-1-1 0,1 1 0,0 0 1,-1-1-1,1 1 0,-1 0 0,1-1 0,-1 1 1,1 0-1,-1 0 0,1 1 0,3 13-5,-1 0 0,0 1 0,0 20 0,-2-22 2,0-1-1,1 1 0,0-1 1,1 0-1,9 24 1,-11-36 4,0 1-1,0 0 1,0-1 0,0 1-1,0-1 1,0 1 0,1-1 0,-1 0-1,1 1 1,-1-1 0,1 0-1,-1 0 1,1 0 0,0 0-1,0 0 1,-1 0 0,1-1 0,0 1-1,0 0 1,0-1 0,0 0-1,0 1 1,0-1 0,0 0 0,-1 0-1,1 0 1,0 0 0,0-1-1,0 1 1,0 0 0,0-1-1,0 1 1,0-1 0,2-1 0,7-2 5,0 0 1,0-1 0,0-1 0,11-8 0,26-16 30,-2-2 0,64-58 1,-79 64-31,-22 20 20,-1-1 0,0 0-1,0-1 1,7-8 0,-40 45 115,11-14-139,2 0 0,0 1 0,-12 21 1,19-28-3,1 1 0,0-1 0,1 1 0,0 0 0,0 0 0,-1 12 0,4-18 4,-1 0-1,1 0 1,0 0-1,0 0 1,0 0-1,0 0 1,1 0-1,0 0 1,0 0-1,0 0 1,0 0-1,0 0 1,1 0-1,0-1 1,0 1-1,0-1 1,0 1-1,5 4 1,-6-7-3,0 0 1,1 0-1,-1-1 1,0 1 0,1-1-1,-1 1 1,0-1-1,1 0 1,-1 1-1,1-1 1,-1 0-1,1 0 1,-1 0-1,1 0 1,-1 0-1,0 0 1,1-1 0,-1 1-1,1 0 1,-1-1-1,0 1 1,1-1-1,-1 1 1,2-2-1,31-18 48,-8-6 5,7-6 78,-32 31-126,1 0 0,0 0 0,0 0 1,-1 0-1,1 0 0,0 0 0,0 0 0,0 1 1,0-1-1,0 1 0,0-1 0,0 1 0,0 0 1,0 0-1,0-1 0,0 2 0,4-1 0,-3 2-3,1-1 0,-1 1 0,0 0 0,0 0 0,0 1 0,0-1 0,0 1-1,0-1 1,0 1 0,2 4 0,9 7 3,-8-8-1,1-1 0,-1 0 0,1-1 0,0 0 0,0 0 0,0 0 0,1-1 0,-1 0 0,1-1 0,8 3 0,-12-5-3,1 1 0,0-1 0,0 0 0,0 0 0,0-1 0,0 1 0,0-1 0,0 0 0,0-1 0,-1 1 1,1-1-1,0 0 0,-1 0 0,0 0 0,1 0 0,-1-1 0,5-4 0,4-3 5,-1-1 1,-1 0-1,0-1 0,0 0 0,14-22 0,36-71 47,-41 67-29,30-42-1,-50 79-25,0 1 0,0-1 0,1 1 1,-1-1-1,0 1 0,1-1 0,-1 0 0,0 1 1,1 0-1,-1-1 0,1 1 0,-1-1 0,1 1 1,-1-1-1,1 1 0,-1 0 0,1 0 0,-1-1 1,1 1-1,0 0 0,-1 0 0,1-1 0,-1 1 1,2 0-1,-1 1 0,-1-1 0,0 1 1,1 0-1,-1-1 1,0 1-1,0 0 0,1-1 1,-1 1-1,0 0 0,0 0 1,0-1-1,0 1 0,0 0 1,0 0-1,0-1 0,0 1 1,0 1-1,-8 46 10,7-42-10,-17 84-63,-58 169-1,73-250 54,2-4 8,-1-1-1,1 1 1,-1-1 0,0 0-1,0 0 1,0 0 0,-1 0 0,1 0-1,-7 6 1,8-10 3,1 0 0,-1 0 0,0 0 0,1 0 0,-1 0 0,0-1 0,1 1 0,-1 0 0,0 0 0,1-1 0,-1 1 0,0 0 0,1-1 0,-1 1 0,1 0 0,-1-1 0,1 1 0,-1-1 0,1 1 0,-1-1 0,1 1 0,-1-1 0,1 0 0,-1 1 0,1-1 0,0 1 0,0-1 0,-1 0 0,1-1 0,-11-21 41,11 23-42,-3-10 19,0-1 0,1 1 0,0-1 0,1 0 0,0 1 1,1-1-1,0 0 0,1 0 0,4-21 0,-5 31-19,0 0 0,1 0 0,-1 0 1,1 0-1,-1 0 0,1 0 0,0 0 0,-1 0 1,1 0-1,0 0 0,0 0 0,0 1 0,0-1 1,0 0-1,0 0 0,-1 1 0,2-1 0,-1 1 0,0-1 1,0 1-1,0-1 0,0 1 0,0 0 0,0-1 1,0 1-1,1 0 0,-1 0 0,0 0 0,0 0 1,0 0-1,0 0 0,1 0 0,-1 0 0,0 1 1,0-1-1,0 0 0,2 1 0,7 3-13,0-1 0,-1 1-1,14 7 1,-9-4 5,-2-2 4,0 0 0,1-1 0,-1-1 0,1 0 0,0-1 0,0 0 0,0-1 0,0 0 0,25-2 0,-28-1 5,0 1 1,0-1-1,0-1 0,0 0 0,0 0 0,-1-1 0,1 0 0,-1-1 1,0 0-1,-1 0 0,1-1 0,-1 0 0,9-8 0,-5 2 14,-1 0 0,-1 0-1,15-21 1,-21 26-5,0 1 0,-1-1 1,0 0-1,0 0 0,0 0 0,-1-1 0,0 1 0,0-1 0,1-11 0,-3 18-6,0 0-1,0 0 0,0-1 0,0 1 0,0 0 0,0 0 0,0 0 1,0 0-1,0 0 0,0-1 0,0 1 0,-1 0 0,1 0 0,-1 0 1,1 0-1,0 0 0,-1 0 0,0 0 0,1 0 0,-1 0 0,0 0 1,1 1-1,-1-1 0,0 0 0,-1-1 0,0 2-1,1-1 0,-1 1-1,1 0 1,0 0 0,-1 0 0,1 0 0,-1 0-1,1 0 1,-1 0 0,1 0 0,0 1-1,-1-1 1,1 1 0,0-1 0,-1 1 0,1-1-1,-2 2 1,-3 1-1,0 1 0,0-1 0,0 2 0,1-1 0,0 1 0,-1-1 0,-3 7 0,5-6 5,0 0 1,1 0-1,0 0 1,0 0-1,1 1 1,0-1-1,-1 1 1,2-1-1,-1 1 1,1 0-1,0 0 1,0 0-1,0 0 1,1 0-1,0 0 1,0 0-1,1 0 1,0 0-1,0 0 1,0-1-1,0 1 1,1 0-1,0-1 1,0 1-1,1-1 1,0 1-1,0-1 1,0 0-1,0 0 1,1 0-1,0-1 1,8 8-1,-6-6 3,0-1-1,0 0 1,1 0 0,-1-1-1,1 0 1,0 0-1,1-1 1,-1 0-1,1 0 1,-1 0-1,1-1 1,0 0-1,0-1 1,0 0-1,0 0 1,0-1-1,0 1 1,0-2-1,0 1 1,0-1-1,0-1 1,0 1-1,-1-1 1,1-1-1,0 1 1,-1-2-1,0 1 1,1-1-1,-1 1 1,9-9-1,46-38-541,-44 33-2781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10.046"/>
    </inkml:context>
    <inkml:brush xml:id="br0">
      <inkml:brushProperty name="width" value="0.05" units="cm"/>
      <inkml:brushProperty name="height" value="0.05" units="cm"/>
      <inkml:brushProperty name="color" value="#00A0D7"/>
    </inkml:brush>
  </inkml:definitions>
  <inkml:trace contextRef="#ctx0" brushRef="#br0">1 1034 5664,'0'0'7768,"10"-13"-7240,17-20 226,49-47 1,-71 76-597,17-13 526,-22 16-660,1 1-1,-1 0 1,1 0-1,-1 0 1,1 0-1,-1-1 1,1 1-1,-1 0 1,1 0-1,-1 0 1,0 0-1,1 0 1,-1 0-1,1 0 1,-1 0-1,1 0 1,-1 1 0,1-1-1,-1 0 1,1 0-1,-1 0 1,1 0-1,-1 1 1,0-1-1,1 0 1,-1 0-1,1 1 1,-1-1-1,0 0 1,1 1-1,-1-1 1,0 0-1,1 1 1,-1-1-1,0 1 1,0-1 0,1 1-1,-1-1 1,0 0-1,0 1 1,0-1-1,0 1 1,0-1-1,0 1 1,1-1-1,-1 1 1,0-1-1,0 1 1,-1 0-1,7 37 342,-3 0 0,-1 1 0,-7 69-1,2 41 329,4-141-605,0-1 0,0 1 0,0 0 0,1-1 0,0 1 0,0-1 0,1 0 0,6 12 0,-9-18-75,1 0 0,-1-1 1,1 1-1,-1-1 0,1 1 0,-1-1 0,1 1 0,0-1 0,-1 1 0,1-1 0,0 0 0,-1 1 0,1-1 0,0 0 0,-1 0 0,1 1 0,0-1 0,-1 0 0,1 0 0,0 0 0,0 0 0,-1 0 0,1 0 0,0 0 0,0 0 0,-1 0 1,1 0-1,0-1 0,-1 1 0,1 0 0,0 0 0,0-1 0,0 0 0,23-14 198,-9 1-126,-1-1 1,-1 0-1,0-1 1,-1 0-1,10-19 1,-1-3 115,22-52 0,-40 83-175,50-127 658,-53 133-672,0 0 1,1 0-1,-1 0 0,0 1 0,1-1 0,-1 0 1,1 0-1,-1 0 0,1 1 0,0-1 0,-1 0 0,1 1 1,0-1-1,0 1 0,-1-1 0,1 0 0,0 1 1,0 0-1,0-1 0,-1 1 0,1 0 0,0-1 0,0 1 1,0 0-1,0 0 0,0-1 0,0 1 0,0 0 1,0 0-1,0 0 0,0 0 0,-1 1 0,1-1 0,0 0 1,0 0-1,0 1 0,0-1 0,0 0 0,0 1 0,0-1 1,0 1-1,7 3 10,0 0 0,0 1 0,11 9 0,-6-6 38,1 1-3,0-1 0,1 0-1,0-2 1,0 1 0,1-2 0,0 0-1,0-1 1,20 2 0,-30-5-26,0 0 0,0-1-1,1 0 1,-1 0 0,0 0 0,0-1 0,0 0 0,0 0 0,0-1 0,0 0 0,0 0-1,0 0 1,0-1 0,-1 1 0,1-1 0,-1-1 0,0 1 0,0-1 0,0 0-1,-1 0 1,1 0 0,-1-1 0,0 0 0,7-9 0,-7 6 14,1 1 1,-1-1-1,-1-1 1,1 1-1,-1 0 1,-1-1-1,3-14 1,-4 19-29,-1 1 1,1 0-1,-1 0 1,0-1-1,-1 1 0,1 0 1,0-1-1,-1 1 1,0 0-1,0 0 1,0 0-1,0 0 1,0 0-1,-1 0 0,1 0 1,-1 0-1,0 0 1,0 0-1,0 1 1,0-1-1,0 1 1,-1 0-1,1-1 0,-4-1 1,4 2-7,0 1 0,0 0 0,0 0 0,0 0-1,0 0 1,0 0 0,-1 1 0,1-1 0,0 1 0,0-1 0,-1 1 0,1 0 0,0 0 0,-1 0 0,1 0 0,0 0 0,-4 1-1,2 0-1,1 0 0,-1 1-1,0-1 1,0 1 0,1 0-1,-1 0 1,1 0 0,-1 1-1,-3 2 1,0 2-1,0 0-1,1 0 1,0 1-1,0 0 1,0 0 0,1 0-1,-6 12 1,7-9-10,0 0 0,0 0-1,1 0 1,1 0 0,0 0 0,0 1 0,1-1 0,1 1-1,1 20 1,0-23-1,0 0 0,1 0 0,0-1 0,1 1 0,0 0-1,0-1 1,0 1 0,1-1 0,1 0 0,0-1 0,0 1-1,11 13 1,-8-13 4,0 0 0,1-1 0,-1 1 0,2-2 0,-1 1 0,1-1 0,0-1 0,0 0 0,0 0 0,14 4 0,-16-7 7,1 0 1,0 0-1,-1-1 0,1 0 1,0-1-1,0 0 0,0 0 0,0-1 1,-1 0-1,1 0 0,0-1 0,-1 0 1,16-7-1,-6 1 18,-2-1 0,1 0 0,-1-2 0,-1 0 0,0 0 1,15-16-1,76-86 122,-102 108-142,28-31 51,-2-2 0,-2-1 0,-1-1 0,-2-1 0,23-52 0,-20 21 52,-3 0 1,21-105-1,11-153 341,-55 321-424,-1 1 1,0 0-1,-1-1 0,0 1 1,0 0-1,-1-1 0,-1-8 1,2 17-25,0 0 1,0-1-1,0 1 0,0 0 1,0-1-1,0 1 1,-1-1-1,1 1 0,0 0 1,0-1-1,0 1 1,0 0-1,-1 0 0,1-1 1,0 1-1,0 0 1,-1 0-1,1-1 0,0 1 1,0 0-1,-1 0 1,1-1-1,0 1 0,-1 0 1,1 0-1,0 0 0,-1 0 1,1 0-1,0 0 1,-1-1-1,1 1 0,-1 0 1,0 0-1,-11 8 27,-10 16-30,8-3-13,1 0 0,0 1 0,2 0 0,-16 44 0,-22 105-70,38-130 63,-7 27-10,4 0 0,2 1-1,-3 72 1,14-112 15,2 1 1,1-1-1,11 57 1,-9-67 3,2 0 1,0-1 0,1 1 0,1-1-1,1-1 1,19 30 0,-24-40 12,1-1 0,0-1-1,0 1 1,0-1 0,1 1 0,-1-2 0,1 1 0,0-1 0,1 1 0,-1-2-1,1 1 1,13 4 0,-15-6 5,0-1 0,1 0 0,-1 0-1,1 0 1,0-1 0,-1 0 0,1 0 0,-1 0 0,1 0-1,0-1 1,-1 0 0,1-1 0,-1 1 0,0-1-1,1 0 1,-1 0 0,9-6 0,-2 1 37,0-2 0,-1 1 0,0-2-1,0 1 1,-1-1 0,-1-1 0,1 0 0,-2 0 0,1-1 0,8-17 0,-26 42 117,-4 5-109,-16 33 0,22-35-39,2-1 0,0 1 0,0 0 0,-2 18-1,6-28-6,0 0-1,1 1 0,-1-1 0,1 1 1,1-1-1,-1 0 0,1 1 1,0-1-1,1 0 0,-1 1 0,1-1 1,1 0-1,3 8 0,-5-13-2,-1 0 0,1 0 0,-1-1 0,1 1 1,-1 0-1,1 0 0,0-1 0,-1 1 0,1 0 0,0-1 0,-1 1 0,1-1 0,0 1 0,0-1 0,0 1 0,0-1 0,0 0 0,-1 0 1,1 1-1,0-1 0,0 0 0,0 0 0,0 0 0,0 0 0,1 0 0,1 0 0,-1-1 0,0 1 0,0-1 0,1 0 0,-1 0 1,0 0-1,0 0 0,0 0 0,0 0 0,2-3 0,2-1 6,0 0 0,0-1 1,-1 0-1,1 0 0,5-9 1,-2-4 20,0-1 0,-2 0 1,0 0-1,-1-1 0,-1 0 1,-1 0-1,3-34 0,-7 51-19,0 0 0,0 0 0,0 0 0,-1 0-1,1 0 1,-1 0 0,0 0 0,0 0-1,0 1 1,0-1 0,-1 0 0,0 1 0,-2-5-1,3 6-5,0 1-1,0 0 1,0-1-1,0 1 1,-1 0-1,1 0 0,0 0 1,-1 0-1,1 0 1,0 1-1,-1-1 1,1 0-1,-1 0 1,1 1-1,-1-1 0,0 1 1,1 0-1,-1-1 1,1 1-1,-1 0 1,0 0-1,1 0 0,-1 0 1,0 0-1,1 0 1,-1 1-1,1-1 1,-1 0-1,0 1 1,1-1-1,-1 1 0,1 0 1,-1 0-1,0 0 1,-1 1-6,1-1 1,0 1 0,0-1 0,-1 1-1,1 0 1,0 0 0,1 0-1,-1 0 1,0 1 0,1-1-1,-1 0 1,-1 4 0,3-5-1,-1 0 0,1 0 1,-1 0-1,1 0 0,0 0 0,-1 0 1,1 0-1,0 0 0,0 0 0,0 0 1,0 0-1,0 0 0,0 0 0,0 0 1,0 0-1,0 0 0,0 0 0,1 0 1,-1 0-1,0 0 0,1 0 0,-1 0 1,1 0-1,-1 0 0,1 0 0,0 0 1,-1 0-1,1 0 0,0-1 0,-1 1 1,1 0-1,0 0 0,0-1 0,0 1 1,1 0-1,5 3-2,0-1 1,1 0 0,-1 0-1,1-1 1,0 0-1,0 0 1,0-1-1,15 1 1,5-1-9,34-5 0,-26 1-5,28-4-4,0-4 0,0-2 0,63-22 0,25-6 111,-147 40-74,0 0 0,-1-1 0,1 0 0,-1 0-1,7-4 1,-71 49 68,-66 54 5,118-90-80,0 1 0,1 1 0,0 0 0,0 0 0,1 0-1,-6 13 1,10-19-8,0 0 1,1 0-1,-1 0 0,1 0 0,0 0 0,0 0 0,0 1 0,0-1 1,1 0-1,-1 1 0,1-1 0,0 0 0,0 1 0,0-1 0,1 1 1,-1-1-1,1 0 0,-1 1 0,1-1 0,0 0 0,1 0 0,-1 0 1,3 6-1,-1-6 0,0 0 0,1 0 1,-1 0-1,0-1 0,1 1 0,0-1 1,-1 0-1,1 0 0,0 0 1,0-1-1,0 1 0,0-1 0,0 0 1,0 0-1,1-1 0,-1 1 1,0-1-1,0 0 0,1 0 0,6-1 1,5-1 9,-1 0 0,0-1 0,0-1 0,20-8 0,-5-2 8,0 0 0,-1-2 0,41-31-1,-33 22 70,44-23 0,-81 48-87,0 0 0,0 0 1,0 0-1,1 0 0,-1 0 0,0 0 0,0-1 0,0 1 0,0 0 1,1 0-1,-1 0 0,0 0 0,0 0 0,0 0 0,0 0 1,1 0-1,-1 0 0,0 0 0,0 0 0,0 0 0,0 0 0,1 0 1,-1 0-1,0 0 0,0 0 0,0 0 0,0 0 0,1 0 0,-1 0 1,0 1-1,0-1 0,0 0 0,0 0 0,0 0 0,1 0 1,-1 0-1,0 0 0,0 0 0,0 1 0,0-1 0,0 0 0,0 0 1,0 0-1,1 0 0,-2 12 22,-9 16-10,9-23-6,-2 2 7,0 1 0,1-1 0,1 0 0,-1 1 1,1 0-1,0 9 0,1-14-9,0-1-1,0 0 1,1 0-1,-1 0 1,1 0 0,0 1-1,0-1 1,-1 0-1,1 0 1,0 0 0,1-1-1,-1 1 1,0 0-1,1 0 1,-1-1 0,1 1-1,-1 0 1,1-1-1,-1 0 1,1 1 0,0-1-1,0 0 1,0 0-1,0 0 1,0 0 0,0 0-1,3 0 1,1 1-2,0-1 1,0 0-1,0 0 0,0-1 1,0 0-1,0 0 1,0 0-1,0-1 0,0 0 1,0 0-1,0-1 1,0 1-1,-1-1 0,1-1 1,-1 1-1,8-5 1,5-3 10,-1-1 1,0 0 0,25-23 0,-13 7 7,-2-2-1,0-1 0,26-40 1,60-107 108,-72 103-80,44-111-1,14-86 60,-63 150-25,-38 121-74,-6 9-10,-9 12-18,5-2-7,0 0 0,2 1 1,-13 33-1,-17 69-47,24-73 52,-11 40-54,4 1-1,-21 176 0,40-236 48,2-17 20,1 0 1,0 25-1,1-34 17,1 0 1,0 1-1,0-1 1,0 0 0,0 0-1,0 0 1,1 0-1,0 0 1,0 0-1,0-1 1,0 1-1,6 6 1,-7-9-6,0 0 1,0-1 0,1 1-1,-1 0 1,0 0 0,1-1-1,-1 1 1,1-1 0,-1 1-1,1-1 1,-1 1 0,1-1-1,0 0 1,-1 0 0,1 0-1,-1 0 1,1 0 0,0 0-1,-1 0 1,1-1 0,-1 1-1,1 0 1,1-2 0,35-13 23,-36 14-26,47-29 74,-37 21-25,1 1 0,21-10 0,-33 18-46,1-1-1,0 0 1,-1 0-1,1 1 1,0-1 0,-1 1-1,1-1 1,0 1-1,-1 0 1,1 0-1,0 0 1,0 0 0,-1 0-1,1 0 1,0 0-1,0 0 1,-1 1-1,1-1 1,1 2 0,-1-1-2,-1 0 0,1 1 0,-1-1 1,0 1-1,1-1 0,-1 1 0,0 0 1,0-1-1,0 1 0,-1 0 0,1 0 1,0 0-1,-1 0 0,1 0 0,-1 0 1,1 0-1,-1 3 0,4 46 27,-3-38-27,-1-1 0,2 1-1,0 0 1,4 15-1,-6-27-1,1 0 0,-1-1 0,0 1-1,1 0 1,-1 0 0,1 0 0,-1-1-1,0 1 1,1 0 0,0-1 0,-1 1 0,1 0-1,-1-1 1,1 1 0,0-1 0,0 1-1,-1-1 1,1 1 0,0-1 0,0 0-1,-1 1 1,1-1 0,0 0 0,1 1-1,0-1 7,1 0-1,-1 0 1,0 0-1,0 0 1,0-1-1,1 1 1,-1-1-1,0 1 1,3-2-1,4-2 28,0 0 0,0-1 0,10-7 0,-18 11-31,17-11 49,30-22 126,-32 27-81,-16 7-96,0 0-1,0 0 1,0 0 0,0 1 0,0-1 0,-1 0 0,1 0 0,0 0-1,0 1 1,0-1 0,0 0 0,0 0 0,0 0 0,0 1 0,0-1-1,0 0 1,0 0 0,0 0 0,0 1 0,0-1 0,0 0 0,0 0-1,0 0 1,0 1 0,1-1 0,-1 0 0,0 0 0,0 0 0,0 1-1,0-1 1,0 0 0,0 0 0,0 0 0,1 0 0,-1 0 0,0 1-1,0-1 1,0 0 0,0 0 0,1 0 0,-1 0 0,0 0 0,0 0-1,0 0 1,1 0 0,-1 0 0,0 0 0,0 0 0,0 0 0,1 0-1,-1 1 1,0-2 0,0 1 0,0 0 0,1 0 0,-1 0 0,0 0-1,0 0 1,0 0 0,1 0 0,-1 0 0,0 0 0,0 0 0,0 0-1,0 0 1,1 0 0,-1-1 0,-57 103-7,-4-2-1,-5-3 1,-85 97 0,58-90-83,91-102 83,-1 0 0,1 0 0,0-1-1,0 1 1,0-1 0,-1 1 0,1-1 0,-1 0 0,1 0 0,-5 1 0,7-2 4,0 0 0,-1 0 0,1 0 0,0 0 0,-1 0 0,1 0-1,0 0 1,-1 0 0,1 0 0,0 0 0,-1 0 0,1 0 0,0 0 0,-1 0 0,1 0 0,0 0 0,0 0 0,-1 0 0,1-1 0,0 1 0,-1 0 0,1 0-1,0 0 1,0-1 0,-1 1 0,1 0 0,0 0 0,0-1 0,-1 1 0,1-1 0,0 0-1,0 0 1,0 0 0,0 0 0,0 0-1,0 0 1,0 0 0,0 0 0,0 0-1,0 0 1,0 0 0,1 0 0,-1 0-1,1 0 1,0-1 0,9-19-5,1 1 0,1 0 0,1 1 0,1 1 0,1 0 0,0 0 0,22-18 0,16-8-3,2 3 1,1 1 0,64-31 0,29-21-245,-141 87 97,0-1 0,0 0 0,-1 0 0,1-1 0,-2 0-1,13-15 1,-17 18-601,1 0-1,-1 0 1,0 0-1,-1 0 0,3-8 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2:10.314"/>
    </inkml:context>
    <inkml:brush xml:id="br0">
      <inkml:brushProperty name="width" value="0.05" units="cm"/>
      <inkml:brushProperty name="height" value="0.05" units="cm"/>
      <inkml:brushProperty name="color" value="#00A0D7"/>
    </inkml:brush>
  </inkml:definitions>
  <inkml:trace contextRef="#ctx0" brushRef="#br0">1 0 14776,'0'0'1513,"13"6"-917,29 10-52,1-2 1,73 13-1,176 8 753,-274-34-1106,-1-1 0,1 0-1,23-4 1,-37 3-205,1 0-1,0 0 1,-1-1-1,1 1 1,-1-1 0,0 0-1,8-5 1,-11 6-113,1 0-1,0-1 1,-1 1-1,1-1 1,-1 0-1,1 1 1,-1-1-1,0 0 1,1 0-1,-1 0 1,0 0 0,0 0-1,-1 0 1,1 0-1,0 0 1,-1 0-1,1-3 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4.282"/>
    </inkml:context>
    <inkml:brush xml:id="br0">
      <inkml:brushProperty name="width" value="0.05" units="cm"/>
      <inkml:brushProperty name="height" value="0.05" units="cm"/>
      <inkml:brushProperty name="color" value="#004F8B"/>
    </inkml:brush>
  </inkml:definitions>
  <inkml:trace contextRef="#ctx0" brushRef="#br0">210 146 4416,'0'0'5760,"1"-10"-5471,3-29 4,-3 30 573,-7 3 4373,-3 38-4903,-40 120-46,6-20 10,-12 85 405,26-95 2,23-75-414,5-37-185,1-1-1,-2 0 0,1 0 0,-5 15 0,-1 8 429,6-23-174,3-24-187,2-9-100,38-221 286,-27 189-261,2 0-1,27-55 1,28-66 116,-4 11-103,-58 143-41,-9 22-74,-1 1 0,1-1-1,-1 0 1,1 0 0,-1 0-1,1 1 1,0-1 0,-1 0-1,1 1 1,0-1-1,-1 1 1,1-1 0,0 1-1,0-1 1,0 1 0,0-1-1,0 1 1,-1 0 0,1-1-1,2 1 1,18 18-142,-17-14 131,13 16-21,0 0 0,-1 1 0,-1 0 1,-1 1-1,-1 1 0,-1 0 1,-1 1-1,-1 0 0,13 50 0,-18-56 40,-2 0-1,0 1 0,-2-1 0,0 37 1,-4-13 12,-9 43 0,7-66-5,0-1 0,-2 0-1,0 0 1,-14 24 0,16-32-10,-1 1 7,0-2 0,-1 1 1,0-1-1,0 0 0,-1 0 1,0-1-1,-1 0 0,0 0 1,0-1-1,-1-1 0,1 1 1,-2-1-1,1-1 1,0 0-1,-1 0 0,0-1 1,0-1-1,0 0 0,-1 0 1,1-1-1,-1-1 0,1 1 1,-1-2-1,-23-1 0,19-2 74,-1-1 0,-21-7 0,35 10-55,0 0-1,0 1 0,-1 0 0,1-1 1,0 1-1,0 1 0,-3-1 0,-12 1-26,18-1 33,0 1-33,0 1 0,1-1 0,-1 0 1,1 1-1,-1-1 0,1 0 0,-1 0 0,1 1 0,0-1 0,0 0 1,0 0-1,0 0 0,0 0 0,0 0 0,0 0 0,0 0 0,0 0 0,0-1 1,0 1-1,1 0 0,-1-1 0,2 2 0,34 11-53,-31-11 53,11 3-5,0-2 0,0 0 1,0-1-1,0 0 0,1-2 0,-1 0 1,0-1-1,0 0 0,1-2 0,-1 0 1,-1-1-1,1 0 0,23-11 0,-13 5 8,0 0 19,-1-1 1,49-28-1,-52 23-8,0 0 0,-1-2 0,0-1 1,-2 0-1,21-26 0,-10 11 27,-20 23 6,0-1 1,15-21 0,-16 14-41,-13 25 2,1-1-1,-1 1 0,2 0 0,-1-1 1,0 1-1,1 0 0,0 0 1,0 12-1,-1 4 16,0-15-20,0 9 28,-1 0 0,1 24 0,2-35-27,1 1-1,-1-1 1,1 1 0,0-1-1,1 0 1,-1 1 0,1-1-1,0 0 1,0 0 0,1 0-1,3 5 1,-5-8-8,0 0 1,0 0-1,0-1 1,0 1-1,0 0 1,1-1-1,-1 1 1,0-1-1,1 0 1,-1 1-1,1-1 1,0 0-1,-1 0 1,1 0-1,0 0 1,0 0-1,0 0 1,-1-1-1,1 1 1,0 0-1,0-1 1,0 0-1,0 1 1,0-1-1,0 0 1,0 0-1,0 0 1,0 0-1,0-1 1,0 1-1,0-1 1,0 1-1,0-1 1,0 1-1,0-1 1,0 0-1,0 0 1,-1 0-1,4-2 1,6-4 5,1 0 1,-2-1-1,1 0 1,-1 0-1,0-1 0,16-20 1,41-67 1,-58 82-5,34-53 127,-43 67-129,0-1 0,0 1 1,0 0-1,0 0 0,0-1 0,0 1 1,1 0-1,-1-1 0,0 1 0,0 0 1,0 0-1,1-1 0,-1 1 0,0 0 1,0 0-1,1 0 0,-1-1 0,0 1 1,0 0-1,1 0 0,-1 0 0,0 0 1,1-1-1,-1 1 0,0 0 0,0 0 1,1 0-1,-1 0 0,0 0 0,1 0 1,-1 0-1,0 0 0,1 0 0,-1 0 1,1 0-1,5 11 1,-1 20-2,-4-2 41,-1 0-1,-1 1 0,-2-1 0,-1 0 0,-1-1 1,-15 50-1,19-77-35,1 0-1,0 0 1,0-1-1,-1 1 1,1 0 0,-1 0-1,1 0 1,-1 0-1,1 0 1,-1 0 0,1-1-1,-1 1 1,0 0-1,1 0 1,-1-1 0,0 1-1,0 0 1,1-1-1,-1 1 1,0-1 0,0 1-1,0-1 1,0 0-1,0 1 1,0-1 0,0 0-1,-1 1 1,0-2 2,-1 1 1,1 0-1,0-1 1,0 1-1,0-1 1,0 1-1,0-1 0,0 0 1,0 0-1,0 0 1,1 0-1,-3-2 1,-6-5 30,1 1-1,1-2 1,-12-12 0,18 19-29,1 1-3,0 0-1,0 0 1,0-1-1,0 1 1,0 0 0,0-1-1,0 1 1,1-1 0,-1 1-1,0-1 1,1 1-1,-1-1 1,1 1 0,-1-3-1,2 8 10,0-1-1,0 0 0,1 0 1,-1-1-1,0 1 1,1 0-1,0 0 0,0-1 1,0 1-1,4 4 0,30 27 3,-30-28-20,0-1 0,1 0 0,0-1 0,0 0 0,0 0-1,0 0 1,0-1 0,12 4 0,-14-6 0,1-1 0,-1 1-1,1-1 1,-1 1 0,0-1-1,1-1 1,-1 1 0,0-1-1,1 0 1,-1 0 0,0-1-1,0 0 1,10-4 0,-4 0 11,0-1 1,0 0-1,-1-1 1,1 0 0,-2-1-1,1 0 1,10-13-1,22-21 78,-41 42-81,0 0 1,1 0-1,-1 0 1,0 0-1,1 0 1,-1 0-1,0 0 0,1 1 1,-1-1-1,1 1 1,-1-1-1,4 0 1,-5 1-4,1 0 0,-1 1 0,1-1-1,-1 0 1,1 0 0,-1 0 0,1 1 0,-1-1 0,1 0 0,-1 1 0,1-1 0,-1 1 0,0-1 0,1 0 0,-1 1 0,1-1 0,-1 1 0,0-1 0,0 1 0,1-1 0,-1 1 0,0-1-1,0 1 1,0-1 0,1 1 0,-1-1 0,0 1 0,0 0 0,0-1 0,0 1 0,0-1 0,0 1 0,0-1 0,0 1 0,0-1 0,-1 1 0,1 0 0,0 0 0,-7 97 80,-34 178 0,35-237-37,5-29-1,0 0-1,-1 0 1,0 0 0,-4 11 0,27-83 269,23-122 1,-2 8-160,-33 142-133,2 1 1,1 1-1,2 0 0,28-49 1,-41 80-21,0-1 0,-1 1 0,1 0 0,0 0 0,0 0 0,0-1 0,0 1 0,0 0 0,0 0 1,0 1-1,0-1 0,0 0 0,0 0 0,0 0 0,1 1 0,-1-1 0,0 1 0,1-1 0,-1 1 0,2-1 1,-2 1-1,0 0 0,0 1 0,1-1 0,-1 0 0,0 1 0,0-1 0,0 1 0,0-1 0,0 1 1,0-1-1,0 1 0,0 0 0,-1-1 0,1 1 0,0 0 0,0 0 0,0 0 0,-1-1 0,2 3 1,3 6-1,0 0 1,-1 0-1,0 1 1,4 13-1,-5-15 0,1 4 0,-1 0 0,0 0 0,-1 0 0,0 1 0,-1-1 0,0 1 0,-1-1 0,-1 1 0,0-1 0,0 0 0,-1 1 0,-1-1 0,-6 19 0,7-28 7,1 1 1,-1-1-1,-1 0 0,1 1 0,0-1 1,-1 0-1,0 0 0,0-1 1,0 1-1,0 0 0,0-1 0,0 0 1,-1 0-1,1 0 0,-1 0 0,-6 2 1,4-2 3,1 0 0,0-1 0,-1 0 1,1 0-1,-1 0 0,0-1 0,1 0 1,-1 0-1,0 0 0,1-1 1,-8-1-1,-1 1 90,17 6-59,20 8-29,-9-8-11,-1-1 0,1 0 0,0-1 1,1 0-1,-1-1 0,24-1 0,-29-1-1,-1 0-1,0-1 1,0-1 0,1 1-1,-1-1 1,0-1-1,0 0 1,-1 0-1,1 0 1,-1-1-1,1 0 1,11-9 0,-12 7 4,0 0 1,-1 0 0,1 0-1,-1-1 1,-1 0 0,0 0-1,0 0 1,0-1 0,0 0 0,-1 0-1,-1 0 1,0 0 0,0-1-1,0 1 1,-1-1 0,0 0 0,-1 0-1,0 1 1,0-1 0,-1 0-1,0 0 1,-1 0 0,1 0 0,-5-14-1,1 6 29,-2-14 32,5 30-44,-3 8-13,-1 10-6,4-1-3,0 0 1,0-1 0,2 1-1,0 0 1,1 0 0,0 0-1,1-1 1,6 17 0,-5-19-9,1-1 0,0 0 0,0 0 0,1 0 0,1-1 0,0 0 0,0 0 0,1-1 0,0 0 0,14 13 0,-20-21 7,1 0-1,-1 0 1,1 0-1,0-1 1,0 1-1,-1-1 1,1 1 0,0-1-1,0 0 1,0 0-1,0 0 1,1-1-1,-1 1 1,0-1-1,0 1 1,0-1-1,5-1 1,-3 1 2,0-1 1,0-1-1,0 1 0,-1-1 1,1 0-1,-1 0 1,1 0-1,-1-1 0,0 1 1,6-5-1,3-5 13,-1 0-1,0 0 1,0-1 0,-1-1-1,12-19 1,-13 16 20,0-1 0,-2 1 0,12-35 0,11-59 175,-29 102-187,-1-8 8,-1 15-32,0 0 0,0 0 0,0 0 0,0 0 0,0 0 0,1 0 0,-1 0 0,0 0 0,1 0 0,-1 0 0,1 1 0,1-5 0,-1 6 0,-1 0 1,1 0 0,-1 0 0,0 0 0,1 0 0,-1 0 0,0 0 0,1 1-1,-1-1 1,1 0 0,-1 0 0,0 0 0,1 0 0,-1 0 0,0 1 0,1-1-1,-1 0 1,0 0 0,0 0 0,1 1 0,-1-1 0,0 0 0,0 0 0,1 1 0,-1-1-1,0 0 1,0 1 0,0-1 0,1 0 0,-1 1 0,0-1 0,0 0 0,0 1-1,0 0 1,10 16-9,-9-14 9,47 114-6,-31-83 7,-10-16 0,2-1 0,0-1 0,21 29 0,-27-41 0,0-1 0,0 1 0,0-1 0,1 0 0,0 0 0,-1 0 0,1 0 0,0-1 0,0 1 0,0-1 0,1 0 0,-1-1 0,1 1 0,-1-1 0,1 0 0,-1 0 0,1 0 0,-1 0 0,1-1 0,8 0 0,-8-1 4,1 0-1,0-1 1,0 1 0,0-1-1,-1-1 1,1 1-1,-1-1 1,0 0 0,0 0-1,0 0 1,0-1-1,0 0 1,-1 0 0,0 0-1,1 0 1,2-6 0,8-8 21,-2-1 1,20-37 0,-4-11 39,-24 53-45,1-1 0,0 1 0,1 0 0,0 1 0,16-23 0,-22 36-17,0-1-1,-1 0 1,1 0-1,0 1 1,-1-1-1,1 0 1,0 1-1,0-1 1,-1 0-1,1 1 1,0 0-1,0-1 1,0 1 0,0-1-1,0 1 1,0 0-1,0 0 1,0-1-1,0 1 1,0 0-1,0 0 1,0 0-1,0 0 1,0 0-1,2 1 1,-2-1-2,1 1 1,0 0-1,0 0 1,0 0-1,-1 0 1,1 1-1,0-1 1,-1 0-1,0 1 1,1-1-1,-1 1 1,2 1-1,4 8 0,-1-1 0,0 1 0,6 16 0,-11-26 1,10 31 15,-1 1 0,-2 0 1,6 42-1,-5-24 10,-8-46-23,0 1 0,0-1 0,-1 0 0,0 0-1,0 1 1,0-1 0,0 0 0,-1 1 0,0-1 0,-2 7 0,2-11-1,1 1 0,-1-1 0,0 1 0,0-1 0,0 0-1,0 1 1,0-1 0,0 0 0,0 0 0,0 0 0,0 0 0,-1 0 0,1 0 0,-1 0 0,1 0 0,0-1 0,-1 1-1,1 0 1,-1-1 0,1 1 0,-1-1 0,0 0 0,1 1 0,-1-1 0,1 0 0,-1 0 0,0 0 0,1 0-1,-1 0 1,0-1 0,1 1 0,-1 0 0,1-1 0,-1 1 0,-1-2 0,-7-1 17,1 0 0,0-1 1,0-1-1,1 1 0,-1-1 1,1-1-1,-7-6 0,-51-47 180,63 52-111,11 7-39,12 7-5,-2 0-44,1 0 0,0-1-1,0-1 1,1-1-1,-1-1 1,27 2-1,-38-5 2,1 0-1,-1 0 0,1 0 0,0-1 1,-1-1-1,1 0 0,-1 0 0,0 0 1,1-1-1,8-5 0,-5 2 3,0 0 0,-1-2 1,0 1-1,-1-2 0,1 1 0,8-11 0,1-3-6,-1-1-1,-2-1 0,0-1 1,-1 0-1,15-34 0,-10 9 18,7-13 91,-23 49-65,-6 29-18,0 10-35,2-1 0,0 1 0,1-1 0,2 1 0,0-1 0,2 0-1,1-1 1,13 33 0,-17-50 10,0 1 0,0-1 0,0 1 0,1-1 0,0 0 0,6 7 0,-9-11 2,0-1 0,1 0 0,-1 0 0,0 0 0,0 0 0,0-1 0,1 1 0,-1 0 0,1 0 1,-1-1-1,0 1 0,1-1 0,-1 1 0,1-1 0,-1 0 0,1 0 0,-1 1 0,1-1 0,-1 0 0,1 0 0,-1 0 0,1-1 0,-1 1 0,1 0 0,-1-1 0,1 1 0,-1-1 0,1 1 0,-1-1 0,1 1 0,1-3 0,13-8 16,-1 0 1,-1-2 0,0 0-1,-1 0 1,0-2 0,19-28-1,22-22 73,-18 28 44,-41 98-97,4-45-52,2-1 0,-1 0 0,2 1 0,0-1 0,1 0 0,1 0-1,0 0 1,8 18 0,-11-31 16,0 1 0,0-1 1,1 1-1,0-1 0,-1 1 0,1-1 0,0 0 1,0 0-1,0 0 0,0 0 0,0 0 0,1 0 0,-1 0 1,1-1-1,-1 1 0,1-1 0,-1 0 0,1 0 1,0 0-1,0 0 0,0 0 0,-1-1 0,1 1 0,0-1 1,0 0-1,0 0 0,0 0 0,0 0 0,0 0 1,0-1-1,-1 1 0,7-2 0,-3-1 3,1 1 0,-1-1-1,0 0 1,0 0 0,0-1-1,0 0 1,-1 0 0,1 0 0,-1-1-1,0 0 1,-1 0 0,9-10-1,-8 5 7,1 0 0,-2-1 0,1 1 0,-1-1-1,-1 0 1,0 0 0,0 0 0,-1-1 0,-1 1-1,0 0 1,0-1 0,-1 1 0,-1-1-1,0 1 1,0-1 0,-6-17 0,7 27-3,-1-1-1,1 1 1,-1-1 0,0 1 0,0 0-1,0-1 1,-1 1 0,1 0 0,0 0 0,-1 0-1,0 0 1,1 0 0,-1 0 0,0 0-1,0 0 1,0 1 0,0-1 0,0 1 0,0-1-1,-1 1 1,1 0 0,0 0 0,-1 0-1,1 0 1,-1 1 0,1-1 0,-1 0 0,1 1-1,-1 0 1,1 0 0,-1 0 0,0 0-1,-4 1 1,0 0-3,0 0-1,0 1 0,1 0 0,-1 1 1,0 0-1,1 0 0,0 0 1,0 1-1,0 0 0,0 0 0,-6 6 1,9-8-4,1 0 1,0 0-1,0 0 1,1 1-1,-1-1 1,0 1-1,1-1 1,-1 1-1,1 0 1,0 0 0,0-1-1,0 1 1,0 4-1,0-6 1,1-1 1,0 1-1,0 0 1,0 0-1,0 0 1,0-1-1,1 1 0,-1 0 1,0 0-1,0-1 1,0 1-1,1 0 1,-1 0-1,0-1 0,1 1 1,-1 0-1,1-1 1,-1 1-1,1 0 0,0 0 1,0 0-3,0-1 0,0 1-1,0 0 1,0-1 0,1 1 0,-1-1 0,0 1 0,0-1-1,1 0 1,-1 0 0,0 1 0,1-1 0,-1 0 0,0 0-1,1 0 1,1-1 0,24-2 30,33-9 0,31-4-1,-82 15-31,-1 1-1,1 0 1,-1 0 0,1 1 0,-1 0 0,1 0 0,-1 1 0,10 3-1,-14-3 2,-1-1-1,0 1 0,0-1 0,0 1 1,0 0-1,0 0 0,-1 0 0,1 1 1,-1-1-1,1 1 0,-1-1 0,0 1 1,0 0-1,0 0 0,0 0 0,2 4 1,0 3-1,0 1 0,-1 0 1,3 19-1,7 19-54,-13-49 59,0 0-1,0 0 0,0 0 1,0 1-1,0-1 0,0 0 0,1 0 1,-1 0-1,0 0 0,0 0 0,0 1 1,0-1-1,0 0 0,0 0 0,1 0 1,-1 0-1,0 0 0,0 0 0,0 1 1,0-1-1,1 0 0,-1 0 0,0 0 1,0 0-1,0 0 0,0 0 0,1 0 1,-1 0-1,0 0 0,0 0 1,0 0-1,1 0 0,-1 0 0,0 0 1,0 0-1,0 0 0,1 0 0,-1 0 1,0 0-1,0 0 0,11-8 19,10-19 21,-16 21-34,36-55 38,-27 39-28,2 0 0,28-33 0,-43 54-15,0 0-1,0 1 0,0-1 1,0 0-1,0 0 0,0 0 0,0 0 1,0 1-1,0-1 0,0 1 0,0-1 1,0 1-1,0-1 0,1 1 0,-1-1 1,0 1-1,0 0 0,1 0 0,-1 0 1,0 0-1,0 0 0,1 0 1,-1 0-1,0 0 0,0 0 0,1 0 1,-1 1-1,0-1 0,0 1 0,0-1 1,1 1-1,-1-1 0,0 1 0,0-1 1,0 1-1,2 1 0,2 4 2,0-1 0,0 1 0,-1-1 0,0 1 0,5 9 0,1 1-1,13 18-1,39 53 0,-59-83-2,0-1 1,0 0-1,1 0 0,-1 0 1,1 0-1,0-1 0,6 4 0,-8-5-3,0 0 0,-1-1 0,1 1-1,0 0 1,0-1 0,0 1 0,0-1-1,0 0 1,0 1 0,0-1 0,0 0 0,0 0-1,0 0 1,0-1 0,0 1 0,0 0-1,0-1 1,3-1 0,-4 2-15,-1 0 0,0 0 1,1-1-1,-1 1 0,0 0 1,0-1-1,1 1 0,-1-1 1,0 1-1,0 0 0,0-1 0,1 1 1,-1 0-1,0-1 0,0 1 1,0-1-1,0 1 0,0-1 1,0 1-1,0 0 0,0-1 1,0 1-1,0-1 0,0 1 0,0 0 1,0-1-1,0 1 0,0-1 1,-1 1-1,1 0 0,0-1 1,0 0-1,-7-12-385,-6-2-3403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08.152"/>
    </inkml:context>
    <inkml:brush xml:id="br0">
      <inkml:brushProperty name="width" value="0.05" units="cm"/>
      <inkml:brushProperty name="height" value="0.05" units="cm"/>
    </inkml:brush>
  </inkml:definitions>
  <inkml:trace contextRef="#ctx0" brushRef="#br0">1 151 7736,'0'0'6624,"12"-7"-6082,-6 4-472,5-3 84,1 0-1,0 0 1,0 1 0,0 1-1,1 0 1,19-4 0,17 0 382,4 1 477,0-3-1,101-33 1,-129 33-939,-14 5 264,1 0 0,-1 1 0,23-5 1,-31 9-477,1 0 1,-1-1 0,0 1-1,1 0 1,-1 0 0,1 1-1,-1-1 1,0 1 0,1 0-1,-1 0 1,0 0 0,0 0-1,0 0 1,0 1 0,0-1-1,0 1 1,0 0 0,3 3-1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4.473"/>
    </inkml:context>
    <inkml:brush xml:id="br0">
      <inkml:brushProperty name="width" value="0.05" units="cm"/>
      <inkml:brushProperty name="height" value="0.05" units="cm"/>
      <inkml:brushProperty name="color" value="#004F8B"/>
    </inkml:brush>
  </inkml:definitions>
  <inkml:trace contextRef="#ctx0" brushRef="#br0">1 32 12552,'0'0'1136,"68"-16"-1096,-50 10-8,-6 0 0,-6 2-56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4.804"/>
    </inkml:context>
    <inkml:brush xml:id="br0">
      <inkml:brushProperty name="width" value="0.05" units="cm"/>
      <inkml:brushProperty name="height" value="0.05" units="cm"/>
      <inkml:brushProperty name="color" value="#004F8B"/>
    </inkml:brush>
  </inkml:definitions>
  <inkml:trace contextRef="#ctx0" brushRef="#br0">170 2 9536,'0'0'72,"-103"-2"-16,63 4 0,20 2 280,14-4 344,12 0-344,6 0-40,12-6 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8.871"/>
    </inkml:context>
    <inkml:brush xml:id="br0">
      <inkml:brushProperty name="width" value="0.05" units="cm"/>
      <inkml:brushProperty name="height" value="0.05" units="cm"/>
      <inkml:brushProperty name="color" value="#004F8B"/>
    </inkml:brush>
  </inkml:definitions>
  <inkml:trace contextRef="#ctx0" brushRef="#br0">0 1066 7328,'0'0'2488,"9"-12"-2004,30-42 438,48-91 0,-55 78-178,-14 28 154,1 0 0,2 2 0,28-38-1,-49 74-863,0 1 0,0 0 0,0 0 0,0-1 0,1 1 0,-1 0 0,0 0 0,0 0 0,0-1 0,0 1 0,1 0 0,-1 0 0,0 0 0,0 0 0,0-1 0,1 1 0,-1 0 0,0 0 0,0 0 0,1 0 0,-1 0 0,0 0 0,0 0 0,1 0 0,-1-1 0,0 1 0,0 0 0,1 0 0,-1 0 0,0 0 0,0 0 0,1 0 0,-1 1 0,0-1 0,0 0-1,1 0 1,-1 0 0,5 11 461,-2 28-494,-3-27 148,4 31 52,13 57-1,-12-78-124,1 0 0,1-1 0,1 1 0,14 26-1,-15-37-23,-1-1-1,1 1 1,1-1-1,0 0 1,0-1-1,1 0 0,0 0 1,0-1-1,18 12 1,-22-17-28,0 0 0,0 0 0,1 0 1,0-1-1,-1 0 0,1 0 0,0-1 1,0 0-1,0 0 0,0 0 0,0-1 1,0 1-1,0-1 0,0-1 1,0 1-1,0-1 0,0 0 0,0-1 1,0 1-1,-1-1 0,12-5 0,-6 1 15,-1-1-1,1 0 0,-1 0 0,-1-1 1,0-1-1,0 1 0,0-1 0,-1-1 1,0 0-1,-1 0 0,0 0 0,10-22 1,-13 23-2,1-1-1,-1 0 1,-1 1 0,0-1 0,0-1 0,-1 1 0,-1 0 0,0 0 0,0-1 0,0 1 0,-2-1 0,1 1 0,-1-1-1,-1 1 1,-4-18 0,5 27-28,1-1 0,0 0 0,-1 1 0,1-1 0,-1 1 0,0 0 0,1-1 0,-1 1 0,0-1 0,0 1 0,0 0 0,0 0 0,0 0 0,0-1 0,0 1 0,-1 0 0,1 0 0,0 0-1,-1 1 1,1-1 0,0 0 0,-1 0 0,1 1 0,-1-1 0,1 1 0,-1-1 0,1 1 0,-1 0 0,0 0 0,1 0 0,-1 0 0,1 0 0,-1 0 0,1 0 0,-1 0 0,0 0 0,1 1 0,-1-1 0,1 1 0,-1-1-1,1 1 1,-1-1 0,1 1 0,0 0 0,-1 0 0,0 1 0,-3 1 7,0 1-1,0-1 1,0 1 0,1 1-1,-1-1 1,1 1-1,0-1 1,1 1 0,-1 0-1,1 0 1,-3 8-1,2-4-5,0 1 0,2 0 0,-1 0 0,1 0 0,1 0 0,-1 1-1,2-1 1,0 0 0,0 0 0,1 1 0,3 19 0,-2-23-7,0 0-1,0 1 1,1-1 0,0 0 0,0 0-1,1-1 1,0 1 0,0-1 0,0 0-1,1 0 1,0 0 0,0 0 0,0-1-1,1 0 1,0 0 0,0 0 0,7 3-1,1-1 9,-1 0-1,1-1 1,0-1 0,0 0-1,0-1 1,1-1-1,0 0 1,0-1-1,-1-1 1,1 0 0,0-1-1,18-2 1,-16 0 8,-1 0 1,0-2 0,0 0-1,0-1 1,0 0 0,0-1-1,-1-1 1,0-1-1,-1 0 1,25-18 0,-19 10 22,-1-2 1,0 0 0,-2-1-1,0 0 1,-1-2 0,-1 0-1,-1-1 1,13-27 0,-5 1 70,-1-2 0,25-98 1,-36 100-32,-1 1 0,-3-2 0,-2 1 0,-2-1 0,-3 1 0,-1-1 0,-11-59 0,12 101-72,-1-7 27,0 0 1,-1 1 0,-9-24 0,12 36-36,0 0 0,0 1 0,0-1 0,0 1 0,-1-1 0,1 0 0,0 1 0,-1-1 0,1 1 0,0-1 0,-1 1 0,1-1 0,0 1 0,-1-1 0,1 1 0,-1-1 0,1 1 0,-1 0 0,1-1 0,-1 1 0,1 0 0,-1-1 0,0 1 1,1 0-1,-1 0 0,1-1 0,-1 1 0,0 0 0,1 0 0,-2 0 0,1 0-1,0 1-1,0-1 1,0 1 0,0 0 0,0-1 0,0 1 0,0 0 0,0 0-1,1 0 1,-1 0 0,0-1 0,0 1 0,1 0 0,-2 2 0,-2 6-7,0-1 0,0 1 1,-3 11-1,-6 33-26,1 1-1,4 0 1,1 1 0,3 0-1,2 0 1,3 0-1,2 0 1,3-1 0,1 1-1,4-1 1,1-1-1,35 92 1,-43-135 27,3 8-9,15 29 1,-20-43 11,1 0-1,-1 0 1,1-1-1,-1 1 1,1-1 0,0 1-1,1-1 1,-1 0 0,0-1-1,1 1 1,-1 0-1,1-1 1,6 3 0,-8-4 3,0-1 0,0 1 1,1-1-1,-1 0 1,0 0-1,1 0 1,-1 0-1,1 0 0,-1 0 1,0 0-1,0-1 1,1 1-1,-1-1 1,0 0-1,0 0 0,1 0 1,2-2-1,5-2 9,-1-1-1,14-12 1,-6 4-8,207-167 180,-215 175-139,0 0-1,0 0 0,0 1 0,1 0 1,0 1-1,0 0 0,0 0 1,1 1-1,-1 0 0,1 1 0,0 1 1,0-1-1,12 1 0,-31 3-27,-1 0 0,1 0 0,0 0 0,0 1 0,0 1 1,-8 3-1,0 2 0,0 0 1,1 0 0,1 2-1,-1 0 1,1 0 0,-22 26-1,29-30-16,0 2 0,0-1 0,1 1 0,1-1 0,-1 2 0,2-1 1,-1 1-1,1-1 0,1 1 0,-1 0 0,2 0 0,-1 1 0,0 12 0,3-21-1,-1 0 1,1 1-1,0-1 1,1 0 0,-1 1-1,0-1 1,1 0-1,-1 1 1,1-1 0,-1 0-1,1 0 1,0 1 0,0-1-1,0 0 1,3 3-1,-3-4 3,0 0-1,0 0 1,0 0-1,1 0 0,-1 0 1,0 0-1,1-1 0,-1 1 1,1 0-1,-1-1 1,1 1-1,-1-1 0,1 1 1,-1-1-1,1 0 1,0 0-1,2 0 0,2 0 8,1-1-1,-1 0 0,0-1 0,0 0 1,0 0-1,0 0 0,0 0 0,0-1 1,10-6-1,-3 0 18,-1-1 0,0-1 1,-1 0-1,0 0 0,0-1 0,-1-1 0,-1 0 1,12-21-1,30-39 227,-51 73-247,1-1 0,-1 0 1,1 1-1,-1-1 1,1 1-1,0-1 1,-1 0-1,1 1 1,0-1-1,-1 1 0,1 0 1,0-1-1,0 1 1,-1-1-1,1 1 1,0 0-1,0 0 0,-1-1 1,3 1-1,-3 0-2,1 0 0,-1 1 0,1-1 0,0 0 1,-1 0-1,1 1 0,-1-1 0,1 0 0,-1 1 0,1-1 0,-1 1 0,1-1 0,-1 0 0,1 1 0,-1-1 0,0 1 0,1-1 0,-1 1 0,0 0 0,1 0 0,2 6 10,0-1-1,-1 1 1,3 15-1,0-3 4,1-1-7,1 0-1,1-1 1,12 22-1,-17-35-3,0 1 0,0-1-1,0 0 1,0 0 0,0 0-1,1 0 1,0 0 0,0-1 0,0 0-1,0 0 1,1 0 0,-1 0-1,1-1 1,-1 1 0,1-1-1,0-1 1,6 3 0,-6-4-3,-1 0 1,1 0-1,0-1 0,0 1 1,0-1-1,-1 0 0,1 0 1,0-1-1,-1 1 0,1-1 1,-1 0-1,0 0 1,1-1-1,-1 1 0,0-1 1,-1 0-1,1 0 0,0 0 1,3-5-1,4-3 1,-1-1-1,0 0 1,-1 0-1,13-22 1,5-15 15,-1 0 0,-3-1 0,-2-1 0,-3-1 0,-2-1 0,12-66 1,-21 78 1,20-143 42,-24 151-32,-2 1 0,-1-1 0,-7-53 0,7 85-28,0 0 0,0 0 0,0 0 0,0 0 0,0 0 1,-1 0-1,1 0 0,0 0 0,-1 0 0,1 0 0,0 0 0,-1 0 0,1 0 0,-1 0 0,1 1 0,-1-1 0,1 0 0,-1 0 0,0 0 0,0 1 0,-1-2 0,2 2-1,-1 0 0,0 0 0,1 1 0,-1-1 0,0 0 0,1 0 0,-1 1 0,0-1 0,1 0 0,-1 1 0,1-1 0,-1 1 0,0-1-1,1 1 1,-1-1 0,1 1 0,0-1 0,-1 1 0,1-1 0,-1 1 0,1 0 0,-1 0 0,-3 8-3,-1-1 0,1 1 0,-3 10 0,-6 25-27,2 0-1,2 0 1,2 0 0,-3 88 0,10-71-6,3 1 0,3-1-1,15 66 1,-15-95 22,15 59-54,-18-80 57,1-1 0,0 0-1,1 0 1,0 0 0,0 0-1,9 11 1,-13-19 11,1 0 0,-1 0 0,1 0 1,0 0-1,-1 0 0,1 0 0,0-1 0,0 1 0,0-1 0,0 1 0,1-1 0,-1 0 0,0 1 0,1-1 0,-1-1 1,1 1-1,-1 0 0,1 0 0,-1-1 0,1 0 0,-1 1 0,1-1 0,-1 0 0,1 0 0,0 0 0,-1-1 0,1 1 1,-1-1-1,1 1 0,-1-1 0,1 0 0,-1 0 0,0 0 0,1 0 0,-1 0 0,0-1 0,4-2 0,5-5 27,0-1 0,0 0 0,-1 0 0,0-1 0,10-16 0,-15 21-19,86-124 285,-78 115-211,-6 13-26,-4 12-23,-4 60 19,0-51-48,0 1 1,1-1 0,4 20 0,-2-25-5,0-1 1,1-1-1,1 1 0,0 0 1,1-1-1,7 14 1,-11-23-1,1 0 0,0 0 1,0 0-1,0 0 0,0-1 0,1 1 0,-1 0 1,1-1-1,-1 0 0,1 0 0,0 0 0,0 0 1,0 0-1,0 0 0,0-1 0,0 0 0,0 1 1,1-1-1,-1 0 0,0-1 0,1 1 0,-1 0 1,1-1-1,-1 0 0,0 0 0,1 0 0,-1 0 1,7-2-1,-3 0 4,0 0 1,1-1-1,-1 1 1,0-2-1,0 1 1,0-1-1,-1 0 0,1 0 1,9-9-1,4-7 16,25-27-1,-25 25 1,-11 12-6,0 1 1,-1 0 0,0 0 0,0-1 0,-1 0 0,9-16 0,-14 16 69,-9 18-53,-9 17-5,12-18-19,1 0 1,0 0 0,0 1-1,0-1 1,1 1 0,0-1 0,1 1-1,0 0 1,0-1 0,0 1-1,1 0 1,1 0 0,1 11 0,-2-15-5,1 0 0,0 0 0,1 0 0,-1-1 0,1 1 0,-1-1 0,1 1 0,0-1 0,0 1 0,1-1 0,-1 0 0,1 0 0,-1 0 0,1 0 0,0-1 0,0 1 0,0-1 0,1 1 0,-1-1 0,1 0 0,-1-1 0,1 1 0,-1-1 0,1 1 0,0-1 0,0 0 0,0 0 0,4 0 0,-4-1-1,0 1 0,0-1 0,0 0 0,0 0 0,0 0 0,0 0 0,-1-1 0,1 0 0,0 0 0,0 0 0,0 0-1,-1 0 1,1-1 0,-1 0 0,1 0 0,-1 0 0,5-3 0,-3 1-2,-1 0 1,0 0-1,-1-1 0,1 1 0,-1-1 0,0 1 1,0-1-1,0 0 0,-1 0 0,0-1 0,3-7 1,-3 6 3,0 0 1,-1 0-1,1 0 1,-1 0-1,-1-1 1,1 1 0,-1 0-1,-1-1 1,1 1-1,-1 0 1,-1-1-1,1 1 1,-1 0-1,0 0 1,-1 0 0,0 0-1,0 1 1,0-1-1,-5-7 1,5 13 2,1-1 0,0 0 0,0 0 0,-1 1 0,1-1 0,-1 1 0,0 0 0,-4-2 0,5 2-1,0 1 0,0-1 0,0 0 0,0 0 0,0 0 0,0 0 0,1 0 0,-1 0 0,0 0 1,1-1-1,-1 1 0,-2-3 0,24-3-19,-5 4 4,-1 0 0,1 1 0,-1 0 0,1 2 0,0-1 0,-1 2 0,29 4 0,-37-4 8,0 1 0,1 0 1,-1 0-1,0 0 0,0 1 0,-1-1 1,1 2-1,0-1 0,-1 1 0,0-1 1,0 2-1,0-1 0,-1 0 0,1 1 1,-1 0-1,0 0 0,0 0 0,-1 0 1,1 1-1,2 7 0,2 4 8,-2 1 1,0 1-1,-1-1 0,3 20 1,-8-37-8,0-1 0,0 1 1,0 0-1,0-1 0,0 1 1,1-1-1,-1 1 1,0-1-1,0 1 0,0-1 1,1 1-1,-1-1 1,0 1-1,0-1 0,1 1 1,-1-1-1,0 0 1,1 1-1,-1-1 0,1 1 1,0 0-1,7-7 10,7-21-11,-13 22 4,10-18 15,1 0 0,0 0 0,2 1 1,30-35-1,-44 56-18,0 1 0,0-1 0,-1 0 1,1 0-1,1 0 0,-1 1 0,0-1 0,0 1 0,0-1 1,0 1-1,0-1 0,1 1 0,-1-1 0,0 1 0,0 0 1,0 0-1,1 0 0,-1 0 0,0 0 0,0 0 0,1 0 1,-1 0-1,0 0 0,0 1 0,1-1 0,-1 0 0,0 1 1,0-1-1,0 1 0,0-1 0,1 1 0,-1 0 1,0-1-1,0 1 0,0 0 0,-1 0 0,1 0 0,0 0 1,1 1-1,5 6 3,-1 0 1,0 1-1,10 17 1,-8-12 13,71 123 135,-70-125-63,-9-12-90,0 0 0,0 0 0,0 0 0,0 0 0,0 0 0,0 0 0,0 0 0,0 0 0,0 0 0,0 0 0,1 0 0,-1 0 0,0 0 0,0 0 0,0 0 0,0 0-1,0 0 1,0-1 0,0 1 0,0 0 0,0 0 0,0 0 0,0 0 0,0 0 0,0 0 0,0 0 0,0 0 0,0 0 0,0 0 0,0 0 0,0 0 0,0 0 0,0 0 0,0 0 0,0 0-1,0 0 1,0 0 0,0 0 0,1 0 0,-1 0 0,0 0 0,0 0 0,0 0 0,0 0 0,-12-24-228,-13-12-329,13 17-2874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9.090"/>
    </inkml:context>
    <inkml:brush xml:id="br0">
      <inkml:brushProperty name="width" value="0.05" units="cm"/>
      <inkml:brushProperty name="height" value="0.05" units="cm"/>
      <inkml:brushProperty name="color" value="#004F8B"/>
    </inkml:brush>
  </inkml:definitions>
  <inkml:trace contextRef="#ctx0" brushRef="#br0">1 71 13168,'0'0'1848,"78"-26"-1800,-40 14-8,-1-2-48,-9 6 8,-10 2-56,-10 2 8,-4 4-72,-8 0 16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3:49.312"/>
    </inkml:context>
    <inkml:brush xml:id="br0">
      <inkml:brushProperty name="width" value="0.05" units="cm"/>
      <inkml:brushProperty name="height" value="0.05" units="cm"/>
      <inkml:brushProperty name="color" value="#004F8B"/>
    </inkml:brush>
  </inkml:definitions>
  <inkml:trace contextRef="#ctx0" brushRef="#br0">0 163 9536,'0'0'856,"125"-4"-624,-18-4 296,34-4 16,37-4-8,-9-2 0,-40 6-32,-14 0 8,-12 0-144,-7-7 0,-19-3-240,-5-6 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38.095"/>
    </inkml:context>
    <inkml:brush xml:id="br0">
      <inkml:brushProperty name="width" value="0.05" units="cm"/>
      <inkml:brushProperty name="height" value="0.05" units="cm"/>
      <inkml:brushProperty name="color" value="#004F8B"/>
    </inkml:brush>
  </inkml:definitions>
  <inkml:trace contextRef="#ctx0" brushRef="#br0">221 0 5624,'0'0'10879,"-11"1"-10591,8 0-278,-11 0 207,0 2-1,-1-1 0,1 2 1,1 0-1,-16 6 0,23-7-122,-1 0 0,1 1-1,0-1 1,1 1 0,-1 0 0,1 1-1,-1-1 1,1 1 0,1 0-1,-1 0 1,1 1 0,0-1-1,0 1 1,0 0 0,1 0-1,0 1 1,0-1 0,-1 7-1,0-2 14,0 0 0,1 1 0,1-1 0,0 1-1,1 0 1,0-1 0,1 1 0,0 0 0,3 18-1,-3-25-75,1-1 0,0 0 0,0 0-1,1 0 1,-1 0 0,1 0-1,0 0 1,0 0 0,0 0-1,1 0 1,-1-1 0,1 1 0,0-1-1,0 0 1,0 0 0,0 0-1,0 0 1,1-1 0,-1 1 0,1-1-1,0 0 1,0 0 0,0 0-1,0 0 1,0-1 0,0 0 0,0 1-1,1-2 1,4 2 0,-1-2-9,-1 0-1,1 0 1,-1-1 0,1 1 0,-1-2 0,0 1 0,0-1 0,1 0 0,-1-1 0,-1 1 0,1-1-1,0-1 1,-1 1 0,1-1 0,6-6 0,-3 2 17,0 0 1,-1-1-1,1 0 1,-2 0-1,0-1 1,0 0-1,-1-1 1,7-12-1,-5-3 235,-8 23 23,-4 17-163,2-6-120,0 0 0,0 0 0,1 1-1,0-1 1,1 0 0,0 0 0,0 0-1,0 0 1,1 0 0,1 0 0,-1 0-1,1-1 1,0 1 0,1-1 0,4 8-1,-4-10-9,0 0-1,0 1 1,1-2-1,-1 1 1,1 0-1,0-1 1,0 0-1,1 0 1,-1-1-1,1 1 1,0-1-1,-1-1 0,2 1 1,-1-1-1,0 0 1,0 0-1,1 0 1,-1-1-1,10 0 1,-9 0 11,-1-1 1,1 0 0,0-1 0,-1 0 0,1 0 0,0 0 0,-1-1 0,1 0-1,-1 0 1,0-1 0,0 0 0,0 0 0,10-7 0,-8 5 13,-1-1 0,0-1 0,0 1 0,-1-1 0,0 0 1,0-1-1,0 1 0,-1-1 0,6-12 0,-7 11 11,0 1 1,0-1-1,-1 1 0,0-1 1,-1 0-1,0 0 1,0 0-1,-1 0 0,0-1 1,-1 1-1,0 0 0,-1 0 1,1-1-1,-2 1 0,1 0 1,-1 0-1,-1 0 0,0 0 1,0 1-1,0-1 1,-8-12-1,8 17-8,-1 0 1,0 0-1,1 0 1,-2 1-1,1-1 1,0 1-1,-8-5 1,-6-4 26,18 12-65,0 0 1,0 0 0,0 0 0,0 0 0,0 0 0,1 0 0,-1 0 0,0 0 0,0 0 0,0 0-1,0 0 1,0 0 0,0 0 0,0 0 0,0-1 0,0 1 0,0 0 0,0 0 0,0 0 0,0 0 0,0 0-1,0 0 1,0 0 0,0 0 0,1 0 0,-1 0 0,0 0 0,0-1 0,0 1 0,0 0 0,0 0-1,0 0 1,0 0 0,0 0 0,0 0 0,0 0 0,0 0 0,0 0 0,-1 0 0,1 0 0,0-1-1,0 1 1,0 0 0,0 0 0,0 0 0,0 0 0,0 0 0,0 0 0,0 0 0,0 0 0,0 0-1,0 0 1,0 0 0,0 0 0,0 0 0,0 0 0,0 0 0,-1-1 0,1 1 0,0 0 0,0 0 0,0 0-1,0 0 1,7 0-2147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39.657"/>
    </inkml:context>
    <inkml:brush xml:id="br0">
      <inkml:brushProperty name="width" value="0.05" units="cm"/>
      <inkml:brushProperty name="height" value="0.05" units="cm"/>
      <inkml:brushProperty name="color" value="#004F8B"/>
    </inkml:brush>
  </inkml:definitions>
  <inkml:trace contextRef="#ctx0" brushRef="#br0">1 1 5624,'0'0'8918,"2"13"-8490,28 225 1515,-15-144-584,49 168 0,-31-164 195,-25-82-461,-8-16-1077,1 0 1,-1 0-1,0 0 1,0 0-1,0 0 1,1 0-1,-1 0 1,0 0-1,0 0 1,0 0-1,1-1 0,-1 1 1,0 0-1,0 0 1,0 0-1,1 0 1,-1 0-1,0 0 1,0 0-1,0 0 1,0-1-1,1 1 1,-1 0-1,0 0 0,0 0 1,0 0-1,0-1 1,0 1-1,0 0 1,0 0-1,1 0 1,-1 0-1,0-1 1,0 1-1,0 0 0,0 0 1,0 0-1,0-1 1,0 1-1,0 0 1,7-41 492,-3 16-460,5-8 6,2 1-1,1 0 1,1 1-1,2 0 1,1 1-1,2 0 1,1 2 0,1 0-1,30-32 1,-47 56-51,1 1 1,0-1 0,0 1 0,0 0 0,0 0 0,1 0-1,-1 0 1,6-1 0,-9 3-5,0 1 0,1-1 0,-1 1 0,0-1 0,0 1 0,1 0 0,-1 0 0,1-1 0,-1 1 1,0 0-1,1 0 0,-1 1 0,0-1 0,1 0 0,-1 0 0,0 1 0,1-1 0,-1 0 0,0 1 0,0 0 0,1-1 0,-1 1 0,0 0 0,0-1 0,0 1 0,0 0 0,0 0 0,0 0 1,0 0-1,0 0 0,0 0 0,0 0 0,-1 0 0,1 0 0,0 1 0,0 0 0,1 3-1,1 1 0,-1-1 0,-1 0-1,1 1 1,-1 0 0,0-1 0,0 1 0,0-1 0,-1 1 0,0 0 0,0 0 0,0-1-1,-1 1 1,0 0 0,0-1 0,-1 1 0,1-1 0,-1 1 0,0-1 0,-1 0 0,1 0-1,-1 0 1,0 0 0,0 0 0,-1-1 0,1 1 0,-1-1 0,0 0 0,0 0 0,0 0-1,-1-1 1,0 1 0,1-1 0,-1 0 0,0-1 0,0 1 0,-1-1 0,1 0 0,0 0-1,-1 0 1,-11 1 0,-40 0 70,44-4-16,0 2 0,0-1 0,-19 5 1,32-5-53,-1 1 1,1-1-1,0 0 1,0 0-1,-1 1 1,1-1-1,0 0 1,0 1-1,0-1 1,0 0-1,-1 1 1,1-1-1,0 0 1,0 1-1,0-1 1,0 0-1,0 1 1,0-1-1,0 0 1,0 1-1,0-1 1,0 0-1,0 1 1,0-1-1,0 0 1,0 1-1,0-1 1,1 0-1,-1 1 1,0-1-1,0 0 1,0 1-1,0-1 1,1 0-1,-1 1 1,0-1-1,0 0 1,1 0-1,-1 1 1,0-1-1,0 0 1,1 0-1,10 13 4,1-3-3,0-1-1,1-1 1,0 0 0,17 7 0,22 14 24,-22-7 15,-22-16 7,-1 0 1,2-1 0,-1 1-1,1-1 1,0-1 0,0 0 0,10 3-1,-17-6-20,9 0 163,-11-2-201,0 1 0,0-1 0,0 0 0,0 1 0,0-1 0,0 0 0,0 1-1,0-1 1,0 0 0,-1 1 0,1-1 0,0 0 0,0 1 0,-1-1 0,1 1 0,0-1 0,-1 0 0,1 1 0,-1-1 0,-4-8-3217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0.374"/>
    </inkml:context>
    <inkml:brush xml:id="br0">
      <inkml:brushProperty name="width" value="0.05" units="cm"/>
      <inkml:brushProperty name="height" value="0.05" units="cm"/>
      <inkml:brushProperty name="color" value="#004F8B"/>
    </inkml:brush>
  </inkml:definitions>
  <inkml:trace contextRef="#ctx0" brushRef="#br0">228 0 7328,'0'0'3806,"-5"11"-3460,-48 91 415,23-48-57,-41 103 0,54-104-177,2 0-1,-15 104 1,26-123-184,2 0 1,1 1-1,2-1 0,2 1 1,11 61-1,-10-80-151,1 0 0,0-1 1,1 0-1,1 0 0,17 27 1,-17-32-66,0 0 0,0 0 1,1-1-1,0-1 0,1 1 1,0-1-1,1-1 0,16 12 1,-13-12-7,1 0 0,0 0 0,0-1 0,0-1 1,1-1-1,23 5 0,-27-8-46,-1 0 1,1 0 0,0-2-1,0 1 1,0-1-1,0-1 1,0 1 0,-1-2-1,20-6 1,-15 3-211,20-7 549,-15 3-3192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0.914"/>
    </inkml:context>
    <inkml:brush xml:id="br0">
      <inkml:brushProperty name="width" value="0.05" units="cm"/>
      <inkml:brushProperty name="height" value="0.05" units="cm"/>
      <inkml:brushProperty name="color" value="#004F8B"/>
    </inkml:brush>
  </inkml:definitions>
  <inkml:trace contextRef="#ctx0" brushRef="#br0">0 0 8536,'0'0'3280,"12"12"-2703,124 133 924,-102-104-1147,-2 2 0,-1 1 0,-2 2 0,-3 0 0,-1 2 1,32 90-1,-35-70 288,-3 0 0,-3 1 1,-3 1-1,6 117 1,-19-154-243,-1-1-1,-1 0 1,-2 0 0,-2 0 0,-12 42-1,18-71-337,-1 0 0,0-1 0,0 1 0,0 0-1,0-1 1,0 1 0,0-1 0,-1 0 0,1 1-1,-1-1 1,0 0 0,0 0 0,1 0-1,-1 0 1,-1 0 0,1 0 0,0-1 0,0 1-1,-1-1 1,-3 3 0,3-4-32,1 1 0,-1-1 0,1 0 1,-1 0-1,1 0 0,-1 0 0,1 0 0,-1-1 0,1 1 0,-1-1 0,1 1 1,0-1-1,-1 0 0,1 0 0,0 0 0,0 0 0,0-1 0,0 1 0,0-1 1,0 1-1,0-1 0,-3-3 0,1 1-33,1 0 0,0 0-1,0 0 1,0 0 0,0-1 0,1 1 0,-3-6-1,-3-13-2910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2.308"/>
    </inkml:context>
    <inkml:brush xml:id="br0">
      <inkml:brushProperty name="width" value="0.05" units="cm"/>
      <inkml:brushProperty name="height" value="0.05" units="cm"/>
      <inkml:brushProperty name="color" value="#004F8B"/>
    </inkml:brush>
  </inkml:definitions>
  <inkml:trace contextRef="#ctx0" brushRef="#br0">0 0 5520,'0'0'13314,"11"4"-13139,-7-2-153,4 2 19,1-1 1,-1 0-1,1-1 0,0 0 1,0 0-1,0-1 1,11 0-1,396-7 1716,-331 16-714,-74-7-753,-8 0-37,-4-3 379,0 0-674,-10 0-3779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08.947"/>
    </inkml:context>
    <inkml:brush xml:id="br0">
      <inkml:brushProperty name="width" value="0.05" units="cm"/>
      <inkml:brushProperty name="height" value="0.05" units="cm"/>
    </inkml:brush>
  </inkml:definitions>
  <inkml:trace contextRef="#ctx0" brushRef="#br0">130 2 8744,'0'0'4334,"-10"8"-3550,-70 55 1508,76-60-1969,0 1-1,0 0 0,1 0 1,-1 0-1,1 1 1,0-1-1,0 1 1,1 0-1,-1 0 1,1 0-1,-2 5 0,4-10-276,0 1 0,0-1 0,0 0 0,0 0-1,0 1 1,0-1 0,0 0 0,0 0 0,0 1-1,0-1 1,0 0 0,0 1 0,0-1 0,0 0-1,0 0 1,0 1 0,0-1 0,0 0 0,0 0-1,1 1 1,-1-1 0,0 0 0,0 0 0,0 1-1,0-1 1,1 0 0,-1 0 0,0 0 0,0 1-1,0-1 1,1 0 0,-1 0 0,0 0 0,0 0-1,1 1 1,12-2 712,13-9-213,-19 6-445,-1 1-1,0-1 1,0-1 0,0 1-1,0-1 1,-1 0-1,1 0 1,-1 0 0,0-1-1,-1 0 1,0 0-1,0 0 1,0-1-1,0 1 1,3-11 0,-7 15-46,0 1 1,0-1-1,0 0 0,0 0 1,-1 0-1,1 1 1,-1-1-1,1 0 1,-1 0-1,1 1 1,-1-1-1,0 0 1,0 1-1,0-1 1,0 1-1,0-1 0,0 1 1,0-1-1,-3-1 1,4 3 78,0 5-205,0 3 328,5-3-3637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2.977"/>
    </inkml:context>
    <inkml:brush xml:id="br0">
      <inkml:brushProperty name="width" value="0.05" units="cm"/>
      <inkml:brushProperty name="height" value="0.05" units="cm"/>
      <inkml:brushProperty name="color" value="#004F8B"/>
    </inkml:brush>
  </inkml:definitions>
  <inkml:trace contextRef="#ctx0" brushRef="#br0">1 0 8336,'0'0'8559,"11"6"-8284,1 0-171,1 0 0,0 0 0,0-2 0,0 0 0,1 0 0,27 3 0,109-1 995,-130-6-724,0-1 1,0-2-1,0 0 0,0-1 0,29-9 1,-42 11-227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5.129"/>
    </inkml:context>
    <inkml:brush xml:id="br0">
      <inkml:brushProperty name="width" value="0.05" units="cm"/>
      <inkml:brushProperty name="height" value="0.05" units="cm"/>
      <inkml:brushProperty name="color" value="#004F8B"/>
    </inkml:brush>
  </inkml:definitions>
  <inkml:trace contextRef="#ctx0" brushRef="#br0">1 694 5120,'0'0'14959,"13"5"-14741,-1 1-156,-7-4-37,1 1 1,-1-1-1,1 0 0,-1 0 0,1-1 1,0 1-1,0-1 0,-1-1 0,1 1 1,0-1-1,0 0 0,7-1 0,3-2 156,-1-1-1,23-8 1,-26 7-38,-1 2 0,0-1-1,1 1 1,0 1 0,18-2 0,-19 4 47,-11 0-158,1 0 0,-1 0 1,1-1-1,-1 1 0,1 0 1,-1 0-1,1 0 0,-1 0 1,0 0-1,1 0 0,-1 0 1,1 0-1,-1 1 0,1-1 1,-1 0-1,1 0 0,-1 0 0,1 0 1,-1 1-1,0-1 0,1 0 1,-1 0-1,1 1 0,0-1 1,-2 22 200,1-20-259,-7 94 188,4 1 0,3-1 0,6 0 0,3 0 0,23 98 0,-18-126-22,-7-25 56,3-1-1,17 48 1,-9-40 483,-16-46-490,-2-4-179,0 0-1,0 0 0,0 1 0,0-1 1,0 0-1,0 0 0,0 0 0,0 1 0,0-1 1,0 0-1,0 0 0,0 0 0,1 0 1,-1 1-1,0-1 0,0 0 0,0 0 0,0 0 1,0 0-1,1 1 0,-1-1 0,0 0 1,0 0-1,0 0 0,0 0 0,1 0 1,-1 0-1,0 0 0,0 0 0,0 0 0,1 0 1,-1 0-1,0 0 0,0 0 0,1 0 1,-1 0-1,0 0 0,0 0 0,0 0 1,1 0-1,-1 0 0,0 0 0,0 0 0,0 0 1,1 0-1,0 0-2,0 0 208,19-19 55,-19 18-266,15-36 43,16-56 0,-14 36-12,25-56 1,11-30 21,26-149 43,-52 182-43,9-13-2,-17 62-21,16-82 1,6-29 25,-10 20 8,-12 41-100,-12 65-176,-8 45 206,0 1-1,0 0 1,0-1-1,0 1 1,0 0 0,0-1-1,0 1 1,0 0 0,0-1-1,1 1 1,-1 0 0,0 0-1,0-1 1,0 1 0,0 0-1,0-1 1,1 1 0,-1 0-1,0 0 1,0-1 0,0 1-1,1 0 1,-1 0 0,0 0-1,0-1 1,1 1 0,-1 0-1,0 0 1,1 0 0,-1 0-1,0 0 1,0-1 0,1 1-1,-1 0 1,0 0 0,1 0-1,-1 0 1,0 0 0,1 0-1,-1 0 1,0 0 0,1 0-1,-1 0 1,0 0 0,1 0-1,-1 1 1,14 11-2157,-10-9 123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7.339"/>
    </inkml:context>
    <inkml:brush xml:id="br0">
      <inkml:brushProperty name="width" value="0.05" units="cm"/>
      <inkml:brushProperty name="height" value="0.05" units="cm"/>
      <inkml:brushProperty name="color" value="#004F8B"/>
    </inkml:brush>
  </inkml:definitions>
  <inkml:trace contextRef="#ctx0" brushRef="#br0">111 108 3264,'0'0'12929,"-11"4"-12600,-37 17-1,45-19-276,0 0 0,0 0 0,0 0 0,0 0 0,1 0-1,-1 1 1,1 0 0,-1-1 0,1 1 0,0 0 0,0 0 0,0 0 0,1 0-1,-3 7 1,1-2 94,1 0 0,0 1-1,0-1 1,1 11 0,0-13-77,0 9 96,0 0 0,1 1 0,1-1 0,0 0 0,1 0 0,0 0 0,6 16 0,-6-24-94,0 0 0,1 0 1,0-1-1,0 1 0,1-1 1,-1 1-1,1-1 0,1 0 1,-1 0-1,1-1 0,0 0 1,0 1-1,1-2 0,0 1 0,0-1 1,10 7-1,-10-9-28,-1 0 1,0-1-1,1 1 0,-1-1 1,1 0-1,-1-1 0,1 1 1,0-1-1,-1 0 1,1-1-1,-1 1 0,1-1 1,-1 0-1,1 0 0,-1-1 1,1 0-1,-1 0 0,0 0 1,0 0-1,7-6 0,-1 2 37,-1-1 0,0 0-1,0-1 1,-1 0-1,0 0 1,0-1-1,-1 0 1,9-13 0,4-7 163,-12 18-50,-1-1-1,0 1 0,12-26 1,-17 26 77,-6 14-33,-7 18-116,9-13-121,-1-1 0,1 1 1,0 0-1,1 0 0,-1 0 0,2 0 1,-1 0-1,1 0 0,0 0 0,1-1 0,0 1 1,0 0-1,1-1 0,0 1 0,4 7 1,-4-8-6,1 0 0,-1-1 1,1 1-1,1-1 1,-1 0-1,1-1 0,0 1 1,1-1-1,-1 0 1,1 0-1,0 0 0,0-1 1,0 0-1,1 0 0,0 0 1,9 3-1,-11-6 9,1 1 0,0-1 0,1 0 0,-1 0 0,0-1 0,0 0 0,0 0 0,0 0 0,0-1 0,0 0 0,0 0 0,11-4 0,-9 2 10,0 0-1,0-1 1,-1-1-1,0 1 1,0-1-1,0 0 0,0-1 1,8-8-1,-2-1 33,0-1-1,-1 0 0,-1-1 0,0-1 0,-1 0 0,14-35 1,-19 36 8,0 1 0,-1-1 1,-1 0-1,0 0 1,-1 0-1,-1 0 0,-1 0 1,0-1-1,-1 1 1,-1 0-1,-1 0 1,0 0-1,-2 1 0,1-1 1,-9-17-1,13 33-42,-1-1-1,1 1 1,-1-1 0,1 1-1,-1-1 1,0 1-1,0 0 1,0-1 0,1 1-1,-1 0 1,0 0 0,-1 0-1,1 0 1,0 0-1,0 0 1,0 0 0,-1 0-1,1 0 1,0 0-1,-1 1 1,1-1 0,-1 1-1,1-1 1,-1 1-1,1-1 1,-1 1 0,1 0-1,-1 0 1,1-1 0,-1 1-1,1 0 1,-1 1-1,1-1 1,-1 0 0,-2 1-1,2 0-40,-1 0 0,1 1 0,-1-1 0,1 1-1,-1-1 1,1 1 0,0 0 0,0 0 0,0 0 0,0 0-1,0 0 1,0 1 0,1-1 0,-1 0 0,1 1 0,0-1 0,-1 1-1,0 3 1,0 2-382,-6 16 238,6-10-3385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8.339"/>
    </inkml:context>
    <inkml:brush xml:id="br0">
      <inkml:brushProperty name="width" value="0.05" units="cm"/>
      <inkml:brushProperty name="height" value="0.05" units="cm"/>
      <inkml:brushProperty name="color" value="#004F8B"/>
    </inkml:brush>
  </inkml:definitions>
  <inkml:trace contextRef="#ctx0" brushRef="#br0">11 67 8640,'0'0'4186,"-2"11"-3835,-3 26 8,3 0 1,0 1-1,3-1 1,5 45-1,3-36 412,2-1 0,29 80 0,-21-74 592,-17-41-599,-3-13 81,-3-17-222,-11-224 520,14 214-942,2-1 0,10-57 0,-7 58-92,-4 29-103,1-12 67,1 0 0,1 1 0,-1-1 0,2 1 0,6-16 0,-8 24-56,0 1 1,-1 0-1,1 0 0,1 0 1,-1 1-1,0-1 0,1 0 1,-1 1-1,1-1 0,0 1 0,0 0 1,0 0-1,0 0 0,0 1 1,0-1-1,0 1 0,1-1 1,-1 1-1,1 0 0,-1 0 1,1 1-1,-1-1 0,1 1 1,3-1-1,1 1 17,0 0-1,0 0 1,0 1 0,0 0 0,0 0 0,0 1-1,-1 0 1,15 6 0,-19-7-22,0 1-1,0-1 1,0 1 0,-1-1 0,1 1-1,-1 0 1,1 0 0,-1 0 0,0 1-1,0-1 1,0 0 0,0 1 0,0 0-1,0-1 1,-1 1 0,1 0 0,-1 0-1,0 0 1,0-1 0,0 2 0,0-1-1,0 0 1,-1 0 0,0 0 0,1 5-1,-1-5 5,0 1 0,-1 0 0,1-1-1,-1 1 1,1-1 0,-1 1 0,0-1-1,-1 1 1,1-1 0,0 1 0,-1-1-1,0 0 1,0 0 0,0 0 0,0 0-1,0 0 1,-5 4 0,3-4 8,-1 0-1,1 0 1,0 0 0,-1 0-1,0-1 1,0 0 0,0 0-1,0 0 1,0-1 0,0 1 0,-9 0-1,-10 3 73,18-4-70,1 0-1,0 0 1,-1 0 0,1-1-1,-1 1 1,1-1 0,-1 0 0,1-1-1,0 0 1,-7-1 0,6 0-174,-8-3 273,13 5-228,1 0 1,0-1 0,0 1-1,0 0 1,-1 0 0,1-1-1,0 1 1,0 0 0,0-1-1,0 1 1,0 0 0,0 0-1,-1-1 1,1 1 0,0 0-1,0-1 1,0 1 0,0 0-1,0-1 1,0 1-1,0 0 1,0-1 0,0 1-1,1 0 1,-1-1 0,0 1-1,0 0 1,0 0 0,0-1-1,0 1 1,0 0 0,1-1-1,-1 1 1,0 0 0,0 0-1,0-1 1,1 1 0,-1 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49.484"/>
    </inkml:context>
    <inkml:brush xml:id="br0">
      <inkml:brushProperty name="width" value="0.05" units="cm"/>
      <inkml:brushProperty name="height" value="0.05" units="cm"/>
      <inkml:brushProperty name="color" value="#004F8B"/>
    </inkml:brush>
  </inkml:definitions>
  <inkml:trace contextRef="#ctx0" brushRef="#br0">0 67 7024,'0'0'8198,"11"-10"-7795,34-28 4,-43 36-331,1 0 0,-1 0 0,1 1 0,-1-1 0,1 1 0,-1-1 0,1 1 0,0 0 0,0 0 0,0 0 0,0 0 0,0 0 0,0 1 0,0 0 0,0-1 0,0 1 0,0 0 0,0 1 0,0-1 0,0 0 0,0 1 0,0 0 1,0-1-1,0 1 0,0 0 0,0 1 0,-1-1 0,1 0 0,4 4 0,-4-3-21,0 1-1,0 0 1,0 0 0,0 0 0,-1 0-1,1 0 1,-1 0 0,0 1-1,0-1 1,0 1 0,-1-1 0,1 1-1,-1 0 1,0 0 0,0-1 0,0 1-1,-1 0 1,1 0 0,-1 5-1,0-1 15,-1 0 1,-1 0-1,1 0 0,-1-1 0,0 1 0,-1-1 0,0 1 0,0-1 0,-1 0 0,1 0 0,-2 0 0,1-1 0,-1 0 1,0 1-1,-8 6 0,7-5 15,5-7-45,0 1 0,0-1 1,0 0-1,0 0 0,0 1 0,0-1 1,0 0-1,0 0 0,-1 0 0,1-1 1,0 1-1,-1 0 0,1 0 0,0-1 0,-3 2 1,22 7 341,74-6 47,-36-1-178,-43-3-167,0 1 1,0 0-1,0 1 1,0 1-1,17 4 1,-25-4-88,5 2-3066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1.374"/>
    </inkml:context>
    <inkml:brush xml:id="br0">
      <inkml:brushProperty name="width" value="0.05" units="cm"/>
      <inkml:brushProperty name="height" value="0.05" units="cm"/>
      <inkml:brushProperty name="color" value="#004F8B"/>
    </inkml:brush>
  </inkml:definitions>
  <inkml:trace contextRef="#ctx0" brushRef="#br0">29 1 4416,'0'0'15875,"-5"11"-15709,2-5-136,0 2 3,-1-1-1,1 1 0,1 0 0,0-1 1,0 1-1,0 0 0,1 0 1,0 13-1,1 94 703,21 155-1,-15-245-499,1 15 370,-3-32-362,-5-8 98,0 0-279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2.001"/>
    </inkml:context>
    <inkml:brush xml:id="br0">
      <inkml:brushProperty name="width" value="0.05" units="cm"/>
      <inkml:brushProperty name="height" value="0.05" units="cm"/>
      <inkml:brushProperty name="color" value="#004F8B"/>
    </inkml:brush>
  </inkml:definitions>
  <inkml:trace contextRef="#ctx0" brushRef="#br0">0 0 7736,'0'0'10199,"12"5"-9895,40 14-9,-44-17-199,1 0 0,-1-1 0,1 0-1,0 0 1,-1 0 0,1-1 0,13-2 0,16 1 184,2 3-51,287 11 1698,-321-13-1820,-1 0 0,1-1 0,0 0 0,-1 0 0,1 0 0,-1-1 0,11-4 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3.932"/>
    </inkml:context>
    <inkml:brush xml:id="br0">
      <inkml:brushProperty name="width" value="0.05" units="cm"/>
      <inkml:brushProperty name="height" value="0.05" units="cm"/>
      <inkml:brushProperty name="color" value="#004F8B"/>
    </inkml:brush>
  </inkml:definitions>
  <inkml:trace contextRef="#ctx0" brushRef="#br0">0 28 4912,'0'0'11659,"10"-3"-11400,14-4-65,0 2 1,0 0-1,0 2 0,0 0 0,28 2 0,-41 1-30,0 2-1,-1-1 0,19 6 0,-25-5-91,0-1-1,0 0 0,-1 1 1,1 0-1,-1 0 0,0 0 1,1 1-1,-1-1 1,0 1-1,0-1 0,-1 1 1,1 0-1,3 4 0,-6-5-37,1-1 0,-1 1 0,1-1 0,-1 1 0,0-1 0,0 1-1,1-1 1,-1 1 0,0-1 0,0 1 0,-1 0 0,1-1-1,0 1 1,0-1 0,-1 1 0,1-1 0,-1 1 0,1-1 0,-1 1-1,0-1 1,1 0 0,-1 1 0,0-1 0,0 0 0,-1 2 0,-3 3 34,1-1 0,-1 1 0,-10 7 1,7-6-3,-5 5 52,0-1 0,-1-1 0,-1 0-1,0 0 1,-30 13 0,45-23-112,-1 0-1,1 0 1,-1 0-1,1 0 1,0 0 0,-1 0-1,1 0 1,-1 1-1,1-1 1,-1 0 0,1 0-1,-1 1 1,1-1-1,0 0 1,-1 0 0,1 1-1,0-1 1,-1 0-1,1 1 1,0-1-1,-1 1 1,1-1 0,0 0-1,0 1 1,-1-1-1,1 1 1,0-1 0,0 1-1,0-1 1,0 1-1,0-1 1,0 0 0,0 1-1,0-1 1,0 1-1,0-1 1,0 1 0,0-1-1,0 1 1,0-1-1,0 1 1,0-1 0,0 1-1,0-1 1,1 1-1,-1-1 1,0 0 0,0 1-1,1-1 1,-1 1-1,0-1 1,1 0-1,-1 1 1,0-1 0,1 0-1,-1 1 1,0-1-1,1 0 1,-1 0 0,1 1-1,-1-1 1,1 0-1,36 23-7,-25-17 21,-11-5-19,136 89 67,-132-86-58,-1 0 0,0-1 0,0 1 1,0 1-1,-1-1 0,0 0 0,1 1 0,-2 0 0,5 7 0,-6-10 5,-1-1 0,1 1-1,-1 0 1,0-1 0,1 1-1,-1-1 1,0 1 0,0 0-1,0-1 1,0 1 0,0 0-1,0-1 1,0 1 0,-1 0-1,1-1 1,-1 1-1,1-1 1,-1 1 0,0-1-1,1 1 1,-1-1 0,0 1-1,0-1 1,0 1 0,0-1-1,0 0 1,0 0 0,-1 0-1,1 0 1,0 0 0,0 0-1,-1 0 1,1 0 0,-4 1-1,-15 7 137,-1 0 0,-1-2 0,-34 8 0,21-6-8,33-8-118,0-1 1,1 1-1,-1-1 1,0 0-1,1 1 0,-1-1 1,0 0-1,0 0 1,1 0-1,-1 0 1,0-1-1,-3 0 1,4-4-666,10-4-2420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4.773"/>
    </inkml:context>
    <inkml:brush xml:id="br0">
      <inkml:brushProperty name="width" value="0.05" units="cm"/>
      <inkml:brushProperty name="height" value="0.05" units="cm"/>
      <inkml:brushProperty name="color" value="#004F8B"/>
    </inkml:brush>
  </inkml:definitions>
  <inkml:trace contextRef="#ctx0" brushRef="#br0">70 23 7232,'0'0'5408,"-10"3"-5059,-1 1-190,8-3-10,-1 1 0,0-1 1,0 1-1,0-1 0,0-1 0,0 1 0,-1 0 0,1-1 0,-4 0 1,8 0-112,-1 1 1,1-1-1,0 0 1,-1 0-1,1 1 1,0-1-1,-1 0 1,1 1-1,0-1 1,0 0-1,0 1 1,-1-1-1,1 1 1,0-1-1,0 0 1,0 1-1,0-1 1,0 1-1,0-1 1,0 0-1,0 1 1,0-1-1,0 1 1,0 0-1,0-1-4,0 0 1,0 0-1,-1 1 0,1-1 0,0 0 0,0 0 1,0 1-1,0-1 0,0 0 0,1 0 0,-1 1 0,0-1 1,0 0-1,0 0 0,0 1 0,0-1 0,0 0 0,0 0 1,0 1-1,1-1 0,-1 0 0,0 0 0,0 1 1,0-1-1,0 0 0,1 0 0,-1 0 0,0 0 0,0 1 1,0-1-1,1 0 0,-1 0 0,0 0 0,0 0 1,1 0-1,-1 0 0,0 0 0,0 0 0,1 0 0,-1 0 1,0 1-1,0-1 0,1-1 0,170-21 1000,-112 17-821,14-3 86,197-12 1808,-270 20-2098,0 0 1,1 0-1,-1 0 0,0-1 0,0 1 0,0 0 0,0 0 0,0 0 0,0 0 0,1 0 0,-1 0 0,0 0 1,0 0-1,0 0 0,0 0 0,0 1 0,0-1 0,1 0 0,-1 0 0,0 0 0,0 0 0,0 0 1,0 0-1,0 0 0,0 0 0,0 0 0,1 0 0,-1 0 0,0 0 0,0 0 0,0 1 0,0-1 0,0 0 1,0 0-1,0 0 0,0 0 0,0 0 0,0 0 0,0 1 0,0-1 0,0 0 0,0 0 0,0 0 0,0 0 1,1 0-1,-1 0 0,0 1 0,-1-1 0,1 0 0,0 0 0,0 0 0,0 0 0,0 0 0,0 0 1,0 1-1,0-1 0,0 0 0,0 0 0,0 0 0,0 0 0,0 0 0,0 0 0,0 0 0,0 0 0,0 1 1,-1-1-1,1 0 0,0 0 0,-9 9-802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5.493"/>
    </inkml:context>
    <inkml:brush xml:id="br0">
      <inkml:brushProperty name="width" value="0.05" units="cm"/>
      <inkml:brushProperty name="height" value="0.05" units="cm"/>
      <inkml:brushProperty name="color" value="#004F8B"/>
    </inkml:brush>
  </inkml:definitions>
  <inkml:trace contextRef="#ctx0" brushRef="#br0">1 45 9144,'0'0'3690,"10"-6"-3234,32-20 23,-37 24-329,0 0 0,0 0 0,0 0 0,0 1 0,0 0 0,0 0 0,0 0 0,1 1 0,-1 0 0,0 0 0,0 0 0,1 0 0,-1 1 0,0 0 0,0 0 0,0 0 0,0 1 0,0 0 0,0 0 0,9 4 0,-12-5-97,0 0-1,-1 0 1,1 0-1,0 0 1,0 1-1,0-1 0,-1 0 1,1 1-1,0-1 1,-1 1-1,0 0 0,1-1 1,-1 1-1,0 0 1,0 0-1,0 0 0,0 0 1,0 0-1,0 0 1,-1 0-1,1 0 0,-1 0 1,1 0-1,-1 1 1,0-1-1,0 0 0,0 0 1,0 0-1,0 0 1,0 1-1,-1-1 0,0 4 1,-3 4 73,0 0 0,0 0 0,-1-1 0,0 1 0,-9 11 0,8-13-81,-2 4 47,-1-2 0,0 1-1,-1-1 1,-15 12 0,-9 2 282,33-23-329,0-1 0,-1 1 0,1 0 0,0 0 1,-1-1-1,1 1 0,-1-1 0,1 0 0,-1 1 0,1-1 0,-1 0 0,1 0 0,-1 0 0,-1 0 0,198 48 816,-88-26-250,-68-16 3,-37-6-800,0 0 1,0 0 0,0 0 0,0-1 0,0 1 0,0 0 0,0-1-1,0 1 1,0-1 0,0 0 0,0 0 0,0 0 0,0 0-1,0 0 1,2-2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0.430"/>
    </inkml:context>
    <inkml:brush xml:id="br0">
      <inkml:brushProperty name="width" value="0.05" units="cm"/>
      <inkml:brushProperty name="height" value="0.05" units="cm"/>
    </inkml:brush>
  </inkml:definitions>
  <inkml:trace contextRef="#ctx0" brushRef="#br0">1 54 7024,'0'0'8865,"11"15"-8429,-11-14-430,28 39 387,23 47 1,-25-39 417,-2 1 0,32 97 0,-47-119-49,1-1-1,18 33 0,-27-58-694,3 6 347,0 0-1,1 0 1,0-1-1,11 12 726,-1-44-840,6-14-231,80-187 152,-7 15-59,-72 174-109,-19 33-44,1-1 1,-1 1-1,0 0 1,-1-1-1,1 0 0,2-8 1,0 8-84,-4 4-34,-17 4 60,-139 24 41,67-14 52,-67 8 128,42-16 340,141-1-490,-17-1-3347</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7.524"/>
    </inkml:context>
    <inkml:brush xml:id="br0">
      <inkml:brushProperty name="width" value="0.05" units="cm"/>
      <inkml:brushProperty name="height" value="0.05" units="cm"/>
      <inkml:brushProperty name="color" value="#004F8B"/>
    </inkml:brush>
  </inkml:definitions>
  <inkml:trace contextRef="#ctx0" brushRef="#br0">0 122 6224,'0'0'10211,"12"-7"-9880,103-54 909,-114 60-1193,1 0-1,-1 0 1,1 0 0,0 0-1,0 1 1,-1-1-1,1 0 1,0 1-1,0 0 1,0-1 0,0 1-1,-1 0 1,4 0-1,-4 0-20,0 0-1,-1 1 0,1-1 0,0 0 0,-1 1 1,1-1-1,0 0 0,-1 1 0,1-1 0,0 1 1,-1-1-1,1 1 0,-1-1 0,1 1 0,-1-1 1,1 1-1,-1 0 0,1-1 0,-1 1 0,0 0 0,1-1 1,-1 2-1,2 4 77,-1 0-1,0 0 1,-1 1 0,0-1 0,0 0-1,-1 9 1,1 3-61,-1 12 93,2 1 0,1 0 0,1-1 0,8 31 0,-9-52-93,1 0 1,0 0-1,1 0 1,0-1 0,0 1-1,1-1 1,0 0 0,0 0-1,1-1 1,0 1 0,0-1-1,1-1 1,-1 1-1,2-1 1,-1 0 0,1-1-1,11 7 1,-16-11-22,-1 0 1,0-1-1,1 1 1,-1 0-1,1-1 0,-1 0 1,1 1-1,0-1 1,-1 0-1,1 0 0,-1-1 1,1 1-1,-1 0 0,1-1 1,-1 0-1,1 1 1,-1-1-1,0 0 0,1 0 1,-1-1-1,0 1 1,0 0-1,0-1 0,0 1 1,0-1-1,0 0 1,3-3-1,2-2 33,0 0 0,-1-1 1,0 0-1,0 0 0,8-17 1,-4 0 34,-1-1 1,-1 0-1,-1 0 0,-1-1 1,-2 0-1,2-33 1,11-59 264,-16 117-343,-1 0 1,0 0 0,1 1-1,-1-1 1,1 0 0,0 0-1,-1 1 1,1-1 0,0 0-1,0 1 1,0-1 0,0 1-1,1 0 1,-1-1 0,0 1-1,0 0 1,1 0 0,-1-1 0,3 0-1,-2 1-7,0 1 1,0-1-1,0 1 0,0-1 1,1 1-1,-1 0 0,0 0 0,0 0 1,0 0-1,0 0 0,1 0 1,-1 1-1,0-1 0,0 1 0,0 0 1,3 0-1,35 12 30,64 10 1,-59-14 0,-29-5 106,0-2-1,26 1 1,-42-3-133,0 0-1,0 0 1,0 0-1,0 0 1,-1 0-1,1 0 1,0 0 0,0 0-1,0 0 1,0 0-1,0 0 1,0-1 0,0 1-1,0 0 1,0 0-1,0 0 1,0 0-1,0 0 1,0 0 0,0 0-1,0 0 1,0 0-1,0 0 1,0 0 0,0 0-1,0 0 1,0 0-1,1-1 1,-1 1-1,0 0 1,0 0 0,0 0-1,0 0 1,0 0-1,0 0 1,0 0 0,0 0-1,0 0 1,0 0-1,0 0 1,0 0-1,0 0 1,0 0 0,0 0-1,0 0 1,0 0-1,0 0 1,1 0 0,-1 0-1,0 0 1,0 0-1,0 0 1,0 0-1,0 0 1,0 0 0,0 0-1,0 0 1,0 0-1,0 0 1,0 0 0,0 0-1,-2-5-3482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8.495"/>
    </inkml:context>
    <inkml:brush xml:id="br0">
      <inkml:brushProperty name="width" value="0.05" units="cm"/>
      <inkml:brushProperty name="height" value="0.05" units="cm"/>
      <inkml:brushProperty name="color" value="#004F8B"/>
    </inkml:brush>
  </inkml:definitions>
  <inkml:trace contextRef="#ctx0" brushRef="#br0">1 1 5120,'0'0'11242,"1"14"-10917,2 16-44,-1 0-1,-4 37 1,-1 55 1244,4-91-236,-1-77-1706,0 26-2546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8.855"/>
    </inkml:context>
    <inkml:brush xml:id="br0">
      <inkml:brushProperty name="width" value="0.05" units="cm"/>
      <inkml:brushProperty name="height" value="0.05" units="cm"/>
      <inkml:brushProperty name="color" value="#004F8B"/>
    </inkml:brush>
  </inkml:definitions>
  <inkml:trace contextRef="#ctx0" brushRef="#br0">0 48 9744,'0'0'880,"10"-5"-592,7-2-36,0 0 0,0 1 0,1 0 1,33-5-1,-25 8 521,0 1 0,0 1 0,0 1 0,0 2 0,43 7 0,-62-8-422,-7-2-323,0 1 0,1 0 0,-1 0-1,1 0 1,-1 0 0,0 0-1,1 0 1,-1 0 0,0 0-1,1 0 1,-1 0 0,1 0-1,-1 0 1,0 0 0,1 0 0,-1 1-1,0-1 1,1 0 0,-1 0-1,0 0 1,1 0 0,-1 1-1,0-1 1,1 0 0,-1 0 0,0 1-1,0-1 1,1 0 0,-1 1-1,0-1 1,0 0 0,0 0-1,1 1 1,-1-1 0,0 1-1,0 0 171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4:59.366"/>
    </inkml:context>
    <inkml:brush xml:id="br0">
      <inkml:brushProperty name="width" value="0.05" units="cm"/>
      <inkml:brushProperty name="height" value="0.05" units="cm"/>
      <inkml:brushProperty name="color" value="#004F8B"/>
    </inkml:brush>
  </inkml:definitions>
  <inkml:trace contextRef="#ctx0" brushRef="#br0">37 1 9944,'0'0'1094,"1"13"-748,-21 204 1321,10-132-850,3-10 1364,20-81-1175,1-9-606,26-33 0,-32 37-306,0 1 1,0 0 0,1 0-1,0 1 1,1 0-1,0 1 1,0 0-1,14-8 1,-23 15-79,1 0 1,0 1-1,-1-1 0,1 0 1,0 1-1,0-1 0,-1 1 1,1 0-1,0 0 0,0 0 1,0 0-1,0 0 0,0 0 1,-1 0-1,1 0 0,0 1 1,0-1-1,0 1 0,-1 0 1,1-1-1,0 1 1,-1 0-1,1 0 0,-1 0 1,1 0-1,-1 0 0,1 0 1,-1 1-1,1-1 0,-1 0 1,0 1-1,0-1 0,0 1 1,2 2-1,2 5 36,1 1-1,-2 0 1,1 1-1,4 15 1,-6-16 21,1 1 71,-1 0-1,-1 0 1,1 0 0,-2 0 0,1 14-1,-2-24-71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5:01.395"/>
    </inkml:context>
    <inkml:brush xml:id="br0">
      <inkml:brushProperty name="width" value="0.05" units="cm"/>
      <inkml:brushProperty name="height" value="0.05" units="cm"/>
      <inkml:brushProperty name="color" value="#004F8B"/>
    </inkml:brush>
  </inkml:definitions>
  <inkml:trace contextRef="#ctx0" brushRef="#br0">0 21 6728,'0'0'10335,"11"-3"-10036,34-11-23,-43 13-239,0 1 0,1-1 1,-1 1-1,0-1 0,0 1 0,0 0 0,0-1 0,0 1 1,0 0-1,1 1 0,-1-1 0,0 0 0,0 1 0,0-1 1,0 1-1,0-1 0,0 1 0,0 0 0,2 1 0,-2 0-8,-1-1 0,1 0 0,-1 1-1,0-1 1,0 1 0,0 0 0,0-1-1,0 1 1,0 0 0,0 0 0,0-1-1,-1 1 1,1 0 0,-1 0 0,0 0-1,1 3 1,-1 5 40,0-1 0,0 1-1,-1-1 1,-1 0 0,1 1 0,-5 10-1,2-7 10,-2 1 0,0-1 0,0 0 0,-11 14 0,10-16 10,1-1 0,0 2 0,0-1 0,1 0 1,1 1-1,-4 14 0,8-25-75,0-1 0,0 1 0,0 0 0,0 0 0,0 0 0,0 0 0,0 0 0,1-1-1,-1 1 1,0 0 0,0 0 0,1 0 0,-1 0 0,1-1 0,-1 1 0,1 0 0,-1 0 0,1-1 0,-1 1 0,1 0 0,-1-1 0,1 1-1,0-1 1,-1 1 0,1-1 0,0 1 0,0-1 0,-1 1 0,3 0 0,27 8 192,-25-7-165,18 1 119,-1 0 0,1-1 1,-1-1-1,33-3 0,0 1 315,-50 1-594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5:08.011"/>
    </inkml:context>
    <inkml:brush xml:id="br0">
      <inkml:brushProperty name="width" value="0.05" units="cm"/>
      <inkml:brushProperty name="height" value="0.05" units="cm"/>
      <inkml:brushProperty name="color" value="#004F8B"/>
    </inkml:brush>
  </inkml:definitions>
  <inkml:trace contextRef="#ctx0" brushRef="#br0">0 1 5520,'0'0'9505,"1"10"-9081,23 332 1712,15 9-75,-39-348-2034,7 50 1006,-5-47 260,0-14-695,1-26-442,-2 15 25,3-22-31,2 0 0,2 0 0,1 1 0,18-45-1,-21 71-118,0 0-1,1 0 1,1 1-1,0 0 0,1 0 1,13-14-1,-16 19-16,2 2 0,-1-1 0,0 1 0,1 0-1,0 1 1,1 0 0,-1 0 0,1 1 0,0 0 0,18-6 0,-23 9-12,0 0-1,0 0 1,0 0 0,1 1 0,-1 0 0,0-1 0,0 1 0,0 1 0,0-1 0,0 1 0,0-1 0,0 1 0,0 0 0,0 1 0,0-1-1,0 1 1,0-1 0,0 1 0,-1 0 0,1 1 0,-1-1 0,6 6 0,-6-5 0,0 1-1,0-1 1,-1 1-1,1 0 1,-1 0 0,0 0-1,0 0 1,-1 1 0,1-1-1,-1 0 1,0 1 0,0-1-1,0 1 1,-1-1-1,0 1 1,0-1 0,0 1-1,0-1 1,-1 1 0,-1 8-1,1-8 5,-1 1-1,0 0 1,0 0-1,0-1 1,-1 0-1,0 1 1,0-1 0,0 0-1,0 0 1,-1 0-1,0-1 1,0 1-1,0-1 1,-1 0-1,1 0 1,-8 4-1,5-4 4,0 0 0,-1-1 0,1 1 0,-1-1-1,0-1 1,0 0 0,0 0 0,0 0 0,0-1 0,-1 0-1,-8-1 1,12-2 81,11 7-22,54 46-16,-43-38-43,0 1 0,28 30 1,-43-41 4,5 4 31,-1 0 0,0 1 0,-1-1 0,0 1 0,0 0 0,6 15 0,-8-19-16,-1-10-130,-1-13-200,-1-2-2937</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5:08.792"/>
    </inkml:context>
    <inkml:brush xml:id="br0">
      <inkml:brushProperty name="width" value="0.05" units="cm"/>
      <inkml:brushProperty name="height" value="0.05" units="cm"/>
      <inkml:brushProperty name="color" value="#004F8B"/>
    </inkml:brush>
  </inkml:definitions>
  <inkml:trace contextRef="#ctx0" brushRef="#br0">1 61 7232,'0'0'7272,"10"-9"-6840,35-28 0,-43 35-363,0 1 0,0-1 0,0 1 0,0 0 0,1 0 0,-1-1 0,0 2 0,1-1 0,-1 0 0,1 0 1,-1 1-1,1-1 0,3 1 0,-5 0-17,1 0 1,-1 0 0,1 1-1,0-1 1,-1 0 0,1 1-1,-1-1 1,1 1-1,-1 0 1,0-1 0,1 1-1,-1 0 1,0 0-1,1 0 1,-1 0 0,1 1-1,0 1 13,0-1-1,0 1 1,0-1-1,-1 1 1,1-1-1,-1 1 1,0 0-1,0 0 1,0 0-1,0 0 1,0 0 0,-1 0-1,1 0 1,-1 0-1,0 0 1,0 5-1,-1 2 46,-1 0 0,0 0 0,-1 0 0,0-1 0,-1 1 0,0-1-1,0 1 1,-1-1 0,0-1 0,0 1 0,-1-1 0,0 0 0,-15 15 0,20-22-68,-1 0 1,1 1 0,0-1-1,-1 1 1,1-1-1,0 1 1,0 0 0,0-1-1,0 1 1,0 0 0,1 0-1,-1 0 1,0 2-1,1-3-22,1 0 0,-1 0 0,0 0-1,1-1 1,-1 1 0,1 0-1,-1 0 1,1-1 0,-1 1-1,1 0 1,0-1 0,-1 1 0,1 0-1,0-1 1,-1 1 0,1-1-1,0 1 1,0-1 0,0 0-1,-1 1 1,1-1 0,0 0 0,0 0-1,0 1 1,0-1 0,0 0-1,0 0 1,1 0 0,38 9 530,78 6 1,-54-16-3195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5:12.508"/>
    </inkml:context>
    <inkml:brush xml:id="br0">
      <inkml:brushProperty name="width" value="0.05" units="cm"/>
      <inkml:brushProperty name="height" value="0.05" units="cm"/>
      <inkml:brushProperty name="color" value="#004F8B"/>
    </inkml:brush>
  </inkml:definitions>
  <inkml:trace contextRef="#ctx0" brushRef="#br0">0 244 3616,'0'0'10536,"13"-2"-10238,211-34 1222,-195 33-1240,31-1-1,0 1 9,168 1 592,-101 17-334,-41-4-235,-28-3-208,-28-4-8,43 2 0,148 0 212,-43-12-66,-7 0-46,-10-11-92,-16 1-94,-131 15-10,356-35 3,-248 12 32,25-5 61,191-13-1,-213 34-58,97-2 224,-139 11-119,128 20-1,-137-13-112,97-2-1,-18-2 37,83-3 71,-9 0-155,127 4 193,-220-6-84,161-11-23,-171 6-98,97-12-15,31-1 55,176-2 209,-238 11-111,315 1-24,-453 9-82,441 34 370,-432-25-181,-33-4-20,47 2-1,-70-7-128,-1 1 0,1 0-1,0 0 1,-1 1-1,1-1 1,7 5 0,-11-6-28,1 0 1,-1 1 0,0-1-1,0 1 1,0-1 0,0 1 0,0 0-1,1-1 1,-1 1 0,0 0 0,-1 0-1,1 0 1,0-1 0,0 1 0,0 0-1,0 0 1,-1 0 0,1 1 0,0-1-1,-1 0 1,1 0 0,-1 0 0,0 0-1,1 0 1,-1 1 0,0-1-1,0 0 1,1 3 0,-2-3-3,0 1-1,-1 0 1,1 0 0,0-1 0,-1 1-1,1-1 1,-1 1 0,1-1-1,-1 1 1,1-1 0,-1 0 0,0 0-1,0 0 1,0 0 0,0 0 0,0 0-1,0-1 1,0 1 0,0-1-1,0 1 1,-4-1 0,-2 2 1,-1-1 0,1-1 0,-17 0 1,19-1 12,1 1 1,-1-1 0,0 0 0,0-1-1,1 0 1,-10-3 0,13 4-204,0 0 0,0 0 0,0-1 0,0 1 0,0-1 0,1 1 0,-1-1 0,1 1 0,-1-1 0,1 0 0,-1 0 0,1 0 0,0 0 0,0 0 0,0 0 0,0 0 0,0 0 0,0-2 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7:26.321"/>
    </inkml:context>
    <inkml:brush xml:id="br0">
      <inkml:brushProperty name="width" value="0.05" units="cm"/>
      <inkml:brushProperty name="height" value="0.05" units="cm"/>
      <inkml:brushProperty name="color" value="#FF0066"/>
    </inkml:brush>
  </inkml:definitions>
  <inkml:trace contextRef="#ctx0" brushRef="#br0">1 951 5416,'0'0'8926,"13"2"-8531,-5 0-321,-3-1-31,0 0 0,1 0 0,-1 0 1,0-1-1,0 0 0,1 0 0,-1 0 1,0-1-1,0 0 0,1 0 1,-1 0-1,0-1 0,0 1 0,8-5 1,12-7 206,-16 10-135,0-1 0,-1-1 1,1 0-1,-1 0 0,0 0 1,0-1-1,-1 0 0,13-14 0,-1-6 169,23-31 302,-3-1 0,41-82 0,-71 117-341,0-1 1,-2 0-1,5-29 1,-9 38-80,-2 0 66,-1 14-209,0 0 0,0-1 0,0 1-1,0 0 1,0 0 0,0-1 0,0 1 0,0 0 0,0 0-1,1-1 1,-1 1 0,0 0 0,1 0 0,-1 0 0,1-1-1,0 1 1,-1 0 0,1 0 0,0 0 0,0 0 0,0-1-1,1 3 7,0-1 0,0 1 0,-1-1-1,1 1 1,0 0 0,-1 0 0,1 0-1,-1 0 1,1 0 0,-1 0 0,0 1 0,1-1-1,-1 0 1,2 3 0,-3-4-29,18 21 123,-1 1-1,-1 0 0,23 43 1,29 79 283,-58-122-281,-1 1-1,10 42 1,-17-57-79,0 0 0,-1-1 1,-1 1-1,1 0 0,-1 0 1,0 0-1,-1 0 1,0-1-1,0 1 0,-1 0 1,0-1-1,-5 13 0,5-15-15,-1-1-1,1 0 0,-1 0 1,-1-1-1,1 1 0,0-1 0,-1 1 1,0-1-1,0 0 0,0-1 1,0 1-1,0 0 0,0-1 1,-1 0-1,1 0 0,-1-1 1,1 1-1,-1-1 0,0 0 1,0 0-1,-8 0 0,-11 1 52,1-2 0,-1 0 0,-27-5 0,31 3-1,-41-6 141,34 4 25,-41-1 0,69 4-254,-1 0 0,1 1 0,-1-1 0,1 0 0,-1 1 0,1-1 0,0 1 0,-1-1 0,1 1 0,0-1 0,0 1 0,-1 0 1,1-1-1,0 1 0,0 0 0,1-1 0,102-4-118,-77 5 104,-1-1 0,0-1 0,0-1 0,0-1 0,-1-1 0,33-12 0,-5-4-21,-1-2 0,-1-2 0,53-36 0,-64 33 20,69-64 0,-91 74 28,-2 0 0,0-1 0,-1 0 0,-1-1 0,21-40 0,-19 24 9,-1 0 0,17-65 1,5-80 11,-35 173-21,-1 0 1,0 1-1,0-1 0,-1 0 1,0 0-1,-1 0 1,1 0-1,-2 0 0,1 0 1,-1 0-1,0 1 0,-1-1 1,-5-12-1,1 4 24,-2-3 74,8 19-101,1 0 0,-1 0 0,0 0-1,1 0 1,-1 0 0,1 0-1,-1 0 1,0 0 0,1 0 0,-1 0-1,0 0 1,1 0 0,-1 1 0,1-1-1,-1 0 1,1 0 0,-1 1-1,0-1 1,1 0 0,-1 1 0,1-1-1,-1 0 1,1 1 0,-1-1-1,1 1 1,0-1 0,-1 1 0,1-1-1,0 1 1,-1-1 0,1 1-1,0-1 1,-1 1 0,1 0 0,-17 23-6,2 0 0,0 0 0,2 2 1,0-1-1,2 2 0,-8 28 0,-33 167-51,35-138 65,9-44 20,2 1-1,2 0 1,1 0 0,6 82-1,-2-115-23,0 1 0,1 0 0,0-1-1,0 0 1,1 1 0,0-1 0,1 0 0,0 0-1,0-1 1,0 1 0,1-1 0,0 0-1,7 7 1,-8-10-3,0 0-1,0-1 1,1 1-1,-1-1 1,1 0-1,0 0 1,-1-1-1,1 1 1,1-1-1,-1 0 1,0-1-1,0 1 1,1-1-1,-1 0 1,1 0-1,-1-1 1,1 0-1,-1 0 1,1 0-1,-1 0 1,8-2-1,12-5-3,-1 0 0,0-2 0,-1 0 0,0-2 0,0 0 0,-1-2 0,-1 0 0,0-1 0,-1-2 0,20-18 0,-30 25 3,0-1-1,-1-1 1,0 0-1,-1 0 1,0 0-1,11-23 1,-18 34-2,-1 0 0,0 0 1,0 0-1,0 0 0,0 0 1,0 0-1,0 0 0,0 0 1,0 0-1,0-1 1,0 1-1,0 0 0,0 0 1,0 0-1,0 0 0,1 0 1,-1 0-1,0-1 0,0 1 1,0 0-1,0 0 0,0 0 1,0 0-1,0 0 1,0 0-1,-1 0 0,1-1 1,0 1-1,0 0 0,0 0 1,0 0-1,0 0 0,0 0 1,0 0-1,0 0 0,0-1 1,0 1-1,0 0 1,0 0-1,0 0 0,0 0 1,-1 0-1,1 0 0,0 0 1,0 0-1,0 0 0,0 0 1,0 0-1,0 0 0,0 0 1,-1-1-1,1 1 1,0 0-1,0 0 0,0 0 1,0 0-1,0 0 0,0 0 1,0 0-1,-1 0 0,1 0 1,0 1-1,-13 3 66,-16 12 13,18-8-57,1 1-1,0 0 1,0 1 0,1 0 0,0 1 0,0 0 0,-8 15 0,15-23-22,0 0 1,1 1-1,-1-1 0,1 1 0,-1-1 0,1 1 1,0-1-1,1 1 0,-1-1 0,1 1 0,-1 0 0,1-1 1,0 1-1,0 0 0,1-1 0,-1 1 0,1 0 1,0-1-1,0 1 0,0-1 0,0 1 0,1-1 0,-1 1 1,1-1-1,0 0 0,0 0 0,0 0 0,0 0 1,1 0-1,-1 0 0,1-1 0,3 3 0,1 0-6,-1-1-1,1 0 1,-1 0 0,1 0-1,1-1 1,-1 0 0,0-1-1,1 0 1,-1 0-1,1 0 1,-1-1 0,1 0-1,0-1 1,0 1-1,0-2 1,-1 1 0,1-1-1,0 0 1,-1 0-1,1-1 1,-1 0 0,1-1-1,-1 0 1,10-5 0,-11 4 6,0 0 0,0 0 1,-1-1-1,1 1 1,-1-1-1,0-1 0,0 1 1,-1-1-1,8-12 1,-10 13 8,0 0 0,0 0 1,0 0-1,-1 0 0,0-1 1,0 1-1,0-1 0,-1 1 1,0-1-1,0 1 0,0-1 1,0 1-1,-3-11 0,1 10 4,1-1-1,-2 1 0,1 0 0,-1 0 1,1-1-1,-2 2 0,1-1 0,-1 0 1,0 1-1,0-1 0,0 1 0,-1 0 1,0 1-1,0-1 0,0 1 0,0 0 1,-1 0-1,0 0 0,-8-3 1,6 4 13,-1 1 0,0 0 0,1 1 0,-1 0 1,0 0-1,0 1 0,0 0 0,-13 1 0,-8 1 45,31-2-72,-1 0 1,0 0 0,0 0 0,1 0 0,-1 1 0,0-1-1,0 0 1,0 0 0,1 0 0,-1 1 0,0-1 0,0 0 0,0 0-1,0 1 1,0-1 0,1 0 0,-1 1 0,0-1 0,0 0-1,0 0 1,0 1 0,0-1 0,0 0 0,0 1 0,0-1 0,0 0-1,0 0 1,0 1 0,0-1 0,0 0 0,0 1 0,0-1-1,-1 0 1,1 0 0,0 1 0,0-1 0,0 0 0,0 0 0,0 1-1,-1-1 1,1 0 0,0 0 0,0 1 0,0-1 0,-1 0-1,1 0 1,0 0 0,0 0 0,-1 1 0,1-1 0,0 0 0,0 0-1,-1 0 1,1 0 0,0 0 0,-1 0 0,1 0 0,0 0-1,0 0 1,-1 0 0,1 0 0,-1 0 0,13 5-17,0 0 0,1-1 0,-1 0 0,1-2 0,-1 1 0,20 0 0,-10-1-10,1-2-1,42-5 1,-37-1-7,1-1-1,-1-1 1,-1-2-1,33-15 1,-39 15 14,-5 1 8,-13 7 8,0-1-1,1 1 1,0 0 0,0 0-1,6-2 1,-10 4 4,1-1 0,0 1-1,-1 0 1,1 0 0,-1 0 0,1 0 0,-1 0-1,1 0 1,0 1 0,-1-1 0,1 0-1,-1 0 1,1 0 0,-1 0 0,1 1 0,-1-1-1,1 0 1,-1 1 0,1-1 0,-1 0-1,1 1 1,-1-1 0,1 0 0,-1 1 0,0-1-1,1 1 1,-1-1 0,0 1 0,1-1-1,-1 1 1,0-1 0,0 1 0,1-1 0,-1 1-1,0-1 1,0 1 0,0 0 0,0-1-1,0 1 1,0-1 0,0 1 0,0-1 0,0 1-1,0 0 1,0 0 0,0 33 31,-1-1 0,-2 0 1,-8 36-1,2-6 3,-1 5 25,2-11 36,-2 75 0,6-97 0,4-33-77,0 1-1,-1-1 1,1 0 0,-1-1 0,0 1 0,1 0 0,-1 0 0,0 0-1,0 0 1,0-1 0,-1 1 0,1 0 0,0-1 0,-3 3 0,4-4-15,-1 0 0,1 0 1,0 0-1,-1 0 1,1 0-1,-1-1 0,1 1 1,0 0-1,-1 0 1,1 0-1,-1 0 1,1 0-1,0-1 0,-1 1 1,1 0-1,0 0 1,-1-1-1,1 1 0,0 0 1,0-1-1,-1 1 1,1 0-1,0-1 1,0 1-1,-1 0 0,1-1 1,0 1-1,0-1 1,0 1-1,0 0 0,-1-1 1,1 1-1,0-1 1,0 1-1,0-1 1,-5-17 52,0-6-28,2 0 0,0-1 1,2 1-1,0 0 0,2 0 1,0-1-1,2 1 0,1 0 1,10-33-1,-7 31-16,1 2 1,2 0-1,18-35 1,-21 48-15,0-1 1,1 2-1,0-1 1,1 1-1,0 0 1,0 1-1,1 0 1,19-13-1,-13 11-14,-8 5 6,2 0 0,-1 0 0,1 0 0,0 1 1,14-5-1,-22 9 7,1 1 0,-1-1 0,0 1 0,1-1 0,-1 1 0,1 0 0,-1 0 0,1 0 0,-1 0 1,1 1-1,-1-1 0,0 0 0,1 1 0,-1 0 0,0 0 0,1 0 0,-1 0 0,0 0 0,0 0 0,0 0 0,0 1 0,0-1 1,0 1-1,0-1 0,0 1 0,-1 0 0,1 0 0,-1 0 0,1 0 0,0 2 0,3 3-7,-1 0 0,0 0 0,0 0 0,-1 1-1,0 0 1,0-1 0,-1 1 0,0 0 0,1 9 0,-2-12 7,-1-1 1,0 1 0,0 0-1,-1-1 1,1 1 0,-1 0-1,0-1 1,0 1-1,-1-1 1,1 1 0,-1-1-1,0 0 1,0 0 0,0 1-1,-1-2 1,0 1 0,-4 5-1,-1 0 18,1-1-1,-2 0 0,1-1 1,-1 1-1,0-2 0,-1 0 1,0 0-1,1 0 1,-2-1-1,1-1 0,-1 0 1,1 0-1,-1-1 0,-15 2 1,3 1 54,19-4-31,0-1 0,0 0 0,-1 0 0,1 0 1,0 0-1,-6-1 0,36 9-95,10-5 34,0-3-1,0 0 1,0-2 0,0-2 0,56-11 0,-65 8-9,0-1 1,-1-1 0,0-2 0,46-23 0,-60 26 38,0 0 0,0 0 1,-1-2-1,0 1 0,-1-1 0,0-1 0,-1 0 1,0 0-1,0-1 0,-1 0 0,12-22 1,-19 30-3,0 1 1,0 0 0,0-1 0,-1 1 0,1-1 0,-1 0 0,0 1 0,1-1 0,-1 1-1,0-1 1,-1 1 0,1-1 0,0 0 0,-1 1 0,-1-5 0,2 5-2,-1 1-1,0-1 1,1 1 0,-1 0 0,0-1-1,0 1 1,0 0 0,1-1-1,-2 1 1,1 0 0,0 0 0,0 0-1,0 0 1,0 0 0,-1 0-1,1 0 1,0 0 0,-1 1 0,1-1-1,-1 1 1,1-1 0,-1 1 0,1-1-1,-1 1 1,1 0 0,-1-1-1,-1 1 1,-4 0 18,1 1 0,0-1 0,0 1 0,-1 0 0,1 1 0,0 0 0,0 0 0,0 0 0,1 0 0,-1 1 0,0 0 0,1 0 0,0 1 0,0-1 0,0 1-1,0 0 1,-5 6 0,7-6-17,-1 0-1,1 1 1,0-1-1,1 1 1,-1-1-1,1 1 1,0 0-1,0 0 1,0 0-1,1 0 0,0 0 1,0 0-1,0 0 1,1 1-1,-1-1 1,1 0-1,0 0 1,1 1-1,-1-1 1,1 0-1,2 6 0,0-1-10,1-1-1,-1 0 1,2 0 0,-1 0-1,1-1 1,1 1-1,0-1 1,0 0-1,0-1 1,1 0-1,0 0 1,12 9-1,-15-12 0,1-1 1,0 1-1,0-1 0,0 0 1,0-1-1,0 1 0,1-1 0,-1 0 1,1 0-1,0-1 0,-1 0 1,1 0-1,0 0 0,0 0 0,0-1 1,-1 0-1,1-1 0,0 1 1,0-1-1,0 0 0,-1 0 1,7-3-1,-5 1 2,0 0 0,0 0 1,0-1-1,0 0 0,-1-1 0,0 1 0,0-1 1,7-7-1,-5 3 13,-1-1-1,0 0 1,0-1 0,7-15-1,0-6 48,-1-1 1,-2 0-1,8-39 0,-17 67-36,0 1 0,0 0 0,0-1 0,0 1 0,1 0 0,4-6-1,6-10 66,-12 20-81,-1 0 0,0 0 0,0-1 0,1 1 0,-1 0 0,0 0 0,1-1 0,-1 1 0,0 0 0,1 0 0,-1 0 0,0 0 0,1 0 0,-1-1 0,0 1 0,1 0 0,-1 0 0,0 0 0,1 0 0,-1 0 0,0 0 0,1 0 0,-1 0 0,0 0 0,1 0 0,-1 1 0,0-1 0,1 0 0,-1 0 0,0 0 0,1 0 0,-1 0 0,0 1 0,1-1 0,-1 0 0,0 0 0,1 1 0,-1-1 0,0 0 0,0 0 0,0 1 0,1-1 0,-1 0 0,0 1 0,0-1 0,0 0 0,0 0 0,1 1 0,-1 0 0,12 17 30,-11-18-29,14 28 17,0 1-1,-2 0 1,-1 1-1,-1 0 1,11 55-1,-20-79-14,-1 0-1,0 1 0,-1 0 0,1-1 0,-1 1 0,0-1 0,-1 1 0,0-1 0,0 1 1,0-1-1,-5 13 0,5-18-2,0 0 0,1 0-1,-1-1 1,0 1 0,0 0 0,0 0 0,0-1 0,0 1-1,0-1 1,0 1 0,0-1 0,0 1 0,0-1 0,-1 0 0,1 1-1,0-1 1,0 0 0,0 0 0,0 0 0,-1 0 0,1 0 0,0 0-1,0 0 1,0 0 0,-1 0 0,1-1 0,-1 0 0,-3 0 12,0 0 0,0-1 0,0 1 1,0-1-1,-5-3 0,-56-37 243,51 31-121,15 11-136,0 0 0,0 0 0,0 0 0,0-1 0,0 1 0,0 0 0,0 0 0,0 0 0,0 0 0,0 0 0,0 0 0,0 0 0,1-1 0,-1 1 0,0 0 0,0 0 0,0 0 0,0 0 0,0 0 0,0 0 0,0 0 0,0 0 0,1 0 0,-1 0 0,0 0 0,0 0 0,0 0 0,0 0 0,0 0 0,0-1 0,1 1 0,-1 0 0,0 0 0,0 0 0,0 0 0,0 1 0,0-1 0,0 0 0,0 0 0,1 0 0,-1 0 0,0 0 0,0 0 0,0 0 0,0 0 0,0 0 0,0 0 0,0 0 0,1 0 0,-1 0 0,0 0 0,0 0 0,0 1 0,0-1 0,0 0 0,0 0 0,35 13 16,-14-3-37,1 0 0,0-2-1,1-1 1,0 0 0,0-2-1,0-1 1,36 2 0,-32-3 40,0-2 0,1-1 0,-1-1 0,36-7 0,-35 6 67,-24 2-54,0 0 0,0 0 0,0 0 0,0-1 0,0 1 0,-1-1 0,1 0 0,0 0 0,5-3 0,-9 3-861,2-6-2911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33.73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165 853 6520,'0'0'2865,"-12"5"-2265,0 1-424,1 0 0,-1 1 0,2 0-1,-1 0 1,1 1 0,0 0 0,-16 18 0,18-15 93,-1 1 0,-10 20 0,17-27-179,-1 0 0,1-1 0,1 1 0,-1 0 0,1 1-1,0-1 1,0 0 0,0 0 0,0 0 0,1 8 0,1 1 81,0-3-8,-1 1 1,1-1 0,1 1 0,0-1-1,1 0 1,0 0 0,0 0-1,1 0 1,1 0 0,6 11 0,6 2 337,-5-6-173,0 0-1,1-1 1,1-1 0,28 26-1,-41-41-286,0 0-1,1 0 0,-1 0 1,0 0-1,1 0 0,-1 0 1,1 0-1,-1 0 0,1 0 1,-1-1-1,1 1 0,0-1 1,-1 1-1,1-1 0,0 0 0,-1 0 1,1 1-1,0-1 0,0 0 1,-1 0-1,1-1 0,0 1 1,-1 0-1,1-1 0,0 1 1,-1-1-1,1 1 0,-1-1 1,1 0-1,0 1 0,-1-1 0,0 0 1,1 0-1,-1 0 0,1-1 1,-1 1-1,0 0 0,0 0 1,0-1-1,0 1 0,0 0 1,2-4-1,3-6 51,0-1 0,0 0 0,-1 0 0,5-22 0,-6 21-4,17-54 220,-4 0 0,10-80-1,-16 59-93,26-170 368,11-32 132,-34 199-437,-8 66-151,-2 0 0,0-1 0,-2 0 0,-1 1-1,-4-51 1,-1 58 169,5 21-270,-1 0 0,1 1 0,0-1 0,0 0-1,0 1 1,1-1 0,-1 0 0,1 0 0,0 0 0,0 0 0,0-1 0,4 5 0,1 2-5,2-1 1,15 14-1,-6-9-6,1-1 1,0-1-1,0-1 1,1 0-1,36 11 1,112 23 43,-164-44-55,236 36 67,-75-15-39,16 2-5,46 9 38,136 16 180,-297-42-180,-63-6-57,0 1 0,1-1-1,-1 1 1,0-1 0,0 1-1,0 0 1,1 0 0,-1 0 0,0 1-1,0-1 1,3 3 0,-5-3-3,0 1 1,0-1 0,0 0-1,0 1 1,0-1 0,0 1 0,-1-1-1,1 1 1,-1-1 0,1 1 0,-1 0-1,1-1 1,-1 1 0,0 0-1,0-1 1,0 1 0,0 0 0,0-1-1,0 1 1,0 0 0,0-1-1,-1 1 1,1 0 0,-2 2 0,-9 32 18,-28 65-1,9-29-8,7-13 7,4 1 0,2 1 1,-16 103-1,27-128-6,-3 28 47,9-60-48,0 0-1,0-1 1,0 1-1,0-1 1,1 1-1,0 0 1,-1-1-1,1 1 1,1-1-1,-1 1 1,0-1 0,1 0-1,3 6 1,-3-7 0,0 0 0,0 0 0,0 0 0,0 0 1,1 0-1,-1-1 0,1 1 0,-1-1 0,1 1 1,0-1-1,-1 0 0,1 0 0,0 0 0,0 0 1,0-1-1,5 1 0,5 0 38,-1-1 0,23-3 0,1 0 101,-31 4-58,-11 3-22,-15 2-22,-31 6-5,-1-3-1,-58 2 1,-107-5 33,144-5-59,-111-1 16,-210 9-38,-86 54-15,457-60 48,54-12 20,412-50 165,-286 45-150,434-44 279,-568 56-321,158-11 242,-169 12-195,-15 1-3,-25-1 12,-365 29 128,162-9-135,63-19-30,72-3-67,154-13-71,192-50 23,-184 52 49,-1-2 1,89-37-1,-147 51 20,-2 0-7,0 1 0,-1-1 0,0 1 0,1-1 0,-1-1 0,5-3-1,-7 6 4,-1-1 0,1 0 0,-1 1 0,1-1 0,-1 0-1,0 1 1,1-1 0,-1 0 0,0 0 0,0 0 0,1 1-1,-1-1 1,0 0 0,0 0 0,0 0 0,0 0 0,0 1-1,0-1 1,0 0 0,0 0 0,0 0 0,-1 0 0,1 1-1,0-1 1,0 0 0,-1 0 0,1 1 0,0-1 0,-1 0-1,1 0 1,-1 1 0,1-1 0,-1 0 0,1 1 0,-1-1-1,-1 0 1,-8-9-609,0 1 0,-1-1 1,-22-12-1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1.194"/>
    </inkml:context>
    <inkml:brush xml:id="br0">
      <inkml:brushProperty name="width" value="0.05" units="cm"/>
      <inkml:brushProperty name="height" value="0.05" units="cm"/>
    </inkml:brush>
  </inkml:definitions>
  <inkml:trace contextRef="#ctx0" brushRef="#br0">0 2 5016,'0'0'13430,"12"0"-12983,285 9 2068,-287-8-2420,95-2 1075,-33-1-184,-38-4-834,-23 4-3068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09.978"/>
    </inkml:context>
    <inkml:brush xml:id="br0">
      <inkml:brushProperty name="width" value="0.05" units="cm"/>
      <inkml:brushProperty name="height" value="0.05" units="cm"/>
    </inkml:brush>
  </inkml:definitions>
  <inkml:trace contextRef="#ctx0" brushRef="#br0">175 175 5224,'0'0'7672,"-5"-10"-7384,-16-31 1,20 39-216,0 0 0,0 0 0,-1 1 0,1-1 0,0 0 0,-1 1-1,1 0 1,-1-1 0,0 1 0,1 0 0,-1-1 0,0 1 0,0 0 0,0 0 0,0 1 0,0-1 0,0 0 0,0 1 0,0-1 0,0 1 0,0 0-1,0-1 1,-1 1 0,1 0 0,-3 1 0,4-1 8,-1 0-24,0 1 0,0 0 1,0-1-1,0 1 0,0 0 0,0 1 0,0-1 0,1 0 0,-1 0 1,1 1-1,-1-1 0,0 1 0,1-1 0,0 1 0,-1 0 0,1-1 1,0 1-1,0 0 0,-1 3 0,1-5-35,1 1 0,-1 0-1,0 0 1,1 0 0,-1 1 0,1-1 0,-1 0-1,1 0 1,0 0 0,-1 0 0,1 0 0,0 0 0,0 1-1,0-1 1,0 0 0,0 0 0,0 0 0,0 1-1,0-1 1,0 0 0,1 0 0,-1 0 0,0 0-1,1 0 1,-1 1 0,1-1 0,-1 0 0,1 0-1,0 0 1,-1 0 0,1 0 0,0-1 0,0 1-1,0 0 1,1 1 0,-1-2-2,0 1 1,0-1-1,0 1 0,0-1 0,0 1 1,0-1-1,0 0 0,0 0 0,0 1 1,0-1-1,1 0 0,-1 0 0,0 0 1,0 0-1,0-1 0,0 1 0,0 0 1,1 0-1,-1-1 0,0 1 0,0 0 1,0-1-1,0 1 0,0-1 0,0 0 1,0 1-1,0-1 0,0 0 0,-1 1 1,1-1-1,0 0 0,0 0 0,-1 0 1,1 0-1,0 0 0,-1 0 0,1 0 1,-1 0-1,1 0 0,-1 0 0,1 0 1,-1-2-1,0 2-7,0 0-1,0 0 1,0 0 0,0 0 0,0 0-1,0 0 1,0 0 0,0 0 0,-1 0-1,1 0 1,0 0 0,-1 0 0,1 1-1,-1-1 1,1 0 0,-1 0 0,1 0-1,-1 0 1,0 1 0,1-1 0,-1 0-1,0 1 1,1-1 0,-1 0 0,0 1 0,0-1-1,-1 0 1,-1 0 24,1-1 0,0 1 0,0 0 0,-1 0 0,1 0 0,-1 0 0,1 0 0,-1 1-1,-3-1 1,1 1 5,1 1-1,-1 0 0,1 0 0,0 0 0,0 0 0,-1 1 1,1 0-1,0 0 0,0 0 0,-6 4 0,9-5-33,0-1 0,0 1 0,0 0 0,0-1 0,0 1-1,0 0 1,0-1 0,1 1 0,-1 0 0,0 0 0,0 0 0,1 0-1,-1 0 1,0 0 0,1 0 0,-1 0 0,1 0 0,0 0 0,-1 0-1,1 0 1,0 0 0,-1 1 0,1-1 0,0 0 0,0 0 0,0 0-1,0 0 1,0 0 0,0 1 0,1-1 0,-1 0 0,0 0 0,0 0-1,1 0 1,-1 0 0,1 0 0,-1 0 0,1 0 0,-1 0 0,1 0 0,0 0-1,-1 0 1,2 1 0,0-1 2,0 1 0,0-1 1,-1 0-1,1-1 0,0 1 0,0 0 0,0 0 0,0-1 0,0 1 1,0-1-1,0 0 0,0 0 0,0 0 0,0 0 0,0 0 0,0 0 1,1 0-1,1-1 0,0 1 11,0-1 0,0 0 0,0 0 0,0-1 0,0 1 0,0-1 0,7-4 0,0-2 60,0-1-1,0 0 1,0-1-1,16-20 1,-24 26-56,-1 1 1,1 0-1,-1 0 1,0-1-1,0 1 1,-1-1-1,1 1 1,-1-1 0,0 0-1,0 0 1,0 1-1,0-1 1,-1 0-1,1 0 1,-1 0-1,0 0 1,0 0-1,-1 0 1,1 0-1,-1 0 1,0 1-1,-2-7 1,3 9-19,0 0 1,-1 0 0,1 1 0,0-1-1,-1 0 1,1 0 0,-1 1 0,1-1-1,-1 1 1,1-1 0,-1 0-1,1 1 1,-1-1 0,0 1 0,1-1-1,-1 1 1,0-1 0,0 1 0,1 0-1,-1-1 1,0 1 0,0 0 0,1 0-1,-1-1 1,0 1 0,0 0 0,-1 0-1,0 0 5,0 1 0,0-1 0,0 1-1,0-1 1,0 1 0,0 0 0,0 0-1,1-1 1,-1 1 0,-3 3 0,-1 0 9,1 0 1,0 1 0,0 0-1,0 0 1,-6 9 0,6-6-1,1 1 0,0-1 0,1 1 1,0 0-1,0 0 0,1 0 1,-3 14-1,5-19-7,0 0 1,0-1-1,0 1 1,0-1-1,0 1 0,1-1 1,0 1-1,-1 0 1,4 6-1,-3-8-2,0-1 0,0 1 0,0 0 0,0-1 0,0 1 1,1-1-1,-1 1 0,1-1 0,-1 1 0,1-1 0,-1 0 0,1 0 0,0 0 0,0 0 0,-1 0 0,1 0 0,0 0 1,4 0-1,-5 0 3,1-1-1,0 0 1,0 0 0,0 0 0,0 0 0,-1 0 0,1-1 0,0 1 0,0 0 0,0-1 0,-1 1 0,1-1 0,0 0 0,-1 0-1,1 0 1,0 0 0,-1 0 0,1 0 0,-1 0 0,0 0 0,1 0 0,-1-1 0,0 1 0,0 0 0,0-1 0,2-2-1,2-3 40,-1-1 0,0 1-1,0-1 1,3-11-1,-4 10 1,-1 0 0,1 0 1,-2 0-1,1-1 0,-1 1 0,-1-17 0,0 24-35,0-1 0,-1 1 1,1-1-1,-1 1 0,1-1 0,-1 1 0,0 0 1,0 0-1,0-1 0,0 1 0,-1 0 1,1 0-1,-3-3 0,3 4-1,0 0-1,-1 0 1,1 0 0,-1 0-1,1 0 1,-1 0-1,0 1 1,1-1 0,-1 0-1,0 1 1,0-1-1,1 1 1,-1 0-1,0 0 1,0 0 0,1 0-1,-1 0 1,0 0-1,0 0 1,-3 1 0,2 0 26,-1 0 1,1 0 0,-1 1-1,1-1 1,0 1 0,0 0-1,0 0 1,0 0 0,0 0-1,-5 6 1,7-8-140,0 1 0,0 0 0,0-1 1,0 1-1,1 0 0,-1 0 0,0 0 1,1 0-1,-1 0 0,0 0 0,1 0 0,-1 0 1,1 0-1,0 0 0,-1 0 0,1 0 0,0 0 1,0 0-1,-1 1 0,1-1 0,0 0 1,0 0-1,0 0 0,0 0 0,1 0 0,-1 1 1,0-1-1,0 0 0,1 0 0,-1 0 0,1 0 1,-1 0-1,1 0 0,-1 0 0,1 0 1,1 1-1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11.150"/>
    </inkml:context>
    <inkml:brush xml:id="br0">
      <inkml:brushProperty name="width" value="0.05" units="cm"/>
      <inkml:brushProperty name="height" value="0.05" units="cm"/>
    </inkml:brush>
  </inkml:definitions>
  <inkml:trace contextRef="#ctx0" brushRef="#br0">5 137 5920,'0'0'7329,"4"18"-7048,-2-8-237,20 125 436,-4 79 996,-17-198-1265,-1-14-145,0 1 1,0 0-1,0 0 0,1-1 1,-1 1-1,1 0 0,0-1 1,1 4-1,-6-7 1115,-4-8-942,-1-11-82,1-2 0,2 1 0,0-1-1,1 0 1,1 0 0,1 0 0,0-1-1,2 1 1,4-41 0,0-9 81,-4 56-173,1 1-1,1-1 1,1 1-1,0-1 1,5-15-1,-1 10 30,-6 16-66,1 1 0,1 0 1,-1-1-1,1 1 0,0 0 0,0 0 0,0 0 1,0 0-1,0 0 0,1 0 0,6-6 0,-5 7-7,-1 0-1,1 0 0,0 0 0,0 1 1,1-1-1,-1 1 0,1 0 0,-1 0 1,1 1-1,-1-1 0,1 1 0,0 0 1,0 0-1,-1 1 0,1-1 1,0 1-1,0 0 0,0 1 0,0-1 1,0 1-1,-1 0 0,1 0 0,0 0 1,-1 1-1,8 3 0,-7-3-9,1 0 1,-1 1-1,0 0 0,0 0 0,-1 0 1,1 1-1,-1-1 0,0 1 1,0 0-1,0 0 0,0 1 0,-1-1 1,1 1-1,-1 0 0,0 0 0,-1 0 1,1 0-1,-1 0 0,0 1 0,0-1 1,1 10-1,-3-11-7,0 0-1,0 0 1,-1-1 0,1 1 0,-1 0-1,0 0 1,0-1 0,-1 1 0,1 0-1,-1-1 1,1 0 0,-1 1-1,0-1 1,-5 6 0,-2 2 5,-1 0 0,-16 15 0,13-17 8,1 0 1,-1 0-1,-1-1 0,-18 8 1,14-8 53,1 1 1,-20 15-1,35-23-65,0 1 0,0 0-1,0-1 1,0 1 0,0 0 0,0 0 0,1 0-1,-1 0 1,1 0 0,0 1 0,-1-1 0,1 0-1,0 1 1,0-1 0,0 4 0,-1 12-2780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14.878"/>
    </inkml:context>
    <inkml:brush xml:id="br0">
      <inkml:brushProperty name="width" value="0.05" units="cm"/>
      <inkml:brushProperty name="height" value="0.05" units="cm"/>
    </inkml:brush>
  </inkml:definitions>
  <inkml:trace contextRef="#ctx0" brushRef="#br0">0 2033 5920,'0'0'7028,"11"-10"-6856,2 0-115,-6 5-8,-1-1 0,0 1 0,0-1 0,-1 0 1,8-10-1,-4 8 730,-4 10 141,-1 19 656,-1-2-1477,-1-17-78,-1 0-1,1 0 1,0-1-1,0 1 0,0-1 1,-1 1-1,2-1 1,-1 0-1,0 1 1,0-1-1,0 0 1,0-1-1,1 1 1,-1 0-1,0-1 1,1 1-1,-1-1 1,0 0-1,1 1 0,2-1 1,-4-1-6,1 1 0,-1 0 0,0 0 0,0-1 1,1 1-1,-1-1 0,0 1 0,0-1 0,0 0 0,0 1 1,0-1-1,0 0 0,0 0 0,0 1 0,0-1 0,0 0 0,0 0 1,0 0-1,-1 0 0,1 0 0,0 0 0,-1-1 0,1 1 0,-1 0 1,1 0-1,-1 0 0,0-1 0,1 1 0,-1 0 0,0 0 0,0-1 1,0 1-1,0 0 0,0 0 0,0-1 0,0 1 0,0 0 0,-1-1 1,1 1-1,-1-1 0,1 1-4,0 0 0,0 0 0,0 0 1,0 0-1,0 0 0,0 0 0,0 1 0,-1-1 1,1 0-1,0 0 0,-1 0 0,1 1 0,0-1 1,-1 0-1,1 0 0,-1 1 0,1-1 1,-1 0-1,1 1 0,-1-1 0,0 1 0,1-1 1,-1 0-1,0 1 0,0 0 0,1-1 0,-2 0 1,1 1-2,-1 1 0,1-1 0,0 0 1,0 0-1,0 1 0,0-1 0,0 1 1,0-1-1,0 1 0,0-1 0,0 1 1,0 0-1,0-1 0,0 1 0,0 0 1,-1 2-1,-4 3 42,0 1 1,1 1 0,-9 14-1,13-18-31,-1-1 0,1 1-1,0-1 1,0 1 0,0-1-1,1 1 1,-1 0 0,1 0-1,0-1 1,0 1 0,0 0-1,1-1 1,-1 1 0,1 0-1,0-1 1,0 1 0,0 0-1,0-1 1,1 1 0,-1-1-1,1 0 1,0 0 0,0 1-1,0-1 1,0 0 0,1-1-1,-1 1 1,1 0 0,5 3-1,-7-5-9,0-1-1,0 1 0,0-1 0,0 1 0,0-1 0,0 1 0,0-1 0,0 0 1,0 0-1,0 1 0,1-1 0,-1 0 0,0 0 0,0 0 0,0 0 0,0 0 0,1 0 1,-1-1-1,0 1 0,0 0 0,0-1 0,0 1 0,0 0 0,0-1 0,0 0 1,0 1-1,0-1 0,0 1 0,0-1 0,0 0 0,0 0 0,0 0 0,1 0 1,0-2 15,0 1 1,0-1 0,0 1 0,0-1 0,0 1 0,-1-1 0,1 0 0,-1 0-1,0 0 1,0 0 0,1-4 0,0-3 53,-1 0 1,-1-1-1,0-13 1,-1 20-48,1 1 1,0-1 0,-1 0-1,0 1 1,1-1 0,-2 1-1,1-1 1,0 1 0,-1 0 0,1-1-1,-1 1 1,0 0 0,-2-3-1,2 5-4,1 0 0,0 0 0,0 0-1,0 1 1,-1-1 0,1 0 0,0 1-1,-1-1 1,1 1 0,-1 0-1,1-1 1,0 1 0,-1 0 0,1 0-1,-3 0 1,3 0-21,1 0 0,-1 0-1,1 0 1,0 0 0,-1 0-1,1 0 1,-1 0 0,1 0 0,0 0-1,-1 1 1,1-1 0,-1 0-1,1 0 1,0 0 0,-1 1-1,1-1 1,0 0 0,-1 0 0,1 1-1,0-1 1,-1 0 0,1 1-1,0-1 1,0 0 0,0 1 0,-1-1-1,1 0 1,0 1 0,0-1-1,0 0 1,0 1 0,-1-1-1,1 1 1,0-1 0,0 0 0,0 1-1,0-1 1,0 1 0,0-1-1,0 1 1,0-1 0,0 0 0,0 1-1,1-1 1,-1 1 0,0-1-1,0 0 1,0 1 0,0-1-1,1 0 1,-1 1 0,0-1 0,1 1-1,-1-1 0,1 1-1,-1-1 1,1 0-1,-1 0 0,1 1 1,0-1-1,-1 0 0,1 0 1,-1 0-1,1 0 1,0 0-1,-1 0 0,1 0 1,0 0-1,-1 0 1,1 0-1,0 0 0,-1 0 1,1 0-1,-1 0 0,1-1 1,0 1-1,0-1 1,16-5 55,-16 5-60,1 1 1,0-1-1,0 0 1,0 0 0,0 0-1,0 0 1,-1 0 0,1 0-1,0 0 1,-1-1 0,1 1-1,-1-1 1,1 1 0,-1-1-1,0 1 1,1-1-1,-1 0 1,0 0 0,0 1-1,0-1 1,1-4 0,-2 5 27,-2 2-21,1 1-1,-1-1 0,1 1 1,0-1-1,-1 1 1,1-1-1,0 1 0,0 0 1,0-1-1,-2 5 0,-11 15 14,4-7-17,10-13-3,-1-1 1,1 1-1,-1 0 1,1 0 0,-1 0-1,1 0 1,-1 0-1,0 0 1,1-1 0,-1 1-1,0 0 1,0-1 0,0 1-1,1 0 1,-1-1-1,-1 1 1,-1 8 50,3-8-20,0-9-18,2 3-6,-1 0 0,1 0 0,-1 0 0,1 0 1,1 0-1,-1 1 0,1-1 0,0 1 0,0 0 0,4-6 0,7-10 23,-2 2 1,1 0 0,18-19-1,11-15-6,-17 21 3,45-46 1,12-14 107,-5 7 141,-28 33-120,-26 26-85,23-27 22,-3-1 36,67-65 0,2-3 6,-5 0-14,19-12 25,-22 26-44,59-62 14,-147 152-73,-1-1-1,17-24 1,4-6 24,-1-2 4,-25 33-52,21-24 0,83-105 209,-93 116-168,1 1 0,29-29 0,-49 56-48,0-1 0,0 0 0,0 1 0,-1-1 0,1 0 0,1-6 1,7-10 35,14-13 22,-19 24-84,-17 16 1,-64 28-5,-88 56-1,22 3 66,124-88-2,15-6-42,1-1-1,0 1 1,0-1-1,0 1 1,0 0 0,0 0-1,0 0 1,1 0-1,-1 0 1,-2 2 0,-6 0 14,10-3-18,0 0 0,0 0-1,0-1 1,0 1 0,0 0 0,0 0-1,0 0 1,0 0 0,0 0 0,0 0-1,0 0 1,0 0 0,0 0-1,0 0 1,0-1 0,0 1 0,0 0-1,0 0 1,0 0 0,0 0 0,0 0-1,0 0 1,0 0 0,0 0-1,0 0 1,-1 0 0,1 0 0,0 0-1,0-1 1,0 1 0,0 0 0,0 0-1,0 0 1,0 0 0,0 0 0,0 0-1,31-18 64,0-1 0,41-34-1,-18 12 17,-30 26-31,36-18-1,-24 13 34,-35 20-81,0-1 1,0 1 0,0-1 0,0 1-1,-1 0 1,1-1 0,0 1 0,0 0 0,0 0-1,0 0 1,0-1 0,0 1 0,0 0 0,0 0-1,0 1 1,0-1 0,0 0 0,0 0-1,0 0 1,-1 0 0,1 1 0,0-1 0,0 1-1,0-1 1,0 0 0,0 1 0,-1-1-1,1 1 1,0 0 0,0-1 0,-1 1 0,1 0-1,0-1 1,-1 1 0,1 0 0,-1 0-1,1-1 1,-1 1 0,1 0 0,-1 0 0,1 2-1,1 3 5,1 1 0,-1 0 0,-1 0 0,2 9 0,-3-13 0,12 105 113,-10-74-31,2-1 0,0 0 1,3 0-1,17 55 0,-13-66 295,-11-21-585,1 0 1,-1 0-1,1 0 0,-1 0 1,1 0-1,0 0 1,-1 0-1,1 0 1,0-1-1,0 1 1,0 0-1,0 0 1,0-1-1,0 1 1,0 0-1,0-1 1,1 1-1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18.610"/>
    </inkml:context>
    <inkml:brush xml:id="br0">
      <inkml:brushProperty name="width" value="0.05" units="cm"/>
      <inkml:brushProperty name="height" value="0.05" units="cm"/>
    </inkml:brush>
  </inkml:definitions>
  <inkml:trace contextRef="#ctx0" brushRef="#br0">34 1 4120,'0'0'6604,"-4"12"-6367,0-1-181,0 0 26,0 0-1,1 0 0,0 0 1,1 0-1,0 0 0,1 1 0,0 12 1,-1 96 815,-1-37-452,5-13-171,-2 47 212,-1-71-208,5 49 1,0-17 3,9 106 313,0 18 216,-2-39-76,-11-110-362,-3-1 1,-17 86-1,2-12 54,18-113-370,1 0 1,0 0 0,0 1-1,1-1 1,6 18 0,-3-12 58,-2-9-25,0 1 0,1-1-1,6 10 1,6 16 378,-15-29-177,-1-7-196,9-11-230,-8 11-55,-1-1 0,1 0 0,0 0 0,-1 0 0,1 0 0,0 0 1,-1 0-1,1 0 0,-1 0 0,0 0 0,1 0 0,-1 0 0,0 0 0,1-1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19.932"/>
    </inkml:context>
    <inkml:brush xml:id="br0">
      <inkml:brushProperty name="width" value="0.05" units="cm"/>
      <inkml:brushProperty name="height" value="0.05" units="cm"/>
    </inkml:brush>
  </inkml:definitions>
  <inkml:trace contextRef="#ctx0" brushRef="#br0">68 1 5624,'0'0'10200,"-7"13"-9986,6-9-206,-10 19 149,1 1 0,1 0 0,1 1 0,-7 40 0,13-46-18,1-10-55,-1 0 0,1-1 1,1 1-1,0 0 0,0-1 0,1 1 1,0 0-1,0-1 0,1 1 1,3 11-1,-4-19-70,0 0 1,0 0-1,-1 0 0,1 0 1,0 0-1,0 0 0,0 0 1,0-1-1,0 1 1,0 0-1,0-1 0,0 1 1,1 0-1,-1-1 1,0 1-1,0-1 0,1 0 1,-1 1-1,0-1 0,0 0 1,1 0-1,-1 0 1,0 0-1,0 0 0,1 0 1,-1 0-1,0 0 1,1 0-1,-1-1 0,0 1 1,0-1-1,0 1 0,1-1 1,-1 1-1,0-1 1,1 0-1,4-2 16,0 0 1,-1 0-1,1 0 1,-1-1-1,0 0 1,5-5-1,62-69 414,-72 77-428,1 1 1,-1-1-1,0 0 0,1 1 0,-1-1 1,1 1-1,-1-1 0,1 1 1,-1-1-1,1 1 0,-1-1 0,1 1 1,0-1-1,-1 1 0,1 0 1,0-1-1,-1 1 0,1 0 0,0 0 1,1-1-1,9 15 213,-6-7-210,0 1 1,1-1 0,0-1-1,0 1 1,1-1 0,0 0-1,0-1 1,0 1-1,1-1 1,-1-1 0,1 0-1,0 0 1,1 0 0,-1-1-1,1 0 1,-1-1 0,1 0-1,14 2 1,-15-3-1,1 0 0,0-1 1,-1 1-1,1-2 0,0 1 1,-1-1-1,1-1 0,0 1 0,-1-2 1,0 1-1,1-1 0,-1 0 0,0-1 1,0 0-1,-1 0 0,1 0 1,-1-1-1,0 0 0,8-8 0,-4 1 66,0-1-1,0-1 1,-1 0-1,-1 0 0,14-29 1,-20 37-18,-1 0 1,1 0 0,-1 0 0,0-1-1,-1 1 1,1 0 0,-1-1 0,-1 1-1,1-1 1,-1 1 0,0-1 0,-1 0-1,1 1 1,-1-1 0,-1 1-1,1 0 1,-1-1 0,-3-6 0,2 11-6,0 1 0,0-1 0,0 1 0,0-1 0,0 1 0,0 0 0,-1 0 0,1 0 0,0 1 0,-1-1 1,1 1-1,0 0 0,-1 0 0,1 0 0,-5 0 0,-10 14-61,13-8-2939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21.762"/>
    </inkml:context>
    <inkml:brush xml:id="br0">
      <inkml:brushProperty name="width" value="0.05" units="cm"/>
      <inkml:brushProperty name="height" value="0.05" units="cm"/>
    </inkml:brush>
  </inkml:definitions>
  <inkml:trace contextRef="#ctx0" brushRef="#br0">1 1 2704,'0'0'11502,"11"9"-11196,35 28-12,-42-34-220,-1-1-1,1 1 1,0-1 0,0 0-1,0 0 1,1 0-1,-1-1 1,0 1 0,1-1-1,-1 0 1,1 0 0,-1-1-1,1 1 1,5-1-1,9 1 162,1 1 108,0 0 1,1-2-1,31-3 1,-45 3-278,55-1 482,-39 1-329,32-3-1,41-3 222,-10-4-229,-30 5-130,6 1-27,-39 4-3,32-5 0,31-3 128,-66 7-135,7 1 4,38 5 0,-41-2-34,0-2 0,36-1 0,-42-1 11,1 1 0,0 1 0,-1 1 0,22 5-1,74 25 264,-112-32-269,0 0 0,0 0 0,0 0 0,1 0-1,-1 0 1,0-1 0,0 1 0,0-1-1,0 0 1,0 0 0,0 1 0,0-1 0,0 0-1,0-1 1,0 1 0,2-2 0,26-25-743,-18 17-1488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23.447"/>
    </inkml:context>
    <inkml:brush xml:id="br0">
      <inkml:brushProperty name="width" value="0.05" units="cm"/>
      <inkml:brushProperty name="height" value="0.05" units="cm"/>
    </inkml:brush>
  </inkml:definitions>
  <inkml:trace contextRef="#ctx0" brushRef="#br0">1 1 4912,'0'0'7385,"0"11"-6993,-1 25-25,3-1 1,5 40-1,20 81 990,-15-62-162,-10-68-745,1-5 144,-1-13-2,-1-9 78,-1-10-584,1-1 0,0 1 0,1 0 0,1 0 0,-1 0 0,2 0 0,-1 0 0,2 1 0,5-11 0,0 3-38,0 2 1,1-1 0,1 2 0,19-20 0,-25 29-36,0 1 0,1 1 1,0-1-1,0 1 0,0 0 1,0 1-1,1-1 0,0 1 1,-1 1-1,1 0 0,0 0 1,0 0-1,0 1 0,12 0 1,-18 1-13,-1-1 0,0 1 0,1 0 0,-1 0 0,1 0 0,-1 0 0,1 1 0,-1-1 0,1 0 0,-1 1 0,1-1 0,-1 0 0,0 1 0,1 0 0,-1-1 1,0 1-1,0 0 0,1 0 0,-1 0 0,0-1 0,0 1 0,0 0 0,0 1 0,0-1 0,0 0 0,0 0 0,0 0 0,-1 1 0,1-1 0,0 0 0,-1 1 0,1-1 0,-1 0 0,1 1 0,-1-1 0,0 1 1,0-1-1,1 1 0,-1-1 0,0 0 0,0 1 0,-1-1 0,1 1 0,0 1 0,-1 1 9,0-1 1,0 0-1,0 0 0,0 0 0,-1 0 1,1 0-1,-1 0 0,0 0 1,1 0-1,-1-1 0,-1 1 1,1-1-1,0 1 0,-1-1 1,1 0-1,-1 0 0,1 0 0,-1 0 1,-4 2-1,1-2 11,-1 0 1,1 0-1,-1-1 0,0 1 1,0-2-1,0 1 0,-12-1 1,19 0-22,-1 0 0,1 0 0,0 0 0,0 0 1,0 0-1,0 0 0,0 0 0,0 0 0,0 0 1,0 0-1,0 0 0,0 0 0,-1 0 0,1 0 1,0 0-1,0 1 0,0-1 0,0 0 0,0 0 1,0 0-1,0 0 0,0 0 0,0 0 0,0 0 0,0 0 1,0 0-1,0 0 0,0 0 0,0 0 0,0 1 1,0-1-1,0 0 0,0 0 0,0 0 0,0 0 1,0 0-1,0 0 0,0 0 0,0 0 0,0 0 1,0 0-1,0 1 0,0-1 0,0 0 0,0 0 1,0 0-1,0 0 0,0 0 0,0 0 0,0 0 0,0 0 1,0 0-1,0 0 0,0 0 0,0 0 0,0 0 1,0 1-1,1-1 0,-1 0 0,0 0 0,0 0 1,0 0-1,0 0 0,0 0 0,0 0 0,0 0 1,10 9 1,13 7-3,2-2 18,-1 1 0,32 26 0,-21-15 24,-29-22 0,1 0 1,0 0-1,1-1 0,8 4 0,-16-7-92,1 0 0,-1 0-1,1 0 1,-1 0 0,0 0 0,1 0 0,-1-1 0,1 1 0,-1 0 0,0 0 0,1 0 0,-1 0-1,0-1 1,1 1 0,-1 0 0,0 0 0,1-1 0,-1 1 0,0 0 0,1 0 0,-1-1 0,0 0-1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28.181"/>
    </inkml:context>
    <inkml:brush xml:id="br0">
      <inkml:brushProperty name="width" value="0.05" units="cm"/>
      <inkml:brushProperty name="height" value="0.05" units="cm"/>
    </inkml:brush>
  </inkml:definitions>
  <inkml:trace contextRef="#ctx0" brushRef="#br0">1 0 4416,'0'0'7852,"4"11"-7600,-1-4-202,0 2 16,1 0-1,0 0 1,0-1 0,1 0 0,0 0 0,12 14-1,12 9 433,34 49-1,-54-67-394,-2 0 0,1 0-1,-2 0 1,1 1 0,-2 0 0,0 1 0,4 19 0,-5-16 2,0 1 25,-1-1 1,-1 2-1,1 20 1,-3-35-87,0-1 0,0 1 0,-1-1 0,0 1 0,0-1 0,0 1 0,0-1 0,0 0 0,-1 1-1,0-1 1,0 0 0,0 0 0,-1 0 0,1-1 0,-1 1 0,0 0 0,0-1 0,-4 5 0,4-6-15,-15 9 410,17-11-431,0 0-1,0 0 0,0 0 0,0 0 0,0 0 0,1 0 0,-1-1 0,0 1 0,0 0 0,0-1 0,0 1 0,1 0 0,-1-1 0,0 1 0,0-1 0,1 1 0,-1-1 0,0 1 0,1-1 0,-1 0 0,1 1 0,-1-1 0,1 0 0,-2-1 0,-5-10-2113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29.271"/>
    </inkml:context>
    <inkml:brush xml:id="br0">
      <inkml:brushProperty name="width" value="0.05" units="cm"/>
      <inkml:brushProperty name="height" value="0.05" units="cm"/>
    </inkml:brush>
  </inkml:definitions>
  <inkml:trace contextRef="#ctx0" brushRef="#br0">116 34 6328,'0'0'1370,"-10"12"-1103,-9 10-35,-18 26-1,30-37-61,1-1 0,-1 1 0,2 0 0,0 1 0,0 0 0,-5 20 0,9-24-52,-1 0 0,1 1 0,1-1 0,-1 0 0,2 1 0,-1-1 0,1 0 0,0 0 0,1 0 0,0 0 0,0 0 0,1 0 0,-1 0 0,2 0 0,-1-1 0,1 0 0,1 0 0,-1 0 0,1 0 0,0-1 0,12 12 0,-14-16-80,0 0 0,0 0 0,1 0 0,-1 0 0,1-1 0,-1 0 0,1 1 0,0-1-1,0 0 1,-1-1 0,1 1 0,0-1 0,0 0 0,0 0 0,0 0 0,-1 0 0,1-1 0,0 1 0,0-1-1,0 0 1,5-2 0,7-3 75,-1 1-1,-1-2 1,26-14-1,-30 15-54,-1-1-1,0 0 1,0 0-1,-1 0 1,0-1-1,-1-1 1,1 1-1,-1-1 1,-1 0-1,0-1 1,0 0-1,-1 0 1,0 0-1,4-14 1,-7 17-9,0 0 1,0-1 0,-1 1-1,0-1 1,0 1-1,-1-1 1,1 1 0,-2-1-1,1 1 1,-1-1 0,-1 1-1,1-1 1,-1 1 0,0 0-1,-1-1 1,0 1-1,0 0 1,0 1 0,-1-1-1,0 1 1,-1-1 0,-4-5-1,5 7-20,-1 1-1,1-1 0,-1 0 1,0 1-1,0 0 0,-1 1 1,1-1-1,-1 1 1,1 0-1,-1 0 0,0 0 1,0 1-1,-1 0 0,1 0 1,0 1-1,-1 0 1,1 0-1,-1 0 0,1 1 1,-1 0-1,1 0 0,-1 1 1,1 0-1,0 0 1,-1 0-1,1 1 0,0 0 1,0 0-1,0 0 0,0 1 1,-7 4-1,-4 4 22,7-6-18,1 0 1,0 1 0,-11 10 0,18-14-34,0 0-1,0 1 1,0-1 0,0 0 0,1 0 0,-1 1-1,1-1 1,-1 1 0,1 0 0,0-1-1,0 1 1,0 0 0,0 0 0,1 0-1,-1 0 1,1-1 0,-1 5 0,2-5-2,-1 0 0,1-1-1,-1 1 1,1 0 0,-1 0 0,1 0 0,0-1 0,0 1 0,0 0 0,0-1-1,0 1 1,0-1 0,1 1 0,-1-1 0,0 0 0,1 1 0,-1-1-1,1 0 1,0 0 0,-1 0 0,1 0 0,0 0 0,2 1 0,6 2 2,-1-1 1,0 0-1,13 3 0,0-2 49,0 0 0,1-2-1,0 0 1,0-2 0,0 0-1,-1-2 1,44-7 0,-54 7 7,0 1 1,0 0-1,1 1 0,21 3 1,6-1-2278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1.986"/>
    </inkml:context>
    <inkml:brush xml:id="br0">
      <inkml:brushProperty name="width" value="0.05" units="cm"/>
      <inkml:brushProperty name="height" value="0.05" units="cm"/>
    </inkml:brush>
  </inkml:definitions>
  <inkml:trace contextRef="#ctx0" brushRef="#br0">72 0 3312,'0'0'10194,"-2"16"-9758,-26 177 806,14-79-494,4-19-119,6-72-399,-2 7 272,-1 35 0,6-57-385,1-1 0,1 1 1,-1 0-1,1 0 1,0 0-1,1-1 1,0 1-1,0 0 0,5 10 1,-5-15-75,0-1 0,0 0-1,0 1 1,0-1 0,0 0 0,1 0 0,-1 0 0,1 0 0,-1-1 0,1 1-1,0-1 1,0 1 0,-1-1 0,1 0 0,0 0 0,0 0 0,0-1 0,5 1-1,5 1 43,-1-1 0,0 0-1,17-2 1,2 0 48,-1-1 0,0-2-1,0-1 1,54-16 0,-81 20-81,1-1 1,0 1-1,-1 0 0,1 1 1,0-1-1,0 1 0,0-1 0,5 1 1,-9 0-51,0 1 1,0-1 0,0 0 0,0 0-1,0 0 1,0 0 0,0 0 0,0 0-1,0 0 1,0 0 0,0 0-1,0 0 1,1 0 0,-1 0 0,0 0-1,0 0 1,0 0 0,0 1 0,0-1-1,0 0 1,0 0 0,0 0-1,0 0 1,1 0 0,-1 0 0,0 0-1,0 0 1,0 0 0,0 0 0,0 0-1,0-1 1,0 1 0,0 0-1,1 0 1,-1 0 0,0 0 0,0 0-1,0 0 1,0 0 0,0 0 0,0 0-1,0 0 1,0 0 0,0 0-1,0 0 1,0 0 0,0 0 0,0 0-1,1-1 1,-1 1 0,0 0 0,0 0-1,0 0 1,0 0 0,0 0-1,0 0 1,0 0 0,0 0 0,0 0-1,0-1 1,0 1 0,0 0 0,0 0-1,0 0 1,0 0 0,0 0-1,0 0 1,0-13-138,-4-14-525,2 15-2148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2.049"/>
    </inkml:context>
    <inkml:brush xml:id="br0">
      <inkml:brushProperty name="width" value="0.05" units="cm"/>
      <inkml:brushProperty name="height" value="0.05" units="cm"/>
    </inkml:brush>
  </inkml:definitions>
  <inkml:trace contextRef="#ctx0" brushRef="#br0">0 0 7632,'0'0'5152,"9"11"-4580,73 90 1041,-68-84-1316,-1 0 0,-1 2 0,0-1 0,13 32 1,27 85 662,-45-108-800,0 0 0,-2 1-1,-1-1 1,-1 1-1,-2 0 1,0 0-1,-2 0 1,-1 0-1,-2 0 1,0-1 0,-2 1-1,-1-1 1,-1 0-1,-12 25 1,-11 23 221,8-20 270,-2-1 1,-35 56 0,11-45 962,47-64-1514,6-6-1070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2.540"/>
    </inkml:context>
    <inkml:brush xml:id="br0">
      <inkml:brushProperty name="width" value="0.05" units="cm"/>
      <inkml:brushProperty name="height" value="0.05" units="cm"/>
    </inkml:brush>
  </inkml:definitions>
  <inkml:trace contextRef="#ctx0" brushRef="#br0">1 9 8336,'0'0'3896,"11"-1"-3508,199-2 1550,-140 1-1328,-46 0-23,0 2 0,45 4 0,1 8 1993,-56-13-1493,-5 0-3872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3.188"/>
    </inkml:context>
    <inkml:brush xml:id="br0">
      <inkml:brushProperty name="width" value="0.05" units="cm"/>
      <inkml:brushProperty name="height" value="0.05" units="cm"/>
    </inkml:brush>
  </inkml:definitions>
  <inkml:trace contextRef="#ctx0" brushRef="#br0">224 22 9648,'0'0'2034,"-13"2"-1700,-6 3-161,0 0 1,0 1 0,0 0 0,-17 11 0,29-14-32,0 0 0,0 1 1,1-1-1,0 2 0,0-1 0,0 1 0,0 0 0,1 0 1,-1 0-1,1 1 0,1 0 0,-1 0 0,1 0 1,0 0-1,1 1 0,-5 8 0,8-12-73,-1-1-1,0 1 1,1-1-1,-1 1 1,1-1-1,0 1 1,0-1-1,0 1 1,0 0-1,0-1 1,0 1-1,1-1 1,-1 1-1,1-1 0,1 4 1,-1-4-17,0-1 1,0 1-1,0-1 0,0 1 1,1-1-1,-1 0 0,0 0 1,1 0-1,-1 1 1,0-1-1,1 0 0,-1-1 1,1 1-1,0 0 0,-1 0 1,1-1-1,2 2 0,1-2 11,0 1-1,0-1 0,-1 1 0,1-1 0,0-1 0,0 1 1,0-1-1,-1 0 0,1 0 0,0 0 0,-1 0 1,1-1-1,-1 0 0,1 0 0,5-4 0,0-1 12,0 0-1,0-1 0,-1 0 0,0-1 0,-1 0 0,0 0 0,10-17 0,-5 6 79,-1-1-1,17-42 0,-25 44 131,-3 32 88,25 126 115,-22-109-352,-4-23-75,1 0 0,0-1 0,0 1-1,0 0 1,1-1 0,4 10 0,-5-15-38,-1 0 0,1-1 0,-1 1 1,1-1-1,0 1 0,-1-1 0,1 1 1,0-1-1,-1 1 0,1-1 0,0 1 1,0-1-1,0 0 0,-1 1 0,1-1 0,0 0 1,0 0-1,0 0 0,0 0 0,-1 0 1,1 0-1,0 0 0,0 0 0,0 0 1,0 0-1,0 0 0,-1 0 0,1-1 1,0 1-1,0 0 0,1-1 0,26-12-1879,-24 11 293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3.638"/>
    </inkml:context>
    <inkml:brush xml:id="br0">
      <inkml:brushProperty name="width" value="0.05" units="cm"/>
      <inkml:brushProperty name="height" value="0.05" units="cm"/>
    </inkml:brush>
  </inkml:definitions>
  <inkml:trace contextRef="#ctx0" brushRef="#br0">0 13 9536,'0'0'2008,"8"14"-1679,-4-7-224,3 5 131,-1 0-1,0 1 1,-1-1 0,0 1-1,-1 0 1,4 25 0,-8-38-173,0 1 1,0-1-1,0 0 0,0 1 1,0-1-1,0 1 1,0-1-1,0 0 1,0 1-1,0-1 1,1 1-1,-1-1 1,0 0-1,0 1 1,0-1-1,0 0 1,1 1-1,-1-1 0,0 0 1,0 1-1,1-1 1,-1 0-1,0 1 1,1-1-1,-1 0 1,0 0-1,1 0 1,-1 1-1,1-1 1,-1 0-1,12-5 848,12-22-417,-23 26-457,23-32 305,-18 22-219,1 1 1,1-1-1,0 2 1,0-1 0,1 1-1,1 1 1,13-12-1,-21 20-97,-1-1-1,0 1 1,0-1-1,0 1 0,0 0 1,1 0-1,-1-1 0,0 1 1,0 0-1,1 0 1,-1 0-1,0 0 0,0 1 1,1-1-1,-1 0 1,0 0-1,0 1 0,0-1 1,1 1-1,-1-1 0,0 1 1,0-1-1,0 1 1,0 0-1,0-1 0,0 1 1,0 0-1,0 0 0,0 0 1,-1 0-1,1 0 1,0 0-1,0 0 0,-1 0 1,1 0-1,0 2 1,3 4 40,0 0 0,-1 0 0,0 0 1,4 12-1,1 9 114,0 1 1,-2-1-1,3 35 0,-6-37-15,-3-25-151,0 0 0,0 0 0,0 1 1,0-1-1,1 0 0,-1 0 0,0 1 0,1-1 1,-1 0-1,1 0 0,0 0 0,-1 0 1,1 0-1,0 0 0,1 2 0,5-6-99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4.714"/>
    </inkml:context>
    <inkml:brush xml:id="br0">
      <inkml:brushProperty name="width" value="0.05" units="cm"/>
      <inkml:brushProperty name="height" value="0.05" units="cm"/>
    </inkml:brush>
  </inkml:definitions>
  <inkml:trace contextRef="#ctx0" brushRef="#br0">140 39 6520,'0'0'4628,"-14"13"-4208,6-5-344,-1-1-7,1 1 0,0 0 0,1 0-1,-1 1 1,2 0 0,-1 0 0,1 1 0,1 0-1,0 0 1,-5 11 0,2 2 128,1 0 0,0 1-1,2 0 1,1 0 0,0 0 0,2 1 0,1-1-1,1 1 1,5 37 0,-2-43-11,1-1 1,1 1-1,1-1 1,1 0-1,0 0 1,2-1-1,-1 0 1,18 23 0,-25-38-149,0 0 0,0-1 0,0 1 0,0-1 0,1 0 0,-1 1 1,1-1-1,-1 0 0,1 0 0,-1 0 0,1 0 0,0 0 1,-1 0-1,1 0 0,0-1 0,0 1 0,-1 0 0,1-1 1,0 0-1,0 1 0,0-1 0,0 0 0,0 0 0,0 0 1,0 0-1,0 0 0,-1-1 0,1 1 0,0-1 0,0 1 1,2-2-1,1 0 33,1-1 1,-2 0 0,1 0-1,0-1 1,0 1-1,-1-1 1,0 0 0,0 0-1,5-6 1,7-13 63,0 0 1,-1-1-1,-1 0 1,-2-1-1,0-1 1,-2 0-1,0 0 1,-2-1 0,-1 0-1,-2-1 1,0 1-1,-2-1 1,-1 0-1,-1 0 1,-1 0-1,-5-34 1,1 46-10,-1 0 0,0 1 1,-1 0-1,-1 0 1,-12-20-1,18 33-108,0 1-3,1 0 0,0 0 1,-1 1-1,1-1 0,-1 0 1,0 0-1,1 0 0,-1 1 1,0-1-1,1 0 1,-1 1-1,0-1 0,0 1 1,1-1-1,-1 1 0,0-1 1,0 1-1,0-1 0,0 1 1,0 0-1,0-1 0,0 1 1,0 0-1,0 0 0,0 0 1,-1 0-1,0 0 2,0 1 0,0-1 1,0 1-1,1 0 0,-1-1 0,0 1 0,0 0 1,0 0-1,1 0 0,-1 0 0,1 1 0,-3 1 0,0 1-10,-1 1 0,1-1 0,0 1 0,0 1 0,1-1 0,-1 0 0,-3 10 0,-8 24-161,-37 73 0,51-111 150,0 0 0,0 1-1,0-1 1,1 1 0,-1-1 0,0 1 0,0-1-1,1 1 1,-1 0 0,1-1 0,0 1-1,-1 0 1,1-1 0,0 1 0,0 0 0,0-1-1,0 1 1,0 0 0,1 0 0,-1-1 0,0 1-1,1 0 1,-1-1 0,1 1 0,0-1-1,-1 1 1,1-1 0,0 1 0,0-1 0,0 1-1,0-1 1,0 0 0,0 1 0,1-1-1,-1 0 1,0 0 0,1 0 0,1 2 0,7 1 14,-1 1 0,1-2 0,0 1 0,0-1 1,15 2-1,5 3 44,27 11 45,40 12 299,-90-28-403,2 0 46,-4-7-2848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5.426"/>
    </inkml:context>
    <inkml:brush xml:id="br0">
      <inkml:brushProperty name="width" value="0.05" units="cm"/>
      <inkml:brushProperty name="height" value="0.05" units="cm"/>
    </inkml:brush>
  </inkml:definitions>
  <inkml:trace contextRef="#ctx0" brushRef="#br0">0 55 6128,'0'0'6229,"14"-7"-5722,3-1-289,1 0 1,0 2-1,0 0 0,0 0 1,1 2-1,24-3 1,84 4 3867,-128 7-3549,-3-1-3182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5.696"/>
    </inkml:context>
    <inkml:brush xml:id="br0">
      <inkml:brushProperty name="width" value="0.05" units="cm"/>
      <inkml:brushProperty name="height" value="0.05" units="cm"/>
    </inkml:brush>
  </inkml:definitions>
  <inkml:trace contextRef="#ctx0" brushRef="#br0">1 4 10656,'0'0'606,"10"-1"-235,16-1-108,0 1 1,0 1-1,0 2 1,27 4-1,20 6 1207,-55-11-472,-9 0-2719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6.575"/>
    </inkml:context>
    <inkml:brush xml:id="br0">
      <inkml:brushProperty name="width" value="0.05" units="cm"/>
      <inkml:brushProperty name="height" value="0.05" units="cm"/>
    </inkml:brush>
  </inkml:definitions>
  <inkml:trace contextRef="#ctx0" brushRef="#br0">96 1 7232,'0'0'5041,"-8"12"-4520,-4 5-167,0 2-1,2-1 1,0 1-1,2 1 1,-12 36 0,19-51-278,-5 19 491,-2 31-1,8-50-448,-1 0-1,1 0 1,0 0-1,0-1 1,1 1-1,-1 0 1,1 0-1,0 0 1,1 0-1,-1-1 1,1 1-1,0 0 1,3 6-1,-4-11-82,-1 1-1,1 0 1,0-1-1,0 1 1,-1-1-1,1 1 1,0-1-1,0 1 1,0-1-1,0 1 1,-1-1-1,1 0 0,0 1 1,0-1-1,0 0 1,0 0-1,0 0 1,0 0-1,0 0 1,0 0-1,0 0 1,0 0-1,0 0 1,0 0-1,-1 0 1,3-1-1,25-12 266,-19 9-198,6-6 11,-1 0 0,0 0 0,0-1 0,-1-1 0,0 0 0,17-22 0,8-8 499,-35 40-442,-3 2-164,0 0 1,0 0-1,0 0 0,0 0 1,0 0-1,0 0 0,0 0 0,0 0 1,0 0-1,0 0 0,0 0 1,0 0-1,0 0 0,0 0 0,0 0 1,0 0-1,0 1 0,0-1 1,0 0-1,0 0 0,0 0 1,0 0-1,0 0 0,0 0 0,0 0 1,0 0-1,0 0 0,0 0 1,0 0-1,0 0 0,1 0 0,-1 0 1,0 0-1,0 0 0,0 0 1,0 0-1,0 0 0,0 0 0,0 0 1,0 0-1,0 0 0,0 0 1,0 0-1,0 0 0,0 0 0,0 0 1,0 0-1,0 0 0,0 0 1,1 0-1,-1 0 0,0 0 1,0 0-1,2 6 33,4 15 65,-2-8-81,0 0 0,0 0 1,1-1-1,1 0 0,0 0 1,0 0-1,1-1 0,14 17 1,-18-26-13,0 1 0,1-1-1,-1-1 1,1 1 0,0 0 0,0-1 0,-1 0 0,1 1 0,0-2 0,0 1 0,0 0 0,0-1 0,0 0 0,0 0 0,0 0 0,0 0 0,0-1-1,0 1 1,5-2 0,0 0 20,-1 0 0,0 0 0,0-1 0,0 0 0,0-1 0,0 1 0,-1-1 0,9-7 0,-8 4 21,-1 0 1,0-1-1,0 0 0,0-1 0,-1 1 1,-1-1-1,0-1 0,0 1 1,0-1-1,-1 1 0,-1-1 1,1-1-1,-2 1 0,0 0 0,0-1 1,0 1-1,-1-15 0,-1 24-45,0 0-1,0 0 1,0 0-1,0 1 0,0-1 1,0 0-1,0 0 1,0 0-1,0 0 1,-1 0-1,1 0 0,0 0 1,-1 1-1,1-1 1,-1 0-1,1 0 1,-1 0-1,1 1 0,-1-1 1,1 0-1,-1 1 1,0-1-1,1 0 1,-1 1-1,0-1 0,1 1 1,-1-1-1,0 1 1,-1-1-1,0 1 14,1 0 1,-1 0-1,1 0 0,-1 1 1,0-1-1,1 0 0,-1 1 1,1 0-1,-1-1 0,1 1 1,-1 0-1,1-1 0,0 1 0,-3 2 1,-6 6-740,0 0 1,-16 18-1,23-23-587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7.047"/>
    </inkml:context>
    <inkml:brush xml:id="br0">
      <inkml:brushProperty name="width" value="0.05" units="cm"/>
      <inkml:brushProperty name="height" value="0.05" units="cm"/>
    </inkml:brush>
  </inkml:definitions>
  <inkml:trace contextRef="#ctx0" brushRef="#br0">1 42 9240,'0'0'2833,"15"0"-2352,199-17 765,54-7 723,-231 26-1192,-11 1 236,-26-3-993,0 0 0,0 0 0,0 0 0,0 0 0,0 0 0,1 0 0,-1 0-1,0 0 1,0 0 0,0 0 0,0 0 0,0 0 0,1 0 0,-1 0-1,0 0 1,0 0 0,0 0 0,0 0 0,0 0 0,1 0 0,-1 0 0,0 0-1,0 1 1,0-1 0,0 0 0,0 0 0,0 0 0,0 0 0,0 0 0,1 0-1,-1 0 1,0 1 0,0-1 0,0 0 0,0 0 0,0 0 0,0 0-1,0 0 1,0 1 0,0-1 0,0 0 0,0 0 0,2 3-2012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38.874"/>
    </inkml:context>
    <inkml:brush xml:id="br0">
      <inkml:brushProperty name="width" value="0.05" units="cm"/>
      <inkml:brushProperty name="height" value="0.05" units="cm"/>
    </inkml:brush>
  </inkml:definitions>
  <inkml:trace contextRef="#ctx0" brushRef="#br0">0 1 5520,'0'0'6330,"10"12"-5819,-5-5-427,0-1-15,-1 0 0,1 0 1,-1 0-1,0 1 0,-1 0 1,0 0-1,0 0 0,0 0 1,-1 0-1,0 1 1,0-1-1,1 11 0,6 60 633,-3-44-159,0 50 0,-4-32 418,2-1-1,14 61 0,-12-78 802,-4-37-1070,-2 1-661,0 1 1,0-1 0,0 0-1,0 0 1,0 0-1,-1 0 1,1 0 0,-1 0-1,0-2 1,-3-12 38,5-1-21,0 0 0,1 0 0,1 0 0,1 0 1,1 1-1,12-31 0,-13 36-35,2-1 1,-1 1 0,2 1 0,-1-1 0,1 1 0,1 0 0,0 1-1,0 0 1,1 0 0,12-9 0,-20 17-10,1 0-1,-1 0 1,1 0-1,-1 0 1,1 0-1,-1 0 1,1 0 0,0 1-1,-1-1 1,1 0-1,0 1 1,0 0-1,0-1 1,-1 1-1,1 0 1,0 0 0,0 0-1,0 0 1,-1 0-1,1 1 1,0-1-1,0 0 1,0 1-1,-1 0 1,1-1 0,0 1-1,-1 0 1,2 1-1,-1-1 3,0 1 0,-1-1 0,0 1-1,1 0 1,-1-1 0,0 1 0,0 0-1,0 0 1,0 0 0,0 0 0,0 0 0,-1 0-1,1 0 1,-1 1 0,1-1 0,-1 0-1,0 0 1,0 0 0,0 0 0,0 1-1,0-1 1,-1 4 0,0-2 1,-1 1 1,1-1-1,0 0 0,-1 0 1,0 0-1,0 0 0,-1 0 1,1 0-1,-1-1 0,-3 6 1,-37 31 39,19-17 15,19-20-54,-7 8 42,11-11-50,1 0 0,0 0 0,0 1 0,0-1 0,0 0 0,-1 1 0,1-1 0,0 0 0,0 0 0,0 1 0,0-1 0,0 0-1,0 1 1,0-1 0,0 0 0,0 1 0,0-1 0,0 0 0,0 1 0,0-1 0,0 0 0,0 1 0,0-1 0,0 0 0,0 1 0,0-1 0,0 0 0,1 0 0,-1 1 0,0-1 0,0 0 0,0 1-1,1-1 1,-1 0 0,0 0 0,0 0 0,0 1 0,1-1 0,-1 0 0,0 0 0,1 0 0,-1 1 0,4 2 2,0 1 0,-1 0 0,0 0 0,0 0-1,0 0 1,0 1 0,-1-1 0,3 7 0,7 10 16,44 80 11,-49-93 138,-3-3-3310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42.907"/>
    </inkml:context>
    <inkml:brush xml:id="br0">
      <inkml:brushProperty name="width" value="0.05" units="cm"/>
      <inkml:brushProperty name="height" value="0.05" units="cm"/>
    </inkml:brush>
  </inkml:definitions>
  <inkml:trace contextRef="#ctx0" brushRef="#br0">1 20 5520,'0'0'6765,"9"-2"-6378,34-3 185,46 0 1,0 1 129,-58 2-275,-1 1 1,0 1 0,1 1-1,55 11 1,-41-2-192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39.785"/>
    </inkml:context>
    <inkml:brush xml:id="br0">
      <inkml:brushProperty name="width" value="0.05" units="cm"/>
      <inkml:brushProperty name="height" value="0.05" units="cm"/>
      <inkml:brushProperty name="color" value="#004F8B"/>
    </inkml:brush>
  </inkml:definitions>
  <inkml:trace contextRef="#ctx0" brushRef="#br0">580 123 5320,'0'0'3380,"-8"10"-3168,-12 16-94,-58 83 340,-91 242 584,132-266-774,21-49-129,-94 189 1148,84-173-768,20-39-105,0 0 1,0 0-1,-15 21 1,11-24 186,0 0 0,-1 0 0,-21 16 0,22-23-450,7-9 0,7-15 34,-3 15-187,2-5 23,0 0 1,2-1-1,-1 1 0,1 1 1,1-1-1,0 1 0,0 0 1,9-11-1,12-10 53,31-29-1,-29 30-23,3-3 0,2 2-1,1 1 0,1 1 0,50-28 0,-85 56-46,1 0 0,0 0 0,0 0 0,-1 0 0,1 0 0,0 1 0,0-1 0,0 1 0,0-1 0,0 1 0,2 0 0,3 5 35,-8 11-7,-35 98 15,9-37 36,26-72-73,0 1-1,1-1 1,-1 0-1,1 0 1,1 1-1,-1-1 1,1 0-1,0 0 1,0 0-1,0 0 1,1 0-1,-1 0 1,1 0 0,0 0-1,1 0 1,-1-1-1,1 1 1,0-1-1,5 6 1,-6-8-3,1 0 1,-1 0-1,1 0 0,0 0 1,0-1-1,0 1 1,-1-1-1,1 0 0,1 1 1,-1-1-1,3 0 1,38 8 50,-30-8-37,1 0 0,-1-1 1,1-1-1,-1 0 0,1-1 0,-1-1 0,0 0 0,0-1 0,21-9 0,5-4 77,71-43 0,-102 54-76,1 0-1,-1-1 1,0 0 0,-1 0 0,0-1-1,11-13 1,-16 18-12,-1 0 0,0 0 0,0 0 0,0 0 1,0-1-1,0 1 0,-1-1 0,0 1 0,0-1 0,0 0 0,0 1 0,0-1 1,-1 0-1,1 0 0,-1 1 0,0-1 0,0 0 0,-1 0 0,1 1 0,-1-1 0,0 0 1,-2-6-1,0 3 6,0 0-1,0 0 1,-1 1 0,0-1 0,0 1 0,0 0 0,-1 0 0,0 0-1,-9-7 1,12 11-7,-1 0-1,0 0 1,1 1-1,-1-1 1,0 1-1,1 0 1,-1 0 0,0 0-1,0 0 1,0 1-1,0-1 1,0 1-1,0-1 1,0 1-1,0 0 1,-1 0-1,1 1 1,0-1-1,0 0 1,0 1 0,0 0-1,0 0 1,1 0-1,-1 0 1,0 0-1,-3 3 1,-1 0-3,0 0 1,1 0 0,0 1-1,0 0 1,0 0 0,0 1 0,1-1-1,0 1 1,0 0 0,1 1-1,-7 10 1,9-12-9,0-1-1,0 1 1,0 0-1,0-1 1,1 1 0,0 0-1,0 0 1,0 0 0,1 0-1,-1 0 1,1 0-1,0 0 1,1 0 0,-1 0-1,1 0 1,0 0-1,0 0 1,4 8 0,8 15-47,1 0 0,2-1 1,34 45-1,-45-66 41,0 0 1,1 0-1,0-1 1,0 0-1,1 0 0,-1 0 1,1-1-1,0 0 1,0 0-1,11 4 0,-13-6 8,0-1 0,0 1 0,0-1 0,0 0 0,0-1-1,0 1 1,1-1 0,-1 0 0,0 0 0,0-1-1,1 1 1,-1-1 0,0 0 0,0-1 0,0 1 0,9-5-1,16-10 38,-1-1 0,0-1 0,-2-2 0,0-1 0,-1-1 0,-1-1-1,-1-2 1,38-50 0,-47 55 26,-10 14-31,0 0-1,-1 0 0,1-1 1,-1 0-1,4-9 0,-8 15-20,1-1 0,-1 0 0,1 0 0,0 1 1,0-1-1,0 0 0,0 1 0,0-1 0,0 1 0,0 0 0,0-1 0,3-1 0,-4 3-7,1 0 1,0 0-1,-1-1 0,1 1 0,0 0 1,0 0-1,-1 0 0,1 0 0,0 0 1,0 0-1,-1 0 0,1 1 0,0-1 0,0 0 1,-1 0-1,1 0 0,0 1 0,-1-1 1,1 0-1,0 1 0,-1-1 0,1 1 0,0-1 1,-1 1-1,1-1 0,-1 1 0,1-1 1,-1 1-1,1 1 0,14 10 27,-12-11-32,0 1 0,-1 0 0,1 0 0,-1 1 0,0-1-1,0 0 1,3 4 0,34 67-68,1 1 53,-35-65 27,1-1 0,0 0 0,1 0 1,0 0-1,0-1 0,8 7 0,-12-12-4,-1-1-1,1 1 0,0 0 0,0-1 0,0 1 0,0-1 0,0 0 1,0 0-1,0 0 0,1-1 0,-1 1 0,0-1 0,0 0 0,1 1 1,-1-2-1,0 1 0,0 0 0,1-1 0,-1 1 0,0-1 0,0 0 1,0 0-1,0 0 0,0 0 0,5-3 0,5-4 21,0-1-1,0 0 1,-1-1 0,14-14-1,-3 4 4,132-110 175,-138 115-177,-6 6-19,0 0 0,19-10-1,-27 17-7,1 0 0,-1 1 0,1-1 0,0 1 0,0 0 0,-1 0 0,1 0 0,0 0 0,0 1 0,0-1 0,0 1-1,0 0 1,6 1 0,-8 0 3,0-1-1,-1 1 0,1 0 0,0 0 0,-1-1 0,1 1 1,-1 1-1,1-1 0,-1 0 0,1 0 0,-1 0 0,0 1 1,1-1-1,-1 1 0,0-1 0,0 1 0,0-1 0,0 1 1,-1 0-1,1-1 0,0 1 0,-1 0 0,1 0 0,-1 0 1,1-1-1,-1 1 0,0 4 0,1 3 13,-1 0 0,1 1 0,-2-1 0,-1 12 0,0-4 6,0-2 14,0-1 1,-7 23-1,8-36-33,1-1 0,0 1 0,-1-1-1,1 1 1,0-1 0,0 1 0,0 0 0,0-1-1,-1 1 1,1 0 0,0-1 0,0 1 0,0 0 0,0-1-1,1 1 1,-1-1 0,0 1 0,0 0 0,0-1 0,1 2-1,8-4 27,14-17 18,15-21 44,-19 19-11,0 2 1,1-1-1,2 2 0,44-30 1,-62 46-60,0-1 1,0 1 0,1 0-1,-1 1 1,0-1 0,1 1-1,-1-1 1,9 0-1,-11 2-17,-1 1 0,1-1-1,-1 0 1,1 1 0,-1-1-1,1 1 1,-1 0 0,1-1-1,-1 1 1,1 0 0,-1 0-1,0 0 1,1 0 0,-1 0-1,0 0 1,0 0-1,0 0 1,0 1 0,0-1-1,0 0 1,0 1 0,0-1-1,-1 1 1,1-1 0,0 1-1,0 2 1,2 4-10,-1 1 0,0 0 0,0 0 1,-1 0-1,0 0 0,-1 0 0,0 10 0,2 22-62,-2-40 70,0-1 0,0 1 1,0-1-1,0 1 0,0 0 0,0-1 1,0 1-1,1-1 0,-1 1 0,0 0 1,0-1-1,1 1 0,-1-1 0,0 1 0,1-1 1,-1 1-1,0-1 0,1 1 0,-1-1 1,1 1-1,-1-1 0,1 0 0,-1 1 1,1-1-1,-1 0 0,1 1 0,-1-1 1,1 0-1,-1 0 0,1 0 0,-1 1 0,1-1 1,0 0-1,-1 0 0,1 0 0,0 0 1,-1 0-1,1 0 0,-1 0 0,1 0 1,0 0-1,-1 0 0,1-1 0,-1 1 0,1 0 1,-1 0-1,1 0 0,0-1 0,-1 1 1,1 0-1,0-1 0,30-20 84,-30 20-83,169-149 379,-169 149-378,0 0 0,0 0 0,0 0 0,1 0-1,-1 0 1,0 0 0,1 0 0,-1 1 0,1-1 0,-1 0 0,0 1 0,1-1 0,-1 1-1,1 0 1,0-1 0,-1 1 0,1 0 0,-1 0 0,1 0 0,-1 0 0,1 0 0,2 1 0,-2 0-5,-1 0 1,0 0 0,1 0 0,-1 0 0,0 0 0,0 0 0,0 0-1,0 0 1,0 1 0,0-1 0,0 0 0,0 1 0,0-1-1,-1 1 1,1-1 0,-1 1 0,1-1 0,-1 1 0,1-1 0,-1 1-1,0 2 1,3 17-30,-1 36 0,-3-41 7,2 0-1,-1-1 0,2 1 1,6 27-1,-6-40 23,-1 0-1,0 0 1,1-1 0,0 1-1,0 0 1,-1-1 0,1 0-1,1 1 1,-1-1-1,0 0 1,1 0 0,-1 0-1,1 0 1,-1-1 0,1 1-1,0-1 1,0 0 0,-1 1-1,1-1 1,0 0 0,0-1-1,0 1 1,0 0 0,1-1-1,-1 0 1,5 0-1,7 0 12,1 0-1,0-1 0,27-5 0,-14-1 6,0 0-1,-1-2 0,54-25 0,73-53 125,-109 50-37,-6 4 15,-51 43-95,0 0 0,1 0 0,1 1 0,-11 15 0,3-3-56,-25 46 0,40-64 29,0 1-1,0 0 1,0 0 0,0-1-1,1 1 1,0 0 0,0 7-1,1-10 9,-1-1-1,1 1 0,0 0 0,1-1 1,-1 1-1,0-1 0,1 1 0,-1 0 1,1-1-1,0 1 0,0-1 0,0 1 1,0-1-1,1 0 0,-1 0 0,0 1 1,1-1-1,3 3 0,-4-4 2,0 0-1,1-1 0,-1 1 0,1-1 1,-1 1-1,1-1 0,-1 0 0,1 1 1,0-1-1,-1 0 0,1 0 0,-1 0 1,1 0-1,-1 0 0,1 0 0,0-1 1,-1 1-1,1-1 0,-1 1 0,1-1 1,-1 1-1,1-1 0,0-1 0,32-18 59,-10-3 12,-1 0 1,-2-1-1,0-1 1,18-31-1,7-5 205,-41 59-150,-2 9-38,3 23 14,-5-22-82,0-1-1,1 0 1,0 0-1,3 10 1,-3-14-18,0 1 0,1 0 1,-1-1-1,1 1 0,0-1 1,0 0-1,0 0 0,0 0 1,1 0-1,-1-1 0,1 1 1,-1-1-1,1 0 0,0 0 1,0 0-1,0 0 0,0-1 1,1 0-1,-1 0 0,0 0 1,0 0-1,1-1 0,-1 1 1,0-1-1,1 0 0,-1-1 1,1 1-1,-1-1 1,0 1-1,7-4 0,5-1 2,0-1-1,-1 0 0,0-1 1,0-1-1,0-1 0,22-17 1,-16 8 3,-1-1 1,0 0 0,-1-2 0,-2 0 0,0-1 0,-1 0 0,24-46 0,71-186 82,-96 214-63,55-182 165,-51 150-119,-17 67-69,0-1 0,0 0 0,-1 0 1,0 0-1,-1 0 0,1 0 0,-1-9 0,0 15-6,0 0-1,0 0 1,-1 0-1,1-1 1,0 1-1,0 0 1,0 0-1,0 0 1,0 0-1,0-1 1,0 1-1,-1 0 1,1 0-1,0 0 1,0 0-1,0 0 1,0 0-1,-1 0 1,1 0-1,0-1 1,0 1-1,0 0 1,-1 0-1,1 0 1,0 0-1,0 0 1,0 0-1,0 0 1,-1 0-1,1 0 1,0 0 0,0 0-1,0 0 1,-1 0-1,1 0 1,0 0-1,0 1 1,0-1-1,-1 0 1,1 0-1,0 0 1,0 0-1,0 0 1,0 0-1,-1 0 1,1 0-1,0 1 1,0-1-1,0 0 1,0 0-1,0 0 1,0 0-1,0 1 1,-1-1-1,1 0 1,0 0-1,0 0 1,0 0-1,0 1 1,0-1-1,0 0 1,0 0-1,0 0 1,0 1-1,-7 10-7,1-1-1,0 2 0,0-1 1,-6 21-1,-14 54-48,12-29 28,2 2 0,3-1 0,3 1 0,2 0 1,2 0-1,8 64 0,-3-95 40,13 45 0,-13-60 3,2 1 0,0-2 0,0 1-1,1 0 1,10 16 0,-12-25 1,-1 0 1,1 1-1,0-1 0,0 0 1,0-1-1,0 1 0,1-1 1,0 0-1,-1 0 0,1 0 1,0-1-1,0 1 0,1-1 1,-1-1-1,10 3 0,3-1 42,1-1-1,-1-1 1,27-1-1,2 0-96,-26 0-3058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2.878"/>
    </inkml:context>
    <inkml:brush xml:id="br0">
      <inkml:brushProperty name="width" value="0.05" units="cm"/>
      <inkml:brushProperty name="height" value="0.05" units="cm"/>
    </inkml:brush>
  </inkml:definitions>
  <inkml:trace contextRef="#ctx0" brushRef="#br0">0 241 10152,'0'0'3573,"13"-3"-3289,-10 2-254,16-3 223,0-1-1,-1-1 0,25-12 1,-31 12 73,22-10 557,-33 15-779,1 0 1,0 0 0,0 1-1,0-1 1,1 1-1,-1 0 1,0-1 0,0 1-1,0 0 1,0 0-1,0 0 1,0 1 0,4 0-1,-5 0-43,0 0 0,0 0-1,0 0 1,0 0 0,0 0-1,0 1 1,0-1 0,0 0-1,0 1 1,-1-1 0,1 1 0,0-1-1,-1 1 1,0-1 0,1 1-1,-1-1 1,0 1 0,0 2-1,1 1 32,2 16 221,-1 0-1,-1 0 0,-3 40 1,0-42 23,1 0-1,1-1 1,1 1 0,0 0 0,6 27-1,-6-45-302,-1 0 0,0 0-1,0 0 1,1-1 0,-1 1-1,0 0 1,1 0-1,-1 0 1,0-1 0,1 1-1,-1 0 1,1-1 0,0 1-1,-1 0 1,1-1 0,-1 1-1,1-1 1,0 1-1,-1-1 1,1 1 0,0-1-1,0 0 1,0 1 0,1-1-1,-1 1 9,1-1-1,-1 0 0,1 0 0,-1-1 1,1 1-1,0 0 0,-1 0 0,1-1 1,-1 1-1,1-1 0,-1 1 0,3-2 1,4-3 81,1 0 0,-1-1 0,11-9 0,-13 9-62,9-7 30,-1 0 1,-1-1-1,-1-1 0,0 0 0,0-1 0,-2 0 0,0-1 0,-1 0 0,0 0 1,-2-1-1,0 0 0,-1 0 0,-1-1 0,5-33 0,3-100 620,-13 151-694,0 0 0,0 0 0,0 0 0,0 0 0,0 1 0,1-1 0,-1 0 0,0 0 0,0 0 0,1 1 0,-1-1 0,1 0 1,-1 0-1,0 1 0,1-1 0,-1 0 0,1 1 0,0-1 0,-1 1 0,1-1 0,-1 1 0,1-1 0,0 1 0,-1-1 0,1 1 1,1-1-1,0 1-1,0-1 1,-1 1-1,1 0 1,0 0-1,0 0 1,0 0-1,-1 0 1,1 0-1,0 1 1,0-1-1,3 2 1,7 2 7,-1 1-1,1 1 1,10 6 0,-12-5 38,5 0-21,-10-5-15,0 0-1,0 1 1,-1-1-1,1 1 1,0 0-1,-1 0 1,0 1-1,0 0 1,0-1-1,0 1 1,5 7-1,-6 0 199,-17-9-541,5-4-3281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43.256"/>
    </inkml:context>
    <inkml:brush xml:id="br0">
      <inkml:brushProperty name="width" value="0.05" units="cm"/>
      <inkml:brushProperty name="height" value="0.05" units="cm"/>
    </inkml:brush>
  </inkml:definitions>
  <inkml:trace contextRef="#ctx0" brushRef="#br0">1 52 9648,'0'0'1560,"9"-2"-1095,16-1-86,1 1 1,-1 1-1,0 2 1,37 4-1,59 8 1903,-107-13-2100,0 0 1,0-1-1,0-1 1,0 0-1,0-1 0,20-7 1,78-35-2126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44.243"/>
    </inkml:context>
    <inkml:brush xml:id="br0">
      <inkml:brushProperty name="width" value="0.05" units="cm"/>
      <inkml:brushProperty name="height" value="0.05" units="cm"/>
    </inkml:brush>
  </inkml:definitions>
  <inkml:trace contextRef="#ctx0" brushRef="#br0">1 157 5920,'0'0'6288,"8"-9"-5748,-6 6-505,8-9 221,0 0-1,1 0 0,0 1 0,1 1 0,0 0 0,20-12 0,-31 22-214,-1-1 0,1 1 0,0-1 0,-1 1 0,1 0 0,0-1 0,0 1 0,-1 0 0,1 0 0,0 0 0,0 0 0,0 0 0,-1 0 0,1 0 0,0 0 0,0 0-1,0 0 1,-1 0 0,1 0 0,0 0 0,0 1 0,-1-1 0,1 0 0,0 0 0,0 1 0,-1-1 0,1 1 0,0-1 0,-1 1 0,1-1 0,-1 1 0,1-1 0,-1 1 0,1-1 0,-1 1 0,1 0 0,-1-1 0,1 1 0,-1 0 0,0-1 0,1 1 0,-1 0 0,0 0 0,0 0 0,1 1 0,1 5 18,-1 0-1,0 0 1,0 1 0,-1 8 0,0-5 95,5 68 238,-3-28-68,2 0 0,2 0 0,14 56 0,1-60 303,-21-46-616,0 0-1,0-1 1,1 1 0,-1-1 0,0 1 0,1-1 0,-1 1 0,0-1-1,1 0 1,-1 1 0,1-1 0,-1 1 0,0-1 0,1 0 0,-1 1-1,1-1 1,0 0 0,-1 1 0,1-1 0,-1 0 0,1 0 0,-1 0-1,1 0 1,0 0 0,-1 1 0,1-1 0,-1 0 0,1 0-1,-1 0 1,1 0 0,0-1 0,-1 1 0,1 0 0,-1 0 0,1 0-1,0 0 1,-1-1 0,1 1 0,-1 0 0,1 0 0,-1-1 0,1 1-1,-1 0 1,1-1 0,22-21 216,-19 16-182,16-16 59,-2 0 1,-1-2-1,-1 0 0,24-48 1,-23 35 102,-2 0 0,21-78-1,-30 70-12,-5 37-134,0-1 1,0 1-1,1 0 0,0-1 0,0 1 0,4-10 0,-5 17-49,0-1 1,-1 1-1,1 0 0,-1 0 1,1-1-1,0 1 1,0 0-1,0 0 0,0 0 1,0 0-1,0 0 0,0 0 1,0 0-1,0 0 0,1 0 1,-1 0-1,0 1 1,0-1-1,1 1 0,-1-1 1,1 1-1,-1-1 0,0 1 1,1 0-1,-1-1 0,1 1 1,-1 0-1,3 0 1,1 2-13,0-1 0,0 0 0,0 1 1,-1 0-1,1 0 0,7 5 0,9 4 6,-4-2-18,0 1-1,0 0 0,21 18 0,-25-18 5,-6-2 73,-7-7-203,1-1-1,-1 1 1,0-1-1,1 1 1,-1-1-1,0 1 1,1-1-1,-1 0 1,1 1-1,-1-1 1,0 1-1,1-1 1,-1 0-1,1 1 1,-1-1-1,1 0 1,0 0-1,-1 0 1,1 1-1,-1-1 1,2 0-1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45.051"/>
    </inkml:context>
    <inkml:brush xml:id="br0">
      <inkml:brushProperty name="width" value="0.05" units="cm"/>
      <inkml:brushProperty name="height" value="0.05" units="cm"/>
    </inkml:brush>
  </inkml:definitions>
  <inkml:trace contextRef="#ctx0" brushRef="#br0">170 17 6328,'0'0'6441,"-12"11"-6097,0 1-230,-1 0 33,0 0-1,-1-1 1,-17 11 0,25-18-42,0 2 1,0-1-1,0 1 0,1 0 0,0 0 1,0 0-1,1 1 0,-1-1 0,1 1 1,1 0-1,-1 1 0,1-1 0,1 0 1,-4 16-1,4-17-36,1-1 0,0 1 0,1 0 0,-1 0 0,1 0 0,0 0 0,1 0 0,-1 0 0,1-1 0,1 1 0,-1 0-1,1 0 1,0-1 0,0 1 0,0-1 0,1 0 0,0 0 0,0 1 0,0-2 0,1 1 0,3 4 0,-2-5-26,-1-1-1,1 0 1,0 0-1,-1 0 1,1-1 0,0 0-1,1 0 1,-1 0-1,0 0 1,1-1-1,-1 0 1,11 1-1,0-1 89,-1 0 0,1-2-1,23-2 1,-31 2-75,0-1-1,-1 0 0,1 0 1,-1-1-1,1 0 1,-1 0-1,0 0 0,0-1 1,-1 0-1,1-1 1,-1 0-1,0 0 0,0 0 1,-1 0-1,1-1 1,-1 0-1,0 0 0,-1-1 1,1 1-1,-1-1 1,-1 0-1,1 0 0,-1 0 1,0 0-1,-1-1 1,0 1-1,0-1 0,1-9 1,-2 7 4,0-1 0,-1 1 0,0 0 0,-1 0 0,0 0 0,0 0 0,-1 0 1,0 0-1,-1 0 0,0 1 0,-1-1 0,-8-15 0,3 9 73,9 13-108,-1 1 0,0-1 1,-1 1-1,1-1 0,0 1 0,-1 0 0,1-1 1,-1 1-1,0 0 0,0 0 0,0 0 0,0 0 1,0 1-1,0-1 0,0 1 0,0-1 0,-4-1 1,1 2-206,-6-1 341,3 5-3060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9:45.800"/>
    </inkml:context>
    <inkml:brush xml:id="br0">
      <inkml:brushProperty name="width" value="0.05" units="cm"/>
      <inkml:brushProperty name="height" value="0.05" units="cm"/>
    </inkml:brush>
  </inkml:definitions>
  <inkml:trace contextRef="#ctx0" brushRef="#br0">177 0 4312,'0'0'8581,"-5"12"-8201,-17 44 175,-19 75 1,-7 74 398,7-29-44,36-156-679,0 0 1,1 0-1,-1 35 1,5-53-391,0 0 1,0 1-1,0-1 0,1 0 0,-1 0 0,1 0 1,0 0-1,-1 0 0,1 0 0,2 4 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52.435"/>
    </inkml:context>
    <inkml:brush xml:id="br0">
      <inkml:brushProperty name="width" value="0.05" units="cm"/>
      <inkml:brushProperty name="height" value="0.05" units="cm"/>
      <inkml:brushProperty name="color" value="#AB008B"/>
    </inkml:brush>
  </inkml:definitions>
  <inkml:trace contextRef="#ctx0" brushRef="#br0">0 196 5520,'0'0'11319,"1"-12"-11068,0 3-165,1-1 1,-1 1-1,1 0 0,1 0 1,0 0-1,0 0 0,1 1 1,0-1-1,0 1 0,7-10 0,41-46 716,-51 63-773,0 0-1,0 0 1,0 0 0,1 0 0,-1 0 0,1 0 0,-1 0-1,0 0 1,1 1 0,0-1 0,-1 0 0,1 1-1,2-1 1,-4 1-14,1 0 0,0 0 0,0 0 0,-1 0-1,1 0 1,0 1 0,0-1 0,-1 0 0,1 0-1,0 1 1,0-1 0,-1 0 0,1 1 0,-1-1 0,1 0-1,0 1 1,-1-1 0,1 1 0,-1 0 0,1-1-1,-1 1 1,1-1 0,-1 1 0,1 0 0,-1-1-1,0 1 1,1 0 0,-1-1 0,0 2 0,48 121 562,-47-120-553,0 0 0,1 0 0,-1 0 0,1 0 0,0 0 0,0-1 0,0 1 1,0 0-1,4 3 0,-5-5-8,0 0 0,1-1 0,-1 1 1,0 0-1,1-1 0,-1 1 0,0-1 1,1 1-1,-1-1 0,1 0 0,-1 0 1,1 0-1,-1 1 0,1-1 0,-1-1 1,1 1-1,-1 0 0,1 0 0,-1 0 1,1-1-1,-1 1 0,0-1 0,3 0 1,12-7 108,-1-1 1,0 0-1,-1-1 1,0-1 0,0 0-1,-1-1 1,-1 0-1,0-1 1,19-27 0,-28 37-122,0 1 0,0-1 0,0 1 0,0-1 1,0 1-1,0 0 0,1 0 0,-1 0 0,1 1 0,0-1 1,-1 1-1,6-2 0,12 0-3033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27.878"/>
    </inkml:context>
    <inkml:brush xml:id="br0">
      <inkml:brushProperty name="width" value="0.05" units="cm"/>
      <inkml:brushProperty name="height" value="0.05" units="cm"/>
      <inkml:brushProperty name="color" value="#AB008B"/>
    </inkml:brush>
  </inkml:definitions>
  <inkml:trace contextRef="#ctx0" brushRef="#br0">321 698 6632,'0'0'3922,"-13"3"-3294,-8 2-286,0 0-1,1 2 0,0 0 1,-27 15-1,24-9 108,0 2-1,-28 24 1,43-33-338,1 1 1,0 0 0,1 1 0,0-1-1,0 1 1,0 0 0,1 1-1,0 0 1,1-1 0,-4 11 0,5-9 0,0 0 0,1 1 0,0-1 0,0 1 0,1 0 0,0-1 0,1 1 0,0 0 0,1 0 0,3 13 0,-3-19-66,0 0 1,1 0 0,-1 0-1,1 0 1,0 0-1,1 0 1,-1 0 0,1-1-1,0 0 1,0 1-1,1-1 1,-1 0 0,1 0-1,0-1 1,0 1-1,0-1 1,0 0-1,1 0 1,-1 0 0,1-1-1,0 1 1,8 2-1,-9-4-4,1 1-1,0-1 1,-1-1-1,1 1 1,0 0-1,-1-1 1,1 0-1,0 0 1,-1 0 0,1-1-1,0 0 1,-1 0-1,1 0 1,6-3-1,-4 1 8,-1 0 0,0 0 0,0-1 0,-1 0 0,1 0-1,-1 0 1,0-1 0,0 0 0,4-5 0,3-6 50,-1 0 0,-1 0 0,-1-1 0,0 0 1,-1-1-1,6-19 0,-6 12 70,-1 0 1,6-46 0,-11 57-55,-1 0 0,0 0 0,-2 0 0,1 0 0,-2 0 0,-5-24 0,3 29 212,1 16-219,1 15-89,7 9-23,2-1 0,0 0 0,2 0 0,17 38 0,-21-57 8,0-1 0,0 0 1,0 0-1,2-1 1,-1 0-1,1 0 0,0 0 1,15 13-1,-19-19 2,1 0-1,-1 0 1,1-1-1,-1 1 1,1-1-1,0 0 1,0 0 0,0 0-1,0-1 1,0 1-1,1-1 1,-1 0-1,0 0 1,1 0 0,-1-1-1,1 0 1,-1 0-1,1 0 1,-1 0-1,0 0 1,1-1 0,-1 0-1,0 0 1,6-2-1,0-2 8,0 0 0,-1 0 0,0-1 0,0 0 0,-1-1 0,1 0 0,-1 0-1,-1-1 1,8-9 0,6-11 61,26-43-1,-24 33-1,26-53 216,-37 67-145,-12 24-131,0-1 1,1 0-1,-1 1 1,0-1-1,1 0 0,-1 1 1,0-1-1,1 1 1,-1-1-1,1 0 0,-1 1 1,0-1-1,1 1 0,0 0 1,-1-1-1,1 1 1,-1-1-1,1 1 0,-1 0 1,1-1-1,0 1 1,-1 0-1,2-1 0,-1 2-4,-1-1 0,1 0 0,-1 0-1,1 1 1,-1-1 0,1 0 0,0 1-1,-1-1 1,1 0 0,-1 1 0,0-1-1,1 1 1,-1-1 0,1 1 0,-1-1-1,0 1 1,1-1 0,-1 1 0,0 0-1,1 0 1,11 37 97,-11-34-98,8 31 8,-2 1 0,-1 0 0,-2 0 0,-2 0 0,-1 1 0,-1-1 0,-8 45 0,8-80-16,0 1-1,0 0 1,0-1-1,-1 1 1,1-1 0,0 1-1,-1 0 1,0-1 0,1 1-1,-1-1 1,0 0-1,0 1 1,0-1 0,0 1-1,0-1 1,0 0 0,0 0-1,0 0 1,0 0-1,-1 0 1,1 0 0,-2 1-1,1-2 6,0 1-1,1-1 0,-1 0 0,0 0 1,0 0-1,1 0 0,-1 0 1,0 0-1,0-1 0,1 1 0,-1-1 1,0 1-1,1-1 0,-1 0 1,0 1-1,1-1 0,-1 0 0,1 0 1,0 0-1,-3-2 0,-12-11 60,0 0 0,-24-30 0,-1 0 216,35 37-215,1 0 12,5 9-22,3 1-56,0 1 1,1-1 0,-1 1-1,1-1 1,0 0 0,7 4-1,9 7-16,-4 1 15,0-2-1,1 1 1,1-2 0,21 11 0,-34-20 4,0-1-1,0 0 0,0 0 1,0 0-1,0-1 0,0 1 0,0-1 1,1-1-1,-1 1 0,0-1 1,1 0-1,-1 0 0,0 0 1,1-1-1,-1 0 0,0 0 1,0 0-1,0-1 0,0 1 1,0-1-1,0-1 0,7-3 1,1-3 0,0-1-1,-1 0 1,0-1 0,-1 0 0,0-1 0,-1-1 0,0 1 0,9-17 0,3-11 99,29-66 0,-42 197-54,-9-86-49,2 15-12,1 0 0,1 0 0,0 0 0,2 0 0,10 26 0,-15-45 13,-1 0 0,1 1 0,0-1-1,0 0 1,0 1 0,-1-1 0,1 0 0,0 0 0,0 0 0,1 0 0,-1 0-1,0 0 1,0 0 0,0 0 0,1 0 0,-1 0 0,0-1 0,1 1 0,-1 0 0,2 0-1,-1-1 3,0 0 1,0-1-1,-1 1 0,1 0 0,0 0 0,0-1 0,-1 1 0,1-1 0,0 1 0,-1-1 0,1 0 1,-1 0-1,1 0 0,-1 0 0,1 0 0,-1 0 0,0 0 0,2-2 0,15-15 29,-1-1 0,-1-1-1,-1 0 1,18-31 0,11-16 86,-42 65-106,-1 0 0,1 1 0,-1-1-1,1 0 1,0 0 0,0 1 0,-1-1 0,1 1 0,3-2 0,-5 3-7,0 0 0,0 0-1,0 0 1,1 0 0,-1 0 0,0 0 0,0 0 0,1 0 0,-1 0 0,0 0 0,0 0 0,0 0 0,1 0-1,-1 0 1,0 0 0,0 0 0,1 0 0,-1 0 0,0 0 0,0 0 0,0 0 0,1 0 0,-1 1 0,0-1-1,0 0 1,0 0 0,1 0 0,-1 0 0,0 0 0,0 1 0,0-1 0,1 0 0,0 16 29,-11 56 23,-3-1 1,-24 72-1,27-108-44,-82 274 65,91-307-70,1 0 0,-1 1 1,0-1-1,-1 0 0,1 0 1,0 0-1,0 0 1,-1 0-1,-1 2 0,2-4 0,1 1 0,-1-1 0,0 1 0,1-1 0,-1 0 0,0 1 0,1-1 1,-1 1-1,0-1 0,0 0 0,1 0 0,-1 1 0,0-1 0,0 0 0,1 0 0,-1 0 0,0 0 0,0 0 0,-1 0 0,1-1 2,-1 1 1,1-1 0,0 0-1,-1 0 1,1 0-1,0 0 1,0 0-1,-1 0 1,1 0-1,0 0 1,0 0-1,0-1 1,0 1-1,0 0 1,1-1-1,-1 1 1,0 0 0,1-1-1,-1 1 1,0-1-1,1 0 1,0 1-1,-1-1 1,1-2-1,-2-6 12,0-1 0,1 1-1,1-1 1,0 1 0,0-1 0,1 0-1,0 1 1,1-1 0,0 1 0,0 0-1,1-1 1,1 1 0,0 0-1,0 1 1,1-1 0,0 1 0,1 0-1,0 0 1,0 1 0,12-13 0,20-18 3,2 3 0,1 1 0,57-36 1,57-47 48,-143 107-64,19-17 11,1 1 0,38-24 0,-66 49-19,0 0 1,0-1 0,0 2-1,0-1 1,0 0-1,5-1 1,-8 3-2,0 0 1,0 0-1,1 0 1,-1 0-1,0 0 1,0 0-1,0 0 1,0 1-1,0-1 0,0 0 1,0 1-1,0-1 1,0 0-1,0 1 1,0-1-1,0 1 1,0 0-1,0-1 0,0 1 1,0 0-1,0-1 1,-1 1-1,1 0 1,0 0-1,0 0 1,-1 0-1,1 0 0,0 1 1,2 4-3,0 1 0,-1 0 0,0-1 0,0 1 0,0 0 0,-1 0 0,0 0 0,0 0 0,-1 13 0,-7 65 40,6-77-31,-1 3 9,1-6-4,0 0 0,0 0 1,1 0-1,0 0 0,0 0 1,0 0-1,0 0 1,3 8-1,9-27 74,125-222 259,-136 236-341,-1-1 0,1 0 1,-1 0-1,1 0 0,-1 1 1,1-1-1,-1 0 1,1 1-1,-1-1 0,1 0 1,0 1-1,-1-1 1,1 1-1,0-1 0,0 1 1,0 0-1,-1-1 1,1 1-1,0 0 0,0-1 1,0 1-1,0 0 1,1 0-1,-1 0-1,0 0 1,0 1-1,0-1 1,-1 0-1,1 1 0,0-1 1,0 1-1,0-1 1,-1 1-1,1 0 0,0-1 1,0 1-1,-1 0 1,1 0-1,-1-1 0,1 1 1,0 2-1,2 2 2,0 1-1,-1 0 1,0 0-1,0 0 0,1 7 1,1 33 1,-4-36-3,1-1 0,-1 1 0,2-1 0,-1 0-1,4 12 1,-5-21 0,0 0-1,0 0 0,1 1 0,-1-1 1,0 0-1,0 1 0,0-1 1,0 0-1,0 0 0,1 1 0,-1-1 1,0 0-1,0 0 0,0 1 1,1-1-1,-1 0 0,0 0 1,0 0-1,1 1 0,-1-1 0,0 0 1,1 0-1,-1 0 0,0 0 1,0 0-1,1 0 0,-1 0 0,0 0 1,1 0-1,-1 0 0,0 0 1,1 0-1,-1 0 0,0 0 1,1 0-1,-1 0 0,0 0 0,0 0 1,1 0-1,-1 0 0,0 0 1,1 0-1,-1 0 0,0-1 0,0 1 1,1 0-1,-1 0 0,0 0 1,0-1-1,1 1 0,-1 0 1,0 0-1,0-1 0,0 1 0,1 0 1,-1 0-1,0-1 0,15-19 33,-13 15-24,94-145 299,-95 149-303,-1 0 0,1-1 0,0 1 0,-1 0 0,1 0 0,0 0 0,0 0 0,0 0 0,0 0 0,0 1 0,0-1 0,0 0 1,0 0-1,0 1 0,0-1 0,0 1 0,1-1 0,-1 1 0,0-1 0,2 1 0,-2 0-3,0 0 0,0 0 0,0 0 1,0 1-1,0-1 0,0 1 0,-1-1 0,1 0 0,0 1 0,0 0 0,-1-1 1,1 1-1,0-1 0,-1 1 0,1 0 0,0-1 0,-1 1 0,1 0 1,-1 0-1,1 0 0,-1-1 0,1 1 0,-1 0 0,0 0 0,0 0 0,1 0 1,-1 0-1,0 1 0,11 39-4,-8-24-8,1 1 0,1-1-1,0-1 1,1 1 0,1-1-1,1 0 1,18 27 0,-24-40 12,0-1 1,1 1-1,0-1 1,-1 0-1,1 0 1,0 0-1,0-1 1,0 1-1,0-1 1,0 1-1,1-1 1,-1 0-1,0 0 1,1-1-1,-1 1 1,0-1-1,1 1 1,-1-1-1,1 0 1,-1-1-1,0 1 1,1 0-1,-1-1 1,0 0-1,1 0 1,2-1-1,3-1 17,-1 0 0,0 0 0,1-1 0,-2 0 0,1-1-1,0 0 1,-1 0 0,13-12 0,0-4 27,-1-2-1,-1 0 1,-2-1-1,0-1 0,17-35 1,51-141 137,-64 140-137,21-106 0,-4-70 23,-19 116-1,-15 108-62,-2 7 0,0 0 0,0 0 0,-1 0 0,1 0 0,-2-9 0,-11 28-26,3 8-2,1 0 1,1 1-1,1-1 1,1 1 0,-3 24-1,3-17-4,-38 265-217,38-231 166,2 1 1,10 105-1,-5-149 55,-1-8 7,0 1 1,0-1-1,1 0 1,1 0-1,0 0 0,1 0 1,10 21-1,-13-31 16,0-1 1,-1 0-1,1 0 0,0 0 0,0 1 0,1-1 0,-1 0 0,0-1 1,0 1-1,0 0 0,1 0 0,-1 0 0,0-1 0,1 1 1,-1-1-1,1 1 0,-1-1 0,0 1 0,1-1 0,2 0 1,0 0 0,-1 0 0,0 0 0,0-1 0,1 0 0,-1 1 0,0-1 0,0 0 0,0-1 0,4-1 0,3-2 8,0-1 0,0-1 0,-1 1 0,13-13 0,-5 0 31,-15 15-35,0 1 0,1 0 1,0 0-1,-1 0 1,1 0-1,0 0 0,1 0 1,-1 1-1,0 0 0,1-1 1,4-1-1,-8 4-5,1 0-1,-1 0 0,0 1 1,0-1-1,1 0 0,-1 0 1,0 0-1,0 1 1,1-1-1,-1 0 0,0 0 1,0 1-1,1-1 0,-1 0 1,0 0-1,0 1 1,0-1-1,0 0 0,0 0 1,1 1-1,-1-1 0,0 0 1,0 1-1,0-1 1,0 0-1,0 1 0,0-1 1,0 0-1,0 1 0,0-1 1,0 0-1,0 1 1,0 16 3,-1-12-3,1-2-1,0 15 1,1-1 0,0 0 0,5 26 0,-5-38-1,0-1 0,1 1 0,-1-1 0,1 1 1,0-1-1,0 0 0,0 0 0,1 0 0,-1 0 0,1 0 0,0-1 0,0 1 0,0-1 1,1 0-1,-1 0 0,1 0 0,0 0 0,6 3 0,-9-5 1,1 0 0,0-1 0,-1 1 1,1-1-1,0 1 0,-1-1 0,1 1 0,0-1 0,0 0 0,-1 0 0,1 0 0,0 0 1,0 0-1,-1 0 0,1-1 0,0 1 0,-1-1 0,1 1 0,0-1 0,-1 1 0,1-1 0,0 0 1,-1 0-1,1 0 0,-1 0 0,0 0 0,1 0 0,-1 0 0,0 0 0,0-1 0,1 1 0,-1 0 1,0-1-1,0 1 0,1-4 0,3-3 8,-1-1 1,0-1-1,0 1 0,4-16 1,-8 24-10,4-14 18,0 1 1,0-1-1,-2 0 1,0 1-1,0-1 1,-2 0-1,-1-23 1,1 37-18,0 0-1,0 0 1,0 0 0,0 0 0,-1 0-1,1 0 1,0 0 0,-1 0 0,1 0-1,-1 0 1,1 0 0,-1 0 0,1 1-1,-1-1 1,0 0 0,0-1 0,0 2-1,1 0 1,0 0-1,-1 0 1,1-1 0,0 1-1,0 0 1,-1 0-1,1 0 1,0 0-1,-1 0 1,1 0 0,0 0-1,-1 0 1,1 0-1,0 0 1,-1 0-1,1 0 1,0 0 0,-1 0-1,1 0 1,0 0-1,-1 0 1,1 1-1,0-1 1,0 0 0,-1 0-1,1 0 1,0 0-1,-1 1 1,1-1 0,-1 1-1,1 0 1,-1 0-1,1 0 1,0-1 0,-1 1-1,1 0 1,0 0 0,0 0-1,-1 0 1,1 0-1,0 0 1,0-1 0,0 1-1,0 0 1,0 0 0,0 0-1,0 0 1,1 0-1,-1 0 1,0 0 0,0 0-1,1-1 1,-1 1 0,0 0-1,1 0 1,-1 0-1,1-1 1,-1 1 0,1 0-1,0 0 1,-1-1 0,1 1-1,0-1 1,-1 1 0,3 0-1,-1 2-3,1-1 0,1 1 0,-1-1 0,0 0 0,1 0 0,-1-1 0,1 1 0,-1-1 0,1 1 0,0-1 0,0 0 0,-1-1 0,1 1 0,0-1 0,0 1 0,0-1 0,0 0 0,0-1 0,0 1 0,0-1 0,-1 1 0,1-1 0,0 0 0,0-1 0,-1 1 0,1-1 0,4-2 0,8-5 9,-1 0-1,0-1 1,0-1 0,-1 0-1,-1-1 1,1 0-1,-2-1 1,18-24-1,-12 12 18,-1-1 0,-1 0 0,-2-1-1,16-39 1,-16 22 28,-2 0-1,-2-1 1,6-52 0,-15 84-23,0 0 1,-1-23-1,0 36-27,0 0-1,0 0 0,0-1 1,0 1-1,0 0 1,0 0-1,0 0 1,0 0-1,0-1 0,0 1 1,0 0-1,0 0 1,0 0-1,0 0 0,0-1 1,0 1-1,0 0 1,0 0-1,0 0 1,0 0-1,0 0 0,-1-1 1,1 1-1,0 0 1,0 0-1,0 0 1,0 0-1,0 0 0,0 0 1,-1 0-1,1-1 1,0 1-1,0 0 1,0 0-1,0 0 0,-1 0 1,1 0-1,0 0 1,0 0-1,0 0 0,-1 0 1,-6 5 10,-6 14 4,4 3-20,0 1-1,2 0 1,0 1-1,-6 44 1,8-27-16,2 1 0,3 45 1,6-8 39,4-1 0,39 148 0,-25-147 120,-25-78-465,-3-7-99,-5-8-184,-1-1-3115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28.102"/>
    </inkml:context>
    <inkml:brush xml:id="br0">
      <inkml:brushProperty name="width" value="0.05" units="cm"/>
      <inkml:brushProperty name="height" value="0.05" units="cm"/>
      <inkml:brushProperty name="color" value="#AB008B"/>
    </inkml:brush>
  </inkml:definitions>
  <inkml:trace contextRef="#ctx0" brushRef="#br0">1 29 13968,'0'0'2113,"17"-4"-1756,32-5-108,0 2 0,60-1 0,-73 7-96,78 4 383,-101-2-401,0 1 1,1 1-1,-1 0 1,0 0-1,-1 1 1,18 8-1,-29-12-121,0 1 0,0-1 0,-1 1 0,1-1 0,0 1 0,0-1 0,-1 1 0,1 0 0,0-1 0,-1 1 0,1 0 0,-1 0 0,1-1 0,-1 1 0,1 0 0,0 1 0,-3 4-2448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28.383"/>
    </inkml:context>
    <inkml:brush xml:id="br0">
      <inkml:brushProperty name="width" value="0.05" units="cm"/>
      <inkml:brushProperty name="height" value="0.05" units="cm"/>
      <inkml:brushProperty name="color" value="#AB008B"/>
    </inkml:brush>
  </inkml:definitions>
  <inkml:trace contextRef="#ctx0" brushRef="#br0">0 0 10752,'0'0'752,"79"26"-528,-14-7 8,19-7 128,5-2 8,-4-8-64,-3-2 8,-9-2-232,-11-4 8,-11 0 40,-11-7 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0.734"/>
    </inkml:context>
    <inkml:brush xml:id="br0">
      <inkml:brushProperty name="width" value="0.05" units="cm"/>
      <inkml:brushProperty name="height" value="0.05" units="cm"/>
      <inkml:brushProperty name="color" value="#AB008B"/>
    </inkml:brush>
  </inkml:definitions>
  <inkml:trace contextRef="#ctx0" brushRef="#br0">0 191 6328,'0'0'5713,"11"-2"-5450,1 0-177,0-1 0,0-1 0,-1 0 1,1 0-1,-1-1 0,0-1 0,-1 1 0,13-10 1,-12 6 73,0 0 1,-1-1 0,18-22 0,-25 29-92,-1-1-1,1 0 0,-1 0 1,0-1-1,0 1 1,0 0-1,1-6 1,-3 8-22,1 0 0,-1 0 0,0-1 1,0 1-1,0 0 0,0 0 0,0 0 1,0 0-1,-1 0 0,1 0 0,-1 0 0,1 0 1,-1 0-1,0 0 0,0 0 0,0 0 1,-1-1-1,2 2-24,-1 1 0,0-1 0,0 1 0,0-1 0,0 1 0,1 0 0,-1-1 0,0 1 0,0 0 0,0-1 0,0 1 0,0 0 0,0 0 0,0 0-1,0 0 1,0 0 0,0 0 0,0 0 0,-1 1 0,-19 3 223,14-2-200,0 1-1,0-1 1,1 2-1,-1-1 1,1 1-1,0-1 1,0 2 0,0-1-1,0 1 1,1 0-1,0 0 1,0 0-1,0 1 1,1 0-1,0 0 1,0 0-1,0 0 1,-4 12 0,6-13-17,0 0 0,1 0 0,0 0 0,0-1 0,0 1 0,0 0 1,1 0-1,0 0 0,0 0 0,0 0 0,1 0 0,0 0 0,0 0 1,0 0-1,0 0 0,1 0 0,0-1 0,0 1 0,0-1 0,1 1 1,-1-1-1,1 0 0,0 0 0,0 0 0,0 0 0,1-1 1,-1 1-1,6 3 0,-3-2 18,1 0 1,0 0 0,1-1-1,-1 0 1,1 0 0,0-1-1,0 1 1,0-2 0,0 1-1,0-1 1,0-1-1,16 2 1,-11-3 67,0 0 0,-1-1 0,1-1 1,-1 0-1,0-1 0,0 0 0,22-8 0,-1-5-572,0-2 0,-1 0 0,0-2 0,45-40-1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2.055"/>
    </inkml:context>
    <inkml:brush xml:id="br0">
      <inkml:brushProperty name="width" value="0.05" units="cm"/>
      <inkml:brushProperty name="height" value="0.05" units="cm"/>
      <inkml:brushProperty name="color" value="#AB008B"/>
    </inkml:brush>
  </inkml:definitions>
  <inkml:trace contextRef="#ctx0" brushRef="#br0">169 871 7432,'0'0'-31,"8"-12"336,105-172 1377,161-306 2340,-221 362-2976,-38 88-478,-12 24-89,-3 16-466,0 0 0,0 0 0,0 0 0,-1 0 0,1 0 0,0 0 0,0 0 0,0 0 0,0-1 0,0 1 0,-1 0 0,1 0 0,0 0 0,0 0 0,0 0 0,0 0 0,-1 0 0,1 0 0,0 0 0,0 0 0,0 0 0,0 0 0,-1 0 0,1 0 0,0 0 0,0 0 0,0 0 0,0 1 0,0-1 0,-1 0 0,1 0 0,0 0 0,0 0 0,0 0 0,0 0 0,0 0 0,0 0 0,-1 1 0,1-1 0,0 0 0,0 0 0,0 0 0,0 0 0,-23 27 474,-13 27-114,-52 105 0,-15 72 16,38-81-151,40-95-160,-36 81 268,-102 167 0,98-205 222,103-120 80,155-142-40,-91 73-334,-20 21 157,147-96 0,-228 165-425,-1 1 1,1-1 0,0 1 0,0-1-1,0 1 1,-1-1 0,1 1 0,0 0-1,0-1 1,0 1 0,0 0 0,-1 0-1,1 0 1,0 0 0,0 0 0,1 0-1,-2 0-3,0 0 0,1 0 0,-1 1 0,0-1-1,0 0 1,0 1 0,0-1 0,0 0 0,0 1-1,0-1 1,0 0 0,0 1 0,0-1-1,0 0 1,0 1 0,0-1 0,0 0 0,0 1-1,0-1 1,0 0 0,0 1 0,0-1 0,-1 0-1,1 1 1,0-1 0,0 0 0,-1 1 0,-18 31 54,15-27-61,4-5 4,-62 104 33,57-93-29,0 0-1,1 0 0,0 1 0,0-1 1,1 1-1,1 0 0,0-1 1,0 16-1,2-26-2,-1 0 0,1 0 0,0 0 0,0-1 0,1 1 0,-1 0 0,0 0 0,0 0 0,0 0-1,1 0 1,-1-1 0,0 1 0,1 0 0,-1 0 0,0 0 0,1-1 0,-1 1 0,1 0 0,0-1 0,-1 1 0,1 0 0,-1-1 0,1 1 0,0-1 0,0 1 0,-1-1 0,2 1 0,0 0 3,0-1-1,0 1 1,-1-1 0,1 0 0,0 0 0,0 0 0,0 0 0,0 0 0,0-1 0,-1 1 0,1 0 0,3-2 0,1 0 10,0 0-1,0-1 0,-1 1 1,1-1-1,-1-1 1,1 1-1,4-5 0,-2-1 8,-1 1-1,0-1 1,-1 0-1,0 0 0,0-1 1,-1 0-1,0 0 1,-1 0-1,0 0 1,3-13-1,-5 14 25,1-1 0,-2 0 0,1 1 0,-2-1 0,1 0 0,-1 0 0,0 1 0,-1-1 1,0 0-1,-1 0 0,-5-16 0,0 15 176,2 2-49,5 8-170,0 1 0,0-1 0,0 1 0,1 0 0,-1-1 0,0 1 0,1-1 0,-1 1 0,0 0 0,1-1 0,-1 1 0,1 0 0,-1-1 0,1 1 1,-1 0-1,0 0 0,1 0 0,-1-1 0,1 1 0,-1 0 0,1 0 0,-1 0 0,1 0 0,-1 0 0,1 0 0,11-3 22,0 1 0,1 0 0,-1 1 0,0 0 0,0 1 0,0 0 0,1 1 0,-1 0 0,0 1 0,0 1 0,0-1 0,0 2 0,-1 0 0,1 0 0,-1 1 0,0 1 0,0 0-1,-1 0 1,0 1 0,0 0 0,0 1 0,-1 0 0,0 1 0,-1 0 0,0 0 0,0 1 0,-1-1 0,0 2 0,7 14 0,-7-11 45,-4-7 6,0 0 0,1 0 0,0 0 1,8 10-1,-11-15-68,0-1 1,0 0-1,0 0 1,0 0-1,0 0 1,0 0-1,0 0 1,0-1-1,1 1 1,-1 0-1,0-1 1,1 1-1,-1-1 1,0 1-1,1-1 1,-1 1-1,1-1 1,-1 0-1,1 0 1,-1 0 0,0 0-1,1 0 1,-1 0-1,1 0 1,-1 0-1,1-1 1,-1 1-1,1 0 1,-1-1-1,0 1 1,2-2-1,11-6-3104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3.308"/>
    </inkml:context>
    <inkml:brush xml:id="br0">
      <inkml:brushProperty name="width" value="0.05" units="cm"/>
      <inkml:brushProperty name="height" value="0.05" units="cm"/>
    </inkml:brush>
  </inkml:definitions>
  <inkml:trace contextRef="#ctx0" brushRef="#br0">0 0 8240,'0'0'5122,"14"11"-4475,-2-1-448,-6-4-93,0-1 0,1 0 0,0 0 0,0 0 0,0-1 0,1 0 1,-1 0-1,1-1 0,0 0 0,0 0 0,9 1 0,27 2 811,0-3 1,0-1-1,53-5 0,-54 2-128,6-6 321,2 0 113,-48 7-1425,1 0-1,0 1 1,-1-1 0,1 0 0,-1 1 0,1 0 0,-1 0 0,1 0-1,-1 0 1,0 1 0,4 1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4.780"/>
    </inkml:context>
    <inkml:brush xml:id="br0">
      <inkml:brushProperty name="width" value="0.05" units="cm"/>
      <inkml:brushProperty name="height" value="0.05" units="cm"/>
      <inkml:brushProperty name="color" value="#AB008B"/>
    </inkml:brush>
  </inkml:definitions>
  <inkml:trace contextRef="#ctx0" brushRef="#br0">0 907 5520,'0'0'3128,"11"-2"-2703,-7 2-388,3-1 41,1-1 0,0 0 1,0 0-1,-1 0 0,1-1 0,-1 0 0,1-1 0,-1 0 0,-1 0 0,8-5 0,8-11 218,-1-1 1,-1-1-1,0-1 1,-2 0-1,-1-1 0,14-28 1,76-166 1503,-85 169-1411,-7 15-90,-2 0-1,-1-1 1,-1 0 0,-3-1-1,0 0 1,-2-1 0,-2 1-1,-1-43 1,-3 77-284,0-3 79,0-1 0,0 1 0,-1-1 0,0 1 0,0 0 1,0-1-1,-3-5 0,4 11-85,0-1 0,0 1 0,0 0 0,0 0 0,0 0 0,-1-1 0,1 1 0,0 0 0,0 0 0,0 0 0,0 0 0,-1-1 0,1 1 0,0 0 0,0 0 0,0 0 0,-1 0 0,1 0 0,0 0 0,0-1 0,0 1 0,-1 0 0,1 0 0,0 0 0,0 0 0,-1 0 1,1 0-1,0 0 0,0 0 0,-1 0 0,1 0 0,0 0 0,0 0 0,-1 0 0,1 0 0,0 1 0,0-1 0,0 0 0,-1 0 0,1 0 0,0 0 0,0 0 0,0 0 0,-1 1 0,-8 8 160,8-8-143,-14 17 70,2 1-1,0 0 1,1 1-1,1 1 1,0-1-1,2 2 1,-8 24 0,-2 21 99,-10 74 0,29-139-190,-7 47 136,2-1 1,2 1-1,8 93 0,-3-120-46,1 0 0,1 0 1,1 0-1,1-1 0,1 0 0,11 24 0,-17-43-76,0 0 1,0 0 0,0 0 0,1 0-1,-1 0 1,1-1 0,-1 1 0,1 0-1,-1-1 1,1 1 0,0-1 0,0 0-1,0 0 1,0 1 0,0-1 0,0-1 0,3 3-1,0-2 12,-1-1-1,0 1 0,0 0 0,0-1 1,1 0-1,-1 0 0,0-1 0,8 0 1,2-3 43,0 0 1,-1 0 0,0-2-1,20-10 1,0-3 58,-2-2 0,0-1 0,-1-2 1,-2-1-1,0-1 0,26-33 0,-48 52-54,0 0 0,-1 0 0,0-1 0,0 0-1,5-13 1,-10 20-76,0 1 0,0 0 0,0 0 1,0 0-1,0 0 0,0 0 0,0 0 0,0 0 0,1 0 0,-1 0 0,0 0 0,0 0 0,0-1 0,0 1 0,0 0 0,0 0 0,0 0 0,0 0 0,0 0 0,0 0 1,0 0-1,-1 0 0,1 0 0,0 0 0,0-1 0,0 1 0,0 0 0,0 0 0,0 0 0,0 0 0,0 0 0,0 0 0,0 0 0,0 0 0,0 0 0,0 0 0,0 0 1,0 0-1,0 0 0,0 0 0,0 0 0,-1 0 0,1-1 0,0 1 0,0 0 0,0 0 0,0 0 0,0 0 0,0 0 0,0 0 0,0 0 0,0 0 0,0 0 0,-1 0 1,1 0-1,0 0 0,0 0 0,0 0 0,0 0 0,0 1 0,-9 1 85,-9 8-33,2 0-29,1 1 1,0 1 0,1 0 0,0 1 0,1 0-1,-23 30 1,28-31-13,0 0 0,1 1 0,0 0 0,1 0 0,0 0 0,1 1 0,1 0-1,0 0 1,-3 25 0,7-38-11,-1 1 0,1-1 0,0 1 0,0-1 0,0 0 0,0 1 0,0-1 0,0 1 0,0-1-1,1 0 1,-1 1 0,1-1 0,-1 1 0,1-1 0,-1 0 0,1 0 0,0 1 0,-1-1 0,1 0 0,0 0 0,0 0-1,0 0 1,0 0 0,1 2 0,0-2 2,1 0-1,-1-1 0,0 1 1,0 0-1,0-1 0,1 1 1,-1-1-1,0 1 1,0-1-1,1 0 0,-1 0 1,0 0-1,4-1 0,3 0 4,0-1-1,0-1 1,-1 1-1,1-1 1,-1-1-1,14-7 1,-11 4 3,0-2 0,0 0-1,-1 0 1,-1-1 0,1 0 0,-1 0-1,-1-1 1,8-13 0,7-16 104,18-42 0,-38 76-94,1-4 37,-4 9-46,0 0-1,1 0 1,-1 0 0,0-1 0,1 1-1,-1 0 1,1 0 0,-1 0 0,1 0-1,-1 0 1,1 0 0,0 0 0,0 0-1,-1 1 1,1-1 0,0 0 0,1-1-1,2 31 108,0-11-87,0 0-1,11 29 1,-12-39-26,0 0 0,1-1 0,0 1 0,0 0 0,1-1 0,0 0 0,1 0 0,6 6 0,-10-11 1,0 0 0,0 0 0,0-1 0,0 1-1,0-1 1,1 1 0,-1-1 0,1 0 0,-1 0-1,1 0 1,-1 0 0,1-1 0,0 1 0,-1-1 0,1 1-1,0-1 1,0 0 0,-1 0 0,1 0 0,0 0-1,-1-1 1,1 1 0,0-1 0,-1 0 0,1 1 0,0-1-1,3-2 1,4-3 28,0-1 0,-1 1-1,0-1 1,0-1 0,9-10-1,0 2 9,54-59 223,-71 74-261,0 0-1,0 0 1,0 0-1,-1 0 1,1 0-1,0 0 0,0 1 1,0-1-1,1 0 1,-1 1-1,0-1 1,0 1-1,0-1 1,0 1-1,0 0 1,1-1-1,-1 1 1,0 0-1,0 0 0,1 0 1,-1 0-1,0 0 1,0 0-1,1 0 1,-1 0-1,0 0 1,0 1-1,0-1 1,1 0-1,-1 1 1,0-1-1,0 1 0,0 0 1,0-1-1,0 1 1,0 0-1,0-1 1,0 1-1,0 0 1,0 0-1,0 0 1,0 1-1,4 5 11,-1 1 1,0-1-1,-1 1 1,1 0-1,2 10 0,2 4 1,-6-18-6,-1-1-1,1 0 1,0 1 0,0-1-1,0 0 1,0 0 0,0 0-1,1 0 1,-1 0-1,1-1 1,0 1 0,0-1-1,0 0 1,0 0 0,0 0-1,1 0 1,-1 0-1,0-1 1,1 1 0,-1-1-1,1 0 1,0 0 0,-1 0-1,1-1 1,0 1-1,0-1 1,-1 0 0,1 0-1,0 0 1,0-1 0,-1 1-1,1-1 1,0 0-1,-1 0 1,1 0 0,0-1-1,-1 1 1,0-1 0,1 0-1,2-2 1,15-9 36,-1-2 0,-1 0-1,0-1 1,18-19 0,18-17 105,-22 19-12,6-5 58,-30 32-178,-14 11 7,-11 12-6,-29 35-11,-63 82 21,103-125-35,-1 0 1,2 0-1,-7 14 0,10-21 5,1 0 0,-1-1-1,0 1 1,0 0-1,1 0 1,-1 0-1,1 0 1,0 0-1,-1 0 1,1 0-1,0 0 1,0 0-1,0 0 1,1 0-1,-1 0 1,0 0-1,1 0 1,-1 0-1,1 0 1,0 0-1,-1 0 1,1-1-1,0 1 1,2 2-1,-1-3 1,-1 0 0,1 0 1,-1 0-1,1 0 0,0-1 0,0 1 0,-1-1 0,1 1 0,0-1 1,0 0-1,0 1 0,-1-1 0,1 0 0,0 0 0,0 0 0,0-1 1,0 1-1,-1 0 0,1-1 0,0 1 0,0-1 0,2-1 1,1 0 1,0 0 0,0-1 0,-1 1 0,1-1 0,-1 0 1,7-6-1,0-4 16,0 0 0,-1-1 0,0 0 0,-1-1 1,-1 0-1,0-1 0,10-28 0,-7 17 85,21-38 1,-31 77-30,-3 10-71,-24 129-38,-62 196-1,81-323 40,6-16 0,-1-1-1,-1 1 0,0-1 1,0 0-1,-5 9 0,8-16-1,0 1-1,0-1 0,0 1 0,-1-1 1,1 0-1,0 1 0,0-1 0,-1 0 0,1 1 1,0-1-1,-1 0 0,1 0 0,0 1 1,-1-1-1,1 0 0,0 0 0,-1 1 0,1-1 1,0 0-1,-1 0 0,1 0 0,-1 0 1,1 0-1,0 0 0,-1 1 0,1-1 0,-1 0 1,1 0-1,-1 0 0,1 0 0,-1-1 0,-8-10 47,-1-20 20,9 21-56,0 1 0,0 0 0,1-1 0,0 1-1,1-1 1,0 1 0,0-1 0,1 1 0,0 0 0,1 0 0,0 0 0,0 0-1,1 0 1,0 1 0,1 0 0,0-1 0,7-8 0,0 2-3,0 1 0,1 0 0,0 1 0,2 0 0,-1 1 0,1 1 0,30-17-1,-2 5-5,-2-3 0,0-1 0,-1-3 0,67-65 0,-96 84-3,-1-1 0,0-1-1,8-13 1,-15 21 1,-1 0-1,1-1 0,-1 1 1,1 0-1,-2-1 1,1 1-1,-1-1 0,1 0 1,-2 1-1,1-1 1,0-9-1,-1 14 2,0 1-1,0-1 0,0 0 1,0 1-1,0-1 0,0 0 1,0 1-1,0-1 1,0 0-1,0 1 0,0-1 1,-1 0-1,1 1 1,0-1-1,0 0 0,-1 1 1,1-1-1,0 1 1,-1-1-1,1 0 0,-1 1 1,1-1-1,-1 1 1,1-1-1,-1 1 0,1 0 1,-1-1-1,1 1 0,-1-1 1,0 1-1,1 0 1,-1 0-1,1-1 0,-1 1 1,0 0-1,1 0 1,-1 0-1,0 0 0,1 0 1,-1-1-1,0 1 1,0 1-1,1-1 0,-1 0 1,0 0-1,1 0 1,-2 1-1,-1 0 2,0 0-1,0 0 1,1 1 0,-1 0-1,0-1 1,1 1 0,-1 0-1,1 0 1,-4 5-1,-1 1 1,1 0 0,0 0 0,0 1 0,1 0 0,0 0 0,1 0 0,0 1 0,-4 12 0,7-17-2,-1 1 0,2-1 0,-1 1 0,1-1 0,0 0 1,0 1-1,0-1 0,1 1 0,0-1 0,0 0 0,0 0 0,1 1 1,-1-1-1,1 0 0,1 0 0,-1 0 0,6 8 0,-2-5-10,0 0-1,1-1 1,-1 1-1,2-1 0,-1-1 1,1 1-1,11 6 1,-16-11 3,1 0 1,-1 0 0,0 0-1,0 0 1,1-1-1,-1 1 1,1-1-1,-1 0 1,1 0 0,-1-1-1,1 1 1,0-1-1,-1 0 1,1 0-1,0 0 1,-1 0 0,1 0-1,0-1 1,-1 0-1,1 0 1,-1 0-1,1 0 1,4-2-1,3-10-326,-9 8-2264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5.945"/>
    </inkml:context>
    <inkml:brush xml:id="br0">
      <inkml:brushProperty name="width" value="0.05" units="cm"/>
      <inkml:brushProperty name="height" value="0.05" units="cm"/>
      <inkml:brushProperty name="color" value="#AB008B"/>
    </inkml:brush>
  </inkml:definitions>
  <inkml:trace contextRef="#ctx0" brushRef="#br0">4 1 6328,'0'0'6768,"1"11"-6282,1 308 1721,-5-151-1246,1-97-546,1-32 166,6 73 0,0-11 2883,10-150-2904,39-82-1,-42 107-428,1 0-1,2 0 0,0 2 1,37-42-1,-49 60-108,1 1 0,-1-1 0,1 1 0,0 0 0,0 0 1,0 0-1,1 1 0,-1 0 0,0-1 0,1 1 0,0 1 0,-1-1 0,1 1 0,0 0 0,0 0 0,0 0 1,0 1-1,0-1 0,0 1 0,6 1 0,-10 0-17,1-1 1,0 1-1,-1 0 1,1-1-1,-1 1 1,1 0-1,-1 0 0,0 0 1,1 0-1,-1 1 1,0-1-1,0 0 1,0 0-1,0 1 0,0-1 1,0 1-1,0-1 1,0 1-1,-1-1 1,1 1-1,0-1 0,-1 1 1,1 0-1,-1-1 1,0 1-1,0 0 1,1-1-1,-1 1 1,0 0-1,-1-1 0,1 3 1,-1 4 9,1 0-1,-2 0 1,1 0 0,-1 0 0,-4 11 0,-3-1 4,-1 0 0,-1-1 0,0 0 0,-1-1 0,0 0 1,-2-1-1,-17 17 0,28-29 0,0-1-1,0 1 1,0-1-1,0 1 1,-1-1-1,1 0 1,-1 0 0,1 0-1,-1-1 1,0 1-1,0-1 1,1 0 0,-1 0-1,0 0 1,-5 0-1,41 12 254,7-2-175,0 3 0,0 1 1,-1 2-1,-1 1 0,39 26 0,-63-36-52,-3-1 30,0 0-1,1-1 1,0 0-1,0-1 0,23 7 1,-33-12-67,0 0 1,0 0-1,0 0 1,0 0-1,0 0 1,0 0-1,0 0 1,0 0-1,-1-1 1,1 1-1,0 0 1,0 0-1,0-1 1,0 1-1,0-1 1,-1 1-1,1-1 1,0 1-1,0-1 1,-1 1-1,1-1 1,0 0-1,-1 1 1,1-1-1,-1 0 1,1 0-1,-1 1 1,1-1-1,0-1 0,8-24-2413,-9 23 1213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7.865"/>
    </inkml:context>
    <inkml:brush xml:id="br0">
      <inkml:brushProperty name="width" value="0.05" units="cm"/>
      <inkml:brushProperty name="height" value="0.05" units="cm"/>
      <inkml:brushProperty name="color" value="#AB008B"/>
    </inkml:brush>
  </inkml:definitions>
  <inkml:trace contextRef="#ctx0" brushRef="#br0">32 80 8032,'0'0'5488,"-4"10"-4870,1-3-503,-2 2 82,1 0 0,1 0-1,0 0 1,0 0-1,1 1 1,0-1 0,-1 13-1,5-21 476,3-8-419,5-10-67,-4 4-68,4-10 151,1 0 1,1 0-1,1 1 1,19-24-1,-22 37 360,-9 9-611,-1 0-1,0 0 1,1 0-1,-1 1 1,0-1-1,1 0 1,-1 0-1,0 1 1,1-1-1,-1 0 1,0 1-1,0-1 1,1 0-1,-1 1 1,0-1-1,0 0 1,0 1-1,1-1 1,-1 0-1,0 1 1,0-1-1,0 1 1,0-1-1,0 0 1,0 1-1,0-1 1,0 1-1,0-1 1,0 0-1,0 1 1,0-1-1,0 1 1,0 0-1,-4 34 377,3-33-306,1 0-1,-1-1 1,1 1 0,-1 0-1,1 0 1,0 0 0,-1 0 0,1 0-1,0-1 1,1 1 0,-1 0-1,0 0 1,0 0 0,1 0 0,0 2-1,6-3-2772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8.537"/>
    </inkml:context>
    <inkml:brush xml:id="br0">
      <inkml:brushProperty name="width" value="0.05" units="cm"/>
      <inkml:brushProperty name="height" value="0.05" units="cm"/>
      <inkml:brushProperty name="color" value="#AB008B"/>
    </inkml:brush>
  </inkml:definitions>
  <inkml:trace contextRef="#ctx0" brushRef="#br0">49 78 9440,'0'0'11593,"1"-10"-11468,2-30-36,-6 20 17,3 19-98,0 1 0,0-1 0,0 1 0,0 0 0,-1-1 0,1 1-1,0 0 1,0-1 0,0 1 0,-1 0 0,1 0 0,0-1 0,-1 1 0,1 0 0,0 0 0,0-1 0,-1 1 0,1 0 0,0 0 0,-1 0 0,1-1 0,-1 1-1,1 0 1,-1 0 0,1 0 59,-11 12 82,4-1-96,5-7-40,0-1-1,-1 0 1,1 0-1,0-1 1,-1 1 0,0 0-1,-4 3 1,32-9-325,-16 1-2190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39.779"/>
    </inkml:context>
    <inkml:brush xml:id="br0">
      <inkml:brushProperty name="width" value="0.05" units="cm"/>
      <inkml:brushProperty name="height" value="0.05" units="cm"/>
      <inkml:brushProperty name="color" value="#AB008B"/>
    </inkml:brush>
  </inkml:definitions>
  <inkml:trace contextRef="#ctx0" brushRef="#br0">154 61 6424,'0'0'13782,"-11"4"-13591,3-2-149,4-1-23,0 1 0,-1-1 1,1 1-1,0 0 1,0 0-1,0 0 0,0 0 1,0 1-1,1-1 0,-1 1 1,1 0-1,0 0 1,0 0-1,0 1 0,-3 3 1,-6 12 110,1 0 1,1 0 0,-13 34 0,19-41-78,1 0 0,0 0 1,1 0-1,0 0 0,0 0 0,2 0 1,-1 0-1,3 15 0,-2-24-35,0 1-1,0-1 0,1 1 0,0-1 0,-1 0 1,1 1-1,1-1 0,-1 0 0,0 0 0,1 1 1,-1-1-1,1 0 0,0-1 0,0 1 1,0 0-1,1-1 0,-1 1 0,1-1 0,-1 1 1,1-1-1,0 0 0,0 0 0,0-1 1,0 1-1,0 0 0,0-1 0,0 0 0,0 0 1,1 0-1,-1 0 0,0 0 0,1-1 0,-1 1 1,5-1-1,1 0 16,-1-1-1,1 0 1,0 0-1,0-1 1,-1 0 0,1-1-1,-1 0 1,1 0-1,-1-1 1,0 0 0,0 0-1,8-7 1,6-7 107,-1-1 1,-1-1-1,0-1 1,-2 0-1,28-43 0,-46 64-135,3 26 144,1 1-1,12 37 1,-14-59-147,0 0-1,0 0 1,1 0 0,-1-1-1,1 1 1,0-1-1,1 0 1,-1 0 0,1 0-1,0 0 1,0 0-1,0-1 1,0 0 0,1 0-1,-1 0 1,1 0-1,0-1 1,0 0 0,0 0-1,0 0 1,0 0-1,0-1 1,0 0-1,0 0 1,1 0 0,-1-1-1,0 0 1,8 0-1,-2-2 5,1 0-1,-1 0 1,1-1-1,-1 0 1,0-1-1,0 0 1,-1-1-1,1 0 1,-1-1-1,0 0 1,-1 0-1,10-9 1,-6 4 20,-1-1 0,0 0 0,-1-1 0,0 0 0,-1-1 0,-1 0 0,0 0 0,9-21 0,-13 24 6,-1 0 0,0 0 0,0 0 0,-1-1 0,-1 1 0,0-1 0,-1 0 0,0 0 0,0 0 0,-1 1 0,-1-1 0,-3-19 0,3 28-18,1 0 0,-1 0 0,0 0 0,0 1 0,-1-1 0,1 0 0,0 1 0,-1-1-1,1 1 1,-1 0 0,0-1 0,0 1 0,0 0 0,0 0 0,0 0 0,-4-2 0,4 3-15,1 1 1,0-1 0,0 1 0,-1-1 0,1 1-1,0 0 1,-1 0 0,1 0 0,0-1-1,-1 1 1,1 1 0,-1-1 0,1 0-1,0 0 1,-1 0 0,1 1 0,0-1-1,0 0 1,-1 1 0,1 0 0,0-1 0,0 1-1,-1 0 1,1-1 0,0 1 0,0 0-1,0 0 1,0 0 0,0 0 0,0 0-1,1 0 1,-1 0 0,0 0 0,0 1-1,0 1 1,-18 31-325,10-16-2834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42.591"/>
    </inkml:context>
    <inkml:brush xml:id="br0">
      <inkml:brushProperty name="width" value="0.05" units="cm"/>
      <inkml:brushProperty name="height" value="0.05" units="cm"/>
      <inkml:brushProperty name="color" value="#AB008B"/>
    </inkml:brush>
  </inkml:definitions>
  <inkml:trace contextRef="#ctx0" brushRef="#br0">0 70 4312,'0'0'16385,"11"-4"-16248,1 1-99,0 0 0,0 0 0,0 1 0,0 1 0,24 0 0,8 1 226,84-11 0,-15 0 180,-19 5 913,-115 1-1398,-4-8-573,16 6-2603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43.320"/>
    </inkml:context>
    <inkml:brush xml:id="br0">
      <inkml:brushProperty name="width" value="0.05" units="cm"/>
      <inkml:brushProperty name="height" value="0.05" units="cm"/>
      <inkml:brushProperty name="color" value="#AB008B"/>
    </inkml:brush>
  </inkml:definitions>
  <inkml:trace contextRef="#ctx0" brushRef="#br0">1 37 6520,'0'0'12662,"13"-3"-12394,19-5-47,1 1 1,0 2-1,0 1 0,40 2 1,122 5 872,-146-3-774,-3-4 167,-46 4-493,0 0 0,1 0 0,-1 0 0,0 0 0,0 0 1,0-1-1,0 1 0,1 0 0,-1 0 0,0 0 0,0 0 0,0 0 0,0 0 0,0 0 0,0-1 1,1 1-1,-1 0 0,0 0 0,0 0 0,0 0 0,0-1 0,0 1 0,0 0 0,0 0 0,0 0 0,0 0 1,0-1-1,0 1 0,0 0 0,0 0 0,0 0 0,0 0 0,0-1 0,0 1 0,0 0 0,0 0 1,0 0-1,0-1 0,0 1 0,0 0 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58.305"/>
    </inkml:context>
    <inkml:brush xml:id="br0">
      <inkml:brushProperty name="width" value="0.05" units="cm"/>
      <inkml:brushProperty name="height" value="0.05" units="cm"/>
      <inkml:brushProperty name="color" value="#AB008B"/>
    </inkml:brush>
  </inkml:definitions>
  <inkml:trace contextRef="#ctx0" brushRef="#br0">0 678 5224,'0'0'5968,"11"-6"-5428,10-9-75,0 0 0,19-19 1,-13 8 312,-19 17-342,1 0-1,0 0 0,0 1 0,13-8 0,-21 16-401,-1 0 0,1 0-1,-1-1 1,0 1 0,1 0-1,-1 0 1,1 0 0,-1 0 0,0 0-1,1 0 1,-1 0 0,1-1-1,-1 1 1,1 0 0,-1 1 0,0-1-1,1 0 1,-1 0 0,1 0-1,-1 0 1,1 0 0,-1 0-1,0 0 1,1 1 0,-1-1 0,1 0-1,-1 0 1,0 1 0,1-1-1,-1 0 1,0 0 0,1 1 0,-1-1-1,10 20 441,0 30-210,-9-43-151,56 426 1422,-20-225-978,-26-165-285,1 0-1,32 72 1,-40-107-198,-3-4-15,1 0 0,-1-1 0,1 1 0,0 0 0,0-1 0,1 0 0,-1 1 0,1-1 0,0 0 0,-1 0 1,5 3-1,-6-6-42,-1 0 1,1 0-1,-1 0 0,1 0 1,-1 0-1,0-1 1,1 1-1,-1 0 1,1 0-1,-1 0 1,1 0-1,-1 0 0,1-1 1,-1 1-1,0 0 1,1-1-1,-1 1 1,0 0-1,1 0 1,-1-1-1,0 1 0,1-1 1,-1 1-1,0 0 1,1-1-1,-1 1 1,0-1-1,0 1 1,0 0-1,1-1 0,-1 1 1,0-1-1,0 1 1,0-1-1,0 1 1,0-2-1,6-19 90,-5 20-98,7-48 156,4-89 0,-8 84-99,15-491 542,-15 311-400,-2 153-167,2-74 9,-3 120-112,-6-53 0,4 75 32,1-48-419,0 61 421,2-2-2,1 1 20,-1-1-1,1 0 0,-1 1 0,1 0 0,0 0 0,0 0 1,0 0-1,-1 0 0,1 0 0,0 1 0,5-1 0,43 0-10,-36 1-1,410 22-287,-230-8 148,-187-14 161,5 1 3,0 0 1,19 5-1,-29-6 18,0 1-1,0-1 1,0 0-1,0 0 1,0 0-1,0 0 1,3-1-1,1-4 73,-18-3-243,7 7-2822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59.113"/>
    </inkml:context>
    <inkml:brush xml:id="br0">
      <inkml:brushProperty name="width" value="0.05" units="cm"/>
      <inkml:brushProperty name="height" value="0.05" units="cm"/>
      <inkml:brushProperty name="color" value="#AB008B"/>
    </inkml:brush>
  </inkml:definitions>
  <inkml:trace contextRef="#ctx0" brushRef="#br0">1 67 7232,'0'0'4362,"10"-9"-4027,36-27 6,-42 33-276,1 0 0,0 1-1,0-1 1,0 1 0,0 0-1,1 0 1,-1 1 0,0 0-1,1 0 1,-1 0-1,7 0 1,1 1 119,1 1 0,23 4 0,-18-3-9,-19-2-173,11 2 158,0 0 0,0 0 0,19 7 0,-28-9-117,0 1 0,-1 0 0,1-1 0,0 1-1,0 0 1,-1 0 0,1 0 0,-1 0 0,1 0 0,-1 0 0,1 0-1,-1 1 1,0-1 0,1 0 0,-1 1 0,0-1 0,0 1-1,0 0 1,0-1 0,0 1 0,-1 0 0,1-1 0,0 1-1,-1 0 1,0 0 0,1 0 0,-1 0 0,0-1 0,0 1 0,0 0-1,0 3 1,-1 0 39,0 0 1,-1 0-1,1 0 0,-1 0 0,0 0 0,-1 0 0,1-1 0,-1 1 1,0-1-1,-4 5 0,-2 1 110,-1 0 0,-15 12-1,13-13 23,1 1 0,-14 16-1,25-26-196,-1 1-1,0 0 1,1-1-1,-1 1 0,1 0 1,-1 0-1,1 0 1,-1 0-1,1-1 1,-1 1-1,1 0 1,0 0-1,0 0 1,-1 0-1,1 0 1,0 0-1,0 0 1,0 0-1,0 0 1,0 0-1,0 0 0,0 0 1,1 0-1,-1 0 1,0-1-1,0 1 1,1 0-1,-1 0 1,1 0-1,-1 0 1,1 0-1,-1-1 1,1 1-1,-1 0 1,1 0-1,0-1 1,-1 1-1,1 0 0,0-1 1,0 1-1,0 0 1,5 3 39,0-1-1,1 1 1,-1-1 0,12 3-1,-10-3-26,147 62 577,-151-64-540,0 1 0,0 0-1,0 0 1,0 1 0,0-1-1,-1 1 1,1 0 0,3 4-1,-7-7-44,0 0-1,1 1 1,-1-1-1,0 1 0,1-1 1,-1 1-1,0-1 1,1 1-1,-1-1 0,0 1 1,0 0-1,0-1 1,0 1-1,0-1 0,0 1 1,0-1-1,0 1 1,0 0-1,0-1 0,0 1 1,0-1-1,0 1 1,0-1-1,0 1 0,-1 0 1,0 0 2,0 1 1,0-1-1,0 0 1,0 0-1,0 0 1,0 0-1,-1 0 0,1-1 1,0 1-1,-1 0 1,1 0-1,-1-1 1,1 1-1,-3 0 1,-170 42 719,75-20-345,92-21-427,1 1-1,-1-1 1,1 1-1,0 1 1,0-1-1,1 1 1,-1 0-1,1 1 1,-8 7-1,9-5-299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0:59.669"/>
    </inkml:context>
    <inkml:brush xml:id="br0">
      <inkml:brushProperty name="width" value="0.05" units="cm"/>
      <inkml:brushProperty name="height" value="0.05" units="cm"/>
      <inkml:brushProperty name="color" value="#AB008B"/>
    </inkml:brush>
  </inkml:definitions>
  <inkml:trace contextRef="#ctx0" brushRef="#br0">1 124 6016,'0'0'5392,"11"-4"-4946,62-21 413,2 4 0,100-15-1,-92 22-352,-28 5 256,99-5-1,-102 20 367,-51-6-1105,-1 0 0,0 0 0,1 0 0,-1 0-1,0 0 1,1 0 0,-1 0 0,0 1-1,1-1 1,-1 0 0,0 0 0,1 0-1,-1 0 1,0 1 0,1-1 0,-1 0 0,0 0-1,0 1 1,1-1 0,-1 0 0,0 1-1,0-1 1,0 0 0,1 0 0,-1 1 0,0-1-1,0 0 1,0 1 0,0-1 0,0 0-1,0 1 1,1-1 0,-1 1 0,0-1-1,0 1 1,-2 11-2449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3.926"/>
    </inkml:context>
    <inkml:brush xml:id="br0">
      <inkml:brushProperty name="width" value="0.05" units="cm"/>
      <inkml:brushProperty name="height" value="0.05" units="cm"/>
    </inkml:brush>
  </inkml:definitions>
  <inkml:trace contextRef="#ctx0" brushRef="#br0">0 128 9344,'0'0'4017,"12"1"-3513,57 2 139,-59-3-469,0-1 1,1 0-1,-1 0 0,0-1 0,0-1 0,11-3 1,-15 3-69,1 1 55,0-1-1,0-1 1,0 1-1,0-1 1,-1 0 0,7-6-1,-12 9-123,0 0-1,0 0 1,0 0-1,0 0 1,0 0-1,-1-1 1,1 1-1,0 0 0,-1 0 1,1-1-1,-1 1 1,1-1-1,-1 1 1,0 0-1,1-1 1,-1 1-1,0-1 1,0 1-1,0-1 1,0 1-1,0-1 0,-1 1 1,1 0-1,0-1 1,-1 1-1,1-1 1,-1 1-1,1 0 1,-1-1-1,1 1 1,-1 0-1,0 0 1,0-1-1,0 1 0,0 0 1,0 0-1,0 0 1,0 0-1,-1-1 1,-1-1 8,-1 0-1,1 0 1,0 0 0,-1 1 0,1-1-1,-1 1 1,0 0 0,1 0 0,-1 0-1,0 1 1,0-1 0,-1 1 0,1 0 0,0 0-1,0 0 1,-7 0 0,8 1-20,0 1 0,0-1 0,0 0 1,0 1-1,0-1 0,0 1 0,0 0 0,1 0 1,-1 0-1,0 1 0,0-1 0,1 0 0,-1 1 0,1 0 1,-1 0-1,1 0 0,0 0 0,0 0 0,0 0 0,0 0 1,0 1-1,0-1 0,0 1 0,-1 3 0,0-1 36,0 0-1,1 1 1,-1-1-1,1 1 0,0 0 1,1 0-1,-1 0 0,1 0 1,1 0-1,-1 0 1,1 0-1,0 0 0,0 0 1,1 0-1,-1 0 1,1 0-1,1 0 0,-1 0 1,1 0-1,0 0 1,0-1-1,1 1 0,4 6 1,-4-7 9,0 1 1,1-1 0,0 0 0,0 0 0,0 0-1,1-1 1,-1 1 0,1-1 0,0 0 0,0-1-1,1 1 1,-1-1 0,1 0 0,0 0-1,0-1 1,0 1 0,12 2 0,-8-3-9,0-1 0,1 0 0,0 0 0,-1-1 0,1 0 0,-1-1 0,1 0 0,-1-1 0,21-6 0,-7 1-2963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0.280"/>
    </inkml:context>
    <inkml:brush xml:id="br0">
      <inkml:brushProperty name="width" value="0.05" units="cm"/>
      <inkml:brushProperty name="height" value="0.05" units="cm"/>
      <inkml:brushProperty name="color" value="#AB008B"/>
    </inkml:brush>
  </inkml:definitions>
  <inkml:trace contextRef="#ctx0" brushRef="#br0">1 118 9040,'0'0'2657,"14"-12"-2248,50-38-6,-55 43-268,1 1 0,0 0 0,0 0-1,1 1 1,0 0 0,0 1 0,0 0 0,0 1 0,0 0 0,1 1 0,-1 0-1,1 1 1,0 0 0,-1 1 0,1 0 0,0 1 0,0 0 0,14 4 0,-24-5-75,1 0 1,-1 1 0,0-1-1,0 1 1,0 0 0,0 0-1,0 0 1,0 0 0,0 0-1,0 0 1,0 0 0,0 1-1,0-1 1,-1 0 0,1 1-1,-1 0 1,1-1 0,-1 1-1,1 0 1,1 3 0,-2-2-2,0 0 0,0 1 1,-1-1-1,1 0 0,-1 0 1,1 1-1,-1-1 0,0 0 1,0 1-1,-1-1 0,1 0 1,-2 6-1,-1 3 43,-1 0 1,-1 0-1,0 0 1,-1 0-1,0-1 1,-8 11-1,0-3 27,-1-2-1,-1 0 1,-1 0 0,-1-2-1,0 0 1,-21 13-1,-17 15 249,54-41-323,0-1 0,0 1-1,-1 0 1,1-1-1,-1 1 1,1-1-1,-1 0 1,1 0-1,-1 0 1,0 0 0,-5 1-1,7-2 110,9 0 139,191-1 277,-165 2-510,24 1 310,92 13 0,-114-14 32,-21-1-3234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4.482"/>
    </inkml:context>
    <inkml:brush xml:id="br0">
      <inkml:brushProperty name="width" value="0.05" units="cm"/>
      <inkml:brushProperty name="height" value="0.05" units="cm"/>
      <inkml:brushProperty name="color" value="#AB008B"/>
    </inkml:brush>
  </inkml:definitions>
  <inkml:trace contextRef="#ctx0" brushRef="#br0">70 160 3712,'0'0'6754,"-10"8"-6362,-31 21 10,40-28-235,1-1 0,-1 1 0,1-1 1,-1 1-1,1-1 0,-1 1 0,0-1 1,1 0-1,-1 1 0,0-1 0,1 0 1,-1 0-1,0 1 0,0-1 1,1 0-1,-1 0 0,0 0 0,0 0 1,1 0-1,-1 0 0,0 0 0,-1 0 1,2-1-112,0 1 1,-1-1-1,1 1 1,0-1-1,0 0 1,-1 1-1,1-1 1,0 1-1,0-1 1,0 1 0,0-1-1,0 1 1,0-1-1,0 0 1,0 1-1,0-1 1,0 1-1,0-1 1,1 1-1,-1-1 1,0 0 0,12-27 289,-3 12-117,0 0 0,1 1 1,1 0-1,1 1 0,0 0 1,14-12-1,-23 23-136,0 1 0,0 0 0,0-1 0,1 1 0,-1 0 0,1 1 0,-1-1 0,1 0 0,4 0 0,-7 2-56,0-1 0,0 1 1,0 0-1,-1 0 0,1 0 1,0 1-1,0-1 0,0 0 1,-1 0-1,1 0 0,0 0 1,0 1-1,0-1 0,-1 0 0,1 1 1,0-1-1,-1 1 0,2 0 1,-1 0-10,0 1 1,0-1-1,0 0 1,0 1-1,0-1 1,0 1-1,0-1 1,-1 1-1,1-1 1,-1 1-1,1 0 1,-1 2-1,6 33 315,0 76-1,1 8-83,-5-106-217,1 0-1,0 0 1,1 0-1,1-1 1,10 25 0,-13-36-27,0-1 1,0 1 0,-1-1 0,1 1 0,1-1-1,-1 0 1,0 0 0,0 0 0,1 0 0,-1 0-1,1 0 1,0-1 0,0 1 0,-1-1 0,1 0-1,0 1 1,0-1 0,0-1 0,0 1 0,0 0-1,1-1 1,-1 0 0,0 0 0,0 0 0,0 0-1,5-1 1,-3 1 23,0-1 0,0 0 0,0 0 0,0-1 0,0 1 0,-1-1 0,1 0 0,0 0 0,-1-1 0,0 1 0,1-1 0,-1 0 0,0 0 0,-1-1 0,7-6 0,-2-2 5,0 0-1,-1 0 0,-1-1 0,0 0 0,0 0 1,-2-1-1,0 1 0,0-1 0,2-16 1,0-20 87,0-62 1,-5 80-60,-2 8-19,0 19-41,1 1 0,0 0 0,-1-1 0,2 1 1,-1-1-1,0 1 0,1-1 0,0 1 1,0 0-1,2-6 0,-2 9-13,0 0 0,0 0 0,0 0 0,0 0 0,0 1 0,0-1 0,0 0 0,0 0 0,0 1 0,1-1 0,-1 0 0,0 1 0,0-1 0,1 1 0,-1 0 0,0-1 0,1 1 0,-1 0 0,1 0 0,-1 0 0,0 0 0,1 0 0,-1 0 0,0 0 0,1 0 0,-1 1 0,1-1 0,-1 1 0,2 0 0,7 2-12,-1 1-1,19 9 0,-15-6 13,15 6-11,-9-5 9,0 0 1,-1 2-1,18 12 0,-36-22 9,1 0-1,-1 0 0,0 1 0,0-1 1,1 0-1,-1 0 0,0 0 1,0 0-1,0 1 0,0-1 1,1 0-1,-1 0 0,0 1 0,0-1 1,0 0-1,0 0 0,0 0 1,0 1-1,0-1 0,0 0 1,1 1-1,-1-1 0,0 0 0,0 0 1,0 1-1,0-1 0,0 0 1,0 0-1,0 1 0,-1-1 0,1 0 1,0 0-1,0 1 0,0-1 1,0 0-1,0 1 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5.135"/>
    </inkml:context>
    <inkml:brush xml:id="br0">
      <inkml:brushProperty name="width" value="0.05" units="cm"/>
      <inkml:brushProperty name="height" value="0.05" units="cm"/>
      <inkml:brushProperty name="color" value="#AB008B"/>
    </inkml:brush>
  </inkml:definitions>
  <inkml:trace contextRef="#ctx0" brushRef="#br0">24 1 7736,'0'0'7898,"0"12"-7483,-2 313 2549,-2-261-1119,-4-77-1602,0-38-2346,7 45 572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5.499"/>
    </inkml:context>
    <inkml:brush xml:id="br0">
      <inkml:brushProperty name="width" value="0.05" units="cm"/>
      <inkml:brushProperty name="height" value="0.05" units="cm"/>
      <inkml:brushProperty name="color" value="#AB008B"/>
    </inkml:brush>
  </inkml:definitions>
  <inkml:trace contextRef="#ctx0" brushRef="#br0">1 14 8640,'0'0'3401,"13"-1"-2938,92-9 481,-81 8-439,0 2 1,0 1-1,0 0 1,44 10 0,-38-11-852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6.261"/>
    </inkml:context>
    <inkml:brush xml:id="br0">
      <inkml:brushProperty name="width" value="0.05" units="cm"/>
      <inkml:brushProperty name="height" value="0.05" units="cm"/>
      <inkml:brushProperty name="color" value="#AB008B"/>
    </inkml:brush>
  </inkml:definitions>
  <inkml:trace contextRef="#ctx0" brushRef="#br0">0 1 7528,'0'0'2353,"1"15"-1920,-2 273 1891,3-98 1166,11-196-2353,-6-1-1018,0 0 0,-1 0 0,0 0-1,-1-1 1,1 1 0,-1-1 0,6-13 0,-5 8 22,1 1 0,15-19 0,-20 28-110,31-30 263,-32 32-276,1 0 0,-1 0 0,1-1-1,-1 1 1,1 0 0,0 0 0,-1 0 0,1 1-1,0-1 1,0 0 0,0 1 0,0-1 0,0 1-1,0-1 1,-1 1 0,1 0 0,0 0 0,0 0-1,0 0 1,3 1 0,-2 1 10,0 1 1,-1 0-1,1 0 0,0 0 1,-1 1-1,0-1 0,1 1 0,-1-1 1,-1 1-1,2 3 0,2 2 16,4 7 9,7 13 269,17 42-1,-30-61-389,1 1 856,-3-20-3446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08.070"/>
    </inkml:context>
    <inkml:brush xml:id="br0">
      <inkml:brushProperty name="width" value="0.05" units="cm"/>
      <inkml:brushProperty name="height" value="0.05" units="cm"/>
      <inkml:brushProperty name="color" value="#AB008B"/>
    </inkml:brush>
  </inkml:definitions>
  <inkml:trace contextRef="#ctx0" brushRef="#br0">3 1 4816,'0'0'10569,"-1"14"-10130,0 250 1459,5-193-1488,21 244 1651,-22-248-624,-3-57-788,0-10-497,-2 6 1600,1-6-1744,0 0 0,1-1 0,-1 1 0,0-1 0,1 1-1,-1-1 1,1 1 0,-1-1 0,0 0 0,1 1 0,0-1-1,-1 0 1,1 1 0,-1-1 0,1 0 0,0 0 0,-1 1 0,1-1-1,0 0 1,0 0 0,0 1 0,0-1 0,0 0 0,0 0 0,0 0-1,0 0 1,0 1 0,0-1 0,0 0 0,0 0 0,1 0 0,3-33 46,2 3-15,2 0 1,2 1-1,0 0 1,2 1 0,26-47-1,-27 59-26,0 0 0,0 1 0,2 0 0,0 1 1,1 0-1,0 1 0,1 1 0,0 0 0,1 2 0,22-14 0,-35 23-17,0 1-1,0-1 1,0 1 0,0-1-1,1 1 1,-1 0-1,0 0 1,1 0 0,-1 1-1,0-1 1,1 1 0,-1 0-1,1 0 1,-1 0 0,1 0-1,-1 1 1,0-1 0,1 1-1,-1 0 1,0 0 0,1 0-1,-1 0 1,0 1 0,0-1-1,0 1 1,0 0-1,0 0 1,-1 0 0,1 0-1,0 0 1,-1 1 0,0-1-1,1 1 1,-1 0 0,0-1-1,0 1 1,-1 0 0,1 0-1,-1 0 1,1 1 0,0 4-1,3 1-17,-2 1 0,0 0 0,0 1-1,-1-1 1,0 0 0,1 16 0,-3-22 19,0 0 0,0-1 1,-1 1-1,1 0 0,-1-1 0,0 1 1,0 0-1,0-1 0,-1 1 0,1-1 1,-1 1-1,0-1 0,1 0 0,-2 0 1,1 0-1,0 0 0,-1 0 0,1 0 1,-1 0-1,0-1 0,-5 5 0,0-3 11,1 0 0,-1 0-1,0 0 1,1-1 0,-2 0-1,1-1 1,0 1 0,0-2-1,-1 1 1,1-1 0,-12 0-1,-3-2 62,0 0 0,0-2 0,-22-6 0,44 9-64,0 0-1,0-1 1,0 1-1,0 0 1,1 0 0,-1 0-1,0 0 1,0 0-1,0 0 1,0 0-1,0 0 1,0 0-1,0 0 1,0 0-1,0 1 1,0-1 0,0 0-1,1 1 1,-3 0-1,3 0-3,0-1-1,0 1 1,-1-1 0,1 1-1,0-1 1,0 1 0,0-1-1,0 1 1,0-1 0,0 1-1,0-1 1,0 1 0,0-1-1,0 1 1,0 0-1,0-1 1,0 1 0,1-1-1,-1 1 1,0-1 0,0 1-1,0-1 1,1 1 0,3 6 0,0-1 0,0-1 1,10 11-1,109 100 82,-97-93 71,31 21 0,-48-36-95,-7-7-56,0 0 0,0 0 0,0 0 0,-1 0 0,1 0 0,0 0 0,0 0 0,1 0 0,-1-1 1,0 1-1,0-1 0,4 0 0,6-2-3337</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01.058"/>
    </inkml:context>
    <inkml:brush xml:id="br0">
      <inkml:brushProperty name="width" value="0.2" units="cm"/>
      <inkml:brushProperty name="height" value="0.2" units="cm"/>
      <inkml:brushProperty name="color" value="#AB008B"/>
    </inkml:brush>
  </inkml:definitions>
  <inkml:trace contextRef="#ctx0" brushRef="#br0">0 1300 3712,'0'0'13826,"10"5"-13773,31 16 2,-39-20-29,1 0 1,0 1-1,0-1 1,-1 0-1,1 0 0,0 0 1,0-1-1,4 2 0,0-2 25,27-5 208,-2 5-46,-20 1-109,1 0 0,-1-1 1,0-1-1,0 0 0,22-5 0,-31 5-80,0 1 0,0 0 0,0-1 1,0 1-1,0 0 0,-1 0 0,1 0 0,3 1 0,-3 0-1,0-1 0,0 0 0,-1 1 0,1-1 0,0-1 0,0 1 0,0 0 0,-1-1 0,1 1 0,3-2 0,48-7 143,27-10 65,25-4-103,-23 6-51,-37 8-29,21-6 39,-61 13-86,0 1 1,0 0-1,0 0 1,1 1-1,8 0 0,-9 0 12,1 0-1,-1 0 0,0-1 0,1 0 0,8-2 0,67-15 124,-54 10-120,0-1-1,44-20 1,-56 21 0,1 2 1,0 0-1,25-5 0,-34 9-6,47-14 41,77-32 0,-76 31 50,-15 6-23,-20 3 17,0 2 1,1 1-1,37-5 0,25-8 340,-53 13-406,0 0 0,52-18 0,-75 20-4,-1 0 1,0-1 0,0 0-1,11-9 1,-14 10-14,1-1 1,-1 1-1,1 0 0,0 0 1,0 0-1,0 1 1,1 0-1,-1 0 0,9-2 1,-9 3-9,1 0 1,-1 0 0,0-1 0,0 0 0,0 0 0,0 0-1,0-1 1,-1 1 0,1-1 0,8-7 0,3-1 16,-10 8-31,0 0 1,0 1-1,0-1 0,0 1 0,1 1 0,11-3 0,-9 3 14,0-1-1,0 0 0,12-5 0,5-5 17,11-6 172,1 1-1,58-15 1,-86 29-139,-1-1 0,1 0 0,-1-1 0,0 0 0,13-9 1,-11 7 12,1 0 0,18-8 0,-6 5 16,0-1 0,36-21 0,-53 28-78,0 0 0,0 1 0,14-5 0,-14 6-3,0-1 1,-1 0-1,1 0 0,-1 0 0,9-6 1,-9 5 16,0 1 0,-1-1 0,1 2 1,1-1-1,-1 1 0,13-4 1,-12 4 1,0 0 0,1 0 0,-1-1 0,0 0 0,8-5 0,22-10 4,-30 16-13,0 0 0,-1-1 0,1 0 0,7-6 1,7-4 38,35-18 0,15-7 68,-50 25-88,31-13 0,-1 1 52,-48 23-80,1 1 1,0-1 0,0 1 0,-1 0 0,1 0 0,4 0-1,15-3 5,16-12 51,68-36-1,-50 22-28,-49 26-41,0 0 0,-1-1-1,1 1 1,-1-2-1,0 1 1,-1-1 0,1 0-1,-1 0 1,0 0 0,5-9-1,-4 7 2,-1 1 1,1 0-1,12-10 0,2-3-2,22-14 107,-18 17-64,-22 15-34,0 1 0,1-1 0,-1 0 1,0 0-1,0 0 0,-1 0 0,1-1 1,0 1-1,-1-1 0,1 0 0,-1 1 1,0-1-1,0 0 0,0 0 0,-1-1 1,1 1-1,-1 0 0,2-5 0,6-10-162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04.248"/>
    </inkml:context>
    <inkml:brush xml:id="br0">
      <inkml:brushProperty name="width" value="0.2" units="cm"/>
      <inkml:brushProperty name="height" value="0.2" units="cm"/>
      <inkml:brushProperty name="color" value="#AB008B"/>
    </inkml:brush>
  </inkml:definitions>
  <inkml:trace contextRef="#ctx0" brushRef="#br0">201 90 4216,'0'0'11974,"-4"-10"-11820,-12-36-4,16 44-135,-1 0-1,0 1 0,1-1 1,-1 0-1,0 0 1,0 1-1,0-1 0,-1 0 1,1 1-1,0-1 1,0 1-1,-1 0 0,1-1 1,-1 1-1,1 0 1,-1 0-1,0 0 0,0 0 1,1 0-1,-1 0 0,0 0 1,0 1-1,0-1 1,0 1-1,0-1 0,1 1 1,-1 0-1,0 0 1,0 0-1,0 0 0,0 0 1,0 0-1,0 0 1,0 1-1,0-1 0,0 1 1,0-1-1,0 1 1,1 0-1,-4 2 0,-5 1 38,1 2-1,0-1 1,0 1-1,1 0 0,-14 14 1,16-15-21,1 1 0,0-1 0,0 1 0,1 0 0,0 0 0,0 1 0,0-1 0,-2 8 0,5-12-20,1-1 0,-1 1 0,1-1 0,-1 1 0,1 0 0,0-1-1,0 1 1,-1-1 0,1 1 0,0 0 0,0-1 0,1 1 0,-1 0 0,0-1-1,1 1 1,-1 0 0,1-1 0,-1 1 0,1-1 0,0 1 0,-1-1-1,1 1 1,0-1 0,0 0 0,0 1 0,0-1 0,0 0 0,0 0 0,1 0-1,-1 0 1,0 0 0,1 0 0,-1 0 0,1 0 0,-1 0 0,1-1-1,-1 1 1,1 0 0,-1-1 0,1 0 0,2 1 0,0 0 25,0 0 1,0-1-1,-1 0 1,1 0 0,0 0-1,0 0 1,0 0-1,-1-1 1,1 1-1,0-1 1,-1 0-1,1 0 1,0-1 0,-1 1-1,1-1 1,-1 0-1,0 0 1,0 0-1,0 0 1,0 0-1,0-1 1,0 1 0,0-1-1,-1 0 1,1 0-1,2-4 1,-1 1 40,1-1 1,-1 1-1,-1-1 0,1 0 1,-1 0-1,0 0 1,-1-1-1,1 1 0,-1-1 1,-1 1-1,0-1 1,1-9-1,-2 16-52,0-1 1,0 1-1,0 0 0,0-1 0,-1 1 0,1 0 1,0-1-1,-1 1 0,1 0 0,-1-1 1,1 1-1,-1-1 0,0 1-12,1 1 0,0 0 0,0 0 0,-1-1 0,1 1 0,0 0 0,-1 0 0,1-1 0,0 1-1,0 0 1,-1 0 0,1 0 0,-1 0 0,1-1 0,0 1 0,-1 0 0,1 0 0,0 0 0,-1 0 0,1 0 0,0 0 0,-1 0 0,1 0 0,-1 0 0,1 0 0,0 0 0,-1 1 0,-1-1 9,0 1 0,1 0 0,-1 0 0,1 0 0,-1 1 0,1-1 0,0 0 0,-1 0 0,1 1 1,0-1-1,0 1 0,0-1 0,0 1 0,0-1 0,-1 4 0,0 2 3,0-1-1,0 0 1,1 1-1,0-1 1,0 0 0,0 1-1,1-1 1,0 1 0,2 9-1,-2-13-10,0 0 1,0 0-1,1-1 0,-1 1 0,1 0 0,0-1 1,0 1-1,0 0 0,0-1 0,0 1 0,1-1 1,-1 0-1,1 1 0,-1-1 0,1 0 0,0 0 1,0 0-1,0 0 0,0 0 0,0-1 1,1 1-1,-1-1 0,0 1 0,5 1 0,-6-3-3,0 0-1,0 0 0,0 0 0,0 0 0,0 0 0,0 0 1,0 0-1,0-1 0,-1 1 0,1 0 0,0 0 1,0-1-1,0 1 0,0-1 0,-1 1 0,1-1 0,0 1 1,-1-1-1,1 0 0,0 1 0,-1-1 0,1 0 1,0 1-1,-1-1 0,1 0 0,-1 0 0,1-1 0,12-26 187,-11 23-164,6-24 186,-9 15-48,0 14-165,1-1 0,0 1 0,0 0-1,-1-1 1,1 1 0,-1 0 0,1 0 0,0-1 0,-1 1 0,1 0 0,0 0 0,-1 0 0,1 0 0,-1 0 0,1 0 0,-1-1-1,1 1 1,0 0 0,-1 0 0,1 0 0,-1 0 0,1 0 0,-1 0 0,1 1 0,0-1 0,-1 0 0,1 0 0,-1 0-1,1 0 1,-1 1 0,-2 1 2,-1 0 1,1 0-1,0 0 0,0 1 0,1-1 0,-1 1 0,0-1 0,-2 5 0,-4 3-95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32.346"/>
    </inkml:context>
    <inkml:brush xml:id="br0">
      <inkml:brushProperty name="width" value="0.05" units="cm"/>
      <inkml:brushProperty name="height" value="0.05" units="cm"/>
      <inkml:brushProperty name="color" value="#AB008B"/>
    </inkml:brush>
  </inkml:definitions>
  <inkml:trace contextRef="#ctx0" brushRef="#br0">0 3807 3504,'0'0'3134,"10"6"-3052,33 14 0,-38-18-46,0 0 0,0-1-1,0 0 1,0 0 0,1 0-1,-1 0 1,0-1 0,8 0-1,12 1 138,-5 1-23,0 0 1,1-2 0,40-5-1,12 1 93,8 7 192,-44-1-191,66-5 0,134-11 134,-146 12-253,89 3 164,-137 1-235,-1-2 0,66-9 0,-18 1-39,129-9 20,290-61-1,-465 68-15,-8 2-22,1 1 0,60-4 0,26 6-18,123 3 32,-170 2 40,-43 2-40,0-2-1,49-7 1,24 0 26,220-13 69,-94 1 31,-179 19-60,0 3-1,71 12 1,37 3 165,9-4 107,-26-1-18,-26-7-36,-81-5-187,13 1 72,26 3 186,-52-8-254,-15 0 21,-9 3-123,0 0 0,0 0 0,0 0 0,0 0 0,0 0 1,0 0-1,0 0 0,0 0 0,0 0 0,0 0 0,0 0 1,0 0-1,-1 0 0,1 0 0,0 0 0,0 0 0,0 0 0,0 0 1,0 0-1,0-1 0,0 1 0,0 0 0,0 0 0,0 0 1,0 0-1,0 0 0,0 0 0,0 0 0,0 0 0,0 0 1,0 0-1,0 0 0,0 0 0,0 0 0,0 0 0,0 0 0,0 0 1,0 0-1,0 0 0,-6-1 28,0 0 0,0 0 0,1 0 0,-1-1 0,0 1-1,1-1 1,-1-1 0,-8-4 0,12 6-32,0-1-1,0 0 1,0 0 0,0 0-1,1 0 1,-1 0-1,1 0 1,-1 0-1,1-1 1,0 1 0,0-1-1,0 1 1,0 0-1,0-1 1,0-4 0,-6-48 113,5 35-102,-3-29-8,3 18 5,-2 1-1,-1-1 1,-10-31 0,-39-119 44,-42-250 0,42 66 83,21-3-48,26 234-90,-3-168 47,11 209-98,15-113-1,-7 136-26,-3-1 0,-6-119 0,-8-8-26,8 82 178,26-199 0,3 150-83,-25 141-11,2-37 9,-6 57-2,0-1 0,0 0 0,-1 1 0,1-1-1,-1 0 1,-1 1 0,1-1 0,0 1 0,-1 0 0,-3-7 0,5 11-12,-1-1 0,1 0 0,-1 1 0,1-1 0,0 1 0,-1-1 0,1 1 1,-1-1-1,1 1 0,-1-1 0,0 1 0,1 0 0,-1-1 0,1 1 1,-1 0-1,0 0 0,1-1 0,-1 1 0,0 0 0,1 0 0,-1 0 0,0 0 1,1 0-1,-1 0 0,0 0 0,1 0 0,-1 0 0,0 0 0,1 0 0,-1 0 1,0 0-1,1 0 0,-1 1 0,0-1 0,1 0 0,-1 1 0,-4 0-1328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34.202"/>
    </inkml:context>
    <inkml:brush xml:id="br0">
      <inkml:brushProperty name="width" value="0.05" units="cm"/>
      <inkml:brushProperty name="height" value="0.05" units="cm"/>
      <inkml:brushProperty name="color" value="#AB008B"/>
    </inkml:brush>
  </inkml:definitions>
  <inkml:trace contextRef="#ctx0" brushRef="#br0">1 3581 4288,'0'0'351,"11"-9"-171,199-179 543,-89 72-501,272-291 519,-215 213 111,-86 99-447,-49 53-152,76-56 0,-70 60-110,56-57-1,79-121 316,-5 5 125,-71 90-253,67-66 110,235-172 549,-360 316-825,63-50 87,18-18-39,2 0-47,-67 55-89,8-6 7,91-55 285,-118 80-220,56-57 0,-59 51-24,55-40 0,-38 33 57,-3-3 0,70-80 0,-58 58 61,-63 67-351,-5 7 12,0-1-1,0 0 0,0 1 0,0-1 1,0 0-1,-1 0 0,1-1 1,-1 1-1,1 0 0,-1 0 0,0-1 1,0 1-1,0-1 0,1-4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5.069"/>
    </inkml:context>
    <inkml:brush xml:id="br0">
      <inkml:brushProperty name="width" value="0.05" units="cm"/>
      <inkml:brushProperty name="height" value="0.05" units="cm"/>
    </inkml:brush>
  </inkml:definitions>
  <inkml:trace contextRef="#ctx0" brushRef="#br0">1 22 6824,'0'0'10591,"11"-1"-10169,11-1-272,-2-1 192,1 1-1,0 0 0,29 3 1,5 10 223,-44-8-418,0 0 0,1 0-1,-1-1 1,0-1 0,1 0-1,0-1 1,-1 0-1,16-2 1,22-9 700,-39-1-30,-10 11-887,0 1 0,1 0 0,-1 0 0,0 0-1,0-1 1,0 1 0,1 0 0,-1 0 0,0 0 0,0-1 0,0 1 0,0 0 0,0 0 0,1-1 0,-1 1 0,0 0 0,0-1 0,0 1 0,0 0-1,0 0 1,0-1 0,0 1 0,0 0 0,0-1 0,0 1 0,0 0 0,0 0 0,0-1 0,0 1 0,0 0 0,-1-1 0,1 1 0,0 0 0,0 0-1,0-1 1,0 1 0,0 0 0,-1 0 0,1-1 0,0 1 0,0 0 0,0 0 0,-1 0 0,1-1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35.345"/>
    </inkml:context>
    <inkml:brush xml:id="br0">
      <inkml:brushProperty name="width" value="0.05" units="cm"/>
      <inkml:brushProperty name="height" value="0.05" units="cm"/>
      <inkml:brushProperty name="color" value="#AB008B"/>
    </inkml:brush>
  </inkml:definitions>
  <inkml:trace contextRef="#ctx0" brushRef="#br0">114 95 5824,'0'0'2646,"-11"9"-2196,-62 49 288,70-56-690,0 1 0,1-1 0,0 1-1,-1 0 1,1 0 0,0 0 0,1 0-1,-1 0 1,0 0 0,1 0 0,0 0 0,0 1-1,0-1 1,0 0 0,0 1 0,1-1-1,-1 7 1,1-5-1,0 1 1,1-1-1,0 0 1,0 0-1,1 0 0,-1 1 1,1-1-1,0 0 0,0-1 1,1 1-1,2 4 1,-1-3 2,-1 0 0,1-1 0,1 0 0,-1 0 0,1 0 0,0 0 0,0-1 0,0 0 0,0 0 0,1 0 0,0-1 0,-1 1 0,1-1 0,1-1 0,-1 1 0,0-1 0,1 0 1,-1-1-1,7 2 0,-3-4 19,-1 0 1,1 0-1,-1 0 1,0-1-1,1-1 1,-1 1-1,-1-2 1,1 1-1,0-1 1,-1 0-1,1-1 1,7-6 0,-4 2 47,-1 0 0,0 0 0,0-1 0,-1 0 0,0-1 1,-1-1-1,10-14 0,-15 20-44,-2-1 0,1 1 0,-1 0 0,0-1 0,0 1 0,0-1 0,-1 0 0,0 1 0,-1-1 0,0 0 0,0 0 0,0 1 0,-1-1 1,-1-8-1,1 7 21,-1 0 1,0 0 0,-1 0 0,1 0 0,-1 1 0,-1-1 0,0 1 0,0 0 0,0 0 0,-1 0 0,-8-9 0,12 14-67,-1 1 0,1-1 1,-1 1-1,1-1 0,-1 1 1,0 0-1,1 0 1,-1 0-1,0 0 0,0 0 1,0 0-1,0 0 1,0 0-1,0 1 0,0-1 1,0 1-1,0-1 1,0 1-1,0 0 0,0 0 1,0 0-1,0 0 0,0 0 1,0 1-1,0-1 1,0 0-1,0 1 0,0 0 1,-3 1-1,3-1-232,0 0 0,0 1 0,0-1 0,0 1 0,0 0 0,0 0-1,1 0 1,-1 0 0,-1 2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39.152"/>
    </inkml:context>
    <inkml:brush xml:id="br0">
      <inkml:brushProperty name="width" value="0.05" units="cm"/>
      <inkml:brushProperty name="height" value="0.05" units="cm"/>
      <inkml:brushProperty name="color" value="#AB008B"/>
    </inkml:brush>
  </inkml:definitions>
  <inkml:trace contextRef="#ctx0" brushRef="#br0">0 0 4720,'0'0'7632,"2"11"-7384,20 364 1385,-30-236-983,2-71-57,6-30-12,0-38-366,0 0-199,-1-1 0,1 0 0,-1 1 0,1-1 0,-1 0 0,1 1 0,0-1 0,-1 0 0,1 0 0,0 1 0,0-1 0,-1 0 0,1 0 1,0 1-1,0-1 0,0 0 0,0 0 0,0 0 0,0 1 0,0-1 0,0 0 0,1 0 0,-1 1 0,1-3 0,-1 2 5,2-30 74,2 0 1,2 1-1,0 0 0,2 0 0,1 0 1,16-33-1,-18 48-46,1 0 0,1 1 1,17-24-1,-24 35-42,0 0 0,0 1 0,1-1 0,-1 1 0,1-1-1,-1 1 1,1 0 0,0 0 0,0 0 0,0 0 0,0 1 0,0-1-1,0 1 1,0 0 0,1 0 0,-1 0 0,1 0 0,-1 0 0,0 1 0,1 0-1,-1-1 1,1 1 0,-1 1 0,1-1 0,3 1 0,-6-1-4,1 1-1,-1-1 1,0 1 0,0-1-1,1 1 1,-1 0 0,0 0 0,0-1-1,0 1 1,0 0 0,0 0 0,0 0-1,0 0 1,0 0 0,0 0 0,0 1-1,0-1 1,-1 0 0,1 0 0,0 3-1,0-1 4,0 0-1,0 1 0,-1-1 1,0 0-1,1 0 1,-1 1-1,-1-1 0,0 6 1,0-1 4,-1-1 1,0 0 0,0 1-1,-1-1 1,1 0-1,-2-1 1,-4 10-1,4-12 6,0 0-1,0 0 0,-1 0 0,1 0 0,-1-1 0,0 1 0,0-1 1,0 0-1,0-1 0,-9 4 0,-19 11 157,33-17-168,0 1 0,0-1-1,-1 0 1,1 1 0,0-1 0,0 0-1,0 1 1,0-1 0,0 0 0,0 1-1,0-1 1,0 0 0,0 0 0,0 1-1,0-1 1,0 0 0,1 1 0,-1-1-1,0 0 1,0 1 0,0-1 0,0 0-1,0 1 1,1-1 0,-1 0 0,0 0-1,0 1 1,0-1 0,1 0 0,-1 0-1,0 0 1,0 1 0,1-1 0,-1 0-1,0 0 1,1 0 0,-1 0 0,1 1-1,11 7 19,90 38 129,-62-30 5,41 23 0,-65-27-74,12 8 22,-27-19-105,-1-1 1,1 1-1,0-1 0,0 1 1,0-1-1,0 0 0,0 1 1,0-1-1,0 0 0,0 0 0,0 0 1,0 0-1,0 1 0,0-2 1,0 1-1,0 0 0,0 0 0,0 0 1,0 0-1,0-1 0,0 1 1,0 0-1,0-1 0,0 1 0,1-2 1,7-6-2420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40.270"/>
    </inkml:context>
    <inkml:brush xml:id="br0">
      <inkml:brushProperty name="width" value="0.05" units="cm"/>
      <inkml:brushProperty name="height" value="0.05" units="cm"/>
      <inkml:brushProperty name="color" value="#AB008B"/>
    </inkml:brush>
  </inkml:definitions>
  <inkml:trace contextRef="#ctx0" brushRef="#br0">73 0 5224,'0'0'6209,"-7"14"-5802,-7 14-7,2 1 1,-10 30-1,17-44-142,2 0 0,-1 1 1,2-1-1,-1 27 0,3-37-182,0 0-1,0 0 0,1 0 1,0-1-1,0 1 0,1 0 1,-1 0-1,4 6 0,-4-9-31,0 1 0,1-1 0,0 1 0,-1-1 0,1 0 0,0 0 0,0 0 0,0 0 0,1 0 0,-1 0 0,0-1 0,1 1 0,-1-1 0,1 1 0,4 1 0,-4-3-13,-1 1 1,1-1-1,0 0 0,-1 0 1,1 0-1,0 0 0,0 0 1,-1 0-1,1-1 0,0 1 0,-1-1 1,1 0-1,0 0 0,-1 0 1,1 0-1,-1 0 0,5-3 0,2-2 53,-1 0-1,1-1 1,7-7-1,2-5 79,-14 13-45,1 1 1,1 0-1,-1 0 1,11-8 0,-10 31 87,0 0 1,1-1 0,12 23-1,-17-38-194,-1 1 0,1 0 0,1 0 0,-1 0 0,0-1 0,1 1-1,-1-1 1,1 0 0,0 0 0,0 0 0,0 0 0,0 0 0,0-1 0,0 1-1,0-1 1,1 0 0,-1 0 0,0 0 0,1-1 0,-1 1 0,1-1-1,-1 1 1,5-1 0,-3-1 13,0 1 1,0-1-1,1 0 0,-1-1 1,0 1-1,0-1 0,0 0 0,0 0 1,-1-1-1,1 0 0,-1 1 1,1-1-1,-1-1 0,0 1 0,4-4 1,6-7 147,-1 0 0,21-29 0,-30 37-127,-1 0 0,1-1 1,-1 1-1,-1-1 0,1 1 1,-1-1-1,0 0 0,0 0 1,-1 0-1,0 0 0,0-10 1,-1 9 5,0-1 0,-1 0 0,0 1 0,-1-1 0,0 1 1,0-1-1,-1 1 0,0 0 0,0 0 0,-5-9 0,5 12-475,-1 0 0,1 1 0,-1-1-1,0 1 1,-6-6 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1:42.217"/>
    </inkml:context>
    <inkml:brush xml:id="br0">
      <inkml:brushProperty name="width" value="0.05" units="cm"/>
      <inkml:brushProperty name="height" value="0.05" units="cm"/>
      <inkml:brushProperty name="color" value="#AB008B"/>
    </inkml:brush>
  </inkml:definitions>
  <inkml:trace contextRef="#ctx0" brushRef="#br0">263 145 3912,'0'0'10341,"-12"4"-10114,8-2-202,-5 1 40,-1 0 0,1 1-1,1 0 1,-1 0 0,0 1-1,1 0 1,0 1 0,-10 9 0,17-15-44,0 1 0,0 1 0,0-1 1,0 0-1,0 0 0,0 0 0,0 0 1,0 1-1,0-1 0,1 0 1,-1 1-1,1-1 0,-1 0 0,1 1 1,-1-1-1,1 1 0,0-1 1,0 1-1,0-1 0,-1 1 0,2-1 1,-1 1-1,0-1 0,0 1 0,0-1 1,1 1-1,-1-1 0,1 0 1,-1 1-1,1-1 0,-1 1 0,1-1 1,0 0-1,0 0 0,1 2 1,0-1 6,-1-1 1,1 1 0,0-1 0,0 1 0,1-1 0,-1 0 0,0 0 0,0 0 0,0 0 0,1 0 0,-1-1 0,0 1 0,1-1 0,-1 1 0,1-1 0,-1 0-1,1 0 1,-1 0 0,0 0 0,1-1 0,2 0 0,0 0 12,0-1-1,0 0 1,0 0-1,-1 0 1,1 0-1,-1-1 1,0 0-1,1 0 1,-1 0-1,0 0 1,-1-1-1,1 0 1,-1 1-1,0-1 1,1-1-1,-2 1 1,1 0-1,0-1 1,-1 1-1,2-6 1,-1 3 22,-1 0 1,0 1-1,0-1 1,-1 0 0,0 0-1,0 0 1,0 0-1,-1 0 1,0 0-1,0 0 1,-1 0-1,0 0 1,-1 0 0,-2-9-1,4 14-46,-1 1 0,1-1 0,-1 1 0,0-1 0,1 0 1,-1 1-1,0 0 0,0-1 0,0 1 0,0-1 0,0 1 0,-1 0 0,1 0 0,0 0 0,0 0 0,-1 0 0,1 0 0,-1 0 0,1 0 1,-1 0-1,1 1 0,-4-2 0,3 2 3,-1 0-1,0 0 1,1 0 0,-1 0 0,0 0-1,1 1 1,-1-1 0,0 1 0,1 0-1,-1 0 1,1-1 0,-1 2 0,-2 0-1,-2 2 12,1 0 0,-1 0 0,1 1 0,0 0 0,0 0 0,1 0 0,0 1 0,-1-1 0,-4 9 0,9-12-22,0 0 0,0 0-1,0 0 1,1 0 0,-1 1 0,0-1 0,1 0 0,0 0 0,-1 0 0,1 1-1,0-1 1,0 0 0,0 0 0,1 1 0,-1-1 0,0 0 0,1 0 0,0 0 0,-1 0-1,1 0 1,0 0 0,0 0 0,0 0 0,0 0 0,0 0 0,1 0 0,-1 0-1,1-1 1,-1 1 0,1 0 0,-1-1 0,1 0 0,0 1 0,3 1 0,-3-2 10,0 0 0,-1 0 1,1 0-1,0 0 0,0-1 0,0 1 1,0 0-1,0-1 0,0 1 1,-1-1-1,1 0 0,0 0 1,0 0-1,0 0 0,0 0 1,0 0-1,0 0 0,0-1 1,0 1-1,0-1 0,0 1 0,0-1 1,0 0-1,-1 0 0,1 0 1,0 0-1,0 0 0,-1 0 1,1 0-1,-1-1 0,1 1 1,-1 0-1,0-1 0,1 1 0,-1-1 1,0 0-1,0 1 0,0-1 1,0 0-1,0-2 0,1 1 15,-1-1-1,0 0 1,0 1-1,0-1 0,0 0 1,-1 0-1,0 0 1,0 1-1,0-1 0,0 0 1,0 0-1,-1 0 1,-1-6-1,1 8-15,1 0 0,-1 0 0,1 1 0,-1-1-1,0 0 1,0 1 0,0-1 0,0 0 0,0 1 0,0-1 0,0 1 0,0 0-1,-1-1 1,1 1 0,-1 0 0,1 0 0,-1 0 0,1 0 0,-1 0 0,1 0-1,-1 0 1,0 0 0,0 1 0,1-1 0,-1 1 0,0-1 0,0 1 0,0 0-1,-2 0 1,0 0 1,0 1 1,0-1-1,0 1 0,0 0 0,0 1 0,0-1 0,0 1 1,1-1-1,-1 1 0,1 0 0,-1 1 0,1-1 0,-1 1 0,1-1 1,0 1-1,-4 5 0,5-6-15,0 0 0,0 1 1,0-1-1,1 1 0,-1-1 0,1 1 1,-1-1-1,1 1 0,0 0 0,0 0 1,0-1-1,1 1 0,-1 0 1,1 0-1,-1 0 0,1 0 0,0 0 1,0 0-1,0 0 0,1 0 0,-1 0 1,1 0-1,-1 0 0,2 3 0,-1-5 0,-1 0 1,0-1-1,0 1 0,1 0 0,-1 0 0,0-1 0,1 1 0,-1 0 0,1-1 1,-1 1-1,1 0 0,-1-1 0,1 1 0,-1-1 0,1 1 0,-1-1 0,1 1 0,0-1 1,-1 1-1,1-1 0,0 0 0,0 1 0,-1-1 0,1 0 0,0 0 0,0 1 0,0-1 1,-1 0-1,1 0 0,1 0 0,0-1 4,-1 1 1,1-1-1,-1 0 0,1 0 1,-1 1-1,1-1 0,-1 0 1,0 0-1,1-1 0,-1 1 0,0 0 1,0 0-1,1-3 0,4-3 32,-1-1-1,0 0 0,-1 0 0,4-10 0,-6 12-5,0-1 0,0 1 0,0-1 0,-1 1 1,1-1-1,-2 0 0,1 0 0,-1 0 0,0 0 0,0 1 0,-1-1 0,0 0 0,0 0 0,-3-7 0,3 13-24,0-1 0,0 1 0,0 0 0,0 0 0,0 0 0,0 0 0,0 0 0,0 0 0,0 0 0,-1 0 1,1 1-1,0-1 0,-1 0 0,1 1 0,-1-1 0,1 1 0,0-1 0,-1 1 0,1 0 0,-1 0 0,1-1 0,-1 1 0,1 0 0,-1 0 0,1 1 0,-1-1 0,1 0 0,-1 0 0,1 1 1,-1-1-1,1 1 0,-2 0 0,-2 0 0,0 1 1,1 0-1,-1 0 1,0 0-1,1 0 1,-1 1 0,1 0-1,-6 5 1,6-4-7,0 0 1,0 1 0,1 0 0,0 0 0,0 0 0,0 0-1,1 1 1,-4 7 0,6-12-4,-1 1 0,1-1-1,-1 0 1,1 1 0,0-1 0,-1 1 0,1-1 0,0 1-1,0-1 1,0 1 0,0-1 0,0 1 0,0-1 0,1 1-1,-1-1 1,0 0 0,1 1 0,-1-1 0,1 1-1,0-1 1,-1 0 0,1 1 0,0-1 0,0 0 0,0 0-1,0 0 1,0 0 0,0 0 0,0 0 0,0 0 0,0 0-1,0 0 1,1 0 0,-1 0 0,0-1 0,1 1-1,2 0 1,-4 0 1,1-1-1,-1 0 0,1 0 1,-1 0-1,1 0 0,-1 0 1,1 0-1,-1 0 0,1 0 1,0 0-1,-1 0 0,1 0 1,-1 0-1,1 0 0,-1 0 1,1 0-1,0 0 0,-1-1 1,1 1-1,-1 0 0,1 0 1,-1-1-1,1 1 0,-1 0 1,0-1-1,1 1 0,0-1 1,6-17 82,-7 14-60,1-1 0,-1 0-1,0 0 1,0 0 0,-2-6-1,2 9-15,0 0 0,0 1 0,-1-1 0,1 0 0,-1 1 1,1-1-1,-1 1 0,0-1 0,0 1 0,0-1 0,1 1 0,-1-1 0,-1 1 0,1 0 0,0 0 0,0-1 0,0 1 0,-1 0 0,1 0 0,0 0 0,-1 0 0,1 1 0,-1-1 0,1 0 0,-1 1 0,1-1 0,-1 1 0,0-1 0,1 1 0,-4-1 0,3 2-5,-1-1-1,1 0 0,0 1 0,-1-1 1,1 1-1,0 0 0,0 0 0,0 0 1,0 0-1,0 0 0,0 0 0,0 0 1,0 1-1,0-1 0,1 1 0,-1 0 1,0-1-1,1 1 0,0 0 0,-1 0 1,-1 3-1,0 0-14,1 1 1,-1 0-1,1 0 1,0 0-1,-1 6 0,3-11 10,-1 1 0,1-1 0,-1 1 0,1 0 0,0-1 0,0 1 0,0-1 0,0 1 0,0 0 0,0-1 0,0 1-1,1-1 1,-1 1 0,1-1 0,-1 1 0,1-1 0,-1 1 0,1-1 0,0 1 0,0-1 0,-1 0 0,1 1 0,0-1 0,2 1 0,-3-2 2,1 0 0,-1 0-1,1 0 1,-1 0 0,0 0 0,1 0 0,-1 0 0,1 0 0,-1-1 0,1 1 0,-1 0 0,0 0 0,1 0 0,-1-1 0,1 1 0,-1 0 0,0-1 0,1 1 0,-1 0 0,0-1 0,1 1-1,-1 0 1,0-1 0,0 1 0,0-1 0,1 1 0,-1-1 0,0 1 0,0 0 0,0-1 0,0 1 0,0-1 0,0 1 0,0-1 0,1 1 0,-2-1 0,1 0 0,4-17 19,-8 1 49,-1 14-41,-1 10-18,-5 9-54,-7 8 10,18-23 31,-1 0 0,1 0-1,-1-1 1,1 1 0,-1 0-1,1 0 1,-1 0 0,1 0-1,0 0 1,0 0 0,0 0-1,-1 0 1,1 0 0,0 0-1,0 0 1,0 1 0,1-1-1,-1 0 1,0 0 0,0 1-1,1-2-77,0 1 0,0 0 0,0-1 0,0 1 1,0-1-1,0 1 0,0-1 0,0 1 0,1-1 0,-1 0 0,0 1 0,0-1 0,0 0 0,0 0 0,0 0 0,1 0 0,-1 0 0,0 0 0,0 0 0,0 0 0,0-1 0,1 1 0,-1 0 0,0-1 0,1 0 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16.245"/>
    </inkml:context>
    <inkml:brush xml:id="br0">
      <inkml:brushProperty name="width" value="0.05" units="cm"/>
      <inkml:brushProperty name="height" value="0.05" units="cm"/>
      <inkml:brushProperty name="color" value="#AB008B"/>
    </inkml:brush>
  </inkml:definitions>
  <inkml:trace contextRef="#ctx0" brushRef="#br0">19 0 3208,'0'0'4240,"-1"12"-4014,-17 325 1872,22 8-309,10-33-533,-8-204-788,-10 117 1,-1-127 14,15 167 0,18 67 579,-27-298-946,1 55 319,-10 94-1,0-86-12,4 0-1,14 164 0,-7-230-328,1 4 76,-1 0 0,-3 57 0,-2-66 147,2-25-423,0-1 1,0 1-1,0 0 1,0 0 0,0 0-1,0 0 1,0-1 0,0 1-1,0 0 1,0 0 0,0 0-1,0-1 1,1 1-1,-1 0 1,0 0 0,1-1-1,-1 1 1,1 0 0,-1 0-1,1-1 1,-1 1 0,1-1-1,-1 1 1,2 0-1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19.220"/>
    </inkml:context>
    <inkml:brush xml:id="br0">
      <inkml:brushProperty name="width" value="0.05" units="cm"/>
      <inkml:brushProperty name="height" value="0.05" units="cm"/>
      <inkml:brushProperty name="color" value="#AB008B"/>
    </inkml:brush>
  </inkml:definitions>
  <inkml:trace contextRef="#ctx0" brushRef="#br0">0 1 9160,'0'0'4414,"11"10"-4203,68 63 382,-67-61-492,0 0-1,-1 0 1,-1 1 0,0 0-1,-1 1 1,0 0 0,-1 1-1,-1 0 1,0 0-1,-1 0 1,-1 1 0,0 0-1,-1 0 1,2 21 0,-5 9 252,-2 1-1,-1-1 1,-13 62 0,14-103-268,0 0 0,-1 1 0,1-1 0,-1 0 0,-3 5 0,4-8-46,0-1-1,0 1 0,0 0 0,0-1 0,0 1 0,0 0 1,0-1-1,-1 0 0,1 1 0,0-1 0,-1 0 1,1 0-1,-1 0 0,0 0 0,1 0 0,-1 0 1,-2 1-1,3-2-29,1 0-1,0 0 1,-1-1 0,1 1 0,-1 0 0,1 0-1,-1-1 1,1 1 0,-1 0 0,1 0 0,0-1 0,-1 1-1,1 0 1,0-1 0,-1 1 0,1 0 0,0-1-1,0 1 1,-1-1 0,1 1 0,0-1 0,0 1 0,-1-1-1,1 1 1,0 0 0,0-1 0,0 1 0,0-1-1,-3-13-2570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0.210"/>
    </inkml:context>
    <inkml:brush xml:id="br0">
      <inkml:brushProperty name="width" value="0.05" units="cm"/>
      <inkml:brushProperty name="height" value="0.05" units="cm"/>
      <inkml:brushProperty name="color" value="#AB008B"/>
    </inkml:brush>
  </inkml:definitions>
  <inkml:trace contextRef="#ctx0" brushRef="#br0">83 45 5720,'0'0'4242,"-3"14"-3832,2-13-404,-6 32 385,-16 44 0,11-41 16,2 0 1,1 1-1,2 0 0,-3 69 1,9-88-214,2 0 1,0 0-1,1 0 1,1-1-1,0 1 1,12 32-1,-14-47-151,1 0 1,-1 0-1,1-1 0,0 1 0,0-1 0,0 1 0,0-1 0,1 0 0,-1 1 1,0-1-1,1 0 0,0-1 0,-1 1 0,1 0 0,0-1 0,0 0 1,0 0-1,0 1 0,0-2 0,0 1 0,0 0 0,0-1 0,0 1 1,1-1-1,-1 0 0,0 0 0,6-1 0,0 0 36,-1 0 0,0 0-1,1-1 1,-1-1 0,0 1-1,0-1 1,0-1-1,-1 1 1,10-7 0,-2-1 37,-1 0 1,0-2-1,0 1 1,-2-2-1,0 0 0,0 0 1,-1-1-1,-1 0 1,14-28-1,-12 17 44,-1-1-1,-1 1 1,-1-1-1,-1-1 1,5-44-1,-11 58-88,-1 1 0,-1 0 0,0-1 0,-1 0 0,0 1 0,-5-18 0,5 24-27,-1 0-1,0 0 0,-1 1 0,1-1 0,-1 0 0,-1 1 0,1 0 1,-1 0-1,0 0 0,-1 0 0,1 1 0,-1-1 0,-7-5 0,8 9-16,0 0-1,0-1 0,-1 1 1,1 1-1,-1-1 0,0 1 1,1 0-1,-1 0 0,0 0 1,1 0-1,-1 1 0,0 0 1,0 0-1,0 0 0,0 1 1,1 0-1,-9 1 0,3 1 0,-1 0 0,1 0 0,0 1 0,0 0-1,0 1 1,-14 10 0,18-11-22,0 1 0,1 0 0,0 0 0,0 1 0,1 0 0,-1 0 0,1 0 0,1 0 0,-1 0 0,1 1 0,-3 7 0,2-3-8,1 0 1,0 1 0,0-1 0,1 0 0,0 1 0,1 15-1,1-24 8,0 0 0,0 1 0,0-1-1,1 1 1,-1-1 0,1 0-1,0 1 1,0-1 0,0 0 0,1 0-1,-1 1 1,1-1 0,0 0 0,-1-1-1,1 1 1,1 0 0,-1 0-1,4 3 1,-1-3 12,-1 0 0,1 0 0,-1 0-1,1-1 1,0 0 0,0 0 0,0 0-1,1 0 1,-1-1 0,10 1 0,2 0 37,0-2 0,0 0 1,0-1-1,0 0 0,-1-1 0,27-8 1,-12 1 39,58-27 1,-48 14-2859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4.624"/>
    </inkml:context>
    <inkml:brush xml:id="br0">
      <inkml:brushProperty name="width" value="0.05" units="cm"/>
      <inkml:brushProperty name="height" value="0.05" units="cm"/>
      <inkml:brushProperty name="color" value="#AB008B"/>
    </inkml:brush>
  </inkml:definitions>
  <inkml:trace contextRef="#ctx0" brushRef="#br0">111 1 5224,'0'0'8912,"1"12"-8632,0-8-253,0 4 23,0-1 0,-1 1 0,0 0 0,0 0 1,-1 0-1,0 0 0,0 0 0,0 0 0,-6 13 0,-17 50 520,2 1 0,3 1-1,-15 138 1,34-211-566,-2 17 170,0-1 0,2 1-1,2 32 1,-2-46-145,1 0-1,-1 0 0,0 0 0,1 0 0,0 0 0,0 0 1,0 0-1,0 0 0,0-1 0,1 1 0,-1 0 0,1 0 1,0-1-1,0 1 0,0-1 0,0 0 0,0 0 0,0 0 1,1 0-1,-1 0 0,1 0 0,-1 0 0,1-1 1,0 1-1,0-1 0,0 0 0,-1 0 0,7 2 0,7-2 36,1 0-1,-1 0 0,0-1 0,1-1 0,25-6 0,85-24 272,-30 5 355,-91 25-618,-3 1-5,0-1 0,1 1 1,-1-1-1,0 0 0,0 0 0,0-1 0,1 1 0,-1-1 0,5-3 0,-8 5 85,-11-11-3139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5.029"/>
    </inkml:context>
    <inkml:brush xml:id="br0">
      <inkml:brushProperty name="width" value="0.05" units="cm"/>
      <inkml:brushProperty name="height" value="0.05" units="cm"/>
      <inkml:brushProperty name="color" value="#AB008B"/>
    </inkml:brush>
  </inkml:definitions>
  <inkml:trace contextRef="#ctx0" brushRef="#br0">0 94 9592,'0'0'670,"16"-5"-340,56-17 370,117-21 0,-144 37-400,99-10 600,-120 15-487,-1 1 0,1 1 0,0 1 0,23 5 0,-35-6-92,-11-1-283,0 0-1,0 0 1,-1 0 0,1 0 0,0 0-1,0 0 1,0 0 0,0 1 0,0-1-1,0 0 1,-1 0 0,1 1-1,0-1 1,0 0 0,0 1 0,-1-1-1,1 1 1,0-1 0,-1 1 0,1 0-1,0-1 1,-1 1 0,2 1-1,3-2-2107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5.971"/>
    </inkml:context>
    <inkml:brush xml:id="br0">
      <inkml:brushProperty name="width" value="0.05" units="cm"/>
      <inkml:brushProperty name="height" value="0.05" units="cm"/>
      <inkml:brushProperty name="color" value="#AB008B"/>
    </inkml:brush>
  </inkml:definitions>
  <inkml:trace contextRef="#ctx0" brushRef="#br0">223 1 8744,'0'0'1665,"-13"8"-1260,-11 8-67,0 1 0,1 2 0,0 0-1,2 1 1,-31 37 0,47-51-170,1 0 0,-1 1 0,1 0 0,0 0 0,0 0 0,1 0 0,0 1 0,0-1 0,1 1 0,0 0 0,-1 9 0,3-16-132,0 0 1,0 1 0,0-1-1,0 0 1,0 1-1,0-1 1,1 0 0,-1 1-1,0-1 1,1 0-1,-1 1 1,1-1 0,0 0-1,-1 0 1,1 0-1,0 0 1,0 0 0,-1 0-1,1 0 1,0 0-1,0 0 1,0 0-1,0 0 1,0 0 0,0-1-1,1 1 1,-1 0-1,0-1 1,0 1 0,1-1-1,-1 1 1,0-1-1,0 0 1,1 1 0,-1-1-1,0 0 1,1 0-1,-1 0 1,0 0 0,1 0-1,-1 0 1,0-1-1,1 1 1,-1 0-1,3-1 1,1-1 31,1 1 0,-1-1-1,1 0 1,-1 0 0,0-1 0,1 0 0,-1 0 0,-1 0-1,8-5 1,-2-3 41,1-1 1,-2 0-1,1 0 0,-2-1 0,1 0 1,8-20-1,-6 6 222,-1 0 0,11-43-1,-23 82-215,1 0-1,0 0 0,0 0 0,1 0 0,1 0 0,0 0 1,5 22-1,0-6-9,2 0-1,15 34 1,-22-59-97,1 2 27,0 0 1,0 0-1,1 0 1,0 0-1,5 7 1,-7-12-27,0 1 0,0 0 0,-1 0 0,1-1 0,0 1 0,0 0 1,0-1-1,0 1 0,0-1 0,0 1 0,0-1 0,0 1 0,0-1 0,0 0 1,1 1-1,-1-1 0,0 0 0,0 0 0,0 0 0,0 0 0,0 0 1,0 0-1,0 0 0,1-1 0,-1 1 0,0 0 0,0-1 0,0 1 0,0 0 1,0-1-1,0 1 0,0-1 0,1-1 0,7-3 30,-1-1 1,-1-1-1,1 1 0,-1-1 1,0-1-1,7-10 0,33-53 123,-34 49-119,1-1 8,-8 12 4,1 0 1,0 1-1,14-17 0,-20 26-46,0 0 0,0 1 0,0-1 0,-1 0 0,1 0 1,0 1-1,0-1 0,1 1 0,-1-1 0,0 1 0,0-1 0,0 1 0,0 0 0,0-1 0,0 1 0,1 0 0,-1 0 1,2 0-1,-3 0-5,1 0 1,-1 0 0,1 0 0,-1 1 0,1-1-1,-1 0 1,1 0 0,-1 1 0,1-1 0,-1 0 0,1 1-1,-1-1 1,1 0 0,-1 1 0,1-1 0,-1 1-1,0-1 1,1 1 0,-1-1 0,0 1 0,1-1-1,-1 1 1,0-1 0,0 1 0,0-1 0,0 1-1,1 0 1,-1-1 0,0 1 0,0-1 0,0 1-1,0 0 1,0 0 0,-1 20 70,-1 0 0,-9 39-1,1-13 25,10-47-97,0 1 1,0-1-1,-1 1 1,1-1 0,0 1-1,0-1 1,0 1 0,0-1-1,0 0 1,0 1-1,0-1 1,0 1 0,0-1-1,0 1 1,0-1-1,0 1 1,0-1 0,1 1-1,-1-1 1,0 1-1,0-1 1,0 0 0,1 1-1,-1-1 1,0 1-1,0-1 1,1 0 0,-1 1-1,0-1 1,1 0-1,-1 1 1,0-1 0,1 0-1,-1 0 1,1 1 0,-1-1-1,1 0 1,-1 0-1,0 0 1,1 1 0,-1-1-1,1 0 1,-1 0-1,1 0 1,-1 0 0,1 0-1,-1 0 1,1 0-1,-1 0 1,1 0 0,-1 0-1,0 0 1,1-1-1,-1 1 1,2 0 0,23-12 89,-14 3-40,-1 0 0,17-20 0,-21 22-18,-1 1 0,1-1 0,0 1 0,1 0 0,-1 1 0,1-1 0,0 1 0,1 1 0,-1-1 0,10-3 0,-15 8-22,-1 0 1,0-1-1,0 1 1,1 0-1,-1 0 1,0 0-1,0 0 1,1 0-1,-1 0 1,0 1-1,0-1 1,1 0-1,-1 1 1,0-1-1,0 1 1,0-1-1,0 1 1,0-1-1,1 1 1,-1 0-1,0 0 1,-1-1-1,1 1 1,0 0-1,0 0 1,0 0-1,0 0 1,-1 0 0,1 0-1,0 0 1,0 1-1,3 6 29,-1-1 1,0 1-1,4 14 0,-4-12-1,17 64 176,-15-50-61,1 0-1,1-1 1,13 29 0,-19-52-152,-1 1 1,0-1-1,0 0 1,0 0-1,1 1 1,-1-1-1,0 0 1,0 0-1,1 1 1,-1-1-1,0 0 1,1 0-1,-1 0 1,0 0-1,1 0 1,-1 1-1,0-1 1,1 0-1,-1 0 1,0 0-1,1 0 1,-1 0-1,0 0 1,1 0-1,-1 0 1,0 0-1,1 0 1,-1 0-1,0-1 1,1 1-1,-1 0 1,0 0-1,0 0 1,1 0-1,-1 0 1,0-1 0,1 1-1,-1 0 1,0 0-1,0 0 1,1-1-1,-1 1 1,0 0-1,0-1 1,1 1-1,10-13-76,-1-5-3042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15.434"/>
    </inkml:context>
    <inkml:brush xml:id="br0">
      <inkml:brushProperty name="width" value="0.05" units="cm"/>
      <inkml:brushProperty name="height" value="0.05" units="cm"/>
    </inkml:brush>
  </inkml:definitions>
  <inkml:trace contextRef="#ctx0" brushRef="#br0">0 0 9536,'0'0'4833,"15"7"-4177,-1 0-467,-7-3-94,1-1 0,-1 1 0,1-1 0,-1-1 0,1 0 0,0 0 0,0 0 0,0-1 0,1 0 0,7 0 1,140-13 2650,-12 2-4417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7.047"/>
    </inkml:context>
    <inkml:brush xml:id="br0">
      <inkml:brushProperty name="width" value="0.05" units="cm"/>
      <inkml:brushProperty name="height" value="0.05" units="cm"/>
      <inkml:brushProperty name="color" value="#AB008B"/>
    </inkml:brush>
  </inkml:definitions>
  <inkml:trace contextRef="#ctx0" brushRef="#br0">99 0 5624,'0'0'3146,"-6"17"-2666,4-11-442,-26 71 738,-22 105 1,45-152-516,1-1 1,2 1-1,0 0 1,6 53-1,-2-66-74,1 0 0,1 1 0,1-1 0,0-1-1,1 1 1,0-1 0,2 0 0,0 0 0,14 20 0,-21-34-136,0-1 0,0 1 0,0-1 0,0 1 0,1-1-1,-1 1 1,1-1 0,-1 0 0,1 0 0,-1 0 0,1 1 0,0-2 0,0 1 0,-1 0 0,1 0 0,0 0 0,0-1 0,0 1-1,0-1 1,0 0 0,3 1 0,-2-2 11,0 1 0,0-1 0,0 0 0,0 0 1,0 0-1,0 0 0,-1 0 0,1 0 0,-1-1 0,1 0 0,-1 1 0,5-5 0,2-2 118,-1-1 1,0-1-1,0 1 0,-1-1 1,11-20-1,0-8 195,-3-1 1,-1 0-1,-2-1 0,12-72 0,-22 99-279,0 0-1,-1 0 1,0 0 0,-1-1-1,-1 1 1,0 0 0,-1-1-1,-3-13 1,4 23-55,-1-1-1,1 0 1,-1 1-1,0-1 1,0 1-1,0-1 1,-1 1-1,1 0 1,-1 0 0,0 0-1,-1 1 1,1-1-1,0 1 1,-1-1-1,0 1 1,0 0-1,0 1 1,0-1-1,0 1 1,-1 0 0,1 0-1,-1 0 1,1 0-1,-9-1 1,6 2-22,0 0 1,0 1 0,-1-1-1,1 2 1,0-1 0,-1 1-1,1 0 1,0 0-1,0 1 1,0 0 0,0 0-1,0 1 1,1 0 0,-1 0-1,1 1 1,-1 0 0,1 0-1,0 0 1,1 0-1,-1 1 1,-8 10 0,12-13-20,-1 1 1,1 0-1,0 0 0,0 0 1,0 0-1,0 0 1,1 1-1,-1-1 1,1 1-1,0-1 0,0 1 1,0-1-1,1 1 1,-1-1-1,1 1 1,0 0-1,0-1 1,0 1-1,0 0 0,0-1 1,1 1-1,0-1 1,0 1-1,0-1 1,0 1-1,0-1 0,1 1 1,0-1-1,-1 0 1,1 0-1,0 0 1,3 3-1,2 3 14,0-1 0,1 0-1,0 0 1,0 0 0,0-1 0,1-1-1,0 1 1,1-1 0,16 7 0,-8-6 73,0 0 0,0-1 0,28 4 0,-34-8 28,-1 0 0,0-1-1,1-1 1,-1 0 0,1 0 0,-1-1 0,14-3-1,-23 3-76,-1 1-1,1-1 1,0 0-1,0 0 0,-1 0 1,1 0-1,-1 0 1,1 0-1,-1 0 0,1-1 1,-1 1-1,1 0 1,-1-1-1,0 1 0,0-1 1,1-1-1,12-29-1166,-11 23-776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7.806"/>
    </inkml:context>
    <inkml:brush xml:id="br0">
      <inkml:brushProperty name="width" value="0.05" units="cm"/>
      <inkml:brushProperty name="height" value="0.05" units="cm"/>
      <inkml:brushProperty name="color" value="#AB008B"/>
    </inkml:brush>
  </inkml:definitions>
  <inkml:trace contextRef="#ctx0" brushRef="#br0">1 1 7024,'0'0'5792,"12"1"-5450,85 2 637,31 3 922,-71 2-410,-48-5-992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8.079"/>
    </inkml:context>
    <inkml:brush xml:id="br0">
      <inkml:brushProperty name="width" value="0.05" units="cm"/>
      <inkml:brushProperty name="height" value="0.05" units="cm"/>
      <inkml:brushProperty name="color" value="#AB008B"/>
    </inkml:brush>
  </inkml:definitions>
  <inkml:trace contextRef="#ctx0" brushRef="#br0">1 33 9040,'0'0'888,"95"-13"-576,-51 7 8,-2 0-24,-11-2 0,-11 8 120,-2 0 0,-2 0 8,-2 0 16,-2 4-96,-2 0 0,-2-2-80,2 2 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8.995"/>
    </inkml:context>
    <inkml:brush xml:id="br0">
      <inkml:brushProperty name="width" value="0.05" units="cm"/>
      <inkml:brushProperty name="height" value="0.05" units="cm"/>
      <inkml:brushProperty name="color" value="#AB008B"/>
    </inkml:brush>
  </inkml:definitions>
  <inkml:trace contextRef="#ctx0" brushRef="#br0">133 1 6328,'0'0'3946,"-9"14"-3403,-59 97 570,58-94-782,0 0 0,1 1 0,-9 27-1,16-39-199,0 0-1,1 0 0,0 0 0,0 0 0,0 0 1,0 0-1,1 0 0,0 0 0,1 0 1,-1 1-1,1-1 0,0 0 0,1 0 0,-1-1 1,5 11-1,-5-15-79,-1 1 0,1-1 1,0 1-1,0-1 0,0 0 1,0 1-1,0-1 0,0 0 0,1 0 1,-1 0-1,0 0 0,1 0 0,-1 0 1,0 0-1,1 0 0,0 0 1,-1-1-1,1 1 0,-1 0 0,1-1 1,0 1-1,1-1 0,0 0 10,0 0 0,1 0 0,-1 0 0,0-1 0,0 1 1,1-1-1,-1 0 0,0 0 0,0 0 0,5-3 0,1-1 44,-1 0 1,-1 0 0,1 0-1,-1-1 1,0 0 0,0-1-1,7-8 1,-2-3 132,-10 14-159,0 0 0,1 0-1,0 0 1,-1 0 0,2 0-1,-1 1 1,0-1 0,1 1-1,0 0 1,5-4 0,-9 7-64,0 0 0,1 0-1,-1 0 1,0 0 0,1 0 0,-1 0 0,1 0 0,-1 0 0,0 0 0,1 0 0,-1 0 0,0 0 0,1 0-1,-1 0 1,0 0 0,1 1 0,-1-1 0,0 0 0,1 0 0,-1 0 0,0 1 0,0-1 0,1 0 0,-1 0-1,0 1 1,0-1 0,1 0 0,-1 0 0,0 1 0,0-1 0,0 0 0,1 1 0,-1-1 0,0 1 0,6 16 91,-3-8-25,-3-8-72,6 11 69,-1-1-1,2 0 1,14 20 0,-20-29-63,0 0 1,0-1-1,1 1 0,-1-1 1,1 1-1,-1-1 0,1 1 1,-1-1-1,1 0 0,0 0 1,0 0-1,-1 0 0,1 0 1,0 0-1,0 0 0,0-1 1,0 1-1,0-1 0,0 1 1,0-1-1,0 0 0,0 0 1,1 0-1,-1 0 0,0 0 1,0 0-1,0-1 0,0 1 1,0 0-1,0-1 0,0 0 1,0 0-1,2-1 0,3-2 34,0-2 1,0 1-1,0-1 0,-1 0 0,0 0 0,0-1 0,-1 0 0,0 0 0,0 0 0,0 0 0,5-14 0,-5 10 8,-1-1 0,0 0-1,0 1 1,-2-2 0,1 1 0,-1 0-1,0-22 1,-8-2 255,3 34-441,-3 8 37,-1 5-2686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9.318"/>
    </inkml:context>
    <inkml:brush xml:id="br0">
      <inkml:brushProperty name="width" value="0.05" units="cm"/>
      <inkml:brushProperty name="height" value="0.05" units="cm"/>
      <inkml:brushProperty name="color" value="#AB008B"/>
    </inkml:brush>
  </inkml:definitions>
  <inkml:trace contextRef="#ctx0" brushRef="#br0">0 81 9848,'0'0'992,"13"-3"-659,203-57 1880,-195 54-1861,1 2 0,0 1 0,0 1-1,1 0 1,-1 2 0,26 2 0,-45-2-242,0 1-1,0-1 1,-1 0 0,1 1-1,0 0 1,0 0 0,-1-1-1,1 2 1,-1-1 0,4 2-1,-5-2-186,0-1 0,-1 1-1,1 0 1,0 0-1,-1 0 1,1 0-1,-1 0 1,1 0-1,-1 0 1,0 0 0,1 0-1,-1 1 1,0-1-1,0 0 1,0 0-1,0 0 1,0 0 0,0 0-1,0 0 1,0 0-1,0 1 1,0-1-1,-1 1 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29.981"/>
    </inkml:context>
    <inkml:brush xml:id="br0">
      <inkml:brushProperty name="width" value="0.05" units="cm"/>
      <inkml:brushProperty name="height" value="0.05" units="cm"/>
      <inkml:brushProperty name="color" value="#AB008B"/>
    </inkml:brush>
  </inkml:definitions>
  <inkml:trace contextRef="#ctx0" brushRef="#br0">0 1 8336,'0'0'1425,"3"14"-857,3 26 13,-1 1 1,-1 46-1,-9 97 1706,10-108 138,-5-76-2405,1 0 1,-1 0 0,0 0-1,0 0 1,0-1 0,0 1-1,1 0 1,-1 0-1,0 0 1,0 0 0,0 0-1,1-1 1,-1 1-1,0 0 1,0 0 0,0 0-1,1 0 1,-1 0 0,0 0-1,0 0 1,1 0-1,-1 0 1,0 0 0,0 0-1,0 0 1,1 0 0,-1 0-1,0 0 1,0 0-1,1 0 1,-1 0 0,0 0-1,0 1 1,0-1-1,1 0 1,-1 0 0,0 0-1,0 0 1,0 0 0,1 0-1,-1 1 1,0-1-1,0 0 1,0 0 0,0 0-1,0 1 1,1-1 0,-1 0-1,0 0 1,0 0-1,0 1 1,0-1 0,0 0-1,0 0 1,0 1-1,0-1 1,0 0 0,0 0-1,0 0 1,0 1 0,0-1-1,0 0 1,0 0-1,0 1 1,14-18 517,-13 15-516,51-73 710,-33 44-432,2 1-1,1 1 1,40-40-1,-60 68-274,-1 0-1,1 0 0,-1-1 1,0 2-1,1-1 1,0 0-1,-1 0 0,1 0 1,-1 1-1,1-1 0,0 1 1,0-1-1,-1 1 1,1 0-1,2-1 0,-3 2-14,0-1-1,0 0 1,-1 0-1,1 0 1,0 1 0,-1-1-1,1 0 1,-1 1-1,1-1 1,0 1-1,-1-1 1,1 1-1,-1-1 1,1 1-1,-1-1 1,1 1-1,-1-1 1,1 1 0,-1-1-1,0 1 1,1 0-1,-1-1 1,0 1-1,0 0 1,1-1-1,-1 1 1,0 0-1,0 0 1,0-1 0,0 1-1,0 0 1,0-1-1,0 1 1,0 0-1,0 0 1,0-1-1,0 1 1,-1 0-1,1-1 1,0 1 0,-1 1-1,-3 13 70,-2 1 0,0-1 0,0 0 0,-1 0 1,-1-1-1,-1 0 0,0 0 0,-13 14 0,19-24-24,1 0 0,-1 0 1,1 0-1,0 0 0,0 0 0,-2 5 1,4-8-50,0 0 1,0-1 0,0 1 0,0-1 0,0 1-1,1-1 1,-1 1 0,0-1 0,0 1 0,1-1-1,-1 1 1,0-1 0,1 1 0,-1-1 0,1 1-1,-1-1 1,0 1 0,1-1 0,-1 0 0,1 1-1,-1-1 1,1 0 0,-1 1 0,1-1 0,-1 0-1,1 0 1,0 0 0,19 9 58,-17-8-42,156 54 585,-155-54-654,1 0 0,0-1 0,0 1 0,-1-1 0,9 0-1,-3-1-2650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32.639"/>
    </inkml:context>
    <inkml:brush xml:id="br0">
      <inkml:brushProperty name="width" value="0.05" units="cm"/>
      <inkml:brushProperty name="height" value="0.05" units="cm"/>
      <inkml:brushProperty name="color" value="#AB008B"/>
    </inkml:brush>
  </inkml:definitions>
  <inkml:trace contextRef="#ctx0" brushRef="#br0">0 166 4616,'0'0'12105,"8"-12"-11827,27-36 2,-30 42-178,0 0 1,0 0-1,0 1 0,1 0 0,0 0 0,0 0 0,13-6 0,-1 0 75,-8 4-49,-5 2 3,1 0-1,0 1 0,1 0 0,-1 1 0,1-1 1,-1 1-1,1 0 0,0 1 0,12-3 0,-18 5-99,-1 1-1,1-1 0,-1 1 1,1-1-1,-1 1 0,1 0 1,-1-1-1,0 1 0,1-1 1,-1 1-1,0 0 0,0-1 1,1 1-1,-1 0 0,0 0 1,0-1-1,0 1 0,0 0 1,0-1-1,0 2 0,3 23 141,-2-16-73,1 13 117,2-1 1,1 0 0,8 25-1,-11-43-176,0 1 0,1-1 0,-1 1 0,1-1-1,-1 0 1,1 0 0,0 0 0,0 0 0,0 0-1,0-1 1,1 1 0,-1-1 0,1 0 0,0 0-1,-1-1 1,1 1 0,6 1 0,3 1 113,0 0-1,1-1 1,24 2 0,-30-4-51,0-1 1,1 0 0,-1 0 0,0-1 0,0 0 0,0-1-1,0 1 1,0-2 0,0 1 0,0-1 0,-1 0-1,1 0 1,-1-1 0,0 0 0,0-1 0,0 1-1,-1-1 1,0-1 0,0 1 0,0-1 0,9-11 0,-15 15-78,1 1 0,0-1 0,-1 0 1,1 0-1,-1 1 0,0-1 1,0 0-1,1 0 0,-1 1 0,0-1 1,-1 0-1,1 0 0,0 0 1,0 1-1,-1-1 0,1 0 1,-1 0-1,1 1 0,-3-4 0,1 1-39,0 0 0,0 0 0,0 0 0,-1 0-1,-6-7 1,1 8-634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33.571"/>
    </inkml:context>
    <inkml:brush xml:id="br0">
      <inkml:brushProperty name="width" value="0.05" units="cm"/>
      <inkml:brushProperty name="height" value="0.05" units="cm"/>
      <inkml:brushProperty name="color" value="#AB008B"/>
    </inkml:brush>
  </inkml:definitions>
  <inkml:trace contextRef="#ctx0" brushRef="#br0">0 54 4816,'0'0'9938,"11"-5"-9524,9-5-215,1-1 508,34-13 0,-54 24-640,1-1 1,0 0-1,-1 1 0,1-1 1,0 1-1,-1 0 0,1 0 1,0-1-1,-1 1 0,1 0 1,0 0-1,0 1 0,-1-1 1,1 0-1,0 0 0,-1 1 1,1-1-1,-1 1 0,1 0 1,0-1-1,-1 1 0,1 0 1,-1 0-1,0 0 0,1 0 1,-1 0-1,0 0 0,1 0 1,-1 1-1,0-1 0,0 0 1,2 4-1,0 2 160,0 1 0,0 0 0,0 0 1,-1 0-1,2 14 0,2 7 134,-3-20-218,0 0-1,0 0 1,0 0 0,1 0-1,5 8 1,-7-14-101,0-1 1,0 1 0,0-1 0,0 0-1,1 1 1,-1-1 0,0 0 0,1 0 0,0-1-1,-1 1 1,1-1 0,0 1 0,0-1-1,0 0 1,0 0 0,0 0 0,0 0-1,0 0 1,6 0 0,3 0 104,-1-1 0,1 0 0,0 0 0,0-1 0,0 0 0,-1-1-1,1-1 1,-1 0 0,1 0 0,-1-1 0,0 0 0,0-1 0,-1-1 0,11-6 0,-19 11-126,2-2 131,1 0 0,-1-1-1,1 1 1,7-8 0,-11 9-118,0 0 0,1 0 0,-1-1 0,0 1 0,0 0 1,0 0-1,-1 0 0,1-1 0,0 1 0,-1 0 0,0-1 0,1 1 1,-1-1-1,0-2 0,0-8-3230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3.244"/>
    </inkml:context>
    <inkml:brush xml:id="br0">
      <inkml:brushProperty name="width" value="0.05" units="cm"/>
      <inkml:brushProperty name="height" value="0.05" units="cm"/>
      <inkml:brushProperty name="color" value="#AB008B"/>
    </inkml:brush>
  </inkml:definitions>
  <inkml:trace contextRef="#ctx0" brushRef="#br0">0 516 5416,'0'0'10958,"13"1"-10754,39 2 1,-45-3-134,0-1-1,0 0 0,-1 0 0,1-1 0,0 1 0,-1-1 0,1-1 0,-1 1 0,12-7 0,8-3 144,-14 6-131,18-5 430,-29 11-494,-1 0 0,1 0-1,0 0 1,0 0 0,0 0 0,-1 0-1,1 0 1,0 0 0,0 0 0,0 0-1,-1 1 1,1-1 0,0 0 0,0 0-1,-1 1 1,1-1 0,0 1 0,-1-1-1,1 1 1,0-1 0,-1 1 0,1-1-1,-1 1 1,1-1 0,-1 1 0,1 0-1,-1-1 1,1 1 0,-1 0 0,1 0-1,-1-1 1,1 3 0,6 23 95,-1 2 0,-1-1 1,-1 1-1,-1 0 0,-2 32 1,3 16 57,12 98 112,8 152 118,-2-77-14,-13-176-162,-2 45 206,-1-69 55,-6-48-463,0 0 1,0-1-1,0 1 0,0 0 1,0 0-1,1-1 0,-1 1 0,0 0 1,0 0-1,1-1 0,-1 1 1,0 0-1,1-1 0,-1 1 1,0-1-1,1 1 0,-1 0 0,1-1 1,-1 1-1,1-1 0,0 1 1,0-1-11,-1 0 1,1 0-1,-1 0 0,1 0 1,-1 0-1,1-1 1,-1 1-1,1 0 1,-1 0-1,1 0 1,-1-1-1,0 1 1,1 0-1,-1-1 1,1 1-1,-1 0 0,0-1 1,1 1-1,-1-1 1,0 1-1,0-1 1,1 0-1,17-35 240,-17 33-244,12-33 75,-2 0 0,-2-1 0,6-43 0,0 2 45,52-433 478,-46 295-413,-7 90-115,47-194 0,-34 233-351,-25 80 249,-1 0 0,1-1 0,-1 1 0,0 0 0,-1-1 0,0 1 0,0-1 0,0 1 0,-2-9 0,-20-14-122,22 29 123,29-4-262,103-13 167,109-19 280,-170 28 28,-45 6-72,-25 3-109,3-1 41,1 1 0,-1 0 0,0-1 1,1 1-1,-1 1 0,8 0 0,-14 3-65,1 0 0,-1-1-1,0 1 1,0-1-1,0 1 1,-2 2 0,1-2-163,-2 1 19,2 0-3433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4.736"/>
    </inkml:context>
    <inkml:brush xml:id="br0">
      <inkml:brushProperty name="width" value="0.05" units="cm"/>
      <inkml:brushProperty name="height" value="0.05" units="cm"/>
      <inkml:brushProperty name="color" value="#AB008B"/>
    </inkml:brush>
  </inkml:definitions>
  <inkml:trace contextRef="#ctx0" brushRef="#br0">12 73 4912,'0'0'11723,"13"-7"-11484,-13 7-236,102-48 638,-93 45-521,28-10 407,-36 12-484,1 1 0,-1 0 0,1 0-1,0-1 1,-1 1 0,1 0 0,-1 0-1,1 0 1,0 1 0,-1-1 0,1 0 0,-1 1-1,1-1 1,-1 1 0,1-1 0,-1 1-1,1 0 1,-1-1 0,0 1 0,3 2-1,-3-2-9,-1 1-1,1 0 1,-1-1-1,1 1 0,-1-1 1,0 1-1,1 0 0,-1-1 1,0 1-1,0 0 0,0-1 1,0 1-1,0 0 1,-1-1-1,1 1 0,-1 0 1,1-1-1,-1 1 0,1-1 1,-1 1-1,0-1 1,0 1-1,1-1 0,-3 3 1,-22 34 261,16-28-233,0-1 0,-1 0-1,0 0 1,-1-1-1,-13 9 1,-10 6 254,34-23-306,0 0-1,0 1 0,0-1 1,-1 0-1,1 0 1,0 0-1,0 1 1,0-1-1,0 0 1,0 0-1,0 1 1,0-1-1,0 0 1,0 0-1,0 0 1,0 1-1,0-1 1,-1 0-1,2 0 1,-1 1-1,0-1 1,0 0-1,0 0 1,0 1-1,0-1 1,0 0-1,0 0 1,0 0-1,0 1 1,0-1-1,0 0 1,1 0-1,-1 0 1,0 1-1,0-1 1,0 0-1,0 0 0,0 0 1,1 0-1,-1 1 1,0-1-1,1 0 1,14 11 101,23 8-92,-36-19-3,17 9 44,29 13 40,-45-20-75,0 0 0,1 0 0,-1 0 0,0 0 0,-1 1 1,1 0-1,0-1 0,-1 1 0,0 0 0,1 0 0,1 4 0,-5-4 13,1 0 0,-1-1-1,0 1 1,0 0 0,0 0 0,0-1 0,0 1 0,0 0 0,-3 3 0,0-2-2,1 1-1,-1-1 1,0 0 0,0 0-1,0 0 1,0 0-1,-1-1 1,0 1 0,1-1-1,-1-1 1,-1 1 0,1-1-1,-5 2 1,-8 2 42,1-2 0,-32 4 0,11-2-89,17 0-440,15-1-2652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21.575"/>
    </inkml:context>
    <inkml:brush xml:id="br0">
      <inkml:brushProperty name="width" value="0.05" units="cm"/>
      <inkml:brushProperty name="height" value="0.05" units="cm"/>
    </inkml:brush>
  </inkml:definitions>
  <inkml:trace contextRef="#ctx0" brushRef="#br0">0 0 4416,'0'0'9102,"3"12"-8454,7 62 1108,0 144-1,-6-70 1,-4-123-928,-4 33 0,0 4 898,-3-36-385,6-24-1212,0 1 0,0-1-1,1 0 1,-1 0 0,0 1-1,1-1 1,0 1 0,-1-1-1,1 0 1,0 1 0,1 3 0,-1-5-66,1 0 0,0-1 1,-1 1-1,1-1 1,-1 1-1,1-1 0,0 0 1,0 1-1,-1-1 0,1 0 1,0 1-1,0-1 1,-1 0-1,1 0 0,0 0 1,0 0-1,-1 0 1,1 0-1,0 0 0,0 0 1,0 0-1,-1 0 1,1 0-1,0 0 0,0 0 1,1-1-1,33-8-197,-20 5 279,34-8-11,1 3 0,0 2 0,72-1 0,-113 11-81,3-1 27,-12-2-76,0 0 1,0 0 0,1 0 0,-1 0 0,0 0 0,0 0 0,0 0 0,1 0 0,-1 0 0,0 0 0,0 0 0,0 0 0,1 0 0,-1 0 0,0 0 0,0-1 0,0 1 0,0 0 0,1 0 0,-1 0 0,0 0 0,0 0 0,0 0 0,0-1 0,0 1 0,1 0 0,-1 0 0,0 0 0,0 0 0,0-1-1,0 1 1,0 0 0,0 0 0,0 0 0,0-1 0,0 1 0,0 0 0,0 0 0,0 0 0,0-1 0,1 2-29,-1-1 0,0 0-1,0 1 1,1-1 0,-1 0 0,0 1-1,1-1 1,-1 0 0,1 0 0,-1 1-1,0-1 1,1 0 0,-1 0 0,1 1 0,-1-1-1,1 0 1,-1 0 0,1 0 0,-1 0-1,0 0 1,2 0 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5.513"/>
    </inkml:context>
    <inkml:brush xml:id="br0">
      <inkml:brushProperty name="width" value="0.05" units="cm"/>
      <inkml:brushProperty name="height" value="0.05" units="cm"/>
      <inkml:brushProperty name="color" value="#AB008B"/>
    </inkml:brush>
  </inkml:definitions>
  <inkml:trace contextRef="#ctx0" brushRef="#br0">0 153 6824,'0'0'8458,"12"-6"-8107,195-80 1171,-46 41-744,-134 39-416,1 2-1,0 1 1,54 0-1,-52 6 294,-28-3-559,-1 0 0,1 0 0,0 1 0,-1-1-1,1 0 1,0 1 0,-1-1 0,1 1-1,0 0 1,-1 0 0,1-1 0,2 3-1,-4-2 152,-21 17 658,-19 7-3493,39-24 2047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6.149"/>
    </inkml:context>
    <inkml:brush xml:id="br0">
      <inkml:brushProperty name="width" value="0.05" units="cm"/>
      <inkml:brushProperty name="height" value="0.05" units="cm"/>
      <inkml:brushProperty name="color" value="#AB008B"/>
    </inkml:brush>
  </inkml:definitions>
  <inkml:trace contextRef="#ctx0" brushRef="#br0">71 74 10544,'0'0'3322,"11"-8"-2964,-5 3-283,9-6 215,0 1 1,1 0 0,0 1 0,21-9 0,-36 18-232,0-1 0,0 1 0,0 0 0,1-1-1,-1 1 1,0 0 0,0-1 0,0 1 0,0 0 0,1 0 0,-1 0 0,0 0 0,0 0 0,0 0 0,1 1 0,-1-1 0,0 0 0,0 1 0,0-1-1,0 0 1,0 1 0,0 0 0,1-1 0,-1 1 0,0-1 0,-1 1 0,1 0 0,0 0 0,2 1 0,-3 0 5,1 0 0,0 0 0,0-1-1,0 1 1,-1 0 0,1 0 0,-1 0 0,0 0 0,0 0 0,1 0 0,-1 0 0,0 0 0,-1 0 0,1 0 0,0 0 0,0 0-1,-2 2 1,-2 10 79,-1 0 0,-1 0-1,0 0 1,-1-1 0,0 0-1,-15 18 1,-62 69 405,36-46-167,13-17 247,35-36-618,0-1-1,0 0 0,0 0 0,0 1 0,0-1 0,0 0 1,0 0-1,0 0 0,0 1 0,0-1 0,0 0 1,0 0-1,0 1 0,0-1 0,0 0 0,0 0 1,0 0-1,0 1 0,0-1 0,0 0 0,1 0 1,-1 0-1,0 0 0,0 1 0,0-1 0,0 0 0,0 0 1,1 0-1,-1 0 0,0 0 0,0 1 0,0-1 1,1 0-1,-1 0 0,0 0 0,0 0 0,0 0 1,1 0-1,-1 0 0,0 0 0,0 0 0,0 0 0,1 0 1,-1 0-1,0 0 0,0 0 0,1 0 0,-1 0 1,0 0-1,0 0 0,0 0 0,1 0 0,18 0 125,-15 0-93,58 2 239,0 2 0,0 3 0,61 16 0,68 29 1150,-188-49-1497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8.129"/>
    </inkml:context>
    <inkml:brush xml:id="br0">
      <inkml:brushProperty name="width" value="0.05" units="cm"/>
      <inkml:brushProperty name="height" value="0.05" units="cm"/>
      <inkml:brushProperty name="color" value="#AB008B"/>
    </inkml:brush>
  </inkml:definitions>
  <inkml:trace contextRef="#ctx0" brushRef="#br0">64 3 4120,'0'0'4494,"-10"-1"-4142,-31 0-9,40 1-300,1 0 0,-1 0 0,1-1-1,-1 1 1,1 0 0,-1 0 0,1 0 0,-1 0-1,1 0 1,-1 0 0,1 0 0,-1 1 0,1-1 0,-1 0-1,1 0 1,-1 0 0,1 0 0,-1 1 0,1-1-1,-1 0 1,1 0 0,0 1 0,-1-1 0,0 1 0,8 7 518,17 5-46,-8-7-277,-1 0 1,1-1 0,0-1-1,0-1 1,0 0 0,30 1-1,101-9 1399,-85 1-810,-49 3-575,-8 1-65,0-1 1,0 1-1,1 0 0,-1 0 0,0 0 1,7 2-1,-12-1-168,1 0 1,-1-1 0,1 1-1,-1-1 1,1 1 0,-1 0-1,0 0 1,1-1 0,-1 1-1,0 0 1,0-1 0,0 1-1,1 0 1,-1 0-1,0 0 1,0-1 0,0 1-1,0 0 1,-1 1 0,0 20 195,-2 16-22,1 0 0,2 1 0,2-1 0,1 0 0,3 0-1,13 53 1,-15-70-121,0 1 0,-2-1-1,0 1 1,-1-1 0,-2 1-1,-3 30 1,-7 15-2626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9.500"/>
    </inkml:context>
    <inkml:brush xml:id="br0">
      <inkml:brushProperty name="width" value="0.05" units="cm"/>
      <inkml:brushProperty name="height" value="0.05" units="cm"/>
      <inkml:brushProperty name="color" value="#AB008B"/>
    </inkml:brush>
  </inkml:definitions>
  <inkml:trace contextRef="#ctx0" brushRef="#br0">0 173 7232,'0'0'10585,"10"-9"-10233,71-65 1164,-81 74-1500,0 0 0,0 0 0,0-1 0,0 1 0,1 0 0,-1 0 0,0 0 0,0-1 0,0 1 0,1 0 0,-1 0 0,0 0 0,0-1 0,1 1-1,-1 0 1,0 0 0,1 0 0,-1 0 0,0 0 0,0 0 0,1 0 0,-1 0 0,0 0 0,1 0 0,-1 0 0,0 0 0,0 0 0,1 0 0,-1 0 0,0 0 0,1 0 0,-1 0 0,0 0 0,0 0 0,1 0 0,-1 1 0,0-1 0,0 0 0,1 0 0,-1 0 0,0 0 0,0 1 0,1-1 0,-1 0 0,0 0 0,0 0 0,0 1 0,0-1 0,1 0 0,-1 0 0,0 1 0,0-1 0,0 0 0,0 1 0,0-1 0,0 0 0,0 0 0,0 1 0,0-1 0,0 0 0,0 1 0,0-1 0,0 0 0,0 0 0,0 1 0,0-1 0,0 0 0,0 1 0,0 28 222,0-22-169,0 44 78,2 1 0,2 0-1,3-1 1,1 0 0,26 81-1,-32-125-112,1 0-1,0 0 1,0-1-1,1 0 1,6 10-1,-9-15-20,0 0-1,-1 0 1,1 0-1,0 0 1,0 0-1,-1 0 0,1-1 1,0 1-1,0 0 1,0 0-1,0-1 0,0 1 1,0-1-1,0 1 1,0-1-1,1 1 1,-1-1-1,0 1 0,0-1 1,0 0-1,0 0 1,1 0-1,-1 0 1,0 0-1,0 0 0,0 0 1,1 0-1,-1 0 1,0 0-1,0-1 0,0 1 1,0 0-1,1-1 1,-1 1-1,0-1 1,0 0-1,0 1 0,0-1 1,0 0-1,0 1 1,-1-1-1,1 0 0,0 0 1,1-2-1,7-8 57,0 0-1,-1-1 1,0-1-1,-1 1 1,-1-1-1,0 0 0,-1-1 1,7-24-1,-1-12 116,5-59 0,-4 25 80,-1-16 100,-10 80-261,-1 17-93,0 0 0,1 0 0,-1 0-1,0 0 1,1 0 0,0 0 0,0 0 0,0 1 0,0-1 0,0 0 0,0 0 0,1 1-1,-1-1 1,1 1 0,0-1 0,0 1 0,0 0 0,0-1 0,0 1 0,0 0 0,1 1-1,-1-1 1,1 0 0,-1 1 0,1-1 0,0 1 0,-1 0 0,1 0 0,0 0 0,0 0-1,0 0 1,0 0 0,0 1 0,0 0 0,0 0 0,0-1 0,0 2 0,0-1-1,0 0 1,4 1 0,12 3 7,0 0 0,-1 1-1,1 1 1,-1 1 0,27 14-1,-42-20-8,0 1 0,0 0 0,-1 0 0,1 0-1,0 0 1,-1 0 0,1 1 0,-1-1 0,0 1 0,4 5-1,-5-7-2,-1 0 0,1 0 0,-1 0 0,1 0-1,-1 0 1,0 0 0,1 0 0,-1 0-1,0 1 1,0-1 0,0 0 0,0 0 0,0 0-1,0 0 1,0 1 0,0-1 0,0 0-1,0 0 1,-1 0 0,1 0 0,0 0 0,-1 1-1,1-1 1,-1 0 0,0 0 0,1 0 0,-1 0-1,0 0 1,1-1 0,-1 1 0,0 0-1,-2 1 1,-31 35-401,21-21-3106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2:59.937"/>
    </inkml:context>
    <inkml:brush xml:id="br0">
      <inkml:brushProperty name="width" value="0.05" units="cm"/>
      <inkml:brushProperty name="height" value="0.05" units="cm"/>
      <inkml:brushProperty name="color" value="#AB008B"/>
    </inkml:brush>
  </inkml:definitions>
  <inkml:trace contextRef="#ctx0" brushRef="#br0">1 1 11048,'0'0'3648,"4"12"-3147,49 188 2184,-44-163-1960,-5-23-369,-1 0 0,-1 0 0,0 1 0,-1-1 0,0 0-1,-1 1 1,-4 24 0,-2-22 687,6-17-1142,-1 0-1,1 0 1,-1 0 0,1 0-1,-1 0 1,1 0 0,-1 0-1,1-1 1,-1 1 0,1 0-1,-1 0 1,1 0-1,0 0 1,-1-1 0,1 1-1,-1 0 1,1-1 0,0 1-1,-1 0 1,1-1-1,0 1 1,-1 0 0,1-1-1,0 1 1,-1 0 0,1-1-1,0 1 1,0-1 0,-1 1-1,1-1 1,0 1-1,0-1 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00.237"/>
    </inkml:context>
    <inkml:brush xml:id="br0">
      <inkml:brushProperty name="width" value="0.05" units="cm"/>
      <inkml:brushProperty name="height" value="0.05" units="cm"/>
      <inkml:brushProperty name="color" value="#AB008B"/>
    </inkml:brush>
  </inkml:definitions>
  <inkml:trace contextRef="#ctx0" brushRef="#br0">1 77 10448,'0'0'1616,"13"-7"-1187,0 0-295,3-2 79,-1 1 0,2 0-1,25-7 1,-30 11-76,5-2 184,-1 2 0,19-3 0,-29 6-185,-1 0 0,1 1 0,0 0 0,-1 1 0,1-1 0,0 1 0,-1 0 0,1 0 0,-1 1 0,9 2 0,-3 1 510,1 1 0,20 13 0,-30-18-701,1 1 0,-1-1 0,0 1 0,0 0 0,0 0 0,0 0 0,0 0 0,0 0 0,-1 0 0,1 1 0,-1-1 0,1 0 0,-1 1 0,0-1 0,0 1 1,0 0-1,0-1 0,-1 1 0,2 4 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00.857"/>
    </inkml:context>
    <inkml:brush xml:id="br0">
      <inkml:brushProperty name="width" value="0.05" units="cm"/>
      <inkml:brushProperty name="height" value="0.05" units="cm"/>
      <inkml:brushProperty name="color" value="#AB008B"/>
    </inkml:brush>
  </inkml:definitions>
  <inkml:trace contextRef="#ctx0" brushRef="#br0">31 1 10040,'0'0'3049,"0"17"-2504,-18 232 1573,12-191-1557,1 8 746,4 91 0,1-155-1235,0 5 236,0 0-1,1 0 1,0-1-1,3 10 1,5-24 249,45-82 132,-33 60-514,1-2 281,48-53 0,-69 84-439,0 0 1,1 0-1,-1 0 0,0 0 1,0 0-1,0 0 0,0 0 1,1 1-1,-1-1 0,0 0 1,1 1-1,-1-1 1,1 1-1,-1 0 0,1-1 1,-1 1-1,0 0 0,1 0 1,-1 0-1,1 0 0,2 0 1,-1 1 1,-1 0 1,0 0 0,1 0-1,-1 0 1,0 0 0,0 0 0,0 1-1,0-1 1,0 1 0,0 0-1,3 3 1,2 4 36,0 0 0,-1 1 0,0-1 0,8 19 1,-5-6 49,-1 0 0,-1 0 0,-1 1 0,-1 0 1,3 31-1,-4 19-2954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3.583"/>
    </inkml:context>
    <inkml:brush xml:id="br0">
      <inkml:brushProperty name="width" value="0.05" units="cm"/>
      <inkml:brushProperty name="height" value="0.05" units="cm"/>
      <inkml:brushProperty name="color" value="#008C3A"/>
    </inkml:brush>
  </inkml:definitions>
  <inkml:trace contextRef="#ctx0" brushRef="#br0">79 124 4616,'0'0'4704,"0"-11"-4439,0-34 3,-6-22 3911,6 67-3906,-2 14 1936,-6 56-1595,0 78 0,2-10-86,-26 178 1059,30-304-1325,0-1 0,-1 1 1,-4 11-1,7-23-245,0 0 0,0 0 0,0 0 0,0 0 1,0 0-1,-1 0 0,1 0 0,0 0 0,0 0 0,0 0 0,0 0 0,0 0 0,0 0 1,0 0-1,0 0 0,0 0 0,0 0 0,-1 0 0,1 0 0,0 0 0,0 0 0,0 0 1,0 0-1,0 0 0,0 0 0,0 0 0,0 0 0,2-15-272,4-4-2561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4.135"/>
    </inkml:context>
    <inkml:brush xml:id="br0">
      <inkml:brushProperty name="width" value="0.05" units="cm"/>
      <inkml:brushProperty name="height" value="0.05" units="cm"/>
      <inkml:brushProperty name="color" value="#008C3A"/>
    </inkml:brush>
  </inkml:definitions>
  <inkml:trace contextRef="#ctx0" brushRef="#br0">0 107 7136,'0'0'2304,"1"-10"-1919,2-5-192,-1 6 233,-1-1-1,0 0 0,-1-12 1,0 21-332,1 1 0,-1-1-1,0 1 1,1 0 0,-1-1 0,1 1 0,-1 0 0,0-1 0,1 1 0,-1 0 0,1-1 0,-1 1 0,1 0 0,-1 0 0,1 0 0,-1 0 0,1-1 0,-1 1 0,1 0 0,-1 0 0,1 0 0,-1 0-1,1 0 1,0 0 0,16-1 416,-16 1-446,370 16 3487,-243-8-2457,-104-7-202,0-1-1,44-5 1,-67 5-843,1-1 0,-1 1 0,0-1 0,1 0 0,-1 1-1,0-1 1,0 0 0,0 0 0,0 0 0,0 0 0,0 0 0,0 0 0,0 0 0,0 0 0,0 0 0,0-1 0,-1 1-1,1 0 1,0-1 0,0-1 0,-1 1-169,1 1 0,-1 0 1,0 0-1,1 0 0,-1 0 0,1 0 0,0 0 0,-1 0 0,1 0 1,0 0-1,0 0 0,0 0 0,-1 0 0,1 0 0,0 1 0,0-1 0,0 0 1,0 1-1,0-1 0,1 0 0,-1 1 0,0 0 0,0-1 0,0 1 1,2-1-1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6.618"/>
    </inkml:context>
    <inkml:brush xml:id="br0">
      <inkml:brushProperty name="width" value="0.05" units="cm"/>
      <inkml:brushProperty name="height" value="0.05" units="cm"/>
      <inkml:brushProperty name="color" value="#008C3A"/>
    </inkml:brush>
  </inkml:definitions>
  <inkml:trace contextRef="#ctx0" brushRef="#br0">263 476 7136,'0'0'3076,"3"-10"-2704,10-29 24,-13 39-386,0 0 0,0 0 0,0 0 0,0 0 0,1-1 0,-1 1 0,0 0 0,0 0 0,0 0 0,0-1 0,0 1 0,0 0 0,0 0 0,0-1 0,0 1 0,0 0 0,0 0 0,0 0 0,0-1 0,0 1 0,0 0 1,0 0-1,0-1 0,0 1 0,0 0 0,0 0 0,0 0 0,0-1 0,0 1 0,0 0 0,-1 0 0,1 0 0,0-1 0,0 1 0,0 0 0,0 0 0,0 0 0,-1 0 0,1 0 0,0-1 0,0 1 0,0 0 0,-1 0 0,1 0 0,0 0 0,0 0 1,0 0-1,-1 0 0,1 0 0,0 0 0,0 0 0,-1 0 0,1 0 0,0 0 0,-12 5 251,10-4-158,-24 16 308,1 1-1,0 1 1,2 0 0,0 2 0,-31 38 0,39-41-13,-23 34 0,34-45-250,0 0 0,0 0 0,0 0 0,1 1-1,0-1 1,1 1 0,0 0 0,-3 14 0,5-20-108,0-1 1,0 0-1,0 1 1,0-1 0,0 0-1,0 1 1,0-1 0,0 0-1,1 0 1,-1 1 0,1-1-1,-1 0 1,1 0-1,-1 1 1,1-1 0,-1 0-1,1 0 1,0 0 0,0 0-1,0 0 1,-1 0 0,1 0-1,2 1 1,-1-1 4,0 0 1,0 0-1,0 0 0,0-1 1,0 1-1,1-1 1,-1 0-1,0 1 1,0-1-1,0 0 0,0 0 1,1 0-1,1-1 1,5 0 66,0-1 1,1-1 0,-2 1 0,1-2 0,13-5-1,-11 2-12,0 0 0,0 0 0,-1-1 0,0-1 0,0 1 0,-1-2 0,0 1 0,10-15 0,2-6 373,28-55 1,-38 59 151,-11 24-376,-1 3-39,-4 15-59,0 2-73,1-1 1,1 2-1,0-1 0,1 0 1,1 32-1,1-48-72,0-1 0,0 1 0,0 0 0,1-1 0,-1 1 0,0 0 0,1-1 0,-1 1 0,1-1 0,-1 1 0,1-1 0,0 1 0,0-1 0,0 1 0,0-1 0,0 1 0,0-1 0,0 0 0,0 0 0,0 0 0,1 1 0,-1-1 0,0-1 0,4 3 0,-3-3 0,-1 1 1,1-1-1,1 0 0,-1 1 1,0-1-1,0 0 0,0 0 1,0-1-1,0 1 0,0 0 1,0-1-1,0 1 0,0-1 1,-1 1-1,1-1 0,0 0 1,0 0-1,0 0 0,-1 0 1,3-2-1,13-10 39,0-2 1,-1 0-1,23-28 0,-21 22 48,38-33 0,-52 50-85,1 0 20,1-1 0,-1 1 0,1 1 0,-1-1 0,9-3 0,-13 7-24,0-1-1,-1 1 1,1 0 0,-1 0-1,1 0 1,-1 0-1,1 0 1,-1-1-1,1 1 1,0 0-1,-1 0 1,1 1-1,-1-1 1,1 0-1,-1 0 1,1 0-1,-1 0 1,1 0-1,0 1 1,-1-1-1,1 0 1,-1 0-1,0 1 1,1-1-1,-1 0 1,1 1-1,0 0 1,-1 0 0,1 1 0,0-1 0,-1 1 1,1-1-1,-1 1 0,1 0 0,-1-1 1,0 1-1,0 0 0,0-1 0,0 1 1,0 0-1,0-1 0,0 3 0,-4 27 38,0-1 0,-2 1-1,-10 29 1,15-60-39,1 0 0,0 0 0,0 0-1,0 0 1,0 1 0,0-1 0,0 0 0,0 0 0,0 0 0,0 0-1,-1 1 1,1-1 0,0 0 0,0 0 0,0 0 0,0 0 0,0 1 0,0-1-1,0 0 1,0 0 0,0 0 0,0 1 0,0-1 0,0 0 0,0 0-1,1 0 1,-1 1 0,0-1 0,0 0 0,0 0 0,0 0 0,0 0 0,0 0-1,0 1 1,0-1 0,1 0 0,-1 0 0,0 0 0,0 0 0,0 0-1,0 1 1,1-1 0,8-4 58,12-12-22,47-52 64,12-9 168,-80 77-264,0-1 0,1 1 0,-1 0 0,0-1 0,1 1 0,-1 0-1,1 0 1,-1-1 0,1 1 0,-1 0 0,0 0 0,1 0 0,-1-1 0,1 1 0,-1 0-1,1 0 1,-1 0 0,1 0 0,-1 0 0,1 0 0,-1 0 0,1 0 0,-1 0-1,1 0 1,-1 0 0,1 1 0,-1-1 0,1 0 0,0 0 0,8 15 125,0 32-5,-7-34-102,-1-8-17,0 0 1,-1 0 0,1 0 1,1 0-1,-1 0 0,1 0 0,2 4 1,-3-7-8,0-1 0,0 0 0,0 1 0,0-1 0,0 0 0,1 1-1,-1-1 1,1 0 0,-1 0 0,1 0 0,-1 0 0,1 0 0,-1-1 0,1 1 0,0 0 0,-1-1 0,1 1 0,0-1 0,-1 0 0,1 1 0,3-1 0,4 0 4,0-1 0,1 1 0,-1-1-1,0-1 1,1 0 0,-1 0 0,0-1 0,-1 0 0,1-1 0,15-8 0,5-5 15,45-34 0,-59 40-8,0-1 1,0 0 0,-1-1 0,-1-1 0,0 0 0,19-28 0,-24 20 67,-10 16-27,-9 10 8,-22 19-1,0 3-1,-29 29 1,48-41-46,1 0 1,1 1-1,0 0 0,1 1 1,0 0-1,-13 29 1,24-44-15,-1 0 0,1 0 0,0 0 0,-1 0 0,1 0 0,0 0 0,0 0 0,-1 0 0,1 0 1,0 0-1,0 0 0,0 0 0,0 0 0,0 0 0,0 0 0,1 0 0,-1 1 0,0-2 0,1 1 0,-1-1-1,0 1 1,1-1-1,-1 1 1,1-1 0,-1 0-1,0 1 1,1-1 0,-1 0-1,1 1 1,-1-1 0,1 0-1,-1 0 1,1 0 0,-1 1-1,1-1 1,-1 0 0,1 0-1,0 0 1,-1 0-1,2 0 1,1 0-3,1 0 0,-1-1 0,0 1 0,1-1 0,-1 0 0,1 0 0,-1 0 0,5-3 0,-1 0-1,0 0 1,-1-1 0,0 1 0,0-1 0,-1-1-1,1 1 1,-1-1 0,6-8 0,35-57 29,-32 46-4,-2 1 18,-10 19-20,0 0 1,0 0 0,1 1-1,-1-1 1,1 1-1,0 0 1,1-1-1,6-6 1,-7 15 18,-1 16-23,0 1 1,-1-1-1,-1 0 1,-1 1-1,-5 22 1,4-19-12,-6 56 12,-4 0 1,-4-1 0,-2 0-1,-33 83 1,50-158-13,-1 0 1,0 0-1,0 0 1,0 0-1,-1 0 1,-4 6-1,7-9-3,-1-1 0,0 1 0,0 0 0,1-1 0,-1 1 0,0-1 0,0 1 0,0-1-1,1 1 1,-1-1 0,0 0 0,0 1 0,0-1 0,0 0 0,0 0 0,0 0 0,0 1 0,0-1 0,0 0-1,0 0 1,0-1 0,0 1 0,0 0 0,0 0 0,0 0 0,1-1 0,-1 1 0,0 0 0,0-1 0,0 1-1,0-1 1,0 1 0,1-1 0,-1 1 0,0-1 0,0 0 0,-1-1 0,-2-2 13,1 0 0,-1 0 1,1-1-1,-1 1 0,1-1 1,0 0-1,1 0 0,-1 0 0,1 0 1,0-1-1,-1-6 0,-3-11 81,-2-31-1,6 41-51,1 8-35,1 0 0,0 1 0,0-1 0,0 1 1,0-1-1,1 1 0,0-1 0,0 1 0,0-1 0,0 1 0,1-1 0,0 1 0,-1 0 0,2 0 0,-1 0 0,0 0 0,1 0 0,0 1 1,0-1-1,0 1 0,0-1 0,7-4 0,5-3 9,1 1 0,0 1 0,0 0 0,27-9 1,3-2-8,13-8-26,-37 19 6,0-1 0,0-2 0,-1 0 0,37-29 0,-41 27 17,-1-2 1,27-31 0,-38 40-2,0 0-1,0 0 1,-1-1 0,0 1 0,0-1-1,-1 0 1,0 0 0,0 0 0,-1 0-1,2-15 1,-4 20-2,0 1-1,1-1 1,-1 0-1,-1 1 1,1-1-1,0 0 1,-1 1-1,1-1 1,-1 0-1,0 1 1,0-1-1,0 1 1,0-1-1,0 1 1,-1 0-1,1-1 1,-3-2-1,3 4-2,0 0 0,0 1 0,-1-1-1,1 0 1,0 0 0,0 1 0,-1-1 0,1 1-1,0-1 1,-1 1 0,1 0 0,0-1 0,-1 1-1,1 0 1,-1 0 0,1 0 0,0 0 0,-1 0 0,1 0-1,-1 1 1,1-1 0,0 0 0,-1 1 0,1-1-1,0 1 1,-1-1 0,1 1 0,0 0 0,0-1-1,0 1 1,-1 0 0,1 0 0,0 0 0,-1 1-1,-3 2 0,1 0 0,0 1 0,0-1-1,0 1 1,1 0 0,0-1-1,0 2 1,0-1 0,0 0-1,1 0 1,0 1 0,0 0-1,0-1 1,1 1 0,0 0-1,0 0 1,0-1 0,1 1 0,0 0-1,0 0 1,0 0 0,1 0-1,2 10 1,-2-11-5,0-1 0,1 1 0,0-1 0,0 1 0,0-1 0,0 0 0,0 0 0,1 1 0,0-2 0,0 1 0,0 0 0,0-1 0,1 1 0,-1-1 0,1 0 0,0 0 0,0 0 0,0-1 0,0 0 0,0 1 0,1-1 0,-1-1 0,1 1 0,-1-1 0,1 1 0,-1-1 0,1-1 0,0 1 0,9-1 0,-4 0 0,1-1-1,-1 0 1,0-1 0,0 0-1,0-1 1,0 0-1,0 0 1,13-7-1,5-6 14,36-24 0,-16 9 52,-46 29-55,0 1 1,0 0-1,1-1 1,-1 1-1,1 0 1,-1 0-1,1 1 1,-1-1-1,1 0 0,0 1 1,-1 0-1,1-1 1,0 1-1,4 1 1,-5-1-6,-1 0 0,0 1 1,0 0-1,1-1 0,-1 1 0,0 0 1,0 0-1,0-1 0,0 1 0,0 0 1,0 0-1,0 0 0,0 0 0,0 0 1,0 1-1,0-1 0,-1 0 0,1 0 1,0 1-1,-1-1 0,1 0 0,-1 1 1,0-1-1,1 0 0,-1 1 0,0-1 1,0 0-1,0 3 0,0 18 5,-1-18-1,1 0 0,-1-1 0,1 1 0,0 0 0,0-1 0,1 1 0,-1 0 0,1-1 0,0 1 0,1 5 0,-1-9-4,0 1 0,0-1 0,-1 0 0,1 0 0,0 0 0,0 1 0,0-1 0,-1 0 0,1 0 0,0 0 0,0 0 0,0 0 0,0 0 0,-1-1 0,1 1 0,0 0 0,0 0 0,-1 0 0,1-1 0,0 1 0,0 0 0,-1-1-1,1 1 1,0-1 0,-1 1 0,1-1 0,0 1 0,0-2 0,22-17 28,-21 18-24,8-8 9,-6 5 6,0-1 0,1 2 0,-1-1 0,1 0 0,8-3 0,-12 6-18,0 1 0,1-1 0,-1 1 0,0-1 0,0 1 0,1 0 0,-1 0 1,0-1-1,0 1 0,1 0 0,-1 0 0,0 1 0,0-1 0,1 0 0,-1 0 0,0 0 0,0 1 0,1-1 0,-1 1 1,0-1-1,0 1 0,0-1 0,0 1 0,0 0 0,0 0 0,0-1 0,0 1 0,0 0 0,0 0 0,0 0 0,1 2 0,5 6 19,-4-5-25,1 1-1,-1-1 0,1 0 1,0 0-1,9 6 0,-11-9 3,0 0-1,0 0 0,0 0 1,1 0-1,-1 0 0,0-1 1,1 1-1,-1-1 0,0 0 1,1 0-1,-1 0 0,0 0 1,1 0-1,-1 0 0,0 0 1,1-1-1,-1 1 0,3-2 0,0 0 5,1 0 0,-1-1 0,1 1-1,-1-2 1,0 1 0,0 0-1,0-1 1,7-7 0,34-40 26,-35 38-13,7-11 2,0 0 0,-2-2 0,-1 0 1,-1 0-1,-2-1 0,15-43 0,36-176 328,-60 231-284,0 0 0,-1 0 1,-1 0-1,-1-24 0,-3 33 40,-1 11-50,-3 13-12,-1 7-16,2 1-1,0 0 0,2 0 0,1 1 0,1 49 0,21 134 9,-3-102 3,40 143 1,-54-240-71,-2-9 9,1 0 1,-1 0 0,0 0-1,1 0 1,0 0-1,-1 0 1,1-1-1,0 1 1,0 0 0,1 2-1,-6-38-1740,-1 20 1150,0 1 0,-12-21 1,6 15-2810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22.182"/>
    </inkml:context>
    <inkml:brush xml:id="br0">
      <inkml:brushProperty name="width" value="0.05" units="cm"/>
      <inkml:brushProperty name="height" value="0.05" units="cm"/>
    </inkml:brush>
  </inkml:definitions>
  <inkml:trace contextRef="#ctx0" brushRef="#br0">1 67 6328,'0'0'13389,"14"-8"-12828,47-23-28,-53 28-421,-1 1-1,0-1 0,1 1 0,-1 1 1,1-1-1,0 1 0,-1 1 0,10 0 1,9-2 276,106-3 2700,-146 0-3533,8 4-2726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6.822"/>
    </inkml:context>
    <inkml:brush xml:id="br0">
      <inkml:brushProperty name="width" value="0.05" units="cm"/>
      <inkml:brushProperty name="height" value="0.05" units="cm"/>
      <inkml:brushProperty name="color" value="#008C3A"/>
    </inkml:brush>
  </inkml:definitions>
  <inkml:trace contextRef="#ctx0" brushRef="#br0">1 138 12360,'0'0'1568,"4"-11"-1083,-1 6-424,-2 0-18,1 1 0,0 0 1,0 0-1,0 0 0,0 0 0,1 0 0,0 0 0,-1 1 1,1-1-1,1 1 0,-1 0 0,0 0 0,1 0 0,0 0 1,0 1-1,-1-1 0,2 1 0,6-3 0,28-8 327,0 2-1,1 2 1,0 1 0,72-4-1,-56 11 473,0 1 0,0 4-1,56 9 1,-92-9-421,-14-2-2765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8.201"/>
    </inkml:context>
    <inkml:brush xml:id="br0">
      <inkml:brushProperty name="width" value="0.05" units="cm"/>
      <inkml:brushProperty name="height" value="0.05" units="cm"/>
      <inkml:brushProperty name="color" value="#008C3A"/>
    </inkml:brush>
  </inkml:definitions>
  <inkml:trace contextRef="#ctx0" brushRef="#br0">0 1 4312,'0'0'624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9.373"/>
    </inkml:context>
    <inkml:brush xml:id="br0">
      <inkml:brushProperty name="width" value="0.05" units="cm"/>
      <inkml:brushProperty name="height" value="0.05" units="cm"/>
      <inkml:brushProperty name="color" value="#008C3A"/>
    </inkml:brush>
  </inkml:definitions>
  <inkml:trace contextRef="#ctx0" brushRef="#br0">278 908 5120,'0'0'6753,"2"-10"-6098,4-33-9,-6 43-608,0-1 0,0 1 0,0-1 0,1 0 0,-1 1 0,0-1 0,0 1 0,0-1 0,0 0 0,-1 1 0,1-1 0,0 0 0,0 1 0,0-1 0,0 1 0,-1-1 0,1 1 0,0-1 0,0 0 0,-1 1 1,1-1-1,0 1 0,-1-1 0,1 1 0,-1 0 0,1-1 0,-1 1 0,1-1 0,-1 1 0,1 0 0,-1-1 0,1 1 0,-1 0 0,1 0 0,-1-1 0,0 1 0,0 0 0,-20 3 789,18-2-648,-9 2 11,1 1-1,0 0 1,0 1 0,0 0-1,1 1 1,-1 0 0,1 1 0,1 0-1,-1 1 1,1-1 0,-14 18-1,7-6 35,0 1-1,2 0 0,0 1 1,-18 39-1,28-50-164,0-1 0,1 1 0,0 0 0,1 0 0,0 0 0,1 1 0,0-1 0,1 0 0,0 0 0,0 1 0,1-1 0,0 0 0,1 0 0,5 16 0,-6-21-37,1-1 1,0 1-1,0-1 1,0 0-1,0 1 0,0-1 1,1 0-1,0 0 0,0-1 1,0 1-1,0-1 0,1 1 1,-1-1-1,1 0 0,0 0 1,0-1-1,0 1 1,0-1-1,1 0 0,-1 0 1,0 0-1,1-1 0,0 1 1,-1-1-1,1 0 0,0 0 1,-1-1-1,1 0 1,0 0-1,0 0 0,-1 0 1,1 0-1,6-2 0,-2-1 15,0 1 1,-1-1-1,0-1 0,1 0 0,-1 0 0,-1 0 0,1-1 0,-1 0 0,0 0 0,0-1 1,12-12-1,-12 10 5,1-1 1,-1 1 0,-1-1-1,0 0 1,0-1 0,-1 1-1,0-1 1,0 0 0,4-16-1,-5 5 59,0 0 0,-2 0-1,-1 0 1,0 0 0,-1 0-1,-2 0 1,-3-22 0,4 41-81,1 0 0,-1-1 0,1 1 0,-1 0 0,0 0 1,1 0-1,-1 0 0,-1 0 0,1 1 0,0-1 0,0 0 0,0 0 1,-1 1-1,1-1 0,-1 1 0,0-1 0,1 1 0,-1 0 0,0-1 1,0 1-1,0 0 0,0 0 0,0 1 0,0-1 0,0 0 0,0 0 1,0 1-1,0 0 0,0-1 0,0 1 0,0 0 0,0 0 0,-1 0 1,1 0-1,0 0 0,0 1 0,-3 0 0,2-1-3,0 1 1,-1 0-1,1 0 0,0 0 0,0 0 0,0 0 0,1 1 1,-1 0-1,0-1 0,0 1 0,1 0 0,-1 0 0,1 0 0,-1 1 1,1-1-1,0 1 0,0-1 0,0 1 0,1-1 0,-1 1 1,0 0-1,1 0 0,0 0 0,-2 5 0,2-1-3,0-1-1,0 1 0,1-1 1,0 1-1,0-1 1,0 1-1,1-1 0,0 1 1,0-1-1,1 0 1,0 1-1,0-1 0,0 0 1,5 8-1,-4-10-9,0 1 1,0-1-1,1 0 0,-1 0 0,1 0 1,0-1-1,0 1 0,1-1 0,-1 0 1,1 0-1,-1 0 0,1-1 0,0 1 1,0-1-1,0 0 0,1-1 0,8 2 1,-4-1 1,1 0-1,0-2 1,0 1 0,0-1 0,0-1 0,0 0 0,0-1 0,0 0 0,0 0 0,-1-1-1,1-1 1,-1 1 0,0-2 0,0 1 0,0-2 0,-1 1 0,13-10 0,3-5 16,-1-1 0,-1-1 0,-1-1 1,34-45-1,-34 37 12,-1-2 0,-1 0-1,-2-1 1,-2-1 0,-1 0 0,-2-1 0,-1-1 0,14-74-1,-17 47 107,-3 1-1,-2-1 0,-3 0 0,-12-102 0,9 145-88,1 8 0,0 1 1,-1 0-1,-1 0 0,-6-20 1,9 31-44,-1 0 1,1 0-1,0 0 1,-1 0-1,1 0 0,-1 0 1,1 0-1,-1 0 1,0 0-1,1 0 1,-1 1-1,0-1 1,0 0-1,1 1 0,-1-1 1,0 0-1,0 1 1,-2-2-1,3 2-2,-1 0 0,0 0-1,1 0 1,-1 0 0,0 0 0,0 0-1,1 0 1,-1 1 0,0-1-1,1 0 1,-1 0 0,0 0 0,1 1-1,-1-1 1,0 0 0,1 1 0,-1-1-1,1 1 1,-1-1 0,0 2-1,-2 1 6,0 0 0,0 1-1,0-1 1,1 1-1,0 0 1,0 0 0,0 0-1,-2 5 1,-8 36 9,2 0 0,2 1 0,1 0 0,1 87 0,7-80-15,2 0-1,2-1 1,22 90 0,57 150-54,-61-222 22,-21-62 23,3 10-36,1-1 1,0 1-1,1-1 0,1-1 1,19 31-1,-27-47 36,0 0 0,1 1-1,-1-1 1,0 0 0,1 1 0,-1-1 0,0 0-1,1 0 1,-1 1 0,1-1 0,-1 0-1,0 0 1,1 0 0,-1 0 0,1 0-1,-1 1 1,0-1 0,1 0 0,-1 0-1,1 0 1,-1 0 0,1 0 0,-1 0-1,0 0 1,1 0 0,-1-1 0,1 1-1,-1 0 1,0 0 0,1 0 0,0-1-1,15-10-123,9-21-194,-21 24 214,0 0 0,-1-1 0,0 1 0,0-1 0,-1 0 0,0 1 0,-1-1 0,1-11 0,0-11-3018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29.610"/>
    </inkml:context>
    <inkml:brush xml:id="br0">
      <inkml:brushProperty name="width" value="0.05" units="cm"/>
      <inkml:brushProperty name="height" value="0.05" units="cm"/>
      <inkml:brushProperty name="color" value="#008C3A"/>
    </inkml:brush>
  </inkml:definitions>
  <inkml:trace contextRef="#ctx0" brushRef="#br0">1 35 13464,'0'0'1968,"108"-12"-1472,-29 6 15,8 0-79,1 2 0,3 2 0,-10-2 0,-7 8-24,-9-2 8,-5-2-64,1 4 0,-3-2-264,2-2 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32.243"/>
    </inkml:context>
    <inkml:brush xml:id="br0">
      <inkml:brushProperty name="width" value="0.05" units="cm"/>
      <inkml:brushProperty name="height" value="0.05" units="cm"/>
      <inkml:brushProperty name="color" value="#008C3A"/>
    </inkml:brush>
  </inkml:definitions>
  <inkml:trace contextRef="#ctx0" brushRef="#br0">174 111 6520,'0'0'6896,"6"11"-6478,4 8-258,-2 2 0,0-1 0,-1 1 1,-1 0-1,5 41 0,9 129 735,-13-101-467,29 237 1053,-28-277-1216,-4-33 100,-1 1 0,0 25 0,-5-40 87,-3-7-112,-5-12-16,-28-76 274,-43-157-1,42 118-210,15 53 28,-39-80 0,52 133-235,-16-50-1,24 66-135,1 0-1,0-1 1,0 1-1,1 0 1,0 0 0,1-1-1,0 1 1,1 0-1,2-14 1,-2 18-32,1 0 0,0 1 0,-1-1 1,2 1-1,-1-1 0,0 1 0,1 0 0,0 0 0,0 0 0,0 0 1,0 0-1,1 1 0,-1 0 0,1 0 0,0 0 0,0 0 0,0 0 1,1 1-1,-1-1 0,1 1 0,-1 0 0,9-2 0,-3 2-5,-1 0 0,1 0 0,0 1 0,-1 1-1,1 0 1,0 0 0,0 0 0,-1 1 0,1 1 0,17 4 0,1 3-3,0 2 0,-1 0 0,-1 2 0,1 0 1,-2 2-1,0 1 0,-1 1 0,-1 1 0,0 1 1,-2 2-1,0-1 0,-1 2 0,18 26 0,-33-39 0,1 0 1,-1 0-1,0 1 0,-1-1 0,0 1 0,-1 0 1,0 0-1,0 0 0,-1 1 0,-1-1 0,0 0 0,0 12 1,-1-17-3,0 0 1,0 0 0,-1 0-1,1 0 1,-1 0 0,-1 0-1,1 0 1,-1 0 0,0 0-1,0 0 1,0-1 0,0 1-1,-1-1 1,0 0 0,0 0-1,0 0 1,-1 0 0,1 0 0,-1-1-1,0 1 1,0-1 0,0 0-1,0 0 1,0 0 0,-1-1-1,-6 3 1,0-1 22,-1 0 0,0 0-1,0-2 1,0 1 0,0-1 0,0-1 0,-1 0-1,-18-2 1,24 0-18,0 1 0,-1-2 0,1 1 0,0-1 0,0 0 0,0-1 1,1 1-1,-1-1 0,0-1 0,1 1 0,0-1 0,0 0 0,0-1 0,0 1 0,-8-10 0,8 8-46,1-1-1,0 0 1,-8-14 0,13 21 27,-1-1 0,1 1 0,0 0 0,0-1 0,0 1 0,0 0 0,0 0 0,0-1 0,0 1 0,0-1 0,0 1 0,-1 0 0,2-1 0,-1 1 0,0 0 0,0-1 0,0 1 0,0 0 0,0-1 0,0 1 0,0 0 0,0-1 0,0 1 0,1 0 0,-1 0 0,0-1 0,0 1 0,0 0 0,1 0 0,-1-1 0,0 1 0,1-1 0,13-3 61,13 3-2591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2.471"/>
    </inkml:context>
    <inkml:brush xml:id="br0">
      <inkml:brushProperty name="width" value="0.05" units="cm"/>
      <inkml:brushProperty name="height" value="0.05" units="cm"/>
      <inkml:brushProperty name="color" value="#008C3A"/>
    </inkml:brush>
  </inkml:definitions>
  <inkml:trace contextRef="#ctx0" brushRef="#br0">1 468 5120,'0'0'7790,"10"-4"-7292,7-3-214,-1-1 1,0 0-1,0-1 1,20-16-1,-11 6 134,-1-2-1,0 0 0,-2-2 0,-1 0 1,0-1-1,23-38 0,-29 35 199,24-56 0,-28 58-249,-7 17-217,-1-1 1,0 1 0,3-12 0,-5 15-89,2-12 363,-3 16-403,0 1 0,0-1 0,0 1 0,0 0 0,0-1 0,0 1 0,0-1 0,0 1 0,0-1 0,0 1 0,0 0 0,0-1 0,0 1 0,0-1 0,0 1 0,-1 0 0,1-1 0,0 1 0,0-1 0,0 1 1,-1 0-1,1-1 0,0 1 0,-1 0 0,1 0 0,0-1 0,-1 1 0,-1 3 65,0 0 0,0 1 0,1 0 1,-1-1-1,1 1 0,-2 8 0,-3 14 23,0 0-1,2 1 1,1-1-1,1 1 1,3 46-1,0-60-63,1-1 0,0 0 1,1 0-1,0 0 0,1-1 0,8 18 1,-8-22-17,0 0 0,0 0 0,1-1 0,-1 0 1,1 0-1,1 0 0,-1-1 0,1 0 0,0 0 1,0 0-1,9 5 0,-10-8-19,-1 1-1,1-1 1,0-1-1,-1 1 1,1-1-1,0 0 1,0 0 0,0 0-1,0 0 1,0-1-1,0 0 1,0 0 0,0-1-1,0 1 1,0-1-1,0 0 1,0 0-1,0-1 1,0 1 0,-1-1-1,1 0 1,6-4-1,6-5 24,0 0-1,-1-2 0,0 0 1,16-16-1,-29 26-28,22-22 135,-1-2 1,-1-1 0,-2-1 0,25-41 0,-41 61-67,-5 8-37,1-1-1,0 0 1,0 0-1,0 0 1,0 1-1,0-1 1,0 0-1,1 1 1,-1-1-1,1 1 1,-1 0-1,1-1 1,-1 1-1,1 0 1,2-2-1,-3 4-24,0-1 0,-1 0 0,1 1 0,0-1 0,-1 1 0,1-1 0,-1 1 0,1-1 1,0 1-1,-1-1 0,1 1 0,-1-1 0,1 1 0,-1 0 0,0-1 0,1 1 0,-1 0 0,0-1 0,1 1 0,-1 0 0,0-1 0,0 1 0,0 0 0,1 1 0,5 20 62,-2 5-19,0 0 0,-1 47-1,-3-65-49,0 0 0,-1-1 0,0 1 0,0-1 0,-1 1 0,-1-1 0,1 0 0,-1 0 0,0 0 0,-1 0 0,0 0 0,-9 13 0,9-18 0,1 0-1,0 0 1,-1 0-1,1 0 1,-1 0-1,0-1 0,0 0 1,0 0-1,0 0 1,0 0-1,-1-1 1,1 0-1,-1 1 1,1-2-1,0 1 1,-1 0-1,1-1 0,-1 0 1,0 0-1,-5-1 1,3 0 5,1 1 0,0-2 0,0 1 0,-1-1 0,1 0 0,0 0 0,1-1 0,-1 0 1,0 0-1,1 0 0,-1 0 0,1-1 0,-9-9 0,11 10 5,-2-1-1,2 0 0,-1 0 0,0 0 0,1 0 0,0 0 0,0-1 0,0 0 0,0 0 0,1 1 0,-3-8 0,5 12-13,1-1 0,-1 1 0,0-1 0,0 1 1,0-1-1,1 1 0,-1-1 0,0 1 0,1 0 0,-1-1 0,0 1 0,1 0 0,-1-1 0,0 1 0,1 0 0,-1-1 0,1 1 0,-1 0 0,1 0 0,-1-1 1,1 1-1,-1 0 0,1 0 0,-1 0 0,1 0 0,-1 0 0,1 0 0,-1 0 0,1 0 0,-1 0 0,1 0 0,-1 0 0,1 0 0,-1 0 0,1 0 0,20 3 0,-21-3-1,120 36-52,-17-5 15,-60-18 11,-27-8-7,-1 0 0,18 2 1,-32-7 18,0 0 1,-1 0 0,1 0 0,0 0 0,0 0 0,0-1 0,-1 1 0,1 0 0,0-1 0,0 1-1,-1 0 1,1-1 0,0 1 0,-1-1 0,1 1 0,0-1 0,-1 1 0,1-1 0,-1 0 0,1 1-1,-1-1 1,1 0 0,-1 1 0,1-1 0,-1 0 0,0 0 0,0 1 0,1-1 0,-1 0 0,0 0-1,0 1 1,0-1 0,0 0 0,1 0 0,-1 0 0,-1 0 0,2-30-2416,-1 29 1168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2.656"/>
    </inkml:context>
    <inkml:brush xml:id="br0">
      <inkml:brushProperty name="width" value="0.05" units="cm"/>
      <inkml:brushProperty name="height" value="0.05" units="cm"/>
      <inkml:brushProperty name="color" value="#008C3A"/>
    </inkml:brush>
  </inkml:definitions>
  <inkml:trace contextRef="#ctx0" brushRef="#br0">0 1 13864,'0'0'2256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4.041"/>
    </inkml:context>
    <inkml:brush xml:id="br0">
      <inkml:brushProperty name="width" value="0.05" units="cm"/>
      <inkml:brushProperty name="height" value="0.05" units="cm"/>
      <inkml:brushProperty name="color" value="#008C3A"/>
    </inkml:brush>
  </inkml:definitions>
  <inkml:trace contextRef="#ctx0" brushRef="#br0">304 490 5624,'0'0'7752,"-10"-10"-7223,-31-29-26,39 37-455,0 1 0,0-1 1,0 1-1,0 0 1,0-1-1,0 1 1,0 0-1,0 0 0,0 0 1,-1 1-1,1-1 1,0 1-1,-1-1 1,1 1-1,0 0 0,-1-1 1,1 1-1,0 1 1,-1-1-1,1 0 0,-1 0 1,1 1-1,0 0 1,0-1-1,-4 2 1,-2 1 124,-7 1 38,0 1 0,1 0 1,-1 1-1,1 1 1,1 0-1,-1 1 1,-12 10-1,22-15-147,-1 1-1,1-1 1,0 1-1,0 0 1,0 0-1,0 0 1,1 1-1,-1 0 1,1-1-1,0 1 1,1 0-1,-1 0 1,1 0-1,0 1 0,0-1 1,1 0-1,0 1 1,0-1-1,0 1 1,0 0-1,1-1 1,1 11-1,0-12-32,0 0 0,0 0 0,1 0 0,-1 0 0,1-1 0,0 1 0,0 0 0,1-1 0,-1 0 0,1 1 0,0-1 0,-1 0 0,2 0 0,-1 0 0,0-1 0,6 4 0,0 0 22,-1-1 1,1 0-1,0-1 1,1 0 0,17 5-1,-19-7-11,0-1 0,-1 1 0,2-1 0,-1-1 0,0 1 0,0-2 0,0 1-1,0-1 1,0 0 0,0-1 0,0 1 0,-1-2 0,1 1 0,0-1 0,13-7-1,-12 4 4,-1 1 0,0-1 0,-1 0 0,0-1 0,1 0 0,-2 0 0,1-1 0,-1 0 0,-1 0 0,1 0 0,-1 0 0,7-18 0,-4 4 25,-1-1 1,0-1-1,-2 1 1,-1-1-1,-1 0 0,-1 0 1,-1 0-1,-2-32 1,-7-25 250,-18-84 1,25 160-302,0-1 13,1 0 16,-1 0 0,0 0 0,0 0 0,-1 1 0,0-1 0,0 0 0,0 1 0,0 0 1,-1-1-1,0 1 0,0 0 0,-4-4 0,7 9-45,0-1 0,-1 1-1,1 0 1,0 0 0,0 0 0,0-1 0,-1 1-1,1 0 1,0 0 0,0 0 0,-1 0 0,1 0 0,0 0-1,-1-1 1,1 1 0,0 0 0,0 0 0,-1 0-1,1 0 1,0 0 0,0 0 0,-1 0 0,1 0-1,0 0 1,-1 0 0,1 0 0,0 0 0,0 1 0,-1-1-1,1 0 1,0 0 0,0 0 0,-1 0 0,-4 11 81,3 16-1,3 20-23,16 90 0,22 47-13,-14-74 12,32 92 315,-57-201-367,0 0 0,0 0 0,1 0 0,-1-1 0,1 1 0,-1 0 0,1 0 0,-1 0 0,1-1-1,0 1 1,-1 0 0,1 0 0,0-1 0,1 2 0,3-4-3172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4.639"/>
    </inkml:context>
    <inkml:brush xml:id="br0">
      <inkml:brushProperty name="width" value="0.05" units="cm"/>
      <inkml:brushProperty name="height" value="0.05" units="cm"/>
      <inkml:brushProperty name="color" value="#008C3A"/>
    </inkml:brush>
  </inkml:definitions>
  <inkml:trace contextRef="#ctx0" brushRef="#br0">1 1 8032,'0'0'11938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5.432"/>
    </inkml:context>
    <inkml:brush xml:id="br0">
      <inkml:brushProperty name="width" value="0.05" units="cm"/>
      <inkml:brushProperty name="height" value="0.05" units="cm"/>
      <inkml:brushProperty name="color" value="#008C3A"/>
    </inkml:brush>
  </inkml:definitions>
  <inkml:trace contextRef="#ctx0" brushRef="#br0">87 0 6520,'0'0'2970,"-10"7"-2490,1-1-273,-3 1 286,0 1 1,1 0 0,-16 15 0,27-23-456,0 0 1,-1 0 0,1 0-1,0 1 1,-1-1-1,1 0 1,0 0 0,0 0-1,-1 1 1,1-1-1,0 0 1,0 0 0,-1 1-1,1-1 1,0 0 0,0 1-1,0-1 1,0 0-1,-1 1 1,1-1 0,0 0-1,0 1 1,0-1 0,0 0-1,0 1 1,0-1-1,0 0 1,0 1 0,0-1-1,0 0 1,0 1 0,0-1-1,0 0 1,0 1-1,0-1 1,1 0 0,-1 1-1,0-1 1,0 0 0,0 1-1,0-1 1,1 0-1,-1 1 1,0-1 0,0 0-1,1 0 1,-1 1 0,0-1-1,0 0 1,1 0-1,-1 0 1,0 1 0,1-1-1,-1 0 1,0 0 0,1 0-1,-1 0 1,0 0-1,1 0 1,-1 0 0,1 0-1,29 2 1078,258-17 847,251-27 4,0 30 511,-435 17-1031,-103-5-1314,-2 1-121,1-1 0,0 1 0,0-1 0,0 0 0,-1 1 0,1-1 0,0 0 0,-1 0 0,1 1 1,0-1-1,-1 0 0,1 0 0,0 1 0,-1-1 0,1 0 0,0 0 0,-1 0 0,1 0 0,-1 1 0,1-1 0,0 0 0,-1 0 0,-16-3-234,11 2-2884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22.755"/>
    </inkml:context>
    <inkml:brush xml:id="br0">
      <inkml:brushProperty name="width" value="0.05" units="cm"/>
      <inkml:brushProperty name="height" value="0.05" units="cm"/>
    </inkml:brush>
  </inkml:definitions>
  <inkml:trace contextRef="#ctx0" brushRef="#br0">0 0 7528,'0'0'8168,"11"3"-7427,10 2-75,1-1-1,41 2 1,52 0 1516,-41-1-997,-20 1 48,-47-3-749,-6-3-472,-1 0 1,0 1-1,0-1 0,0 0 1,1 0-1,-1 0 1,0 0-1,0 0 0,0 0 1,1 0-1,-1 0 1,0 0-1,0 0 1,1 0-1,-1 0 0,0 0 1,0 0-1,0 0 1,1 0-1,-1 0 0,0 0 1,0 0-1,1 0 1,-1 0-1,0 0 1,0 0-1,0 0 0,1 0 1,-1 0-1,0 0 1,0-1-1,0 1 0,1 0 1,-1 0-1,0 0 1,0 0-1,0-1 0,1 1 1,7-2 643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6.305"/>
    </inkml:context>
    <inkml:brush xml:id="br0">
      <inkml:brushProperty name="width" value="0.05" units="cm"/>
      <inkml:brushProperty name="height" value="0.05" units="cm"/>
      <inkml:brushProperty name="color" value="#008C3A"/>
    </inkml:brush>
  </inkml:definitions>
  <inkml:trace contextRef="#ctx0" brushRef="#br0">367 609 7232,'0'0'2818,"2"-10"-2228,8-35 35,-10 45-593,1-1 1,-1 0-1,0 0 0,0 1 0,0-1 1,0 0-1,0 0 0,0 0 0,0 1 1,0-1-1,0 0 0,0 0 0,-1 1 1,1-1-1,0 0 0,0 1 1,-1-1-1,1 0 0,0 0 0,-1 1 1,1-1-1,-1 1 0,1-1 0,-1 0 1,1 1-1,-1-1 0,1 1 1,-1-1-1,0 1 0,1 0 0,-1-1 1,0 1-1,1-1 0,-1 1 0,0 0 1,-1-1-1,-21 2 661,22-1-635,-12 3 189,0 1 0,1 0 0,-1 0 0,1 1 0,-14 8 0,-55 36 617,58-33-440,0 0 1,-40 39-1,57-49-325,0 1 1,0-1-1,1 1 1,0 0-1,0 0 1,1 1-1,-1-1 0,2 1 1,-1 0-1,1 0 1,0 1-1,1-1 0,-3 15 1,5-20-62,0 1 0,0-1 0,0 1 1,0-1-1,1 0 0,-1 1 0,1-1 1,0 0-1,0 1 0,0-1 0,0 0 0,1 0 1,-1 0-1,1 0 0,0 0 0,0 0 0,0-1 1,0 1-1,0-1 0,1 1 0,-1-1 1,1 0-1,-1 0 0,6 3 0,-3-2-1,-1-1 1,0 0-1,1-1 0,0 1 0,-1-1 0,1 0 1,0 0-1,0 0 0,-1-1 0,1 0 0,0 0 1,0 0-1,0 0 0,0-1 0,0 0 1,6-1-1,2-3 36,0 0 0,0-1 0,-1-1 1,0 0-1,0 0 0,-1-1 0,0-1 1,0 0-1,-1 0 0,0-1 0,13-16 1,-3 0 120,-1-2 0,-2 0 0,25-51 1,-30 50-65,-1 0 0,-1 0 0,-2-1 0,0 0 0,-3-1 0,4-41 0,-6-12 298,-8-89 0,5 169-406,-1-14 96,0 0 0,-1 0-1,-1 1 1,-6-22 0,9 38-102,0 0 0,0 0 0,-1 0 0,1 0 0,0 0 0,-1 1 0,1-1-1,0 0 1,-1 0 0,1 1 0,-1-1 0,0 0 0,1 0 0,-1 1 0,1-1 0,-1 1 0,0-1 0,0 0 0,0 1-8,1 0 1,-1 0 0,1 0-1,-1 0 1,1 0 0,0 0-1,-1 0 1,1 1 0,-1-1-1,1 0 1,0 0 0,-1 0-1,1 1 1,0-1-1,-1 0 1,1 0 0,0 1-1,-1-1 1,1 0 0,0 1-1,0-1 1,-1 0 0,1 1-1,0-1 1,0 0-1,-1 1 1,-1 3 24,0 1 1,1-1-1,-1 0 0,1 1 1,-2 7-1,-2 23 21,2 0 1,2 0-1,1 0 0,4 35 1,28 143 27,-16-123-55,-10-54-39,2 1-1,16 43 1,-24-79-1,0 0 0,1 0 0,-1 0 0,0 0 0,1 0 0,-1 0 0,1 0 0,-1 0 0,1-1 0,-1 1 0,1 0 0,0 0 0,-1-1 0,1 1 0,0 0 0,0-1 0,-1 1-1,1-1 1,0 1 0,0-1 0,0 1 0,0-1 0,1 1 0,8-1-3327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7.109"/>
    </inkml:context>
    <inkml:brush xml:id="br0">
      <inkml:brushProperty name="width" value="0.05" units="cm"/>
      <inkml:brushProperty name="height" value="0.05" units="cm"/>
      <inkml:brushProperty name="color" value="#008C3A"/>
    </inkml:brush>
  </inkml:definitions>
  <inkml:trace contextRef="#ctx0" brushRef="#br0">20 1 11656,'0'0'3264,"-2"15"-2855,-15 262 1155,38 108 947,-14-298-1596,-6-72-655,-1-12-161,0-1 0,0 1 0,0-1 0,0 1-1,0-1 1,1 0 0,-1 1 0,1-1 0,-1 1 0,1-1 0,2 3 0,4-30 1105,5-31-794,30-110 467,-35 145-781,1 1 0,1 1-1,1-1 1,0 1 0,2 1 0,13-18-1,-13 21 15,1 1-1,29-24 0,-34 31-68,0 1 0,1 0 0,0 1 0,0 0 0,0 0 0,0 1 0,12-4 0,-19 8-34,-1-1 0,1 1 0,-1 0 0,1-1 0,0 1 1,-1 0-1,1 0 0,0 0 0,-1 0 0,1 0 0,0 0 0,-1 0 0,1 1 0,0-1 0,-1 1 0,1-1 0,2 2 0,-2-1-1,-1 0-1,0 0 0,0 0 1,-1 0-1,1 0 0,0 0 1,0 0-1,0 1 0,-1-1 1,1 0-1,-1 0 0,1 0 1,-1 1-1,1-1 1,-1 0-1,0 1 0,1 1 1,-1 2 2,0 0 1,0 0-1,-1 1 1,1-1-1,-1 0 1,0 0-1,-1 0 1,1 0-1,-1-1 1,-2 7 0,-3 1 2,0-1 1,0 0 0,-1 0 0,0-1 0,-1 0 0,0 0 0,-16 12 0,16-15 7,1-1-1,-1 0 1,0 0 0,-1-1 0,1 0-1,-1-1 1,0 0 0,0 0-1,0-1 1,-13 2 0,23-6-18,0 1 0,0 0 0,0 0 0,0 0 0,0 0 0,-1 0 0,1 0 0,0 0 0,0 0 0,0 0 0,0 0 0,-1 0 1,1 0-1,0 0 0,0 0 0,0 0 0,0 0 0,-1 0 0,1 0 0,0 0 0,0 0 0,0 1 0,0-1 0,0 0 0,-1 0 0,1 0 0,0 0 0,0 0 0,0 0 0,0 0 0,0 0 0,0 1 1,0-1-1,-1 0 0,1 0 0,0 0 0,0 0 0,0 0 0,0 1 0,0-1 0,0 0 0,0 0 0,0 0 0,0 0 0,0 1 0,0-1 0,0 0 0,0 0 0,10 6 17,24 5-21,-27-9 8,51 16 11,60 20 69,-101-31-85,0 0 0,-1 1 0,0 1 0,26 20 0,-37-26-80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8.638"/>
    </inkml:context>
    <inkml:brush xml:id="br0">
      <inkml:brushProperty name="width" value="0.05" units="cm"/>
      <inkml:brushProperty name="height" value="0.05" units="cm"/>
      <inkml:brushProperty name="color" value="#008C3A"/>
    </inkml:brush>
  </inkml:definitions>
  <inkml:trace contextRef="#ctx0" brushRef="#br0">215 133 4416,'0'0'10333,"-11"-1"-9858,2 0-352,5 0-75,0 0 1,0 1 0,0 0 0,0-1-1,0 1 1,0 0 0,0 1 0,0-1-1,0 1 1,0 0 0,0 0 0,0 0-1,0 0 1,0 1 0,0 0 0,-4 2 0,-3 4 168,-1 1 1,2 0 0,-1 1-1,1 0 1,1 0 0,-11 16 0,15-18-117,0 0 1,0 0 0,1 1 0,0 0 0,1-1 0,0 1 0,0 1 0,1-1 0,0 0 0,-1 12 0,3-17-55,0-1 1,0 1 0,0 0 0,1 0-1,-1 0 1,1 0 0,0 0-1,0 0 1,0 0 0,1 0 0,-1-1-1,1 1 1,0-1 0,0 1-1,0-1 1,1 0 0,-1 0-1,1 0 1,-1 0 0,1 0 0,0 0-1,0-1 1,1 1 0,6 3-1,-5-4 8,0 1-1,1-1 1,-1 0-1,1 0 0,-1 0 1,1-1-1,0 0 1,0 0-1,0-1 0,0 0 1,0 0-1,-1 0 0,1 0 1,0-1-1,0 0 1,6-2-1,-2-1 37,0 1-1,0-2 1,-1 0-1,1 0 1,-1 0 0,14-12-1,44-47 817,-44 41-396,-19 23 119,-2 7-388,-1 14-202,-1-17 52,0 4-60,2-1 0,-1 1 0,1-1 0,0 1-1,0-1 1,1 0 0,0 0 0,1 0 0,-1 0 0,1 0 0,0-1 0,1 1 0,8 8 0,-11-14-24,-1 1 0,1-1 0,-1 0 1,1 0-1,0 0 0,0 0 0,0 0 1,0 0-1,0 0 0,0-1 0,0 1 1,0-1-1,0 1 0,0-1 0,0 0 1,0 0-1,0 0 0,0 0 0,0 0 1,0 0-1,0 0 0,0-1 0,0 1 1,0-1-1,0 0 0,0 0 0,0 1 1,0-1-1,0 0 0,-1-1 0,1 1 1,0 0-1,-1 0 0,3-2 0,3-4 23,0 0 0,-1 0 0,0 0 0,0-1 0,0 1 0,4-11 0,0 0 32,-1-1 1,-1-1-1,-1 0 0,0 0 1,-2 0-1,0-1 1,-1 1-1,-1-1 0,-2 0 1,0 0-1,-1 0 0,0 0 1,-2 0-1,-7-35 1,8 52-34,0 1 1,0 0 0,0-1 0,0 1-1,0 0 1,-1 0 0,0 0 0,1 0 0,-1 0-1,-3-3 1,5 6-29,0 0 0,0 0-1,0 0 1,-1 0 0,1 0 0,0 0 0,0 0-1,-1 0 1,1 0 0,0 0 0,0 0-1,0 0 1,-1 0 0,1 0 0,0 0-1,0 0 1,-1 0 0,1 0 0,0 0-1,0 0 1,0 0 0,-1 0 0,1 1-1,0-1 1,0 0 0,0 0 0,0 0 0,-1 0-1,1 0 1,0 1 0,0-1 0,0 0-1,0 0 1,0 0 0,0 1 0,-1-1-1,1 0 1,0 0 0,0 0 0,0 1-1,0-1 1,0 0 0,0 1 0,-5 14-58,-1 16-191,1 1 1,1 40 0,2-37-2730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9.457"/>
    </inkml:context>
    <inkml:brush xml:id="br0">
      <inkml:brushProperty name="width" value="0.05" units="cm"/>
      <inkml:brushProperty name="height" value="0.05" units="cm"/>
      <inkml:brushProperty name="color" value="#008C3A"/>
    </inkml:brush>
  </inkml:definitions>
  <inkml:trace contextRef="#ctx0" brushRef="#br0">1 51 6328,'0'0'9406,"14"-8"-8850,-4 2-430,-2 1-21,0 0 0,0 1 0,0 0 0,1 0 0,-1 1 0,1 0 0,0 1 0,0 0 0,18-2 0,43 4 1406,83 11-1,-83-4-323,9-4 1325,-94-1-6251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49.774"/>
    </inkml:context>
    <inkml:brush xml:id="br0">
      <inkml:brushProperty name="width" value="0.05" units="cm"/>
      <inkml:brushProperty name="height" value="0.05" units="cm"/>
      <inkml:brushProperty name="color" value="#008C3A"/>
    </inkml:brush>
  </inkml:definitions>
  <inkml:trace contextRef="#ctx0" brushRef="#br0">0 37 12664,'0'0'601,"10"-2"-200,189-27 1224,-160 25-888,0 3 1,1 1-1,52 8 1,-62-5-131,-24-3-396,1 0-1,-1 0 0,1 1 0,-1 0 0,1 1 0,-1-1 0,0 1 1,0 1-1,0-1 0,0 1 0,6 3 0,0 2-191,-7-6-2502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51.665"/>
    </inkml:context>
    <inkml:brush xml:id="br0">
      <inkml:brushProperty name="width" value="0.05" units="cm"/>
      <inkml:brushProperty name="height" value="0.05" units="cm"/>
      <inkml:brushProperty name="color" value="#008C3A"/>
    </inkml:brush>
  </inkml:definitions>
  <inkml:trace contextRef="#ctx0" brushRef="#br0">52 355 5224,'0'0'7392,"-9"-10"-6738,-27-31-38,29 27 143,11 9-546,-1 3-29,15-24 619,1 2-1,37-38 1,-46 53-517,0 0-1,1 0 1,0 1 0,0 0 0,1 1 0,0 1 0,1 0 0,19-7 0,-31 12-235,1 0 0,-1 1 0,0-1 0,1 1 0,-1-1 0,1 1-1,-1 0 1,1 0 0,-1 0 0,1 0 0,-1 0 0,1 0 0,0 0 0,-1 0-1,1 0 1,-1 1 0,0-1 0,1 0 0,-1 1 0,1 0 0,-1-1-1,0 1 1,1 0 0,-1 0 0,0-1 0,1 1 0,-1 0 0,0 0-1,0 1 1,0-1 0,0 0 0,0 0 0,0 0 0,-1 1 0,1-1 0,0 0-1,-1 1 1,2 1 0,0 5 53,-1 0 0,1 1 1,-1-1-1,-1 0 0,0 15 0,0-12-34,-2 92 452,1 63 240,2-144-626,2 0 1,5 24-1,-6-36-58,1 0 1,0 0-1,1 0 0,0-1 1,0 0-1,12 18 0,-15-25-59,1 0 1,0 0-1,-1 0 0,1 0 0,0-1 0,0 1 1,0-1-1,0 1 0,1-1 0,-1 0 0,0 0 0,0 0 1,1 0-1,-1 0 0,1 0 0,-1-1 0,1 1 1,-1-1-1,1 0 0,-1 0 0,1 0 0,-1 0 0,1 0 1,-1 0-1,1-1 0,0 1 0,-1-1 0,0 1 1,1-1-1,-1 0 0,1 0 0,-1-1 0,0 1 1,0 0-1,3-3 0,4-2 30,0-2-1,-1 1 1,0-1-1,0 0 1,-1 0 0,0-1-1,0 0 1,-1 0 0,0-1-1,-1 0 1,0 0-1,-1 0 1,0 0 0,0-1-1,-1 1 1,0-1 0,-1 0-1,1-19 1,-1-5 85,-1 0 0,-8-63 1,3 55 60,1-50 0,3 86-166,1 0 0,0 0 0,0 0 0,0 0 0,1 1 0,0-1 1,1 0-1,-1 1 0,1-1 0,1 1 0,-1 0 0,1 0 0,0 0 0,9-9 0,-9 11-17,0 0 1,1 0-1,-1 1 0,1 0 1,0 0-1,0 0 0,1 0 1,-1 1-1,0 0 1,1 0-1,-1 0 0,1 1 1,0 0-1,-1 0 0,1 0 1,0 1-1,0 0 0,8 0 1,17 4 29,-1 2 1,1 1-1,-1 1 0,-1 1 1,1 2-1,-2 1 1,0 1-1,0 2 0,27 19 1,-50-30 6,1 0 0,-2 0 0,1 0 0,0 1 1,-1 0-1,0 0 0,4 7 0,-8-11-62,0-1 0,0 1 0,0-1 1,0 1-1,0-1 0,-1 1 0,1-1 0,0 1 0,0-1 0,0 1 0,-1-1 0,1 1 0,0-1 1,-1 1-1,1-1 0,-1 1 0,1-1 0,0 0 0,-1 1 0,1-1 0,-1 0 0,1 1 1,-1-1-1,0 0 0,-4 3-4043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3:52.846"/>
    </inkml:context>
    <inkml:brush xml:id="br0">
      <inkml:brushProperty name="width" value="0.05" units="cm"/>
      <inkml:brushProperty name="height" value="0.05" units="cm"/>
      <inkml:brushProperty name="color" value="#008C3A"/>
    </inkml:brush>
  </inkml:definitions>
  <inkml:trace contextRef="#ctx0" brushRef="#br0">245 86 7328,'0'0'4089,"1"-10"-3706,3-32 33,-4 41-360,0 0 0,0 0 1,0-1-1,0 1 0,0 0 1,0 0-1,0-1 0,-1 1 1,1 0-1,0 0 0,-1 0 1,1-1-1,-1 1 0,1 0 1,-1 0-1,1 0 0,-1 0 1,0 0-1,0 0 0,1 0 1,-1 0-1,0 0 0,0 1 1,0-1-1,0 0 0,0 0 1,0 1-1,0-1 0,0 1 1,-1-1-1,1 1 0,0-1 1,0 1-1,0 0 0,0-1 1,-1 1-1,1 0 0,0 0 1,0 0-1,-1 0 0,1 0 1,-2 0-1,-5 1 184,0 1 0,0 0 0,1 0 0,-15 5 0,19-5-173,-9 3 138,0 0 0,1 2 0,-1-1 0,2 2 0,-20 15 0,24-18-101,1 0 0,0 0-1,0 0 1,0 1 0,1-1 0,0 1 0,0 0 0,0 1-1,1-1 1,0 1 0,0-1 0,-2 12 0,4-15-56,1 0-1,0 0 1,-1 0 0,2 0-1,-1 0 1,0 0 0,1 0 0,-1 0-1,1 0 1,0 0 0,0 0 0,0 0-1,0 0 1,0 0 0,1-1 0,-1 1-1,1 0 1,0-1 0,0 0 0,0 1-1,0-1 1,0 0 0,1 0 0,-1 0-1,0 0 1,1 0 0,0-1 0,-1 1-1,1-1 1,0 0 0,0 1-1,0-1 1,5 1 0,-3-1 44,0 1 0,1-1 0,-1 0 0,0-1 0,1 1 0,-1-1 0,0 0 0,1 0 0,-1-1 0,1 1 0,-1-1 0,0 0 0,0-1 0,1 1 1,-1-1-1,0 0 0,0-1 0,8-5 0,-7 3 67,0-1 1,0 1 0,-1-2 0,0 1-1,0 0 1,-1-1 0,1 0 0,4-13-1,-7 17-64,-1 0 0,1 0-1,-1-1 1,0 1 0,0 0 0,0-1-1,-1 1 1,1-1 0,-1 1-1,0-1 1,0 1 0,0-1 0,-1 1-1,1-1 1,-1 1 0,0-1-1,1 1 1,-2-1 0,1 1-1,0 0 1,-1 0 0,-1-4 0,2 7-68,1 0 1,-1 0-1,1 0 1,0 0 0,-1 0-1,1 1 1,0-1 0,-1 0-1,1 0 1,0 0-1,0 0 1,-1 1 0,1-1-1,0 0 1,-1 0 0,1 1-1,0-1 1,0 0-1,-1 1 1,1-1 0,0 0-1,0 0 1,0 1 0,0-1-1,-1 0 1,1 1-1,0-1 1,0 0 0,0 1-1,0-1 1,0 1 0,0-1-1,0 0 1,0 1-1,0-1 1,0 1 0,-5 18 124,4-5-67,0 1 1,0 0-1,1 0 0,1 0 0,4 19 1,19 75 194,1-2-79,-14-43-73,12 91 159,-21-133-185,-2 0 1,0 1-1,-1-1 1,-8 42-1,8-60-85,1-1-1,-1 0 1,0 0-1,0-1 1,0 1-1,0 0 1,-1 0-1,1 0 1,-1-1-1,0 1 1,0-1-1,0 1 1,0-1-1,0 0 1,0 0-1,-1 0 1,1 0-1,-5 3 1,3-4 1,0 1 0,0-1 1,0 0-1,-1 0 1,1 0-1,0 0 0,0-1 1,0 0-1,-1 0 0,1 0 1,0 0-1,-5-1 0,-4-2 23,0 0 0,1-1 0,-1-1 0,1 1 0,0-2 0,1 0 0,-19-12 0,23 13-14,1 0 0,-1-1 0,1 1 0,0-2 0,0 1 0,0-1-1,1 0 1,0 0 0,1 0 0,-1 0 0,1-1 0,1 0 0,-1 0 0,-1-9 0,3 11-10,1-1 0,0 0 0,0 1-1,1-1 1,0 0 0,0 0 0,0 1 0,1-1 0,0 0 0,1 1 0,-1-1 0,1 1 0,0-1 0,1 1 0,0 0 0,0 0 0,0 0-1,7-9 1,0 3 1,0 0 0,0 1 0,1 0-1,1 1 1,0 0 0,0 1 0,1 0-1,0 1 1,0 1 0,1 0 0,17-6-1,16-3 176,2 2 0,52-9 0,-57 14 81,-42 9-381,3-1 148,-1 0-1,0 0 1,0 0 0,1-1 0,-1 1 0,0-1 0,7-4 0,0-8-4106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4:19.524"/>
    </inkml:context>
    <inkml:brush xml:id="br0">
      <inkml:brushProperty name="width" value="0.4" units="cm"/>
      <inkml:brushProperty name="height" value="0.8" units="cm"/>
      <inkml:brushProperty name="color" value="#A2D762"/>
      <inkml:brushProperty name="tip" value="rectangle"/>
      <inkml:brushProperty name="rasterOp" value="maskPen"/>
    </inkml:brush>
  </inkml:definitions>
  <inkml:trace contextRef="#ctx0" brushRef="#br0">144 1 3808,'0'0'3569,"-10"2"-3082,-9 2-294,-30 9 671,44-11-701,0 1-1,0 0 1,0 0-1,1 0 1,-1 0 0,1 1-1,0 0 1,0 0-1,0 0 1,1 0-1,-1 1 1,1-1 0,0 1-1,-4 8 1,7-12-117,0 1-1,0 0 1,0-1 0,0 1 0,0-1 0,0 1 0,0 0 0,1-1 0,-1 1-1,1-1 1,-1 1 0,1-1 0,-1 1 0,1-1 0,0 1 0,0-1 0,0 0 0,0 1-1,0-1 1,0 0 0,0 0 0,0 0 0,0 0 0,0 0 0,1 0 0,-1 0-1,2 1 1,41 26 299,-42-27-322,26 13 155,2-1 1,-1-1-1,38 9 1,95 13 313,10 6-78,-142-30-288,0 1 0,-1 1 0,42 25 0,-63-32-40,0 1 1,-1 0 0,0 0 0,0 0 0,-1 1 0,1 0-1,6 12 1,3 3 225,-9-14 231,-5-13-227,-2 4-271,-3-7 28,-1-6-54,-1 0-1,-1 0 0,0 1 0,-1-1 0,-11-14 0,-50-60 76,55 75-69,11 10-18,-1 1 0,1 0 0,0-1 0,0 0 0,0 1 1,0-1-1,0 0 0,1 0 0,-1 0 0,1 0 1,-2-6-1,-9-13 26,2 5 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4:29.526"/>
    </inkml:context>
    <inkml:brush xml:id="br0">
      <inkml:brushProperty name="width" value="0.4" units="cm"/>
      <inkml:brushProperty name="height" value="0.8" units="cm"/>
      <inkml:brushProperty name="color" value="#E6E6E6"/>
      <inkml:brushProperty name="tip" value="rectangle"/>
      <inkml:brushProperty name="rasterOp" value="maskPen"/>
    </inkml:brush>
  </inkml:definitions>
  <inkml:trace contextRef="#ctx0" brushRef="#br0">1 0 5720,'0'0'8296,"4"14"-7936,0 0-259,0-2 1,-1-1 0,0 1 0,-1 0 0,0 0 0,0 24 0,-1 42 675,15 109-1,10 250 727,-25-395-1383,-6 81 377,8-96-274,-3-27-206,0 1 0,-1-1 0,1 1 0,1-1-1,-1 1 1,0-1 0,0 1 0,0 0 0,0-1-1,0 1 1,0-1 0,1 1 0,-1-1-1,0 1 1,0-1 0,1 1 0,-1-1 0,0 1-1,1-1 1,-1 0 0,1 1 0,-1-1 0,0 1-1,1-1 1,-1 0 0,1 0 0,-1 1 0,1-1-1,-1 0 1,1 0 0,-1 1 0,1-1-1,-1 0 1,1 0 0,0 0 0,-1 0 0,2 0-1,190-82 578,-46 17-452,-114 53-106,0 1-1,59-11 1,-16 14 61,148 3-1,-150 5-36,-66 0-48,24 0 106,35-4 0,-65 4-110,-1 0 0,1 0-1,0 0 1,-1-1-1,1 1 1,-1 0-1,1 0 1,-1-1 0,1 1-1,-1 0 1,1-1-1,-1 1 1,1 0-1,-1-1 1,1 1 0,-1-1-1,1 1 1,-1-1-1,0 1 1,1-1-1,-1 1 1,0-1 0,1 1-1,-1-1 1,0 1-1,0-1 1,0 1-1,0-1 1,1 0 0,-1 1-1,0-1 1,0 0-1,0 1 1,0-1 0,0 1-1,0-1 1,0 0-1,-1 0 1,-7-26 135,7 24-148,-25-57 168,-2 1 0,-2 1 0,-4 2 0,-74-97 1,93 135-114,6 5 44,-1 2 0,-1-1 1,-20-16-1,27 25-72,-1 0 0,1 0 0,-1 0 0,0 1 0,0 0 0,0 0 0,0 0 0,0 0 0,0 1 0,-1 0 0,1 0 0,0 1 0,-1-1 0,-7 2 0,-61 2 111,0-3 1,-132-16-1,203 16-125,1-1 0,0 1-1,0-1 1,0 1 0,-1-1 0,1 0 0,0 0 0,0 0-1,0 0 1,-2-2 0,3 2-7,1 1 0,0-1-1,-1 1 1,1-1 0,0 0 0,-1 1 0,1-1-1,0 0 1,0 1 0,-1-1 0,1 0-1,0 1 1,0-1 0,0 0 0,0 0-1,0 1 1,0-1 0,0 0 0,0 1-1,0-1 1,1 0 0,-1 1 0,0-1 0,0 0-1,1 1 1,-1-1 0,0 0 0,1 1-1,-1-1 1,0 1 0,1-1 0,-1 0-1,1 1 1,-1-1 0,1 1 0,-1-1-1,1 1 1,0-1 0,11-9-18,0 0 0,1 1 0,0 0 0,1 1 0,14-6 0,0-2-18,-18 11 21,3-4-10,1 1 1,0 1 0,1 0 0,0 1 0,0 1 0,23-6 0,-37 11 15,18-4-41,-19 4 46,1 0-1,-1 0 1,1 0 0,-1 0 0,1 0-1,-1 0 1,0 0 0,1-1-1,-1 1 1,1 0 0,-1 0 0,1 0-1,-1-1 1,0 1 0,1 0-1,-1 0 1,0-1 0,1 1 0,-1 0-1,0-1 1,1 1 0,-1-1-1,0 1 1,0 0 0,1-1 0,-1 1-1,0-1 1,1 0 0,-2 1 2,0-1 0,0 1 0,0 0 1,1 0-1,-1-1 0,0 1 0,0 0 0,0 0 1,0 0-1,1 0 0,-1 0 0,0 0 0,0 0 1,0 0-1,0 0 0,1 1 0,-1-1 1,-1 1-1,-3-1-2,-224 49 46,220-47-32,0 0 1,0 1-1,-11 5 1,18-7-7,-1 1 0,1-1 0,0 0 0,1 1 0,-1-1 0,0 1 0,0-1 0,1 1 0,-1 0 0,0-1 0,1 1 0,0 0 0,-1 0 0,1 0 0,0 1 0,0-1 0,-1 4 0,2-5-6,0-1 1,0 1-1,0 0 1,0-1-1,1 1 1,-1-1-1,0 1 1,0-1-1,0 1 0,1-1 1,-1 1-1,0-1 1,1 1-1,-1-1 1,0 1-1,1-1 1,-1 1-1,1-1 1,-1 0-1,0 1 0,1-1 1,-1 0-1,1 1 1,-1-1-1,1 0 1,0 1-1,-1-1 1,1 0-1,-1 0 1,1 0-1,-1 0 0,1 0 1,1 0-1,20 4-24,0-4-33,-1-1-1,1 0 1,0-2 0,37-10-1,-7-2-2958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7:58.849"/>
    </inkml:context>
    <inkml:brush xml:id="br0">
      <inkml:brushProperty name="width" value="0.05" units="cm"/>
      <inkml:brushProperty name="height" value="0.05" units="cm"/>
      <inkml:brushProperty name="color" value="#FF0066"/>
    </inkml:brush>
  </inkml:definitions>
  <inkml:trace contextRef="#ctx0" brushRef="#br0">172 49 4120,'0'0'14213,"2"-10"-14120,9-29 8,-52 149 1681,-24 69-1514,47-114-116,-19 82 261,28-114-284,5-22-73,1 1 0,0-1 0,-1 14-1,4-22-43,0-1 0,0 1-1,0-1 1,0 0-1,0 1 1,0-1 0,1 1-1,-1-1 1,1 1-1,0-1 1,0 0 0,0 1-1,0-1 1,0 0-1,0 0 1,0 0 0,1 0-1,-1 0 1,1 0-1,2 2 1,-2-2 1,1 0 0,0-1-1,0 1 1,0-1 0,0 1 0,0-1 0,0 0-1,0 0 1,0-1 0,0 1 0,0-1-1,5 1 1,40-2 65,-40 0-61,28-2 64,-1-1-1,44-13 1,-58 13-47,0 1 0,25-2 0,-1 1 45,-7 1 184,-37 3-198,-23-17-358,-9-5-2971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23.358"/>
    </inkml:context>
    <inkml:brush xml:id="br0">
      <inkml:brushProperty name="width" value="0.05" units="cm"/>
      <inkml:brushProperty name="height" value="0.05" units="cm"/>
    </inkml:brush>
  </inkml:definitions>
  <inkml:trace contextRef="#ctx0" brushRef="#br0">1 18 9648,'0'0'14753,"12"-2"-14169,-6 1-497,8-2 117,0 0 1,0 2-1,0 0 0,22 1 1,39 6 613,-21-1 80,94-2 0,-72-13-168,-20 1-1185,-20 7-2905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7:59.378"/>
    </inkml:context>
    <inkml:brush xml:id="br0">
      <inkml:brushProperty name="width" value="0.05" units="cm"/>
      <inkml:brushProperty name="height" value="0.05" units="cm"/>
      <inkml:brushProperty name="color" value="#FF0066"/>
    </inkml:brush>
  </inkml:definitions>
  <inkml:trace contextRef="#ctx0" brushRef="#br0">0 56 6824,'0'0'3952,"14"-5"-3455,8-4-242,2 1 0,-1 1 0,1 1 0,0 1-1,25-2 1,135-1 1641,-159 8-1476,1 0 1,39 7-1,-4-1 434,-59-6-722,1 0 0,-1 0 1,0 1-1,0-1 0,0 0 0,0 1 1,0 0-1,0-1 0,0 1 0,0 0 1,0 0-1,0 0 0,0 0 1,2 2-1,-5 0-2059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01.166"/>
    </inkml:context>
    <inkml:brush xml:id="br0">
      <inkml:brushProperty name="width" value="0.05" units="cm"/>
      <inkml:brushProperty name="height" value="0.05" units="cm"/>
      <inkml:brushProperty name="color" value="#FF0066"/>
    </inkml:brush>
  </inkml:definitions>
  <inkml:trace contextRef="#ctx0" brushRef="#br0">238 21 3408,'0'0'8334,"-13"0"-7862,-43 4-13,50-3-381,1 0 1,0 0 0,0 1-1,0-1 1,0 1-1,0 0 1,0 0-1,1 1 1,-1 0-1,1-1 1,-1 2-1,-5 4 1,0 2 139,1 0 1,-1 1-1,-7 13 1,-6 7 429,19-27-570,1 0 1,0 1 0,0 0 0,0-1 0,0 1-1,1 0 1,0 0 0,0 1 0,0-1 0,1 0-1,-1 6 1,2-8-43,-1-1 1,1 1-1,0-1 0,0 1 1,0-1-1,1 0 0,-1 1 0,0-1 1,1 1-1,0-1 0,0 0 0,-1 1 1,1-1-1,1 0 0,-1 0 1,0 0-1,0 0 0,1 0 0,-1 0 1,1 0-1,0 0 0,0-1 0,-1 1 1,1-1-1,0 1 0,0-1 1,3 2-1,-1-1 3,1 1 1,-1-1-1,1 0 1,-1 0-1,1-1 1,0 1-1,0-1 1,0 0-1,0 0 1,0-1-1,0 1 1,0-1-1,0 0 1,0-1-1,0 1 1,0-1-1,0 0 1,0 0-1,0-1 1,8-3-1,-2 1 7,-1-1 0,0-1 0,0 0 0,-1 0 0,0-1 0,0 0 0,0 0-1,11-13 1,-10 8 12,0 0-1,-1 0 0,0-1 1,-1 0-1,11-23 0,-16 28-10,0 0-1,0 0 0,2-16 0,-5 21-20,1 0 1,-1 0 0,0 0-1,0 0 1,0 0 0,0 0-1,0 0 1,-1 0 0,1 0-1,-1 1 1,0-1-1,0 0 1,0 0 0,-2-3-1,3 5-16,-1 1 0,1-1 0,0 1 0,-1-1 0,1 0 0,-1 1 0,1-1-1,0 1 1,-1-1 0,0 1 0,1-1 0,-1 1 0,1 0 0,-1-1-1,1 1 1,-1 0 0,0-1 0,1 1 0,-1 0 0,0 0 0,1 0 0,-1-1-1,0 1 1,0 0 0,1 0 0,-1 0 0,0 0 0,1 0 0,-1 0 0,0 0-1,1 1 1,-1-1 0,0 0 0,1 0 0,-1 0 0,0 1 0,1-1 0,-1 0-1,0 1 1,1-1 0,-1 0 0,1 1 0,-1-1 0,1 1 0,-1-1-1,1 1 1,-1-1 0,1 1 0,-1 0 0,1-1 0,0 1 0,-1-1 0,1 2-1,-3 3 35,0-1-1,1 1 1,-1 0-1,1 0 0,-2 8 1,3-7-19,0 0 0,0 1 0,1-1 0,0 0 0,0 0 0,1 0 0,0 0 1,0 0-1,0 0 0,1 0 0,0 0 0,0-1 0,0 1 0,1-1 0,0 1 0,0-1 1,0 0-1,1 0 0,-1 0 0,1 0 0,0-1 0,1 0 0,8 7 0,-10-9-12,1-1 1,-1 1-1,0-1 0,1 0 0,-1-1 0,1 1 0,-1-1 0,1 1 0,-1-1 1,1 0-1,-1 0 0,1-1 0,-1 1 0,1-1 0,-1 1 0,1-1 0,-1 0 1,0-1-1,1 1 0,5-4 0,6-3 39,-1 0 0,26-21 0,-39 29-52,36-29 133,0-2 0,32-36 0,-51 52 214,-11 17-96,-5 9-76,-10 140 277,8-150-441,0 0-1,0 0 1,0 0-1,0 0 0,0 1 1,0-1-1,0 0 1,0 0-1,0 0 1,1 0-1,-1 0 0,0 0 1,1 0-1,-1 0 1,1 0-1,-1 0 1,2 2-1,-2-3-4,1 0 0,-1 0 1,1 1-1,-1-1 0,1 0 0,-1 0 0,1 0 0,-1 0 0,1 0 1,-1 0-1,1 0 0,-1 0 0,1 0 0,-1 0 0,1 0 0,-1 0 1,1 0-1,-1-1 0,1 1 0,-1 0 0,1 0 0,-1 0 1,1-1-1,-1 1 0,1-1 0,6-4 39,-1 0 1,0 0-1,9-11 1,-9 9-40,134-124 426,-140 130-422,1 0-1,0 0 0,-1 1 1,1-1-1,0 0 0,0 1 1,0-1-1,-1 0 1,1 1-1,0-1 0,0 1 1,0 0-1,0-1 0,0 1 1,0 0-1,0-1 1,0 1-1,2 0 0,-3 0-4,1 0-1,-1 1 0,1-1 1,-1 0-1,1 0 0,-1 1 1,1-1-1,-1 0 1,1 1-1,-1-1 0,1 1 1,-1-1-1,0 1 0,1-1 1,-1 1-1,0-1 0,0 1 1,1-1-1,-1 1 1,0-1-1,0 1 0,1-1 1,-1 2-1,1 4 11,0 1 0,0-1-1,-1 1 1,0 8 0,0-9-10,1 33 33,0-24 3,0 1-1,-4 26 1,3-40-24,0 0 1,0 0-1,-1 0 1,1 0-1,0 0 1,1 0-1,-1 0 1,0 0-1,0 0 1,1 0-1,0 0 1,-1 0-1,1 0 1,0 0 0,0 0-1,0-1 1,0 1-1,0 0 1,0-1-1,2 3 1,-2-3 5,1 0 0,-1 0 0,1 0-1,-1-1 1,1 1 0,0 0 0,-1-1 0,1 1 0,0-1 0,0 1 0,-1-1 0,1 0 0,0 0 0,0 0 0,0 0 0,-1 0 0,1 0 0,0 0 0,0 0 0,-1-1-1,1 1 1,0-1 0,1 0 0,7-2 69,0 2 0,0-1 0,0 1 0,0 1 0,12 0-1,-12 0-14,-9 0 281,-6-9-336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03.140"/>
    </inkml:context>
    <inkml:brush xml:id="br0">
      <inkml:brushProperty name="width" value="0.05" units="cm"/>
      <inkml:brushProperty name="height" value="0.05" units="cm"/>
      <inkml:brushProperty name="color" value="#FF0066"/>
    </inkml:brush>
  </inkml:definitions>
  <inkml:trace contextRef="#ctx0" brushRef="#br0">207 339 11352,'0'0'373,"-14"6"-64,5-2-245,-2 0 17,1 1 0,-1 0-1,1 1 1,0 0 0,0 1 0,0 0 0,-9 9 0,6-3 376,-22 30 0,32-39-254,0 1 0,0-1 1,0 1-1,1 0 1,-1 0-1,1 0 0,0 1 1,1-1-1,-1 0 1,1 1-1,-1 5 1,2-10-171,0-1 0,0 1 0,0-1 0,0 1 1,0-1-1,0 1 0,0-1 0,0 1 1,0-1-1,0 0 0,1 1 0,-1-1 1,0 1-1,0-1 0,0 1 0,0-1 1,1 0-1,-1 1 0,0-1 0,1 1 1,-1-1-1,0 0 0,1 1 0,-1-1 1,0 0-1,1 0 0,-1 1 0,0-1 1,2 1-1,12-5 517,11-15-90,-16 8-342,-1 0-1,0 0 0,-1-1 0,0 1 0,7-19 1,19-66 490,-19 51-32,-14 45-564,0 0 0,0 0 0,0 0 0,0 0 0,0 0 0,0 0 0,1 0 0,-1 0 0,0 0-1,0 1 1,0-1 0,0 0 0,0 0 0,0 0 0,0 0 0,0 0 0,0 0 0,0 0 0,1 0-1,-1 0 1,0 0 0,0 0 0,0 0 0,0 0 0,0 0 0,0 0 0,0 0 0,1 0 0,-1 0 0,0 0-1,0 0 1,0 0 0,0 0 0,0 0 0,0 0 0,0 0 0,0 0 0,1 0 0,-1 0 0,0 0-1,0 0 1,0 0 0,0 0 0,0-1 0,0 1 0,0 0 0,0 0 0,0 0 0,0 0 0,0 0-1,0 0 1,1 0 0,-1 0 0,0 0 0,0-1 0,0 1 0,2 11 113,-13 229 558,8-207-611,-1 0-1,-2-1 1,-1 0 0,-1 0 0,-2-1-1,-1 0 1,-2-1 0,-17 31-1,29-59-47,0 0-1,0 0 0,0 0 1,0-1-1,-1 1 1,1 0-1,-1-1 0,1 1 1,-1-1-1,0 1 0,1-1 1,-1 0-1,0 0 1,0 0-1,0 0 0,-3 1 1,3-2 3,1 0 0,0 0 0,-1 0 0,1 0-1,-1 0 1,1-1 0,0 1 0,-1 0 0,1-1 0,0 0 0,0 1 0,-1-1 0,1 0 0,0 1 0,0-1 0,0 0 0,0 0 0,0 0 0,0 0 0,0 0 0,0 0 0,0 0 0,0 0 0,0 0 0,0-3 0,-1 2-2,1 0 0,1 0 0,-1-1 0,0 1 0,0 0 0,1-1 0,-1 1 0,1 0 0,0-1 0,0 1 0,0-1 0,0 1 0,0 0 0,0-1 0,1 1 0,-1-1 0,1 1 0,0 0 0,0 0 0,-1-1 0,1 1-1,1 0 1,-1 0 0,0 0 0,0 0 0,1 0 0,0 0 0,1-1 0,3-5 8,1 1-1,0 0 0,0 1 1,1 0-1,15-10 1,11-3-32,69-25-1,-75 34-2,0-1 0,0-2 0,-1-1 0,41-28-1,-47 25 3,-1 0 0,27-30 0,-40 39 0,0-1 0,-1 0 0,1 0 0,-2 0 0,1-1 0,-1 0 0,-1 0 0,6-19 0,-9 25 9,0 1 0,-1-1 1,1 1-1,-1-1 0,0 1 0,0-1 0,-1 1 0,1-1 0,-1 1 0,0-1 0,1 1 1,-1 0-1,-1-1 0,1 1 0,-3-5 0,3 7-3,1 0 0,-1 0 0,0 0 0,0 0-1,0 0 1,0 0 0,0 0 0,0 0 0,0 1 0,0-1 0,0 0 0,0 1 0,0-1 0,-1 1 0,1-1-1,0 1 1,-3-1 0,2 1-2,0 0 0,0 0 0,0 0 0,0 0-1,1 1 1,-1-1 0,0 1 0,0-1 0,0 1 0,0 0-1,0 0 1,1 0 0,-1 0 0,0 0 0,-1 1 0,-3 3-1,0 0 1,1 0-1,0 1 1,0-1 0,0 1-1,0 0 1,1 0 0,0 1-1,1-1 1,-1 1-1,1 0 1,0 0 0,1 0-1,0 0 1,0 1-1,0-1 1,1 0 0,0 1-1,1-1 1,0 1-1,0-1 1,0 1 0,1-1-1,0 1 1,1-1 0,-1 1-1,1-1 1,1 0-1,-1 0 1,1 0 0,1 0-1,-1-1 1,1 1-1,0-1 1,1 0 0,-1 0-1,7 6 1,-8-9 6,0 0 0,0 0 1,0-1-1,0 1 0,1 0 0,-1-1 0,1 0 1,0 0-1,-1 0 0,1 0 0,0-1 1,0 0-1,0 1 0,0-1 0,0-1 0,1 1 1,-1-1-1,0 1 0,0-1 0,0 0 1,1-1-1,-1 1 0,0-1 0,0 0 0,0 0 1,0 0-1,0 0 0,0-1 0,0 1 1,0-1-1,-1 0 0,6-4 0,7-5 35,0-1-1,-1-1 0,20-21 1,-23 21 29,0 2 0,0 0 0,1 0 0,0 1 0,19-11 0,-32 21-66,1 0 0,-1 0 1,0 0-1,0-1 0,1 1 1,-1 0-1,0 0 0,0 0 1,1 0-1,-1 0 0,0 0 1,1 0-1,-1 0 1,0 0-1,1 0 0,-1 0 1,0 0-1,1 0 0,-1 0 1,0 0-1,1 0 0,-1 0 1,0 0-1,0 0 0,1 0 1,-1 0-1,0 1 1,1-1-1,-1 0 0,0 0 1,0 0-1,1 1 0,-1-1 1,0 0-1,0 0 0,0 0 1,1 1-1,-1-1 0,0 0 1,0 1-1,0-1 1,0 0-1,0 0 0,0 1 1,1-1-1,0 23 131,-10 22 30,9-45-167,0 0 4,0 0 0,1-1 0,-1 1 0,0 0 0,0 0 0,0 0 0,1 0-1,-1 0 1,0 0 0,0 0 0,0 0 0,1 0 0,-1 0 0,0-1 0,0 1 0,1 0 0,-1 0 0,0 0-1,0 1 1,1-1 0,-1 0 0,0 0 0,0 0 0,0 0 0,1 0 0,-1 0 0,0 0 0,0 0 0,0 0-1,1 0 1,-1 1 0,0-1 0,0 0 0,0 0 0,1 0 0,-1 0 0,0 1 0,0-1 0,0 0 0,0 0-1,0 0 1,0 1 0,0-1 0,1 0 0,-1 0 0,0 0 0,0 1 0,0-1 0,0 0 0,0 0 0,0 1-1,0-1 1,0 0 0,0 0 0,0 0 0,0 1 0,0-1 0,0 0 0,0 0 0,-1 1 0,17-14 115,-4 0-80,12-12 74,-23 26-113,-1-1 1,1 0 0,0 0 0,-1 0 0,1 0-1,-1 0 1,1 0 0,0 1 0,-1-1 0,1 0 0,-1 1-1,1-1 1,-1 0 0,1 1 0,-1-1 0,1 1 0,-1-1-1,1 0 1,-1 1 0,0-1 0,1 1 0,-1-1-1,0 1 1,1 0 0,-1-1 0,0 1 0,0-1 0,1 1-1,-1 0 1,0-1 0,0 1 0,0-1 0,0 2 0,8 21 9,-7-14-9,0-7-2,-1 1 0,1-1 0,-1 1 1,1-1-1,0 1 0,0-1 0,0 1 0,0-1 0,2 3 0,-2-5 0,-1 1 0,0-1 0,1 0 0,-1 0 0,1 1 0,-1-1 0,0 0 0,1 0 0,-1 0 0,1 0 0,-1 0 0,1 1 0,-1-1 0,0 0 0,1 0 0,-1 0 0,1 0 0,-1 0 0,1 0 0,-1 0 0,0-1 0,1 1 0,-1 0-1,1 0 1,-1 0 0,1 0 0,-1-1 0,20-8 61,15-18 40,8-23-60,-3 2 12,-10 15-25,-3-2 1,0 0-1,28-53 1,-33 53-18,-18 26 2,1-1 0,-2 0 0,1 1 0,-1-1 0,3-19-1,1-6 8,-3 20 5,-1-1-1,0 0 0,-2 0 1,1-23-1,-11 56-77,-1 20 24,2 1 0,2 1 0,1-1 0,1 78 0,7-55 16,-2-29 11,1 1 0,13 58-1,-12-78 2,0-3 0,0 1 0,-1-1 0,2 20 0,-4-30-4,0 0-1,0 1 0,0-1 1,0 0-1,0 1 0,0-1 1,0 0-1,0 1 1,0-1-1,0 0 0,0 1 1,0-1-1,0 0 1,0 0-1,1 1 0,-1-1 1,0 0-1,0 1 1,0-1-1,1 0 0,-1 0 1,0 0-1,0 1 0,0-1 1,1 0-1,-1 0 1,0 0-1,1 1 0,-1-1 1,0 0-1,0 0 1,1 0-1,-1 0 0,0 0 1,1 0-1,-1 0 1,1 0-1,-1 0-20,1 0-1,-1 0 1,0-1 0,1 1 0,-1 0 0,1-1-1,-1 1 1,0-1 0,1 1 0,-1 0-1,0-1 1,0 1 0,1-1 0,-1 1-1,0-1 1,0 1 0,0-1 0,0 1-1,0-1 1,1 1 0,-1-1 0,0 1 0,0-1-1,0 1 1,0-1 0,0 1 0,-1-1-1,1 1 1,0-1 0,0 0 0,0 1-1,-1-1 1,-2-16-761,-1 1 0,-12-29 1,3 9 112,2 2-2789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03.409"/>
    </inkml:context>
    <inkml:brush xml:id="br0">
      <inkml:brushProperty name="width" value="0.05" units="cm"/>
      <inkml:brushProperty name="height" value="0.05" units="cm"/>
      <inkml:brushProperty name="color" value="#FF0066"/>
    </inkml:brush>
  </inkml:definitions>
  <inkml:trace contextRef="#ctx0" brushRef="#br0">0 11 12056,'0'0'2056,"14"-1"-1840,262 1 1254,-250 2-920,0-2-1,0-1 0,0-1 0,25-6 1,-36 8-817,-14 0-1090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04.747"/>
    </inkml:context>
    <inkml:brush xml:id="br0">
      <inkml:brushProperty name="width" value="0.05" units="cm"/>
      <inkml:brushProperty name="height" value="0.05" units="cm"/>
      <inkml:brushProperty name="color" value="#FF0066"/>
    </inkml:brush>
  </inkml:definitions>
  <inkml:trace contextRef="#ctx0" brushRef="#br0">153 565 6328,'0'0'4049,"-10"5"-3600,3-2-371,-13 5 343,-34 20 1,49-26-276,0 2 0,0-1 1,1 1-1,-1-1 0,1 1 0,0 0 1,0 1-1,0-1 0,0 1 0,1 0 1,-1 0-1,1 0 0,-3 7 0,6-12-111,0 1 0,0-1 0,0 1 0,-1-1 0,1 1 0,0-1 0,0 1 0,0 0-1,0-1 1,0 1 0,0-1 0,0 1 0,0-1 0,0 1 0,0 0 0,0-1 0,0 1 0,0-1 0,0 1-1,1-1 1,-1 1 0,0-1 0,0 1 0,1-1 0,-1 1 0,0-1 0,1 1 0,-1-1 0,0 1 0,1-1-1,-1 0 1,1 1 0,-1-1 0,1 1 0,1 0 18,0-1-1,0 1 1,0-1-1,0 0 1,0 1 0,0-1-1,0 0 1,0 0 0,0 0-1,3-1 1,4-1 72,1 1-1,-1-2 1,11-3 0,-6-1 74,-1 1-1,-1-2 0,0 0 1,0 0-1,0-1 0,-1 0 1,0-1-1,16-20 0,-14 6 1562,-6 12-1582,-3 3-122,213-520 1788,-211 516-1519,-6 13-320,0 0 0,0 0 0,0 0 0,0 0-1,0 1 1,0-1 0,0 0 0,0 0-1,0 0 1,0 0 0,0 0 0,0 0-1,0 0 1,0 0 0,0 0 0,0 0 0,0 0-1,0 0 1,0 0 0,0 0 0,0 1-1,0-1 1,0 0 0,0 0 0,0 0-1,0 0 1,0 0 0,0 0 0,0 0-1,0 0 1,0 0 0,0 0 0,0 0 0,0 0-1,0 0 1,0 0 0,0 0 0,0 0-1,1 0 1,-1 0 0,0 0 0,0 0-1,0 0 1,0 0 0,0 0 0,0 0 0,0 0-1,0 0 1,0 0 0,0 0 0,0 0-1,0 0 1,0 0 0,0 0 0,1 0-1,-1 0 1,0 0 0,0 0 0,0 0 0,0 0-1,0 0 1,0 0 0,0 0 0,0 0-1,0 0 1,0 0 0,0 0 0,0 0-1,-1 24 324,1-19-357,-7 90 248,-2 31 121,-44 220 0,45-313-289,-2 15 67,-3-2 0,-34 85 0,37-107-39,9-19-42,-1 0 0,0 0 0,0 0 0,0 0 0,0-1 0,-1 1 0,0-1 0,0 1 0,0-1 0,-1 0 0,-4 4 0,7-7-29,1-1 1,0 0-1,-1 0 1,1 0-1,0 0 1,0 0-1,-1 0 0,1 0 1,0-1-1,-1 1 1,1 0-1,0 0 1,-1 0-1,1 0 1,0 0-1,-1 0 1,1 0-1,0-1 1,0 1-1,-1 0 1,1 0-1,0 0 1,0-1-1,-1 1 1,1 0-1,0 0 1,0-1-1,0 1 1,-1 0-1,1-1 1,0 1-1,0 0 1,0-1-1,0 1 1,0 0-1,0 0 1,0-1-1,0 1 1,0 0-1,0-1 1,0 1-1,0 0 1,0-1-1,0 1 1,0 0-1,0-1 1,0 1-1,0-1 0,0-19 161,1 12-127,1 0 0,0 0 0,0 0 0,1 1 0,0 0 1,0-1-1,1 1 0,0 0 0,0 1 0,1-1 1,8-10-1,-3 7 23,1-1 0,-1 2 0,1-1 0,1 1 1,20-11-1,-22 15 2,0 1 0,1 0 1,-1 1-1,22-4 0,-7 1-20,-15 5-213,0 0 1,-1 0-1,15 1 1,-14 0-2565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07.605"/>
    </inkml:context>
    <inkml:brush xml:id="br0">
      <inkml:brushProperty name="width" value="0.05" units="cm"/>
      <inkml:brushProperty name="height" value="0.05" units="cm"/>
      <inkml:brushProperty name="color" value="#FF0066"/>
    </inkml:brush>
  </inkml:definitions>
  <inkml:trace contextRef="#ctx0" brushRef="#br0">206 573 5824,'0'0'6609,"-11"0"-6154,1 0-270,0 1 0,0 0 1,0 0-1,0 1 0,0 1 1,0-1-1,-17 9 0,-36 17 2926,61-27-3037,-1 1 1,1 0-1,0-1 1,-1 1 0,1 0-1,0 0 1,0 0-1,0 1 1,1-1-1,-1 0 1,0 1 0,1-1-1,0 1 1,-1-1-1,1 1 1,0 0-1,1 0 1,-1-1 0,0 1-1,1 0 1,-1 0-1,1 0 1,0 0-1,0 0 1,0 0-1,0-1 1,1 1 0,-1 0-1,1 0 1,0 0-1,0 0 1,0-1-1,0 1 1,0 0 0,0-1-1,1 1 1,-1-1-1,1 0 1,0 1-1,0-1 1,0 0-1,0 0 1,0 0 0,0 0-1,0 0 1,1-1-1,-1 1 1,1-1-1,-1 1 1,1-1 0,0 0-1,3 1 1,1-1-50,1 0 1,0 0 0,-1 0-1,1-1 1,0-1-1,0 1 1,-1-1 0,1 0-1,-1-1 1,1 0 0,-1 0-1,1-1 1,-1 0-1,0 0 1,0 0 0,0-1-1,-1 0 1,1 0 0,-1-1-1,8-7 1,4-5 51,-1-1-1,0-1 1,-2 0 0,0-1 0,13-24-1,-23 36-43,-4 7-11,-1 0 0,0 0 0,1 0 0,-1 1 0,1-1 0,-1 0 0,1 0 0,0 0 0,-1 0 0,1 1 0,0-1 0,0 0 0,0 1 0,1-2 0,-2 3-9,1 0-1,0-1 1,0 1-1,0 0 0,-1 0 1,1-1-1,-1 1 1,1 0-1,0 0 0,-1 0 1,0 0-1,1 0 1,-1 0-1,1 0 0,-1 0 1,0 0-1,0 0 1,0 1-1,6 14 32,0 0 0,0 0 0,1 0 1,1-1-1,1 0 0,0-1 0,20 24 0,-27-37-37,-1 1-1,1-1 0,0 0 0,0 0 1,0 0-1,-1 0 0,1 0 1,0 0-1,0-1 0,0 1 1,1-1-1,-1 1 0,0-1 1,0 0-1,0 0 0,0 0 0,0 0 1,0 0-1,0 0 0,1 0 1,-1-1-1,0 1 0,0-1 1,0 0-1,0 1 0,0-1 0,0 0 1,3-2-1,3-2 17,0 1 0,-1-2 0,1 1 0,-1-1 1,11-10-1,103-134 348,-105 129-305,-15 19-49,1 0 0,-1 0 0,1 0 0,0 0 0,0 0 0,0 0 1,0 1-1,0-1 0,0 0 0,0 1 0,0 0 0,4-2 0,-5 3-12,-1 0 1,1 0-1,-1 0 1,1 0-1,-1 0 1,1 0-1,-1 0 1,1 0-1,-1 0 1,1 0-1,-1 0 0,1 0 1,-1 0-1,0 1 1,1-1-1,-1 0 1,1 0-1,-1 1 1,1-1-1,-1 0 0,0 1 1,1-1-1,0 1 1,0 0 1,0 1 0,0-1 0,-1 1 0,1-1 0,0 1-1,-1-1 1,1 1 0,-1 0 0,1-1 0,-1 3 0,2 10 15,0 0 0,-2 1 0,1-1-1,-2 0 1,-2 17 0,3-21 32,6-9 11,10-15 6,-14 12-73,55-60 116,-33 33 11,54-47 0,-77 75-123,0 1 1,0-1 0,-1 0-1,1 1 1,0-1-1,0 0 1,0 1-1,0-1 1,-1 1 0,1 0-1,0-1 1,0 1-1,0 0 1,0-1-1,0 1 1,0 0 0,0 0-1,0 0 1,0 0-1,0 0 1,0 0-1,0 0 1,0 0-1,0 0 1,0 1 0,0-1-1,0 0 1,0 1-1,0-1 1,0 1-1,0-1 1,0 1 0,-1-1-1,1 1 1,0-1-1,0 1 1,0 0-1,-1-1 1,1 1 0,0 0-1,-1 0 1,1 0-1,-1 0 1,1-1-1,-1 1 1,1 0 0,-1 0-1,0 0 1,1 0-1,-1 1 1,3 6 8,-1-1 1,0 1 0,-1 0 0,2 14-1,-1 17 14,3 33 15,-4-65-36,0 0 1,1 0-1,0 0 0,0 0 0,0 0 0,1-1 1,5 11-1,-7-16-3,0 0 0,0 0 0,0 0-1,0 0 1,0-1 0,0 1 0,0 0 0,1 0 0,-1-1 0,0 1 0,0 0-1,1-1 1,-1 0 0,0 1 0,1-1 0,-1 0 0,0 1 0,1-1 0,-1 0 0,0 0-1,1 0 1,-1 0 0,0 0 0,1 0 0,-1-1 0,1 1 0,-1 0 0,2-1-1,6-2 10,-1-1-1,1 1 1,9-6-1,-9 4-3,47-26 93,88-65-1,-102 66-35,-27 20-17,0-1-1,0-1 0,-1-1 1,-1 1-1,0-2 0,14-19 1,-27 33-45,-1 0 0,1 0 1,0-1-1,0 1 1,-1 0-1,1 0 1,0 0-1,0 0 0,-1 0 1,1-1-1,0 1 1,0 0-1,-1 0 1,1 0-1,0 0 0,-1 0 1,1 0-1,0 0 1,-1 0-1,1 0 1,0 0-1,0 0 0,-1 0 1,1 0-1,0 0 1,0 1-1,-1-1 1,1 0-1,0 0 0,-1 0 1,1 0-1,0 0 1,0 1-1,0-1 1,-1 0-1,1 0 0,0 0 1,0 1-1,0-1 1,-1 0-1,1 1 1,-16 14 12,1 1 1,0 1 0,1 1-1,1 0 1,1 0 0,-14 29-1,10-20-7,8-12-4,-22 38 21,28-49-22,0 0 0,1 0 0,-1 0 0,1 0 0,0 1 0,1-1 0,-1 0 0,0 0 0,1 1 0,0-1 0,1 5 0,-1-8-2,0-1 0,0 1 1,0-1-1,0 1 0,0-1 1,1 1-1,-1 0 0,0-1 1,1 1-1,-1-1 1,0 1-1,1-1 0,-1 0 1,0 1-1,1-1 0,-1 1 1,1-1-1,-1 0 1,1 1-1,-1-1 0,1 0 1,-1 1-1,1-1 0,-1 0 1,1 0-1,0 1 1,19-3 3,16-15 27,-20 5-17,-2-1 0,1-1 0,-2 0 1,25-32-1,-19 22 6,-8 11 12,-6 13 8,-10 21 20,0-3-60,-61 170-6,41-123-16,16-42 13,0 1 1,-2-2-1,-1 1 1,-1-2-1,-25 34 1,36-52 6,0-1 0,-1 1 0,1-1 0,-1 0-1,1 0 1,-1 0 0,-4 2 0,-4 2 0,11-6 3,0 0 0,-1 0 0,1 0 0,0 0 0,0 0 0,0 0 1,-1 0-1,1 0 0,0 0 0,0 0 0,-1 0 0,1 0 0,0 0 0,0 0 0,0 0 0,-1 0 0,1 0 0,0 0 0,0 0 0,-1 0 0,1-1 0,0 1 0,0 0 0,0 0 0,0 0 0,-1 0 0,1 0 0,0-1 1,0 1-1,0 0 0,0 0 0,0 0 0,0-1 0,-1 1 0,1 0 0,0 0 0,0 0 0,0-1 0,0 1 0,0 0 0,0 0 0,0-1 0,0 1 0,0 0 0,0 0 0,0-1 0,0 1 0,0 0 0,0 0 1,0 0-1,0-1 0,0 1 0,0 0 0,1-1 0,0-14 21,4 3-11,0 1 0,1 0-1,0 0 1,1 0 0,0 1-1,1 0 1,14-15 0,-2 6-4,1 1 1,35-23-1,-34 26-11,140-100-25,-119 81 20,64-63-1,-67 55-8,120-138-59,-143 158 86,-2-1-1,0-1 0,-1-1 0,-2 0 0,-1 0 1,14-46-1,-18 42 36,4-45 0,-10 72-39,-1-1 0,0 1 0,0 0-1,0 0 1,0 0 0,0 0 0,-1 0 0,1 0 0,-1-3 0,-6 0 43,-3 12-8,1 2-39,2 0 1,0 1-1,0 0 0,1 0 0,0 1 1,-9 22-1,6-14-2,-3 9-6,1 1 1,1 0-1,2 1 0,1 0 0,1 1 0,2-1 0,1 1 1,1 47-1,2-59 0,1 0-1,1 1 1,1-1 0,1 0 0,0 0 0,2 0-1,0-1 1,1 0 0,1 0 0,0 0 0,1-1-1,1 0 1,1-1 0,21 25 0,-30-39 7,1 1 1,-1-1-1,1 0 0,-1 0 1,1 0-1,0 0 0,0 0 1,0-1-1,0 1 1,0-1-1,0 0 0,0 0 1,0 0-1,1 0 0,-1 0 1,0-1-1,1 1 0,-1-1 1,4 0-1,-2-1 10,-1 0 1,1 0-1,0 0 0,-1-1 0,0 1 1,1-1-1,-1 0 0,0-1 0,0 1 0,0-1 1,0 1-1,5-6 0,-3 2 9,0 0-1,0 0 1,0-1 0,-1 1-1,0-1 1,-1-1 0,1 1-1,-1-1 1,-1 1 0,1-1-1,-1 0 1,-1-1 0,1 1-1,1-14 1,-4 19-4,0-1 1,0 1-1,0-1 0,-1 1 1,1-1-1,-1 1 1,0 0-1,0-1 0,0 1 1,-1 0-1,-1-5 1,2 7-11,1 1 1,-1-1-1,1 0 1,-1 1 0,1-1-1,-1 1 1,0-1-1,1 1 1,-1-1-1,0 1 1,1-1 0,-1 1-1,0 0 1,1-1-1,-1 1 1,0 0 0,0 0-1,0-1 1,1 1-1,-3 0 1,2 0 0,-1 0 0,1 1 0,-1-1-1,1 1 1,0-1 0,-1 1 0,1 0 0,0-1 0,-1 1 0,1 0 0,0 0-1,0 0 1,-1 0 0,1 0 0,-1 1 0,-3 4 3,0 0-1,0 0 1,1 0 0,0 0-1,0 0 1,0 1 0,1 0-1,0 0 1,1 0 0,-3 8-1,4-11-4,0 0-1,0 0 1,1 0-1,0 0 0,-1-1 1,1 1-1,0 0 0,1 0 1,-1 0-1,1 0 0,0 0 1,0-1-1,0 1 0,0 0 1,0-1-1,1 1 0,0-1 1,0 1-1,0-1 0,0 0 1,3 4-1,-2-4-3,0 0 0,1 0 0,-1 0 0,0 0 0,1 0 0,0-1 0,0 0 0,-1 0 0,1 0 0,0 0 0,1 0 0,-1-1 0,0 0 0,0 0 0,1 0 0,-1 0 0,9-1 0,-7 0 0,1-1 0,0 0 0,0-1 0,-1 0 0,1 0 0,-1 0 1,1-1-1,-1 0 0,0 0 0,8-6 0,6-6 2,-1 0 0,0-2 0,-1 0 0,-1-1 0,18-26 0,-28 35 4,17-22 57,41-41 0,-51 54-8,3-2 68,-17 20-121,1 0 0,-1 0-1,0 0 1,0 0 0,0 0 0,0 0 0,0 0 0,0 0 0,0 0 0,1 0 0,-1 0-1,0 0 1,0 0 0,0 0 0,0 0 0,0 0 0,0 0 0,0 0 0,1 0 0,-1 0-1,0 0 1,0 0 0,0 0 0,0 0 0,0 0 0,0 0 0,0 1 0,0-1 0,0 0-1,1 0 1,-1 0 0,0 0 0,0 0 0,0 0 0,0 0 0,0 0 0,0 1 0,0-1-1,0 0 1,0 0 0,0 0 0,0 0 0,0 0 0,0 0 0,0 0 0,0 1 0,0-1-1,0 0 1,0 0 0,0 0 0,0 0 0,0 0 0,0 0 0,0 0 0,0 0 0,0 1-1,0-1 1,0 0 0,0 0 0,-1 0 0,1 0 0,0 0 0,0 0 0,0 0 0,0 0-1,0 0 1,0 0 0,0 1 0,0-1 0,-1 1-6,-1 22 25,-2 0 0,-1 0 1,-11 34-1,-32 66 56,37-97-50,6-13-12,-18 37 55,22-48-59,-1 1 0,1 0 0,-1-1-1,0 1 1,0-1 0,0 0 0,0 1 0,-1-1 0,1 0 0,0 0 0,-1-1-1,0 1 1,1 0 0,-4 1 0,6-3-7,-1 0 1,1-1-1,-1 1 0,1 0 0,0 0 0,-1 0 1,1 0-1,-1 0 0,1 0 0,0 0 1,-1-1-1,1 1 0,0 0 0,-1 0 0,1 0 1,0-1-1,-1 1 0,1 0 0,0 0 1,0-1-1,-1 1 0,1 0 0,0-1 0,0 1 1,-1 0-1,1-1 0,0 1 0,0-1 1,0 1-1,0 0 0,0-1 0,0 1 0,0 0 1,-1-1-1,-2-15 54,3 14-48,-1-4 11,0-1 1,1 1-1,0-1 0,0 1 1,0-1-1,1 1 0,0 0 1,0-1-1,4-9 0,-4 13-14,0 0 0,1 0 0,-1 0 1,1 0-1,-1 1 0,1-1 0,0 0 0,0 1 0,0-1 0,0 1 0,1 0 0,-1 0 0,1 0 0,-1 0 0,1 0 1,0 1-1,-1-1 0,1 1 0,0 0 0,0-1 0,0 1 0,4 0 0,16-3 11,1 2 0,0 1 0,-1 1 1,43 5-1,-13-1 14,-35-4-156,-1 0 1,1-2-1,-1 0 0,1-1 1,-1-1-1,29-10 1,8-9-4069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23.128"/>
    </inkml:context>
    <inkml:brush xml:id="br0">
      <inkml:brushProperty name="width" value="0.05" units="cm"/>
      <inkml:brushProperty name="height" value="0.05" units="cm"/>
      <inkml:brushProperty name="color" value="#FF0066"/>
    </inkml:brush>
  </inkml:definitions>
  <inkml:trace contextRef="#ctx0" brushRef="#br0">0 0 4816,'0'0'11458,"11"3"-11117,205 38 1418,-177-35-1037,54 15 0,-60-12-283,-2-6 266,-31-3-636,3 0 235,0 0-3201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58:23.776"/>
    </inkml:context>
    <inkml:brush xml:id="br0">
      <inkml:brushProperty name="width" value="0.05" units="cm"/>
      <inkml:brushProperty name="height" value="0.05" units="cm"/>
      <inkml:brushProperty name="color" value="#FF0066"/>
    </inkml:brush>
  </inkml:definitions>
  <inkml:trace contextRef="#ctx0" brushRef="#br0">0 74 6632,'0'0'10437,"13"-4"-10057,3-2-221,-1 2 0,0 0 1,1 1-1,0 0 0,0 1 0,26 1 0,-29 1-33,96 3 1170,-94-3-1104,-1-2 0,1 0 1,0 0-1,0-2 0,17-6 0,18-11 120,-33 12-2919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0.802"/>
    </inkml:context>
    <inkml:brush xml:id="br0">
      <inkml:brushProperty name="width" value="0.05" units="cm"/>
      <inkml:brushProperty name="height" value="0.05" units="cm"/>
      <inkml:brushProperty name="color" value="#FF0066"/>
    </inkml:brush>
  </inkml:definitions>
  <inkml:trace contextRef="#ctx0" brushRef="#br0">0 715 4008,'0'0'8221,"10"-7"-7913,33-22 3,-36 23-198,0-1 1,0 1-1,0-1 1,-1 0 0,0-1-1,-1 0 1,1 0 0,-1 0-1,-1 0 1,0-1-1,4-10 1,-6 14-52,16-41 448,-10 23-168,16-29 1,-16 36-100,-1 1 0,-1-1 0,7-24-1,-12 39-211,-1 0-1,0 0 1,0 0-1,0 0 1,0 0-1,1 0 1,-1 0-1,0 0 0,-1 0 1,1 0-1,0 0 1,0 0-1,0 0 1,-1 0-1,1 0 0,-1-1 1,-3 2 351,0 10-251,-1 16-70,1 0-1,1 0 1,2 1-1,0-1 1,2 0-1,1 1 1,1-1-1,1 0 1,12 39-1,-15-59-43,1-1 0,0 0 0,0 0 0,1 0 0,0 0 0,-1 0 0,1 0 0,7 6 0,-9-9-8,0-1 0,0 0 0,0 0 0,1 0 0,-1 0 0,0 0 0,1-1 0,-1 1 1,0 0-1,1-1 0,-1 1 0,1-1 0,0 1 0,-1-1 0,1 0 0,-1 1 0,1-1 0,-1 0 0,1 0 1,0 0-1,-1 0 0,1-1 0,-1 1 0,1 0 0,-1-1 0,1 1 0,-1-1 0,1 1 0,-1-1 0,1 0 0,-1 0 1,0 1-1,3-3 0,3-3 21,1 0 0,-1-1 1,-1 0-1,1 0 0,-1 0 1,-1-1-1,1 0 0,7-16 1,30-77 218,-31 68-134,12-23 162,-24 55-272,0 1 0,0 0 0,0-1-1,1 1 1,-1 0 0,0 0-1,0-1 1,0 1 0,0 0 0,0 0-1,1-1 1,-1 1 0,0 0 0,0 0-1,0 0 1,0-1 0,1 1-1,-1 0 1,0 0 0,0 0 0,1 0-1,-1-1 1,0 1 0,0 0-1,1 0 1,-1 0 0,0 0 0,1 0-1,-1 0 1,0 0 0,0 0 0,1 0-1,-1 0 1,0 0 0,1 0-1,-1 0 1,0 0 0,8 10 72,0 16-64,-5 2 1,-1 0 0,-2 0 0,-3 35 0,3-63-11,0 0 0,0 1 0,0-1 1,0 0-1,0 0 0,0 0 0,0 0 0,0 0 1,0 1-1,0-1 0,0 0 0,0 0 0,0 0 0,-1 0 1,1 0-1,0 1 0,0-1 0,0 0 0,1 0 1,-1 0-1,0 0 0,0 1 0,0-1 0,0 0 1,0 0-1,0 0 0,0 0 0,0 0 0,0 1 1,0-1-1,0 0 0,0 0 0,0 0 0,1 0 1,-1 0-1,0 0 0,0 0 0,0 1 0,0-1 1,0 0-1,0 0 0,1 0 0,-1 0 0,0 0 1,0 0-1,0 0 0,0 0 0,0 0 0,1 0 1,-1 0-1,0 0 0,0 0 0,0 0 0,0 0 1,1 0-1,9-8 85,12-20-11,-5 6 80,41-38 1,-12 12 205,-45 47-346,0 0-1,-1 1 1,1-1-1,0 0 1,0 0-1,0 0 1,0 1-1,0-1 1,0 0-1,0 1 1,0-1-1,0 1 0,0-1 1,0 1-1,0-1 1,0 1-1,0 0 1,3-1-1,-4 2-8,1-1-1,0 0 0,0 0 1,-1 1-1,1-1 1,0 0-1,-1 1 0,1-1 1,-1 1-1,1-1 1,0 1-1,-1-1 0,1 1 1,-1-1-1,1 1 1,-1 0-1,1-1 0,-1 1 1,0 0-1,1-1 1,-1 2-1,3 6 9,-1-1 1,0 1-1,0 0 0,0 11 1,0-6-5,1 14 4,-2-19-13,0 0-1,0-1 0,1 1 1,0 0-1,3 9 0,-4-16 6,0 1 0,0 0 0,0-1-1,0 1 1,0-1 0,0 1 0,0-1 0,1 0-1,-1 0 1,0 1 0,1-1 0,-1 0 0,1 0-1,-1 0 1,1-1 0,0 1 0,-1 0-1,5 1 1,-3-2 2,0 0 0,0 1 0,0-1-1,1 0 1,-1 0 0,0-1 0,0 1-1,0-1 1,1 0 0,2-1 0,3-1 13,1-1 0,-1 0 0,0-1 0,0 0 0,13-11 0,2-3 29,133-97 304,-156 116-359,0-1 0,0 0 0,0 1 0,0-1 1,-1 1-1,1-1 0,0 1 0,0 0 0,0-1 1,1 1-1,-1 0 0,0 0 0,0-1 0,0 1 1,0 0-1,0 0 0,0 0 0,1 1 0,-2-1 2,1 1-1,-1-1 1,0 0-1,1 1 1,-1-1-1,0 1 1,0 0-1,0-1 1,1 1-1,-1-1 1,0 1 0,0-1-1,0 1 1,0-1-1,0 1 1,0-1-1,0 1 1,0-1-1,0 1 1,0 0-1,-1-1 1,1 1-1,0-1 1,0 1-1,0-1 1,-1 1-1,1-1 1,0 1-1,0-1 1,-1 0-1,1 1 1,-1-1-1,0 1 1,-7 12-2,-1-1 0,-1 0 0,0-1 0,-18 16 0,15-14 7,-1 0 0,-11 16 0,17-17-10,0-1-1,0 1 1,2 0 0,-10 23-1,15-32 4,0-1 0,0 0 0,1 1-1,-1-1 1,1 1 0,0-1 0,-1 1-1,1-1 1,0 1 0,1-1 0,-1 1-1,0-1 1,1 1 0,1 3 0,-1-4 2,0 0-1,0-1 1,0 1 0,1-1 0,-1 1 0,0-1 0,1 0 0,-1 0 0,1 0 0,0 1 0,-1-1 0,1-1 0,0 1 0,0 0 0,-1 0-1,1-1 1,0 1 0,0-1 0,0 1 0,0-1 0,4 0 0,-2 1 1,1-2 0,-1 1 0,1 0 0,-1-1 0,0 0 0,1 0 0,-1 0 0,0-1 0,0 1 0,0-1 0,1 0 0,-2 0 0,1 0 0,0-1 0,0 0 0,-1 1 0,0-1 0,6-6 0,1-2 11,0 0 0,-1-1 0,0 0 1,9-18-1,-9 13 7,-2 0 1,0-1-1,0 0 1,5-30-1,8-80 133,-17 81-80,-2 0 1,-2 0-1,-2 0 1,-11-53-1,5 69 8,9 31-79,-1-1 0,1 1 0,0 0 1,0 0-1,0-1 0,0 1 1,0 0-1,0-1 0,-1 1 0,1 0 1,0 0-1,0-1 0,0 1 0,-1 0 1,1 0-1,0-1 0,0 1 0,-1 0 1,1 0-1,0 0 0,0-1 0,-1 1 1,1 0-1,0 0 0,-1 0 0,1 0 1,-1 0-1,0 0-4,1 1 1,-1 0 0,1 0-1,-1 0 1,1 0-1,0 0 1,-1 0-1,1-1 1,0 1-1,-1 0 1,1 0-1,0 0 1,0 0 0,0 0-1,0 2 1,-1 17-58,1 1-1,1-1 1,5 26 0,0 4-28,2 35-28,5-1 1,24 90-1,-35-167 107,0 0 1,0 0 0,1 0-1,-1 0 1,2-1-1,-1 1 1,8 9 0,-10-14 11,1 0 0,0 0 0,-1-1 0,1 1 1,0-1-1,-1 0 0,1 1 0,0-1 0,0 0 1,0 0-1,0 0 0,0 0 0,0-1 0,1 1 0,-1-1 1,0 1-1,0-1 0,0 0 0,1 1 0,-1-1 1,0 0-1,0-1 0,1 1 0,-1 0 0,0-1 1,0 1-1,0-1 0,1 1 0,1-3 0,7-1 21,-1-2 0,0 0-1,0 0 1,-1 0 0,1-1-1,-2-1 1,9-8-1,-1 0 11,-1-1 0,21-31 0,18-46 283,-54 93-310,1 0 1,-1 0-1,0-1 0,1 1 0,-1 0 0,0-1 1,0 1-1,0-1 0,0 1 0,0 0 0,0-1 1,0-2-1,-5 1 10,-2 10-6,1 4-17,1-1 0,0 1 0,0 0 0,2 0 0,-1 0 0,1 1 0,1-1-1,0 1 1,1-1 0,0 1 0,1 0 0,0 0 0,1 0 0,0-1 0,0 1 0,7 21 0,-6-29 6,0 0-1,0 0 1,0 0 0,1 0-1,-1 0 1,1-1 0,0 1 0,0-1-1,0 0 1,1 1 0,-1-1-1,1-1 1,-1 1 0,1-1-1,0 1 1,5 1 0,-6-2 9,0-1 1,1 0-1,-1 0 0,0 0 1,1 0-1,-1 0 1,0-1-1,1 0 0,-1 1 1,1-1-1,-1 0 1,1-1-1,-1 1 0,0-1 1,1 1-1,-1-1 1,0 0-1,1 0 0,-1-1 1,0 1-1,5-4 1,11-10 81,0 0 1,-2-1 0,26-30 0,1-2 148,-41 45-225,-1 1-1,1-1 1,0 1-1,0 0 1,0 0-1,0 0 1,0 0-1,0 0 0,0 1 1,1 0-1,-1-1 1,1 1-1,-1 0 1,1 1-1,-1-1 1,4 0-1,3 2 11,-1 0-1,0 0 0,0 0 1,18 6-1,-22-5-22,-1-1-5,0 0 0,0 0 0,-1-1 1,1 0-1,0 1 0,0-1 0,0-1 0,0 1 0,-1 0 0,6-2 1,-8 2 3,0-1 1,0 1 0,0 0 0,-1-1 0,1 1 0,0-1 0,0 1 0,0-1 0,-1 1 0,1-1 0,0 0 0,-1 1 0,1-1 0,0 0 0,-1 0 0,1 1 0,-1-1 0,1 0 0,-1 0 0,0 0 0,1 1 0,-1-1 0,0 0 0,0 0 0,1 0 0,-1 0 0,0 0 0,0 0 0,0 0 0,0 0 0,0 0 0,0 1 0,0-1 0,-1 0 0,1 0 0,0 0 0,0 0-1,-1 0 1,1 0 0,0 0 0,-1 1 0,1-1 0,-1 0 0,0-1 0,0 1 0,1 0-1,-1 0 0,1 0 1,-1 0-1,0 0 0,1 0 1,-1 0-1,0 1 0,0-1 0,0 0 1,1 0-1,-1 1 0,0-1 1,0 0-1,0 1 0,0-1 1,0 1-1,0-1 0,0 1 1,0 0-1,0-1 0,-1 1 1,1 0-1,0 0 0,0 0 1,0 0-1,0 0 0,0 0 1,-1 0-1,1 0 0,0 0 1,0 0-1,0 1 0,0-1 0,0 0 1,0 1-1,0-1 0,0 1 1,0-1-1,0 1 0,0 0 1,0-1-1,0 1 0,0 0 1,0 0-1,1-1 0,-1 1 1,0 0-1,0 2 0,-6 4-7,2 0-1,-1 1 1,1 0-1,0 0 1,1 0 0,0 1-1,0-1 1,1 1-1,0 0 1,0 0-1,1 0 1,1 0-1,-1 0 1,1 1 0,1-1-1,1 19 1,-1-26 9,0 0 1,0-1 0,0 1 0,0 0-1,1-1 1,-1 1 0,1 0 0,-1-1-1,1 1 1,0 0 0,0-1 0,-1 1 0,1-1-1,0 1 1,0-1 0,0 0 0,1 1-1,-1-1 1,0 0 0,0 0 0,1 0-1,-1 0 1,1 0 0,-1 0 0,1 0-1,2 1 1,-1-1 2,0-1-1,0 0 1,0 1 0,0-1-1,0 0 1,0 0 0,0-1-1,0 1 1,0-1-1,0 0 1,0 1 0,0-1-1,0 0 1,3-2 0,18-8 20,23-11 80,84-28 1,-80 41-86,-40 8-17,1-1 1,-1 0-1,0-1 1,16-6-1,16-8 52,-19 8-66,-1-1-1,41-25 1,-33 24 14,-31 11-2,0 0 1,0 0-1,1 0 1,-1 0-1,0 0 1,1 0-1,-1 0 1,0 0-1,1 0 1,-1 0-1,0 0 1,0 0-1,1 0 0,-1 0 1,0 0-1,0 1 1,1-1-1,-1 0 1,0 0-1,0 0 1,1 0-1,-1 1 1,0-1-1,0 0 1,0 0-1,1 1 0,-1-1 1,0 0-1,0 0 1,0 1-1,0-1 1,0 0-1,0 0 1,1 1-1,-1-1 1,0 0-1,0 1 1,0-1-1,0 0 1,0 1-1,0-1 0,0 0 1,0 0-1,0 1 1,0-1-1,0 0 1,-1 1-1,1-1 1,1 16 27,-2-13-28,0 1 0,0-1 0,0 0 0,0 0 0,0 0 0,-1 0 0,1 0 0,-1 0 0,0 0 0,0 0 0,0-1 0,0 1 0,0-1 0,-1 1 0,1-1 0,-4 2 0,-5 4-1,0-1 0,-24 10 0,-5 5 53,36-20-48,1 0 0,0 1 0,-1-1 0,1 1 1,0 0-1,1 0 0,-1 0 0,0 1 0,1-1 0,0 0 1,-3 6-1,4-7-3,1-1 0,0 1-1,-1-1 1,1 1 0,0-1 0,0 1 0,0 0 0,0-1 0,0 1-1,0-1 1,1 1 0,-1-1 0,0 1 0,1-1 0,-1 0 0,1 1-1,-1-1 1,1 1 0,0-1 0,0 0 0,0 1 0,0-1 0,0 0-1,0 0 1,0 0 0,0 0 0,0 0 0,0 0 0,0 0 0,1 0-1,-1 0 1,0-1 0,4 2 0,-3 0 0,1-1-1,0 1 1,0-1 0,0 0-1,0 0 1,0 0 0,0 0-1,0-1 1,0 1 0,1-1-1,-1 0 1,0 0 0,0 0-1,0 0 1,0 0 0,1-1-1,-1 0 1,0 1 0,0-1-1,0 0 1,0-1 0,0 1-1,0 0 1,4-4 0,1-1 18,-1 0 0,0 0 0,0-1 0,0 0 0,-1 0 0,10-15 1,11-6 119,-27 32-132,0 1 1,0 0-1,0-1 1,1 1-1,-1-1 1,3 8 0,-1-6-8,0 1 1,1-1-1,0 0 1,0 0-1,1 0 0,-1 0 1,1 0-1,0-1 1,10 10-1,-12-13 2,0 0-1,0-1 1,-1 1-1,2-1 0,-1 1 1,0-1-1,0 0 1,0 1-1,1-1 0,-1 0 1,0-1-1,1 1 1,-1 0-1,1-1 0,-1 1 1,1-1-1,-1 0 1,1 0-1,0 0 0,-1 0 1,1 0-1,-1-1 1,1 1-1,-1-1 0,1 1 1,-1-1-1,0 0 0,1 0 1,3-3-1,4-2 6,-1-1-1,0-1 1,-1 0-1,0 0 0,0 0 1,0-1-1,10-16 1,-4 2 13,0-1 0,10-26 0,-12 17 13,0 0-1,-2 0 1,8-53 0,3-103 36,-19 168-66,2-58 49,-4 70-40,-1-1 0,0 0 0,0 0 0,-1 0 0,-5-16 0,7 26-13,0 0 0,0 0 1,0 0-1,0-1 0,0 1 1,0 0-1,0 0 0,0 0 0,0 0 1,0 0-1,0-1 0,0 1 1,0 0-1,0 0 0,0 0 0,0 0 1,-1 0-1,1 0 0,0-1 1,0 1-1,0 0 0,0 0 0,0 0 1,0 0-1,-1 0 0,1 0 1,0 0-1,0 0 0,0 0 0,0 0 1,0 0-1,0 0 0,-1 0 1,1-1-1,0 1 0,0 0 0,0 0 1,0 0-1,-1 0 0,1 0 1,0 1-1,0-1 0,0 0 0,0 0 1,0 0-1,-1 0 0,1 0 0,0 0 1,0 0-1,0 0 0,0 0 1,0 0-1,0 0 0,-1 0 0,1 0 1,0 1-1,0-1 0,0 0 1,0 0-1,0 0 0,0 0 0,0 0 1,0 0-1,-1 1 0,-7 16 9,-4 27-3,0 25-63,2 1-1,4 0 0,3 80 1,9-15-41,-4-111 57,2-1 1,0 0-1,14 39 1,-16-57 42,1 0 0,-1 0 0,1 0 1,0-1-1,0 1 0,1-1 0,-1 1 1,1-1-1,0-1 0,0 1 1,0 0-1,1-1 0,-1 0 0,1 0 1,0 0-1,0-1 0,0 1 1,7 1-1,-3-1 8,0 0 1,1-1 0,0 0-1,-1-1 1,1 0-1,0-1 1,0 0 0,-1 0-1,15-3 1,-17 2 3,0 0 0,0-1 0,0 0 1,0-1-1,0 1 0,0-1 0,0 0 0,-1-1 0,0 0 1,0 0-1,0 0 0,0-1 0,0 1 0,-1-1 0,0-1 1,0 1-1,-1-1 0,1 0 0,-1 0 0,0 0 0,-1-1 1,1 1-1,-1-1 0,-1 0 0,1 0 0,-1 0 0,-1 0 1,1 0-1,-1 0 0,0 0 0,0-10 0,-3-36 66,2 51-76,0 0 0,0 0 0,0 0 0,-1-1 0,1 1 1,-1 0-1,1 1 0,-1-1 0,0 0 0,0 0 0,0 0 0,0 0 0,0 0 0,0 1 0,0-1 0,0 0 0,-1 1 0,1-1 0,-1 1 0,1 0 0,-4-3 1,3 4-2,0 0 0,0 0 1,0 0-1,0 0 1,0 1-1,1-1 1,-1 0-1,0 1 0,0-1 1,0 1-1,0 0 1,0-1-1,1 1 0,-1 0 1,0 0-1,1 0 1,-1 1-1,1-1 1,-1 0-1,-1 2 0,-1 1-4,0 0-1,1 0 1,-1 0-1,1 0 1,-6 9-1,6-7-2,1-1 0,0 1 0,1 0 0,-1 0 0,1 0 0,0 0-1,1 0 1,-1 0 0,1 0 0,0 0 0,1 0 0,-1 0 0,1 0 0,0-1 0,1 1 0,0 0-1,0 0 1,0-1 0,0 1 0,1-1 0,0 0 0,0 1 0,0-1 0,1-1 0,0 1 0,0 0-1,0-1 1,0 0 0,1 0 0,-1 0 0,1-1 0,0 1 0,0-1 0,1 0 0,-1-1-1,0 1 1,1-1 0,10 3 0,-8-4 3,0 0 0,0-1-1,0 1 1,0-1 0,0-1-1,0 1 1,-1-2 0,1 1-1,0-1 1,0 0 0,-1 0 0,10-5-1,7-5 18,-2 0 0,31-23 0,-11 7-7,-32 21-12,0 0 0,0-1 1,0-1-1,-1 1 0,12-16 0,-42 58 41,-8 14-11,28-45-25,-1 1 0,1-1-1,0 1 1,0-1 0,0 1 0,0 0 0,1-1 0,0 1 0,-1 0 0,1 0-1,1-1 1,0 6 0,-1-8-2,0 0 0,0 0 0,0 0 0,1 0 0,-1 0 0,0 0 0,1 1 0,-1-1 0,1 0 0,-1-1 0,1 1 0,0 0 0,-1 0 0,1 0 0,0 0 0,-1 0 0,1-1 0,0 1 0,0 0 0,0-1 0,0 1 0,0 0 0,0-1 0,1 1 0,0-1 0,0 1 0,0-1 0,0 0 0,0 0 0,0 0 0,0 0 0,0-1 0,0 1 0,0 0 0,0-1 0,-1 0 0,5-1 0,1-1 0,0-1 0,0 0 0,-1-1 0,1 1 0,10-11 0,-4 0 0,-1-1 0,0 0 0,-1 0 0,16-33 0,-20 35 0,2 0 2,-2 0 1,0-1-1,-1 0 0,0 0 0,-1-1 0,-1 1 0,0-1 1,-1 0-1,-1 0 0,0-19 0,-5-33 38,-16-97 0,3 49 90,11 97-47,4 18-79,1 1-1,0 0 0,0 0 1,0 0-1,0 0 1,0 0-1,-1 0 0,1 0 1,0-1-1,0 1 1,0 0-1,-1 0 0,1 0 1,0 0-1,0 0 0,0 0 1,0 0-1,-1 0 1,1 0-1,0 0 0,0 0 1,0 0-1,-1 0 1,1 0-1,0 0 0,0 0 1,0 0-1,-1 1 1,1-1-1,0 0 0,0 0 1,0 0-1,0 0 1,0 0-1,-1 0 0,1 0 1,0 1-1,0-1 0,0 0 1,0 0-1,0 0 1,0 0-1,-1 1 0,1-1 1,0 0-1,-3 5 36,1 0-1,-1 0 1,1 0-1,-3 10 1,-6 21-2,3 1 0,0 0 0,3 0 0,1 1 0,1-1 0,3 1 0,1-1 0,1 1 0,11 51 0,-1-31-83,2-1 0,32 81 0,-42-132 107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1.097"/>
    </inkml:context>
    <inkml:brush xml:id="br0">
      <inkml:brushProperty name="width" value="0.05" units="cm"/>
      <inkml:brushProperty name="height" value="0.05" units="cm"/>
      <inkml:brushProperty name="color" value="#FF0066"/>
    </inkml:brush>
  </inkml:definitions>
  <inkml:trace contextRef="#ctx0" brushRef="#br0">0 16 11656,'0'0'2304,"18"-3"-1676,24-3-252,0 2 1,0 2 0,53 4-1,6 15 264,-75-11-395,1-2 0,0 0 1,0-1-1,31-2 1,-43-5-34,-13 1-2492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52.236"/>
    </inkml:context>
    <inkml:brush xml:id="br0">
      <inkml:brushProperty name="width" value="0.05" units="cm"/>
      <inkml:brushProperty name="height" value="0.05" units="cm"/>
    </inkml:brush>
  </inkml:definitions>
  <inkml:trace contextRef="#ctx0" brushRef="#br0">1 1 3808,'0'0'8366,"2"10"-8131,6 29-4,-8-39-217,0 0 1,0 1 0,0-1 0,0 0-1,0 1 1,0-1 0,0 1-1,0-1 1,0 0 0,0 1 0,1-1-1,-1 0 1,0 1 0,0-1 0,0 0-1,0 1 1,1-1 0,-1 0-1,0 1 1,0-1 0,0 0 0,1 0-1,-1 1 1,0-1 0,1 0 0,-1 0-1,0 0 1,0 1 0,1-1-1,-1 0 1,0 0 0,1 0 0,-1 0-1,1 0 1,-1 1 0,0-1 0,1 0-1,-1 0 1,0 0 0,1 0-1,-1 0 1,0 0 0,1 0 0,-1 0-1,1-1 1,-1 1 0,1 0 0,4 1 280,-2-2-129,0 1 0,0-1 0,-1 0 0,1 1 0,-1-1 0,1 0 0,-1-1 0,1 1 0,-1 0 0,4-3 0,16-8 327,-11 9-316,0-1 1,0 1-1,0 1 1,1 0 0,14 0-1,27-5 158,14 1 157,-66 5-475,-1 1 0,1 0 0,0 0 0,-1 0 0,1 0 0,0 1 0,-1-1 0,1 0 0,0 0 0,-1 0 0,1 0 0,0 1 0,-1-1 0,1 0 1,0 0-1,-1 1 0,1-1 0,-1 1 0,1-1 0,-1 0 0,1 1 0,-1-1 0,1 1 0,-1-1 0,0 1 0,1 0 0,-1-1 0,0 1 0,1-1 0,-1 1 0,0 0 0,1-1 0,-1 1 0,0 0 0,0-1 1,0 1-1,0 1 0,0-1 5,0 0 1,0 0-1,-1 0 1,1 0 0,0 0-1,-1 0 1,1 0 0,-1 0-1,1 0 1,-1-1-1,1 1 1,-1 0 0,1 0-1,-1 0 1,0-1 0,0 1-1,1 0 1,-1 0-1,0-1 1,0 1 0,0-1-1,0 1 1,0-1-1,0 1 1,-2 0 0,-15 4 84,0-1-1,-1-1 1,0 0 0,1-1 0,-1-1 0,0-1-1,0 0 1,-34-6 0,50 5-84,0 0 0,1 0-1,-1 0 1,0-1 0,1 1 0,-1-1 0,1 1-1,-5-4 1,6 3-12,-1 1 0,0 0 0,0-1 0,1 1 0,-1 0-1,0 0 1,0 0 0,0 0 0,0 0 0,0 1 0,0-1 0,0 1 0,-3-1-1,-2-2 0,14 6-69,-2 0-2525</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1.351"/>
    </inkml:context>
    <inkml:brush xml:id="br0">
      <inkml:brushProperty name="width" value="0.05" units="cm"/>
      <inkml:brushProperty name="height" value="0.05" units="cm"/>
      <inkml:brushProperty name="color" value="#FF0066"/>
    </inkml:brush>
  </inkml:definitions>
  <inkml:trace contextRef="#ctx0" brushRef="#br0">0 0 11256,'0'0'2072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1.603"/>
    </inkml:context>
    <inkml:brush xml:id="br0">
      <inkml:brushProperty name="width" value="0.05" units="cm"/>
      <inkml:brushProperty name="height" value="0.05" units="cm"/>
      <inkml:brushProperty name="color" value="#FF0066"/>
    </inkml:brush>
  </inkml:definitions>
  <inkml:trace contextRef="#ctx0" brushRef="#br0">1 0 9744,'0'0'1648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5.839"/>
    </inkml:context>
    <inkml:brush xml:id="br0">
      <inkml:brushProperty name="width" value="0.05" units="cm"/>
      <inkml:brushProperty name="height" value="0.05" units="cm"/>
      <inkml:brushProperty name="color" value="#FF0066"/>
    </inkml:brush>
  </inkml:definitions>
  <inkml:trace contextRef="#ctx0" brushRef="#br0">270 36 5720,'0'0'9026,"-10"-5"-8676,-34-16-2,42 20-276,-1 0 0,0 0 0,0 0 0,1 0 0,-1 1 0,0-1 0,0 1 0,0 0 0,0 0 0,1 0 0,-1 0 0,0 1 0,0-1 0,0 1 0,0-1 1,-4 3-1,-1 0 113,0 1 0,1 0 0,0 1 1,-7 5-1,-5 3 99,12-9-191,0 0 0,0 1 0,1 0 0,0 0-1,0 1 1,0 0 0,1 0 0,0 0-1,0 0 1,0 1 0,1 0 0,0 0 0,1 0-1,-1 1 1,1-1 0,-3 13 0,3-11 29,1 0 1,0 0 0,0 0-1,1 1 1,0-1 0,0 1-1,1-1 1,2 16 0,-2-22-81,1 0 1,0 0 0,-1 0-1,1 0 1,0 0 0,1 0-1,-1 0 1,1 0 0,-1 0-1,1-1 1,0 1 0,0-1-1,0 1 1,0-1 0,0 1-1,0-1 1,1 0 0,-1 0-1,1-1 1,0 1 0,-1 0-1,1-1 1,0 1 0,0-1-1,0 0 1,0 0 0,0 0-1,0-1 1,7 1 0,-6 0-18,0-1 1,1 0 0,-1-1-1,1 1 1,-1-1 0,1 0-1,-1 0 1,0 0 0,0 0-1,0-1 1,1 0 0,-1 0-1,-1 0 1,1 0 0,0-1-1,0 1 1,-1-1 0,0 0-1,1 0 1,-1 0 0,0-1-1,-1 1 1,4-5 0,1-2 20,-1 0 0,0 0 0,-1-1 0,0 0 0,-1 0 1,0 0-1,3-18 0,-3 11 103,-1-1 0,1-29 0,-5 42-8,-1 9 30,-1 14-43,6-1-104,0 0 0,1 0 0,1 0 0,0-1 0,1 1 0,1-1 0,11 18 0,-14-26-10,1 1 0,0-2 0,0 1 0,1-1 0,-1 1 1,2-2-1,-1 1 0,0-1 0,1 1 0,0-2 0,0 1 0,11 4 1,-15-9-8,1 1 1,-1-1-1,1 0 1,0 0-1,-1 0 1,1-1-1,0 1 1,-1-1-1,1 0 1,-1 0-1,0 0 1,1 0 0,-1-1-1,0 1 1,1-1-1,-1 0 1,0 0-1,0 0 1,0 0-1,-1-1 1,5-3-1,1-2 15,0-1 0,0 0-1,-1 0 1,-1-1 0,11-17 0,12-44 73,-20 46-15,16-31-1,-23 52-49,1 0 0,-1-1-1,-1 1 1,1-1 0,-1 1 0,2-6-1,-3 9 21,8 8 175,77 92-90,-72-86-113,1 1 0,26 18 1,-34-29-22,0 1 0,1-1 0,-1 1 0,1-2 0,-1 1 1,1-1-1,0 0 0,0 0 0,0-1 0,13 1 1,-17-2-3,9 1-4,1 0 1,0-1 0,-1 0-1,1-1 1,0-1 0,-1 0-1,1-1 1,22-7 0,38-34 29,-37 22 4,-31 18-12,1 0 1,-1-1-1,0 1 0,0-1 0,-1 0 1,0-1-1,1 1 0,-2-1 0,7-10 1,-8 12 1,0 1 0,-1-1 0,1 1 1,-1-1-1,1 0 0,-1 1 0,0-1 1,-1 0-1,1 0 0,-1 0 0,0 0 0,0 0 1,0 0-1,0 0 0,0 0 0,-1 0 1,-2-6-1,2 9-8,0-1 0,0 1-1,0-1 1,-1 1 0,1 0 0,0 0 0,-1 0 0,1 0-1,-1 0 1,1 0 0,-1 0 0,0 0 0,1 1 0,-1-1-1,0 1 1,0-1 0,1 1 0,-1 0 0,0-1 0,0 1 0,0 0-1,1 0 1,-3 1 0,-4-1 19,0 0-1,0 1 1,1 0-1,-10 3 1,7-1-5,-1 0 1,1 1-1,0 0 1,0 0-1,0 2 0,1-1 1,-1 1-1,1 0 1,1 1-1,-10 8 1,15-12-18,0 1-1,0-1 1,1 1 0,-1 0 0,1-1 0,0 1-1,0 0 1,0 1 0,0-1 0,1 0 0,-1 0-1,1 1 1,0-1 0,1 1 0,-1-1 0,1 1 0,0-1-1,0 1 1,0-1 0,0 1 0,1-1 0,0 0-1,0 1 1,0-1 0,1 0 0,-1 1 0,4 4 0,-2-2 0,1-1 0,0 0 0,1-1 0,-1 1 0,1-1-1,0 0 1,1 0 0,-1 0 0,1-1 0,0 0 0,8 5 0,6 2 29,0-1 0,27 9 0,-36-16-5,0 0 0,1-1-1,-1 0 1,1-1 0,-1 0-1,1-1 1,0 0 0,-1-1-1,1 0 1,-1-1 0,1 0-1,-1-1 1,0 0 0,0-1-1,0 0 1,13-7 0,7-6-946,0-1 0,-1-1 0,44-37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47.787"/>
    </inkml:context>
    <inkml:brush xml:id="br0">
      <inkml:brushProperty name="width" value="0.05" units="cm"/>
      <inkml:brushProperty name="height" value="0.05" units="cm"/>
      <inkml:brushProperty name="color" value="#FF0066"/>
    </inkml:brush>
  </inkml:definitions>
  <inkml:trace contextRef="#ctx0" brushRef="#br0">1 4 4816,'0'0'10570,"9"9"-10220,31 29-6,-36-35-243,0 1 0,1-1 0,-1 0 0,1 0 0,-1-1 0,1 1 0,0-1 1,0 0-1,0 0 0,0-1 0,0 1 0,0-1 0,6 1 0,5 0 43,5 2 113,0-1-1,0-2 1,36-1-1,-28-1 123,34 5-1,-4 0 76,1-3 0,0-2 0,64-10 0,-59 4-136,-25 1-47,-1 3-1,1 0 1,74 7-1,-80-2-143,0-1 0,0-2-1,0-2 1,0 0 0,36-10 0,45-4 20,-29 12-49,-50 5-24,0-3-1,37-7 1,-58 8-25,1 0 1,-1 2-1,29 1 1,-23 0 61,33-2 1,-5-2 81,81 6 1,-84-1-100,75-4 82,-90 2-122,0-1 0,42-8-1,-36 4 38,39 0 0,-34 6 5,0 2 1,0 2-1,58 14 0,-62-10-13,107 21 114,-126-28-165,0 0 0,0-1-1,0-1 1,0-1 0,30-5 0,-47 6-9,-1 0 0,1-1 1,-1 1-1,1-1 0,0 1 1,-1-1-1,1 1 0,-1-1 1,0 0-1,1 0 0,-1 0 1,0 1-1,3-3 0,-4 2-235,1 0 0,-1 0 0,1 0 0,-1 0 0,0 0 0,1 0 0,-1 0 0,0 0 0,0-1 0,0 1 0,1 0 1,-1 0-1,0 0 0,-1 0 0,1 0 0,0-2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5:50.581"/>
    </inkml:context>
    <inkml:brush xml:id="br0">
      <inkml:brushProperty name="width" value="0.05" units="cm"/>
      <inkml:brushProperty name="height" value="0.05" units="cm"/>
      <inkml:brushProperty name="color" value="#FF0066"/>
    </inkml:brush>
  </inkml:definitions>
  <inkml:trace contextRef="#ctx0" brushRef="#br0">0 83 4312,'0'0'8640,"10"-1"-8294,28-3-18,-38 3-298,1 1 1,0 0-1,-1 0 0,1-1 0,0 1 0,-1 0 0,1 0 0,-1 0 0,1 0 1,0 0-1,-1 0 0,1 0 0,0 0 0,-1 0 0,1 1 0,0-1 0,-1 0 1,1 0-1,-1 0 0,1 1 0,0-1 0,-1 0 0,1 1 0,-1-1 1,1 0-1,-1 1 0,1-1 0,-1 1 0,1-1 0,-1 1 0,0-1 0,1 1 1,-1-1-1,1 1 0,-1 0 0,1 0 0,5 7 411,-1-7-290,-1 0-1,1 0 0,-1-1 1,1 0-1,-1 0 0,1 0 1,0 0-1,-1-1 0,7-1 1,18-1 196,3 1 224,37-6 0,14-1 144,88-8 65,-146 14-691,-1 0-1,31-9 0,-32 7-7,1 2-1,30-2 1,-2 1 107,-8-1 71,1 1 0,80 5 0,50 7 158,-107-5-271,0-4-1,74-9 0,19-2 218,-100 13-82,74 10 0,10 1 128,-56-4-251,-57-4-49,67 0 0,36-7 144,-48 2-136,-6 2 31,139-7 179,-86 1-139,-103 5-123,-1 1 0,1 1-1,-1 2 1,38 8 0,-29-4 18,-23-5 17,32 13 1,-34-11 58,1 0 1,18 3 0,-28-9-26,-9-6 85,-6-2-3615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6:11.295"/>
    </inkml:context>
    <inkml:brush xml:id="br0">
      <inkml:brushProperty name="width" value="0.35" units="cm"/>
      <inkml:brushProperty name="height" value="0.35" units="cm"/>
      <inkml:brushProperty name="color" value="#FF0066"/>
    </inkml:brush>
  </inkml:definitions>
  <inkml:trace contextRef="#ctx0" brushRef="#br0">219 9 4952,'0'0'4920,"-11"8"-4624,1-2-227,-4 3 82,1-1 1,0 2-1,1 0 0,-20 21 0,29-28-91,1 0 1,0 1-1,0-1 1,0 1-1,0-1 1,1 1-1,0 0 1,-1-1-1,1 1 1,1 0-1,-1 0 1,0 4-1,1-7-31,0 1 0,0-1 0,0 1 0,0-1 1,0 1-1,1-1 0,-1 1 0,1-1 0,-1 1 0,1-1 0,-1 0 0,1 1 0,0-1 1,0 0-1,-1 1 0,1-1 0,0 0 0,0 0 0,0 0 0,0 0 0,1 0 1,-1 0-1,0 0 0,0 0 0,1 0 0,-1-1 0,0 1 0,1 0 0,-1-1 0,0 1 1,1-1-1,-1 0 0,3 1 0,1 0 28,-1-1-1,0 1 1,0-1 0,0 0-1,0 0 1,1 0 0,-1-1 0,0 1-1,0-1 1,0 0 0,0 0-1,0-1 1,0 1 0,0-1 0,-1 0-1,1 0 1,0 0 0,-1 0-1,0-1 1,1 0 0,-1 1 0,0-1-1,0 0 1,-1 0 0,1-1-1,-1 1 1,1-1 0,-1 1 0,0-1-1,0 0 1,-1 1 0,1-1-1,-1 0 1,0 0 0,0 0-1,0 0 1,0-1 0,-1 1 0,0 0-1,1 0 1,-2 0 0,1 0-1,0-1 1,-2-5 0,1 7-21,0 0 1,0 0-1,0 0 1,-1 1-1,1-1 0,-1 0 1,1 1-1,-1-1 1,0 1-1,0 0 1,0-1-1,0 1 0,-1 0 1,1 0-1,-5-2 1,3 1 9,-1 0 0,-1 1 0,1 0 1,0 0-1,0 0 0,-1 1 0,1 0 1,-8-1-1,6 1-3,0 0-1,0 1 1,0 0-1,0 1 1,1-1 0,-1 1-1,0 1 1,0-1 0,1 1-1,-1 0 1,1 1 0,-1-1-1,1 1 1,-9 6-1,11-5 11,-1 0-1,1 0 0,-1 0 0,1 1 0,0-1 0,1 1 1,-6 8-1,8-11-34,1 0 1,-1-1 0,0 1-1,1 0 1,-1 0-1,1-1 1,-1 1 0,1 0-1,0 0 1,-1 0 0,1-1-1,0 1 1,0 0-1,1 0 1,-1 0 0,0 0-1,1-1 1,-1 1 0,1 0-1,-1 0 1,1-1-1,0 1 1,0 0 0,-1-1-1,1 1 1,1-1 0,-1 1-1,0-1 1,2 2-1,-1 0 14,1-1 0,-1 1 0,1-1-1,0 0 1,0 0 0,0 0 0,0 0-1,0-1 1,1 1 0,-1-1-1,0 1 1,1-1 0,-1 0 0,1-1-1,-1 1 1,1-1 0,0 1-1,-1-1 1,1 0 0,-1 0 0,1-1-1,0 1 1,-1-1 0,1 0 0,-1 1-1,1-2 1,-1 1 0,0 0-1,1-1 1,-1 1 0,0-1 0,0 0-1,3-3 1,11-15 215,-16 18-190,1-1 0,0 1 0,-1 0 0,1-1 0,0 1 0,0 0 0,0 0 0,4-2 119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06:17.089"/>
    </inkml:context>
    <inkml:brush xml:id="br0">
      <inkml:brushProperty name="width" value="0.05" units="cm"/>
      <inkml:brushProperty name="height" value="0.05" units="cm"/>
      <inkml:brushProperty name="color" value="#FF0066"/>
    </inkml:brush>
  </inkml:definitions>
  <inkml:trace contextRef="#ctx0" brushRef="#br0">105 325 3712,'0'0'7264,"-10"6"-7048,-48 28 186,40-28-140,0 0 4178,104-43-2927,-55 25-1047,52-28 1,-36 16 305,80-30 1,-92 40-453,-4 2-11,-14 6-97,29-14 1,-37 16-138,-1 1 1,1 0-1,0 1 1,10-2-1,0 0 38,-5 0 15,12-2-34,-20 4 207,-11 1 362,-22 3-517,22-1-124,0 0 1,0-1-1,0 1 0,0-1 0,-1-1 1,1 1-1,0-1 0,-8-1 0,-23-8 30,26 8-24,0 0 0,0-1 0,-15-7 0,21 8-15,0 1 0,0-1 0,0 1 0,0 0 0,0 0 0,-5 0 0,-2 0 10,-8-7 17,-29 2-162,82-3 122,4 5 19,-1-3 1,73-21-1,-82 19-13,-13 5 8,-5 1-20,0 0 0,1 0 0,-1 1-1,18-1 1,-28 3 6,0 0 0,1 0 1,-1 0-1,0 0 0,1 0 0,-1 0 1,1 0-1,-1 0 0,0 0 0,1 1 1,-1-1-1,0 0 0,1 0 0,-1 0 1,0 0-1,1 1 0,-1-1 0,0 0 0,1 0 1,-1 0-1,0 1 0,0-1 0,1 0 1,-1 1-1,0-1 0,0 0 0,1 1 1,-1-1-1,0 0 0,0 1 0,0-1 1,0 0-1,0 1 0,1-1 0,-1 0 1,0 1-1,-4 17 31,-14 16 9,-23 19 56,35-44-78,-14 24 69,19-31-73,0 0 0,1 0 0,-1 0 1,0 0-1,1 0 0,-1 0 0,1 0 0,0 0 1,0 0-1,0 0 0,0 0 0,0 0 0,0 0 1,0 1-1,1 1 0,1 0 40,2 5-28,-5-9-27,1 0 1,0 0 0,0 1-1,-1-1 1,1 0-1,0 0 1,0 0 0,-1 0-1,1 0 1,0 0-1,-1 1 1,1-1 0,0 0-1,0 0 1,-1 0-1,1 0 1,0 0 0,-1 0-1,1 0 1,0 0-1,0 0 1,-1-1 0,1 1-1,0 0 1,-1 0-1,1 0 1,0 0 0,0 0-1,-1 0 1,1 0-1,0-1 1,0 1-1,-1 0 1,1 0 0,0-1-1,-48-13 109,38 11-94,-1 0 0,1 0-1,-13-6 1,17 6-241,1-1 352,6-1-3286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29.571"/>
    </inkml:context>
    <inkml:brush xml:id="br0">
      <inkml:brushProperty name="width" value="0.05" units="cm"/>
      <inkml:brushProperty name="height" value="0.05" units="cm"/>
    </inkml:brush>
  </inkml:definitions>
  <inkml:trace contextRef="#ctx0" brushRef="#br0">0 970 6128,'0'0'7176,"11"-7"-6918,-4 3-213,1-1 10,1-1-1,-1 0 1,0 0 0,0 0-1,-1-1 1,0-1-1,0 1 1,6-10-1,7-16 214,-2-1 1,16-41-1,-6 11 54,12-31 499,36-133 0,-63 187-553,-7 11-50,0 0 0,-2 0 0,-2 0 0,-1-53-1,-1 61-66,0-2 19,1 14-69,-1 0 0,0 0-1,-1 0 1,-3-17 0,4 27-94,0 0-1,0-1 1,0 1 0,0 0 0,0 0 0,0 0 0,0 0-1,0-1 1,0 1 0,0 0 0,0 0 0,0 0 0,0 0-1,0 0 1,0-1 0,0 1 0,0 0 0,0 0-1,-1 0 1,1 0 0,0 0 0,0 0 0,0 0 0,0-1-1,0 1 1,0 0 0,-1 0 0,1 0 0,0 0 0,0 0-1,0 0 1,0 0 0,0 0 0,-1 0 0,1 0 0,0 0-1,0 0 1,0 0 0,0 0 0,-1 0 0,1 0 0,0 0-1,0 0 1,0 0 0,0 0 0,0 0 0,-1 0 0,-6 9 143,-10 27-95,9-18 16,-9 19-12,2 0 1,2 1-1,-13 59 1,12-26 19,-5 77 1,17-100-27,1 0 0,2 0 0,3 0 0,18 86 0,-21-129-38,0 0-1,0 0 0,1 0 1,0 0-1,0-1 0,0 1 0,1-1 1,-1 1-1,1-1 0,0 0 1,0 0-1,1 0 0,7 6 0,-8-8 1,-1 0-1,1 0 0,0-1 0,0 1 0,1-1 0,-1 0 0,0 0 0,0 0 0,1 0 0,-1 0 0,0-1 0,1 1 0,-1-1 0,0 0 0,1 0 0,-1 0 0,1-1 0,-1 1 1,0-1-1,1 0 0,5-2 0,5-3 24,0 0 0,-1-1 0,0 0 1,-1-1-1,1-1 0,20-19 0,59-70 184,-13 12 31,-53 59-120,-19 19-56,0 0 1,1 0-1,0 1 0,0 0 0,1 0 0,18-10 1,-24 17-71,0-1 1,0 1 0,0-1-1,0 1 1,1 0 0,-1 0-1,0 0 1,0 1-1,0-1 1,0 1 0,0 0-1,0-1 1,0 2 0,0-1-1,0 0 1,3 2 0,-2-1-6,1 0 1,-1 1 0,1 0 0,-1 0 0,0 0 0,0 0 0,0 0 0,0 1-1,3 4 1,-7-8-1,0 0 0,0 0 0,0 1 0,0-1 0,0 0 0,0 0 0,0 0 0,1 0 0,-1 1 0,0-1 0,0 0 0,0 0 0,0 0 0,0 1 0,0-1 0,0 0 0,0 0 0,0 0 0,0 1 0,0-1 0,0 0 0,0 0 0,0 0 0,0 0 0,0 1 0,0-1 0,-1 0 0,1 0 0,0 0 0,0 0 0,0 1 0,0-1 0,0 0 0,0 0 0,0 0 0,-1 0 0,1 0 0,0 1 0,-10 2 32,-22-2-19,20-1 5,-4 1 1,0 2 1,-1 0-1,1 1 0,0 0 0,0 1 1,1 1-1,0 1 0,0 0 0,-25 17 1,30-18-19,1 1-1,0 0 1,0 1 0,1 0 0,0 0 0,0 1-1,1 0 1,0 0 0,1 1 0,0-1-1,1 1 1,0 1 0,0-1 0,-5 20 0,9-26-9,0 1 1,0 0-1,0 0 1,1-1 0,0 1-1,0 0 1,0 0-1,1-1 1,-1 1 0,1 0-1,0 0 1,1-1-1,-1 1 1,1-1 0,0 1-1,0-1 1,0 0-1,1 0 1,-1 0 0,1 0-1,0 0 1,0 0-1,0-1 1,1 0-1,-1 1 1,1-1 0,0-1-1,0 1 1,0 0-1,0-1 1,0 0 0,1 0-1,-1 0 1,1 0-1,-1-1 1,1 0 0,0 0-1,-1 0 1,1-1-1,0 1 1,0-1 0,0 0-1,-1 0 1,1-1-1,0 0 1,-1 1 0,1-2-1,0 1 1,-1 0-1,1-1 1,-1 0 0,1 0-1,-1 0 1,6-5-1,-3 2 25,0-1-1,-1 0 0,0 0 0,0 0 0,-1-1 1,1 1-1,-1-1 0,-1-1 0,1 1 0,-1-1 1,-1 1-1,4-11 0,3-13 146,11-60 0,-17 71-89,-2 12 18,0 12-6,1 7-97,10 36-16,-8-27-13,11 29 1,-14-43 33,1 0 1,0-1-1,0 1 1,1-1-1,-1 0 1,1 0-1,0 0 1,0 0-1,6 5 1,-7-9 6,-1 1 0,1 0 0,-1 0 0,1-1 0,-1 0 0,1 1 0,0-1 0,0 0 1,0 0-1,0 0 0,0-1 0,0 1 0,0-1 0,0 0 0,0 0 0,0 0 0,0 0 0,0 0 0,0 0 1,0-1-1,-1 0 0,1 0 0,0 1 0,0-1 0,0-1 0,0 1 0,-1 0 0,1-1 0,-1 0 1,3-1-1,8-7 15,-1 0 0,-1 0 0,0-1 1,15-19-1,-18 20-12,25-33 41,-19 25-3,0 1 0,24-24 1,-38 41-41,1-1 0,0 0 0,-1 1 0,1-1 0,0 0 0,0 1 1,-1-1-1,1 1 0,0 0 0,0-1 0,0 1 0,0-1 0,-1 1 1,1 0-1,0 0 0,0 0 0,0-1 0,0 1 0,0 0 0,0 0 1,0 0-1,0 0 0,0 1 0,0-1 0,0 0 0,0 0 0,1 1 1,-1 0-1,1 0 0,-1 1 1,1-1-1,-1 0 0,1 1 1,-1-1-1,0 1 1,0-1-1,0 1 0,0 0 1,0-1-1,1 4 0,2 6 14,-1-1 1,0 1-1,2 16 0,-4-22-14,0 1 3,0 1-1,0-1 1,1 0-1,-1 0 1,5 7-1,-6-12-4,0 0-1,1-1 1,-1 1-1,0 0 1,1-1-1,-1 1 1,1-1-1,-1 1 1,1-1-1,-1 1 1,1-1-1,0 0 0,-1 1 1,1-1-1,0 1 1,-1-1-1,1 0 1,-1 0-1,1 1 1,1-1-1,0 0 0,-1 0 0,0 0 0,0-1 0,0 1 0,1 0 0,-1-1 0,0 1 0,0-1 0,0 1 0,0-1 0,0 0 0,1 1 0,-1-1 0,-1 0 0,1 0 0,1-1 0,34-33-14,-24 22 51,1 0 0,0 1 0,1 0 0,1 1 0,21-13 0,-35 24-29,1-1-1,-1 0 0,1 1 1,-1-1-1,0 1 0,1-1 1,-1 1-1,1 0 1,-1-1-1,1 1 0,-1 0 1,1 0-1,-1 0 0,1 0 1,0 1-1,-1-1 1,1 0-1,-1 0 0,0 1 1,1-1-1,-1 1 0,1 0 1,-1-1-1,0 1 0,1 0 1,-1 0-1,0 0 1,0 0-1,0 0 0,0 0 1,1 0-1,-1 0 0,-1 0 1,1 0-1,0 1 1,1 1-1,3 6 23,-1 1-1,0-1 1,-1 1-1,4 15 1,1 0 32,-7-23-59,2 7 20,0 0 0,1-1 0,0 0 0,7 12 0,-9-18-16,0 1 0,1-1-1,-1 1 1,0-1 0,1 0-1,0 0 1,-1 0 0,1 0 0,0-1-1,0 1 1,0-1 0,0 0-1,0 0 1,0 0 0,1 0-1,2 0 1,3 1 3,-1-2 1,1 1 0,-1-1-1,1 0 1,-1-1-1,0 0 1,1 0-1,-1-1 1,0 0-1,0-1 1,0 1-1,0-2 1,10-5-1,7-5 25,-2-1-1,37-31 1,-44 33-17,-10 8-5,-1-1-1,1 1 1,-1-2 0,0 1-1,0 0 1,0-1 0,-1 0-1,0 0 1,-1 0-1,0-1 1,0 1 0,3-13-1,-6 20-10,0 1-1,0-1 0,-1 0 1,1 0-1,0 0 0,0 0 1,0 0-1,0 0 0,-1 0 1,1 0-1,0 1 0,0-1 1,0 0-1,-1 0 0,1 0 1,0 0-1,0 0 0,0 0 1,-1 0-1,1 0 1,0 0-1,0 0 0,-1 0 1,1 0-1,0-1 0,0 1 1,0 0-1,0 0 0,-1 0 1,1 0-1,0 0 0,0 0 1,0 0-1,-1 0 0,1-1 1,0 1-1,0 0 0,0 0 1,0 0-1,0 0 0,0-1 1,-1 1-1,1 0 1,0 0-1,0 0 0,0 0 1,0-1-1,0 1 0,0 0 1,0 0-1,0 0 0,0-1 1,0 1-1,0 0 0,0 0 1,0-1-1,0 1 0,0 0 1,0 0-1,0 0 0,0-1 1,0 1-1,-14 12 26,1 7-11,0-1 0,1 2-1,1-1 1,1 2 0,1-1 0,1 2-1,0-1 1,2 1 0,-6 32 0,11-46-10,0 3-9,0 1 0,0-1 0,1 14 0,0-23 4,0 1 0,1-1 0,-1 0 0,0 0 0,1 0 0,0 1 0,-1-1 0,1 0 0,0 0-1,0 0 1,0 0 0,0 0 0,0 0 0,1 0 0,-1-1 0,1 1 0,-1 0 0,1-1 0,0 1-1,-1-1 1,5 3 0,-4-4 0,-1 1-1,1-1 1,0 1 0,0-1-1,0 0 1,0 0 0,-1 0-1,1 0 1,0 0-1,0-1 1,0 1 0,-1 0-1,1-1 1,0 0 0,0 1-1,-1-1 1,1 0-1,0 0 1,1-1 0,2 0-1,-1-1 1,1-1 0,-1 1 0,0-1 0,5-4 0,7-13 51,0-1 0,-1-1 0,-2-1 0,19-42 0,-9 18 124,-23 48-175,0 0 0,0 0 0,0 0 0,0 0 1,0 1-1,0-1 0,0 0 0,1 0 0,-1 0 1,0 0-1,0 0 0,0 0 0,0 0 0,0 0 1,0 0-1,0 0 0,0 0 0,0 0 0,0 0 1,0 0-1,1 0 0,-1 0 0,0 0 0,0 0 1,0 0-1,0 0 0,0 0 0,0 0 0,0 0 1,0 0-1,0 0 0,0 0 0,1 0 0,-1 0 1,0 0-1,0 0 0,0 0 0,0 0 0,0 0 1,0 0-1,0 0 0,0-1 0,0 1 0,0 0 1,0 0-1,0 0 0,0 0 0,0 0 0,0 0 1,1 0-1,-1 0 0,0 0 0,0 0 1,0 0-1,0-1 0,0 1 0,0 0 0,0 0 1,0 0-1,0 0 0,0 0 0,0 0 0,0 11 35,-1 16 1,-10 113 34,9-87-71,-3 0-1,-1 0 1,-19 69 0,10-82 36,14-37-29,0-1-1,0 0 0,0 0 0,0 0 0,-1 0 1,1 0-1,-1 0 0,1 0 0,-1 0 0,0 0 1,1-1-1,-1 1 0,0 0 0,-3 1 1,3-3 2,1 0 1,0 0-1,0 0 1,0 0-1,-1 0 1,1 0 0,0 0-1,0-1 1,0 1-1,-1 0 1,1-1 0,0 1-1,0-1 1,0 1-1,0-1 1,0 0 0,0 1-1,0-1 1,0 0-1,0 0 1,0 1-1,0-1 1,1 0 0,-1 0-1,0 0 1,-1-2-1,1 0 10,-1 1 0,1 0-1,-1-1 1,1 0 0,0 1-1,0-1 1,0 0 0,0 1-1,0-1 1,0-4 0,2 3-10,-1 1 1,1-1 0,0 1 0,0 0 0,0-1 0,0 1-1,0 0 1,1 0 0,-1 0 0,1 0 0,0 0 0,0 0 0,0 0-1,1 1 1,2-3 0,6-6-3,1 0 0,12-8 1,-16 13 1,118-77 0,-84 57-6,-2-1 0,56-48 0,-71 52-3,63-65 0,-78 77 0,-1-1 0,0 0 0,-1 0 0,-1-1 0,0 0 0,7-20 0,-13 31 0,-1 1 0,1 0 0,-1-1 0,0 1 0,1-1 0,-1 1 0,0-1 0,0 1 0,0-1 0,0 1 0,0 0 0,0-1 0,-1 1 0,1-1 0,-1 1 0,0-2 0,1 3 0,0-1 0,0 1 0,0 0 0,0 0 0,0 0 0,-1-1 0,1 1 0,0 0 0,0 0 0,0 0 0,-1 0 0,1-1 0,0 1 0,0 0 0,-1 0 0,1 0 0,0 0 0,0 0 0,-1 0 0,1 0 0,0 0 0,0 0 0,-1 0 0,1 0 0,0 0 0,0 0 0,-1 0 0,1 0 0,0 0 0,0 0 0,-1 0 0,-11 11 0,-29 38 1,32-39-2,-1 0 1,2 0-1,-1 1 0,2 1 1,-1-1-1,-7 18 0,12-21-9,-1 1 0,1-1 0,1 1 0,0 0 0,0 0 1,1 0-1,0 0 0,0 0 0,1 1 0,1 12 0,0-21 9,-1 0 1,0 0 0,1 1-1,0-1 1,-1 0-1,1 0 1,0 1-1,-1-1 1,1 0 0,0 0-1,0 0 1,0 0-1,0 0 1,0 0 0,0-1-1,0 1 1,1 0-1,-1 0 1,0-1-1,0 1 1,1-1 0,-1 1-1,0-1 1,0 0-1,1 1 1,-1-1-1,1 0 1,-1 0 0,0 0-1,1 0 1,-1 0-1,0 0 1,3-1 0,4 1-2,0-2 0,0 1 1,0-1-1,11-4 0,6-5 19,46-26 0,3-2 13,-71 38-28,-1 0 0,1-1 0,-1 1 0,1 1 0,-1-1 0,1 0 0,0 1 0,-1-1 0,1 1 0,0 0 0,0 0 0,-1 0 0,1 0 0,0 0 0,-1 1 0,1-1 0,0 1 0,-1 0 0,1 0 0,-1 0 0,1 0 0,-1 0 0,1 0 0,-1 1 0,0-1 0,0 1 0,0 0 0,0-1 0,0 1 0,0 0 0,0 0 0,0 0 0,-1 1 0,1-1 0,1 4 0,-2-4 0,0-1-1,-1 0 0,1 1 1,0-1-1,0 0 0,0 0 1,0 0-1,0 0 0,0 1 1,0-2-1,1 1 0,-1 0 1,0 0-1,1 0 0,-1 0 1,0-1-1,1 1 0,-1-1 1,1 1-1,-1-1 0,1 1 1,-1-1-1,3 0 0,-1-1 3,1 0-1,-1 0 1,0 0 0,0 0-1,0 0 1,0-1 0,0 0-1,-1 0 1,1 1 0,3-4-1,1-1 4,-3 2 1,1 1 0,0 0 0,0-1 0,7-2 0,-11 5-8,0 1 1,-1 0 0,1-1-1,0 1 1,0 0 0,0 0 0,0-1-1,0 1 1,0 0 0,-1 0 0,1 0-1,0 0 1,0 0 0,0 0 0,0 1-1,0-1 1,0 0 0,0 0-1,-1 0 1,1 1 0,0-1 0,0 1-1,0-1 1,-1 1 0,1-1 0,0 1-1,-1-1 1,1 1 0,0-1 0,-1 1-1,1 0 1,-1-1 0,1 1-1,0 1 1,15 32-1,-13-28 0,-1 0 0,1 0 0,0 0 0,0 0 0,6 6 0,-7-10 0,0 0 0,1 0 0,-1 0 0,0 0 0,1 0 0,0 0 0,-1-1 0,1 0 0,0 1 0,0-1 0,-1 0 0,1 0 0,0 0 0,0-1 0,4 1 0,3 0 3,0-1 0,-1-1 0,1 1 0,-1-2-1,1 1 1,-1-1 0,0-1 0,1 0 0,-1 0 0,0 0-1,-1-1 1,1-1 0,-1 0 0,0 0 0,14-11 0,-2-1 7,-1 0 1,-1-1 0,0 0-1,27-40 1,-11 7 16,-3-2 0,-2-1 0,-3-1 0,23-68 0,-13-4 15,-17 54 34,-17 56-53,-4 12-7,-4 11 0,-6 15-27,2 1 0,0 1 0,2 0 0,0 0 0,-8 43 0,14-58 9,-8 51-49,2 0-1,3 0 1,2 1 0,11 118 0,-7-164 42,0 1 0,1 0 1,1 0-1,1-1 0,0 0 1,8 19-1,-10-30 8,-1 0 0,1 0 1,-1 0-1,1 0 0,0 0 0,0-1 0,1 1 1,-1-1-1,0 1 0,1-1 0,-1 0 0,1 0 1,0 0-1,0 0 0,0-1 0,0 1 0,0-1 1,0 0-1,0 1 0,0-1 0,1-1 0,-1 1 1,0 0-1,1-1 0,-1 0 0,0 0 0,1 0 1,-1 0-1,0 0 0,1-1 0,-1 1 0,0-1 1,6-2-1,-4 1-36,0 0-1,0 0 1,0 0 0,0-1-1,0 0 1,0 0 0,-1 0 0,1 0-1,6-7 1,-9 8-42,0 0 1,-1-1-1,1 1 0,0 0 1,0-1-1,-1 1 0,0-1 1,1 1-1,-1-1 0,0 1 0,0-1 1,0 0-1,-1 0 0,1 0 1,-1 1-1,1-1 0,-1 0 1,0 0-1,0 0 0,-1-4 1,-4-11-3465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29.774"/>
    </inkml:context>
    <inkml:brush xml:id="br0">
      <inkml:brushProperty name="width" value="0.05" units="cm"/>
      <inkml:brushProperty name="height" value="0.05" units="cm"/>
    </inkml:brush>
  </inkml:definitions>
  <inkml:trace contextRef="#ctx0" brushRef="#br0">0 46 13056,'0'0'2141,"10"-7"-1970,-4 2-146,1 1 0,-1-1 1,1 2-1,0-1 0,0 1 1,0 0-1,1 0 0,-1 1 1,1 0-1,0 0 0,-1 1 1,14-1-1,23 2 193,1 2 0,-1 2 0,59 13 0,-56-10 20,-34-5-92,1 0 1,0 0-1,24 8 1,-38-9-205,1-1 1,-1 0-1,1 0 1,-1 1-1,1-1 0,-1 0 1,1 0-1,-1 1 1,0-1-1,1 1 1,-1-1-1,1 0 1,-1 1-1,0-1 1,1 1-1,-1-1 0,0 1 1,1-1-1,-1 1 1,0-1-1,0 1 1,0-1-1,0 1 1,1-1-1,-1 1 0,0-1 1,0 1-1,0 0 1,0-1-1,0 1 1,0-1-1,0 1 1,0-1-1,-1 1 0,1 0 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0.281"/>
    </inkml:context>
    <inkml:brush xml:id="br0">
      <inkml:brushProperty name="width" value="0.05" units="cm"/>
      <inkml:brushProperty name="height" value="0.05" units="cm"/>
    </inkml:brush>
  </inkml:definitions>
  <inkml:trace contextRef="#ctx0" brushRef="#br0">1 63 5016,'0'0'4984,"13"-8"-4558,-2 1-338,0 2 0,0-1 0,0 1-1,1 1 1,0 0 0,0 1-1,0 0 1,0 1 0,13-2 0,44 1 392,163-6 994,-157 10-863,80 10 0,-48 1-2066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41.295"/>
    </inkml:context>
    <inkml:brush xml:id="br0">
      <inkml:brushProperty name="width" value="0.05" units="cm"/>
      <inkml:brushProperty name="height" value="0.05" units="cm"/>
      <inkml:brushProperty name="color" value="#004F8B"/>
    </inkml:brush>
  </inkml:definitions>
  <inkml:trace contextRef="#ctx0" brushRef="#br0">1 45 4120,'0'0'8421,"10"-4"-8250,136-37-1218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53.577"/>
    </inkml:context>
    <inkml:brush xml:id="br0">
      <inkml:brushProperty name="width" value="0.05" units="cm"/>
      <inkml:brushProperty name="height" value="0.05" units="cm"/>
    </inkml:brush>
  </inkml:definitions>
  <inkml:trace contextRef="#ctx0" brushRef="#br0">8 187 4120,'0'0'7017,"10"-1"-6637,18-1-208,96-12 2349,-118 13-2376,1 0 0,-1-1-1,0 0 1,0-1 0,-1 1-1,1-1 1,0 0 0,-1 0 0,0-1-1,7-5 1,-10 7-107,1 0 0,-1 0 0,0-1 0,-1 1 0,1-1 0,0 1 0,-1-1 0,1 0 0,-1 1-1,0-1 1,0 0 0,0 0 0,0 0 0,-1 0 0,1 0 0,-1 0 0,1 0 0,-1 0 0,0 0 0,0 0 0,-1 0 0,1 0 0,-2-5 0,1 5-7,0-1 1,0 1 0,0-1-1,-1 1 1,1-1 0,-1 1-1,0 0 1,0 0 0,0 0-1,-1 0 1,1 0 0,-1 1-1,0-1 1,1 1 0,-1-1-1,0 1 1,0 0 0,-1 0-1,1 0 1,0 1 0,-1-1-1,1 1 1,-1 0 0,1 0-1,-1 0 1,1 0 0,-5 0-1,2 1 7,-1 0-1,1 1 1,-1-1-1,1 2 1,-1-1-1,1 0 0,0 1 1,0 1-1,0-1 1,0 1-1,0 0 0,0 0 1,-7 6-1,6-5-7,1 1-1,0 1 1,0-1-1,0 1 1,1 0-1,0 0 1,0 0-1,0 1 0,1-1 1,-6 14-1,4-6 48,0 1 0,-4 21 0,9-29-50,0 0 0,0-1 0,1 1 0,0 0 0,0-1 0,1 1 0,0 0 0,2 9 0,0-4 21,0 0 1,1 0-1,1-1 0,0 0 1,13 22-1,-14-28-22,0 1 0,0-1 1,1 1-1,0-1 0,0-1 0,1 1 0,-1-1 0,1 0 1,0 0-1,0 0 0,0-1 0,9 3 0,-7-4-8,1 0-1,-1 0 0,1-2 0,0 1 1,0-1-1,-1 0 0,1 0 1,0-1-1,11-3 0,-8 2-23,0 0 0,0 1 0,20 1-1,-3 4-2573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1.811"/>
    </inkml:context>
    <inkml:brush xml:id="br0">
      <inkml:brushProperty name="width" value="0.05" units="cm"/>
      <inkml:brushProperty name="height" value="0.05" units="cm"/>
    </inkml:brush>
  </inkml:definitions>
  <inkml:trace contextRef="#ctx0" brushRef="#br0">1 986 6128,'0'0'3512,"9"-5"-2983,6-2-352,0 0 0,-1-2 1,0 1-1,-1-2 0,0 0 0,0 0 0,11-13 0,2-9 116,-2 0 1,-1-1-1,26-51 0,46-117 670,-53 109-500,8-9 89,-27 58-121,-1-2 0,-3 0 0,18-63 0,-29 69 38,-7 36-392,-1 0 0,0 0 0,1 0 0,-1 0-1,-1 0 1,1 0 0,0 0 0,-1 0 0,0 0 0,-1-4-1,2 6-63,0 1 1,0 0-1,0 0 0,0-1 0,0 1 0,-1 0 0,1 0 0,0-1 0,0 1 0,0 0 0,-1 0 0,1 0 0,0-1 0,0 1 0,-1 0 0,1 0 0,0 0 0,0 0 0,-1 0 0,1 0 0,0-1 0,-1 1 0,1 0 0,0 0 0,-1 0 0,1 0 0,0 0 0,0 0 0,-1 0 0,1 0 0,0 0 0,-1 0 0,1 0 0,0 1 0,-1-1 0,1 0 0,0 0 0,0 0 0,-1 0 0,1 0 0,0 1 0,-1-1 0,-10 11 222,-4 13-100,1 0 1,2 1-1,0 1 0,1 0 1,-10 38-1,-20 142 181,37-170-259,1-1 0,2 1-1,2 0 1,0-1 0,3 1 0,9 40-1,-11-67-32,0 0 0,1 0-1,0 0 1,1 0-1,0 0 1,0-1-1,11 15 1,-12-19-12,-1-1 0,1 0 1,-1-1-1,1 1 0,0 0 0,0-1 0,0 0 1,0 1-1,1-1 0,-1 0 0,1-1 1,-1 1-1,1-1 0,0 1 0,-1-1 0,1 0 1,0-1-1,0 1 0,0-1 0,0 1 0,5-1 1,3-2 35,-1 0 1,1 0-1,-1-1 0,0-1 1,0 0-1,-1 0 1,1-1-1,-1-1 1,0 0-1,0 0 0,0 0 1,9-10-1,4-5 172,0-1-1,-2-1 1,23-30 0,-32 40 23,-8 12-57,-6 9 29,-5 7-179,1 0 1,0 1-1,1 0 1,1 0-1,1 1 1,0-1 0,1 1-1,0 0 1,2 0-1,0-1 1,3 21-1,-3-34-27,1 0-1,-1-1 1,1 1-1,0 0 1,0-1-1,0 1 0,0 0 1,0-1-1,1 1 1,-1-1-1,1 0 1,-1 0-1,1 1 1,0-1-1,0 0 0,0 0 1,4 2-1,-6-4-3,1 0 0,-1 0-1,1 0 1,-1 0 0,1 0-1,-1 0 1,0 0 0,1-1-1,-1 1 1,1 0 0,-1 0-1,0 0 1,1-1 0,-1 1 0,0 0-1,1-1 1,-1 1 0,0 0-1,1 0 1,-1-1 0,0 1-1,0-1 1,1 1 0,-1 0-1,0-1 1,0 1 0,0 0-1,0-1 1,1 1 0,-1-1-1,0 1 1,0-1 0,0 1-1,0 0 1,0-1 0,0 1 0,0-1-1,2-18 92,-5 3-41,0 0 1,-1 0 0,0 1 0,-2-1 0,0 1 0,0 1 0,-2-1 0,0 1-1,-16-23 1,4 19 150,15 15-70,15 14-94,-3-6-37,0 0-1,0 0 0,0 0 0,1-1 1,0-1-1,0 1 0,0-1 0,0-1 1,16 4-1,10 0-2,40 1 0,-42-4 3,-20-1 11,-1-1-1,1 0 1,-1-1 0,1 0-1,-1-1 1,1 0-1,-1-1 1,1 0 0,13-5-1,-24 7-4,0 0-1,0-1 1,-1 1 0,1 0-1,0-1 1,-1 1 0,1 0-1,0-1 1,-1 1-1,1-1 1,-1 1 0,1-1-1,-1 1 1,1-1-1,-1 1 1,1-1 0,-1 1-1,1-1 1,-1 0 0,0 1-1,1-1 1,-1 0-1,0 1 1,1-1 0,-1 0-1,0 0 1,0 1-1,0-1 1,0 0 0,0 0-1,0 1 1,0-1-1,0 0 1,0 0 0,0 1-1,-1-2 1,1 0-331,-1 1 1,0-1-1,0 1 0,0 0 1,0-1-1,0 1 0,0 0 1,0 0-1,0-1 1,0 1-1,-1 0 0,-2-1 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2.082"/>
    </inkml:context>
    <inkml:brush xml:id="br0">
      <inkml:brushProperty name="width" value="0.05" units="cm"/>
      <inkml:brushProperty name="height" value="0.05" units="cm"/>
    </inkml:brush>
  </inkml:definitions>
  <inkml:trace contextRef="#ctx0" brushRef="#br0">0 91 11952,'0'0'1504,"107"-14"-1216,-41 8 104,19-8 0,6 2 56,11-2 8,-3 2-16,-2 1 0,-10 5-145,-9 4 1,-11 2-96,-7 0 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4.599"/>
    </inkml:context>
    <inkml:brush xml:id="br0">
      <inkml:brushProperty name="width" value="0.05" units="cm"/>
      <inkml:brushProperty name="height" value="0.05" units="cm"/>
    </inkml:brush>
  </inkml:definitions>
  <inkml:trace contextRef="#ctx0" brushRef="#br0">376 262 5320,'0'0'5281,"3"-12"-4917,8-39-72,-10 44-168,0-1-1,-1 0 1,1 0 0,-2 0-1,1 1 1,-1-1 0,0 0-1,-1 0 1,1 1 0,-2-1-1,-2-7 1,3 13-48,0-1 0,0 1 0,0-1 1,0 1-1,0 0 0,-1 0 0,1 0 0,-1 0 0,0 1 1,1-1-1,-1 1 0,0-1 0,0 1 0,-6-2 0,1 1 66,0-1 0,0 1 0,-1 0 0,-12 0 0,11 2-37,-1 1 0,0 1 0,0-1 0,1 2 0,-1-1 0,1 2 0,0-1 0,0 1 0,0 1 0,-13 8 0,9-5 27,1 0-1,1 2 0,-1 0 0,1 0 0,1 1 0,-16 20 0,20-23-64,1 1 0,1 1 1,-1-1-1,2 1 0,-1 0 0,1 0 0,1 0 0,0 1 0,0-1 1,1 1-1,0 0 0,1 0 0,0-1 0,1 1 0,0 0 0,1 0 1,0 0-1,5 19 0,-4-21-14,1 0 0,0-1 0,1 1 1,0 0-1,0-1 0,1 0 0,0 0 0,0 0 0,1-1 0,0 0 1,0 0-1,1 0 0,0-1 0,0 0 0,1 0 0,-1-1 1,1 0-1,0 0 0,1-1 0,-1 0 0,18 6 0,-11-7 38,-1 0-1,0 0 0,1-1 0,-1-1 0,1-1 0,0 0 0,-1-1 0,1 0 1,-1-1-1,1-1 0,-1 0 0,0-1 0,26-10 0,-19 4 23,-1-1 1,0 0-1,0-1 0,-1-2 0,0 0 0,-1 0 0,-1-2 0,16-18 0,124-165 719,-155 197-795,0-1 1,-1 1-1,1-1 0,-1 0 0,1 0 0,-1 0 0,0 0 0,0 0 0,0 0 0,0 0 1,0-4-1,-12 34 265,2-2-262,2-1 0,0 2 1,-5 42-1,11-59-27,0 0 0,0 0 0,2 0 0,-1 0 0,1 0 0,0 0 1,1 0-1,0 0 0,0 0 0,1-1 0,0 1 0,1-1 0,0 0 0,7 12 1,-10-18-9,0 0 1,1-1-1,-1 1 0,1 0 1,0-1-1,-1 1 1,1-1-1,0 0 1,0 1-1,0-1 1,0 0-1,0 0 1,0 0-1,0 0 0,0-1 1,1 1-1,-1-1 1,3 1-1,-1-1 6,0 0-1,0 0 0,0 0 1,0-1-1,0 0 0,0 0 1,0 0-1,-1 0 0,1 0 1,3-3-1,3-1 24,-1 0-1,0-1 1,0 0-1,0-1 0,-1 0 1,0 0-1,8-11 1,-6 4 21,0 0 0,0-1-1,-2-1 1,0 1 0,0-1 0,5-20 0,-6 12 59,0-1 0,-1 1 0,3-44 0,-8 27 151,-3 40-140,-1 6-67,-4 9-18,2 1-34,1 0-1,1 0 1,1 1 0,0-1 0,1 1-1,0-1 1,1 1 0,1 0 0,4 24-1,-3-30-8,0-1 1,1 0-1,0 0 0,0 0 0,1 0 0,0 0 0,1-1 0,-1 1 0,2-1 0,-1-1 0,1 1 0,0-1 1,1 0-1,0 0 0,0-1 0,15 11 0,-19-15 2,1 0 1,-1 0-1,1-1 1,-1 1 0,1-1-1,0 0 1,-1 0-1,1 0 1,0-1-1,0 1 1,0-1-1,-1 0 1,1 0-1,0 0 1,6-1-1,-4-1 2,0 0-1,1 0 0,-1 0 1,0-1-1,0 0 0,-1 0 1,1-1-1,7-5 0,-1-1 11,0 0 1,-1-1-1,-1-1 0,0 0 0,0 0 0,14-26 0,-10 7 38,-2 0 0,-1 0-1,-1-1 1,10-66 0,-10 50 33,-8 38-50,-1 0 1,-1 0 0,0-11 0,0 7 57,0 14-45,0-2 30,0 2-73,0 0-1,1 0 0,-1 0 0,0 0 1,0 0-1,0 1 0,0-1 0,0 0 1,0 0-1,0 0 0,0 0 0,1 0 0,-1 0 1,0 0-1,0 0 0,0 0 0,0 0 1,0 0-1,0 0 0,1 0 0,-1 0 1,0 0-1,0 0 0,0 0 0,0 0 0,0 0 1,1 0-1,-1 0 0,0 0 0,0 0 1,0 0-1,0 0 0,0 0 0,0 0 1,1 0-1,-1 0 0,0 0 0,0 0 0,0 0 1,0 0-1,0 0 0,0-1 0,0 1 1,0 0-1,1 0 0,-1 0 0,0 0 1,0 0-1,0 0 0,0 0 0,0-1 0,0 1 1,0 0-1,0 0 0,0 0 0,0 0 1,6 11 2,0 0 0,-1 1 0,-1 0 1,0 0-1,-1 0 0,3 19 1,-4-22-5,1 7-6,1 1-1,1-1 0,0 1 1,1-2-1,11 23 0,-11-28 10,-1-1 1,1 0-1,1 0 0,13 14 0,-16-20-2,0 1 0,0-1 0,0 0 1,1-1-1,-1 1 0,1-1 0,-1 0 0,1 0 0,0 0 0,0 0 1,0-1-1,9 1 0,-5-1 1,0-1 1,0 0-1,0 0 0,0-1 1,1-1-1,-1 0 0,0 0 1,-1 0-1,1-1 0,0 0 1,-1-1-1,10-5 0,2-3 17,-1 0 1,0-2-1,29-26 0,-40 31-3,0 0 1,-1 0 0,8-13-1,-9 13 0,-1 1 0,1 1 0,0-1-1,0 1 1,11-9 0,-17 16-13,0 0-1,1-1 1,-1 1 0,0 0-1,0 0 1,1-1 0,-1 1-1,0 0 1,1 0 0,-1 0-1,0-1 1,1 1 0,-1 0-1,0 0 1,1 0 0,-1 0-1,0 0 1,1 0 0,-1 0-1,0 0 1,1 0 0,-1 0-1,1 0 1,-1 0 0,0 0-1,1 0 1,-1 0 0,0 0-1,1 0 1,-1 1 0,1-1-1,2 12 23,-7 24-46,3-29 25,-4 36-10,1-12-10,0 42 1,4-64 19,0-1 1,1 0 0,0 1-1,0-1 1,1 0 0,0 0-1,1 0 1,-1 0 0,9 14 0,-11-20-1,1-1 0,0 0 0,0 1 0,0-1 1,-1 0-1,1 0 0,0 1 0,0-1 1,1 0-1,-1 0 0,0 0 0,0-1 0,0 1 1,1 0-1,-1 0 0,1-1 0,-1 1 1,0 0-1,1-1 0,-1 0 0,1 1 1,-1-1-1,1 0 0,1 1 0,-1-2 3,1 1 0,-1-1 0,0 0 1,0 1-1,1-1 0,-1 0 0,0 0 0,0-1 0,0 1 0,0 0 0,0-1 0,0 1 0,2-4 0,5-4 26,-2 0 0,1-1-1,-1 0 1,10-20 0,7-19 102,24-70 0,-41 99-86,-3 7 14,0 0 0,12-21 0,-16 33-63,0 1 1,0 0 0,0 0 0,1 0 0,-1 0-1,0 0 1,0 0 0,0-1 0,1 1 0,-1 0 0,0 0-1,0 0 1,0 0 0,1 0 0,-1 0 0,0 0-1,0 0 1,1 0 0,-1 0 0,0 0 0,0 0 0,0 0-1,1 0 1,-1 0 0,0 0 0,0 0 0,1 0 0,-1 0-1,0 1 1,0-1 0,0 0 0,1 0 0,-1 0-1,0 0 1,0 0 0,0 1 0,0-1 0,1 0 0,-1 0-1,0 0 1,0 0 0,0 1 0,0-1 0,0 0 0,0 0-1,0 0 1,0 1 0,1-1 0,-1 0 0,0 0-1,0 1 1,0-1 0,0 0 0,0 0 0,0 0 0,0 1-1,7 19 3,-5-16-1,1 5-1,1 0-1,0-1 0,0 0 1,1 1-1,0-2 0,1 1 0,0 0 1,0-1-1,0 0 0,1-1 1,0 0-1,0 0 0,1 0 0,0-1 1,0 0-1,0 0 0,0-1 0,1 0 1,0 0-1,-1-1 0,1-1 1,1 1-1,17 1 0,-13-2 11,1-1 0,0-1-1,-1 0 1,1-1 0,0-1 0,-1 0-1,1-1 1,-1-1 0,0 0 0,14-6 0,-18 6-2,-1-1 1,0 0-1,0-1 1,0 0 0,-1 0-1,0-1 1,0 0-1,0-1 1,-1 1 0,-1-1-1,1-1 1,-1 1 0,0-1-1,7-17 1,-7 15 27,-2-1 1,6-20-1,-9 28-21,0 0-1,-1 0 1,1 1-1,-1-1 1,1 0-1,-1 0 1,-1 0 0,1 0-1,0 0 1,-1 0-1,0 1 1,-2-8-1,2 10-10,1 0-1,-1 0 0,0 0 0,1 0 0,-1 0 0,0 0 0,0 0 1,0 0-1,0 1 0,0-1 0,0 0 0,0 1 0,0-1 0,0 1 0,0-1 1,0 1-1,0 0 0,0-1 0,0 1 0,-1 0 0,1 0 0,0-1 0,0 1 1,0 0-1,-1 0 0,1 1 0,0-1 0,0 0 0,0 0 0,0 0 0,-1 1 1,1-1-1,0 1 0,0-1 0,0 1 0,0-1 0,0 1 0,-1 1 0,-5 2 8,0 0 0,1 1-1,-1-1 1,-7 9-1,3-2-3,0 1 0,0 0 0,1 0 0,1 1 0,0 1 0,1-1 0,1 1 0,0 1 0,-9 25 0,14-33 2,0 1 0,1-1 0,-1 0 0,1 1 0,1-1 1,-1 1-1,1 0 0,1-1 0,0 1 0,0-1 0,0 1 1,1-1-1,0 0 0,0 0 0,0 0 0,1 0 0,1 0 1,-1 0-1,1-1 0,0 1 0,0-1 0,9 9 0,-5-7 27,0-1-1,1 1 0,0-2 0,0 1 0,1-1 0,0-1 1,0 1-1,0-2 0,0 1 0,1-2 0,0 1 0,0-1 1,0-1-1,0 0 0,0-1 0,1 0 0,-1 0 0,0-2 1,0 1-1,1-1 0,-1-1 0,0 0 0,14-4 0,0-9-458,-18 9-2902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8.357"/>
    </inkml:context>
    <inkml:brush xml:id="br0">
      <inkml:brushProperty name="width" value="0.05" units="cm"/>
      <inkml:brushProperty name="height" value="0.05" units="cm"/>
    </inkml:brush>
  </inkml:definitions>
  <inkml:trace contextRef="#ctx0" brushRef="#br0">0 62 5920,'0'0'9348,"14"-7"-9088,2-1-181,-6 2-20,0 1 0,1 0 1,-1 1-1,1 0 0,0 1 1,19-3-1,47-3 573,0 4-1,101 7 1,-164-2-532,18 2 509,0 2 1,1 1 0,56 17-1,-78-20-64,-7-3-327,-10 1-419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38.930"/>
    </inkml:context>
    <inkml:brush xml:id="br0">
      <inkml:brushProperty name="width" value="0.05" units="cm"/>
      <inkml:brushProperty name="height" value="0.05" units="cm"/>
    </inkml:brush>
  </inkml:definitions>
  <inkml:trace contextRef="#ctx0" brushRef="#br0">1 49 8936,'0'0'5281,"11"-5"-4994,-2-1-224,2 0 92,-1 1 1,1-1-1,0 2 1,0 0-1,0 0 1,17-3 0,2 5 212,-1 3 1,0 0-1,30 6 1,11 1 92,136 4 1031,-152-6-987,-35-3 396,29 0 1,-41-12-3434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40.040"/>
    </inkml:context>
    <inkml:brush xml:id="br0">
      <inkml:brushProperty name="width" value="0.05" units="cm"/>
      <inkml:brushProperty name="height" value="0.05" units="cm"/>
    </inkml:brush>
  </inkml:definitions>
  <inkml:trace contextRef="#ctx0" brushRef="#br0">0 368 7632,'0'0'6112,"5"-13"-5643,-1-1-344,-2 8-66,-1-1-1,2 1 1,-1-1-1,1 1 1,0 0-1,0 0 0,1 0 1,-1 0-1,1 0 1,1 1-1,6-7 1,8-7 241,-12 11-138,-1 1 0,1 0-1,1 0 1,0 1-1,-1 0 1,2 0 0,-1 1-1,1 0 1,0 0-1,0 1 1,11-3-1,-18 6-137,-1 1 0,0 0 0,0 0-1,0 0 1,0 0 0,0 1-1,0-1 1,0 0 0,0 0 0,0 1-1,0-1 1,0 1 0,0-1-1,0 1 1,0-1 0,0 1 0,0-1-1,0 1 1,0 0 0,0 0-1,0-1 1,-1 1 0,1 0 0,0 0-1,-1 0 1,1 0 0,-1 0-1,1 0 1,-1 0 0,1 0-1,-1 0 1,1 1 0,9 37 284,-10-35-271,43 292 1195,-40-282-1171,1 1 0,1-1 0,1 0 0,0 0 0,0-1 0,1 0 0,1 0 0,0-1 0,1 0 0,0 0 0,1-1-1,17 16 1,-20-22-8,-1 0 0,1-1-1,0 1 1,0-1 0,0-1-1,1 1 1,-1-1 0,1-1-1,0 1 1,0-1 0,0-1-1,0 1 1,0-2 0,0 1-1,1-1 1,-1 0 0,0 0-1,0-1 1,0 0 0,0-1-1,0 0 1,0 0 0,0-1-1,-1 0 1,15-7 0,-10 2 25,-1-1 1,0 0-1,0 0 1,-1-1-1,-1-1 1,1 0 0,-2 0-1,1-1 1,-2 0-1,1 0 1,-2-1-1,0 0 1,0 0-1,-1 0 1,6-25-1,-1-14 76,-2 1 0,2-104 0,-7 83-23,-1 52-92,-2 3 18,1 0 0,0 0 1,1 0-1,2 0 0,-1 0 1,12-30-1,-13 45-48,-1 0 0,0 0-1,1 0 1,-1 0 0,1 0 0,0 1 0,-1-1-1,1 0 1,0 1 0,0 0 0,0-1 0,0 1-1,1 0 1,-1 0 0,0 0 0,0 0 0,1 0-1,-1 1 1,0-1 0,1 1 0,-1-1 0,1 1-1,-1 0 1,1 0 0,3 1 0,8 0 0,-1 1-1,0 1 1,21 6 0,-10-3-10,14 6 17,-1 1 0,63 32 0,-85-38-2,11 11 31,-23-15-21,1 0-1,0 0 0,0 0 0,0 0 1,0-1-1,5 2 0,-22 20-22,4-10-3400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41.080"/>
    </inkml:context>
    <inkml:brush xml:id="br0">
      <inkml:brushProperty name="width" value="0.05" units="cm"/>
      <inkml:brushProperty name="height" value="0.05" units="cm"/>
    </inkml:brush>
  </inkml:definitions>
  <inkml:trace contextRef="#ctx0" brushRef="#br0">210 1 8536,'0'0'4054,"-13"11"-3820,5-4-191,-11 10 98,0 0-1,-28 35 1,37-40 35,1 1-1,0 0 1,1 0-1,-9 22 1,15-32-97,1 1 0,0 0 0,0-1 0,0 1 0,0 0 0,1 0 0,-1 0 0,1 0 0,0-1 0,1 8 0,0-9-20,-1 0 1,1 0-1,0 1 0,0-1 0,0 0 0,0 0 0,0 0 0,0 0 0,1 0 0,-1 0 0,1-1 0,-1 1 1,1 0-1,0-1 0,-1 1 0,1-1 0,0 0 0,0 1 0,3 0 0,-2 0-2,1 0 0,-1-1 0,1 0 0,-1 0 0,1 0 0,-1 0 0,1 0-1,0-1 1,-1 1 0,1-1 0,0 0 0,-1 0 0,1-1 0,0 1 0,5-2 0,-3 0 19,0 0 0,0-1 0,0 1 0,0-1 0,-1-1 0,1 1 0,-1-1 0,6-5 0,5-6 157,-2 0 1,0-1 0,0 0-1,13-24 1,-20 29 4,-1-1-1,7-18 1,-8 20 15,-1 0-1,1 0 1,11-16 0,4-12 795,-20 38-840,0 28 542,-54 529 162,50-539-840,0 1-1,-12 32 1,14-45-47,-1 1 1,0-1 0,0 0-1,-1 0 1,0 0-1,0 0 1,0-1 0,-1 0-1,1 0 1,-12 9-1,14-12-12,-2-1 0,1 0 0,0 0 0,0 0-1,0 0 1,-1 0 0,1-1 0,0 1 0,-1-1-1,1 0 1,0 0 0,-1 0 0,1 0 0,0-1 0,-1 1-1,-2-2 1,-4 0 21,1-1 0,-1 0 0,1-1 0,-11-5 0,11 4-10,-5-3 108,0 1 1,-24-20-1,35 25-103,1 0 0,-1-1 0,0 0 0,1 1 0,0-1 0,-1 0 0,1 0 0,0 0 1,0 0-1,1-1 0,-1 1 0,1 0 0,0-1 0,0 1 0,0-1 0,0 1 0,0-1 0,0-4 1,1 4-7,1-1 0,-1 1 0,1 0 0,-1 0 0,1 0 0,0 0 0,1 0 0,-1 0 0,1 0 0,0 0 0,0 1 0,0-1 0,0 0 1,4-3-1,-2 2-2,1 0 0,0 0 1,0 1-1,1 0 1,-1 0-1,1 0 0,0 1 1,7-3-1,6-2 27,1 1 1,0 2-1,0 0 0,36-5 1,-51 10-37,0 0 1,1 0 0,-1 0-1,0 0 1,0 1 0,0 0-1,0 0 1,0 0 0,0 1 0,8 3-1,5 1 61,-14-3 64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46.228"/>
    </inkml:context>
    <inkml:brush xml:id="br0">
      <inkml:brushProperty name="width" value="0.05" units="cm"/>
      <inkml:brushProperty name="height" value="0.05" units="cm"/>
    </inkml:brush>
  </inkml:definitions>
  <inkml:trace contextRef="#ctx0" brushRef="#br0">113 29 4912,'0'0'4750,"-11"2"-4443,-71 14 908,72-13-953,1 0 2661,22-2-1167,-7-2-1513,0 1-1,-1-1 1,1-1 0,0 1-1,0-1 1,7-3 0,-7 2-5,0 1 1,0 0 0,0 1-1,0-1 1,0 1-1,9-1 1,2 1 134,0-1 0,22-6 1,-18 4-270,-4 0-28,-6 1 1,1 1-1,0 0 0,21 0 1,-31 2-65,1 0 0,0 0 0,0 1 0,0-1 0,0 1 0,0-1 0,-1 1 0,1 0 0,0 0 0,-1 1 0,1-1 0,-1 0 0,1 1 0,-1 0 0,1-1-1,-1 1 1,0 0 0,0 0 0,0 0 0,3 4 0,-4-4-8,-1 0-1,1 0 0,-1 0 0,1 0 1,-1 0-1,0 0 0,1 0 0,-1 0 1,0 0-1,-1 1 0,1-1 0,0 0 1,0 0-1,-1 0 0,1 0 0,-1-1 1,0 1-1,0 0 0,0 0 0,-1 2 1,-22 34 63,12-26-43,1-1 0,-2 0 0,0-1 0,0 0 0,0-1-1,-1-1 1,-21 10 0,12-6 129,-37 25 1,60-37-147,-1 1 1,1-1 0,-1 0-1,1 0 1,-1 1-1,1-1 1,-1 0 0,1 1-1,-1-1 1,1 1-1,-1-1 1,1 0 0,-1 1-1,1-1 1,0 1-1,-1-1 1,1 1 0,0-1-1,-1 1 1,1 0 0,0-1-1,0 1 1,0-1-1,0 1 1,-1 0 0,1-1-1,0 1 1,0 0-1,16 6 146,-5-3-153,93 26 145,-6-2-17,-88-24-106,0 0-1,0 1 0,-1 0 0,0 0 1,0 1-1,0 0 0,0 0 0,-1 1 1,0 1-1,-1-1 0,0 1 0,0 0 0,0 1 1,7 12-1,-13-18-19,0-1 1,0 1-1,-1 0 1,1-1-1,-1 1 1,1 0-1,-1 0 1,0-1-1,0 1 1,0 0-1,0 0 1,0-1-1,-1 1 1,1 0-1,-1-1 1,0 1-1,0 0 1,0-1-1,0 1 1,0-1-1,-1 0 0,1 1 1,-1-1-1,1 0 1,-1 0-1,0 0 1,0 0-1,-3 3 1,-7 5 16,0 0-1,0-1 1,-25 13 0,33-19-19,-12 5 44,-1-1 1,0 0-1,0-1 1,-20 4-1,-12 5 108,45-14-110,0 0 1,0 1-1,1 0 0,-1 0 0,0 0 0,1 0 1,-5 5-1,7-7-142,0 1 0,0 0 0,0 0 0,1-1 0,-1 1 0,1 0 0,-1 0 0,0 0 0,1 0 0,-1-1 0,1 1 0,0 0 0,-1 0 0,1 0 0,0 0 0,0 0 0,-1 0 0,1 0 0,0 0 1,0 0-1,0 0 0,0 0 0,0 0 0,0 0 0,1 0 0,-1 0 0,0 0 0,0 0 0,1 0 0,-1 0 0,1 0 0,-1 0 0,2 1 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46.848"/>
    </inkml:context>
    <inkml:brush xml:id="br0">
      <inkml:brushProperty name="width" value="0.05" units="cm"/>
      <inkml:brushProperty name="height" value="0.05" units="cm"/>
    </inkml:brush>
  </inkml:definitions>
  <inkml:trace contextRef="#ctx0" brushRef="#br0">0 93 9944,'0'0'4545,"10"-3"-4180,26-5 54,1 2 0,37-3 1,329-27 2279,-356 29-2431,4-1 323,80-4 0,-88 8 306,-43 4-729,-17 4 459,2 1-691,-19 7-2760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47.577"/>
    </inkml:context>
    <inkml:brush xml:id="br0">
      <inkml:brushProperty name="width" value="0.05" units="cm"/>
      <inkml:brushProperty name="height" value="0.05" units="cm"/>
    </inkml:brush>
  </inkml:definitions>
  <inkml:trace contextRef="#ctx0" brushRef="#br0">24 155 9440,'0'0'1512,"6"-11"-1199,-4 9-297,4-10 118,1 1 0,1 0-1,0 1 1,1-1 0,0 2 0,0-1 0,16-12 0,-15 16 85,1 0 1,-1 1-1,1 0 1,0 0 0,0 1-1,0 1 1,1 0-1,-1 0 1,1 1 0,12-1-1,-16 3-58,0 0-1,-1 0 0,1 1 0,0 0 1,-1 0-1,1 0 0,-1 1 0,1 0 0,-1 1 1,0 0-1,0 0 0,0 0 0,0 1 1,0 0-1,-1 1 0,10 7 0,-13-9-94,0 1 0,0 0 0,0-1-1,-1 1 1,1 0 0,-1 0-1,0 0 1,0 0 0,-1 1-1,1-1 1,-1 1 0,0-1 0,0 1-1,0-1 1,-1 1 0,1-1-1,-1 6 1,-1-2 4,1 0 0,-1 0 0,-1 0 1,1 0-1,-1-1 0,-1 1 0,1 0 0,-1-1 0,-5 9 0,-1-1 29,-1 0 0,0-1-1,-1 0 1,-1-1-1,0 0 1,-14 11-1,3-5 94,-1-2-1,-48 27 0,-73 36 408,118-72-440,21-7 18,19-3 8,35-7-1,0 2-1,1 2 0,-1 2 0,1 2 0,0 3 1,74 11-1,-94-7 280,30 12-1,-59-18-450,0 0 0,0 0 0,0 0 0,1 0 0,-1 0 0,0 0 0,0 0 0,0 0 0,1 0 0,-1 0 0,0 0 0,0 0 0,0 0 0,1 0 0,-1 0 0,0 0 0,0 0 0,0 0 0,0 0 0,1 0 0,-1 0 0,0 0 0,0 0 0,0-1 0,0 1 0,1 0 0,-1 0-1,0 0 1,0 0 0,0 0 0,0-1 0,0 1 0,0 0 0,0 0 0,1 0 0,-1 0 0,0-1 0,0 1 0,0 0 0,0 0 0,0 0 0,0 0 0,0-1 0,0 1 0,0 0 0,0-11-924,-1 7-1451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54.870"/>
    </inkml:context>
    <inkml:brush xml:id="br0">
      <inkml:brushProperty name="width" value="0.05" units="cm"/>
      <inkml:brushProperty name="height" value="0.05" units="cm"/>
    </inkml:brush>
  </inkml:definitions>
  <inkml:trace contextRef="#ctx0" brushRef="#br0">1 148 4120,'0'0'7078,"9"11"-6643,-4-4-355,-1-3-34,0 0 0,0 1 0,-1-1 0,1 1 0,-1 0 0,0 0 0,-1 0 0,1 1 0,-1-1 0,0 0 0,-1 1 0,1 0 0,-1-1 0,0 1 0,0 6 0,-1 20 310,1-5 130,-1-1-1,-2 1 0,-7 38 0,7-42 1795,5-37-1888,55-173 66,-54 174-429,2-16 76,4-37 0,-1 1 85,-7 53-154,-1 8-5,-1-1 1,1 1 0,0 0-1,0-1 1,0 1 0,1 0 0,0 0-1,-1-1 1,2 1 0,-1 1 0,0-1-1,1 0 1,5-6 0,-7 9-23,0 1 0,-1-1 0,1 1 1,0 0-1,0-1 0,0 1 0,0 0 1,0 0-1,-1 0 0,1-1 0,0 1 0,0 0 1,0 0-1,0 0 0,0 1 0,0-1 1,0 0-1,-1 0 0,1 0 0,0 1 0,0-1 1,0 0-1,0 1 0,-1-1 0,1 0 1,0 1-1,0 0 0,25 17 158,-21-13-135,0-1 3,-1 0-1,0 0 1,0 1-1,0-1 1,-1 1 0,1 0-1,-1 1 1,0-1-1,-1 0 1,1 1-1,-1-1 1,3 13 0,0 5 118,5 46 0,-9-51-84,0-1 18,0 1-1,-2-1 1,-4 28-1,0 24 166,5-61-181,1 1 1,0-1-1,1 1 1,0-1-1,3 9 1,-2-10 20,0 0-81,-2 0-3126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0.426"/>
    </inkml:context>
    <inkml:brush xml:id="br0">
      <inkml:brushProperty name="width" value="0.05" units="cm"/>
      <inkml:brushProperty name="height" value="0.05" units="cm"/>
    </inkml:brush>
  </inkml:definitions>
  <inkml:trace contextRef="#ctx0" brushRef="#br0">0 1702 5824,'0'0'4406,"10"-1"-4028,26-1-35,51-6 990,-75 6-1090,0 0 0,0-1 0,0 0 0,0-1 0,12-5 0,-9 1 152,1-1 0,-1 0 0,-1 0 0,0-2 0,23-21 0,-10 14 822,-27 17-952,-8 53 638,1 34-604,5 1 1,4 0 0,13 95-1,-13-168-264,3 22 196,17 62 1,-20-94-202,-1 0 0,2 0 0,-1 0 0,0 0 0,1-1 0,-1 1 0,6 4 0,-8-7-19,1-1-1,-1 1 0,1 0 1,-1-1-1,1 1 1,-1-1-1,1 1 0,0-1 1,-1 1-1,1-1 1,0 1-1,-1-1 1,1 0-1,0 1 0,-1-1 1,1 0-1,0 1 1,0-1-1,-1 0 0,1 0 1,0 0-1,0 0 1,0 0-1,-1 0 0,1 0 1,0 0-1,0 0 1,0 0-1,-1 0 1,1 0-1,0-1 0,0 1 1,-1 0-1,1-1 1,0 1-1,0 0 0,-1-1 1,1 1-1,0-1 1,-1 1-1,1-1 0,-1 1 1,1-1-1,-1 0 1,1 1-1,-1-1 1,1 0-1,0 0 0,6-13 71,-1-1 1,-1 1-1,0-1 0,6-25 0,5-66 133,-10 53-80,9-43 69,35-315 416,-21-135 120,-20 397-602,3-129 58,-12-163-670,1 439 466,1 0-1,-1 0 0,1 0 1,-1 0-1,1 1 0,0-1 1,0 1-1,0-1 0,0 1 1,0 0-1,0-1 0,0 1 1,0 0-1,4-1 0,-1 0-7,13-6-2,1 1 1,0 0 0,0 2 0,1 0 0,-1 1 0,1 1-1,31-1 1,141 11-97,-181-6 106,48 3-17,239 25-158,-279-25 164,28 1 0,-46-5 23,1 0 0,-1 0 1,0 0-1,1 0 0,-1 0 0,0 1 1,1-1-1,-1 0 0,0 1 1,0-1-1,0 1 0,1-1 0,-1 1 1,0 0-1,0 0 0,0-1 1,0 1-1,0 0 0,0 0 0,0 0 1,0 0-1,0 0 0,-1 0 1,1 0-1,0 1 0,-1-1 0,1 0 1,-1 0-1,1 0 0,-1 1 1,1-1-1,-1 0 0,0 1 0,1 1 1,-1 6 5,0-1 1,0 0-1,0 1 1,-3 12-1,0-4 5,-4 46 44,2-30 49,2 1-1,1 45 0,2-75-37,1 1 1,0 0-1,0 0 1,0-1-1,4 9 0,-4-11-204,-1-1 1,1 0-1,-1 1 0,1-1 0,0 0 0,0 0 0,-1 0 0,1 0 0,0 0 0,0 0 0,0 0 1,0 0-1,0 0 0,0 0 0,0 0 0,1 0 0,-1-1 0,0 1 0,0-1 0,1 1 0,-1-1 1,0 1-1,3 0 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1.466"/>
    </inkml:context>
    <inkml:brush xml:id="br0">
      <inkml:brushProperty name="width" value="0.05" units="cm"/>
      <inkml:brushProperty name="height" value="0.05" units="cm"/>
    </inkml:brush>
  </inkml:definitions>
  <inkml:trace contextRef="#ctx0" brushRef="#br0">1 419 7136,'0'0'5078,"0"-12"-4595,0 4-387,0 0-16,0 1-1,0-1 0,1 1 0,0-1 0,1 1 0,-1-1 0,1 1 1,1 0-1,4-11 0,8-6 246,1 2 1,1 0 0,0 1-1,2 0 1,33-27-1,-46 43-196,0 0 0,0 0 0,1 1 0,-1 0 0,14-5 0,-19 8-97,1 0 0,-1 1 0,1-1 0,-1 1 0,1-1 0,-1 1 0,1-1 0,0 1 0,-1 0 0,1 0 0,0 0 0,-1 0 0,1 0 0,-1 0 0,1 0 0,0 1 0,-1-1 0,1 1 0,-1-1 0,1 1 0,-1-1 0,1 1 0,-1 0 0,1 0 0,-1 0 0,0 0 0,1 0 0,-1 0 0,0 0 0,0 0 0,0 0 0,0 1 0,0-1 0,1 2-1,1 3 44,0 1 0,-1-1 0,0 1 0,-1-1 0,1 1 0,-1-1-1,1 10 1,-3 52 279,0-40-200,-6 85 369,3-68-202,2 1 0,4 61 1,-1-97-244,0 0 0,1-1 0,0 1 0,1 0 0,0-1 0,5 13 0,-6-20-54,-1 0 0,0 1 0,1-1 1,-1 0-1,1 0 0,0 1 0,-1-1 0,1 0 0,0-1 1,0 1-1,1 0 0,-1-1 0,0 1 0,1-1 0,-1 0 0,0 1 1,1-1-1,0 0 0,-1-1 0,1 1 0,-1 0 0,1-1 0,0 1 1,0-1-1,-1 0 0,1 0 0,0 0 0,3-1 0,4-1 38,0-1 0,0 0 0,0 0 0,-1-1 0,0 0 0,1-1 0,-1 0 0,-1-1 0,1 0 0,-1 0 0,0 0 0,0-1 0,-1-1 0,0 1 0,0-1 0,8-13 0,-2 1 50,0 0-1,-1-1 0,-1-1 0,-2 0 0,0 0 0,7-27 0,-2-16 161,9-83-1,-1-7 130,-20 147-372,-1 0 20,1 1-1,0-1 1,0 1 0,0-1 0,6-11 0,-7 18-44,0 0 0,0 1 0,0-1 0,0 0 1,0 1-1,0-1 0,0 1 0,0-1 0,0 1 1,0-1-1,0 1 0,0 0 0,0-1 1,0 1-1,0 0 0,1 0 0,-1 0 0,0 0 1,0 0-1,0 0 0,0 0 0,0 0 0,0 1 1,2 0-1,28 9 67,77 45 18,-69-33-9,57 22-1,-16-13 139,-79-31-216,-1 1 1,1-1-1,-1 1 1,1-1 0,0 1-1,-1-1 1,1 1 0,-1 0-1,1 0 1,-1-1-1,1 1 1,-1 0 0,0-1-1,0 1 1,1 0 0,-1 0-1,0 0 1,0 0-1,0-1 1,1 1 0,-1 0-1,0 0 1,0 0 0,-1 0-1,1-1 1,0 1-1,0 0 1,0 0 0,0 0-1,-1-1 1,1 1 0,-1 1-1,-15 32-243,11-25 191,-12 21-3220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2.040"/>
    </inkml:context>
    <inkml:brush xml:id="br0">
      <inkml:brushProperty name="width" value="0.05" units="cm"/>
      <inkml:brushProperty name="height" value="0.05" units="cm"/>
    </inkml:brush>
  </inkml:definitions>
  <inkml:trace contextRef="#ctx0" brushRef="#br0">9 59 8744,'0'0'3428,"7"-10"-2840,25-30 12,-22 32 433,-7 11-390,-5 14 24,1-16-580,-11 55 895,2-12-73,-7 77 0,3 69 1466,14-188-2311,-4 51 952,4-33-301,0-15-216,2-7 128,4-14-744,-1 1 1,-1-1-1,4-30 1,-5 9-3254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2.321"/>
    </inkml:context>
    <inkml:brush xml:id="br0">
      <inkml:brushProperty name="width" value="0.05" units="cm"/>
      <inkml:brushProperty name="height" value="0.05" units="cm"/>
    </inkml:brush>
  </inkml:definitions>
  <inkml:trace contextRef="#ctx0" brushRef="#br0">9 99 11552,'0'0'75,"-1"-1"1,1 1 0,-1-1 0,0 1 0,1-1-1,-1 1 1,1 0 0,-1-1 0,1 0 0,0 1-1,-1-1 1,1 1 0,-1-1 0,1 0 0,0 1-1,0-1 1,-1 0 0,1 1 0,0-1 0,0 0-1,0 1 1,0-1 0,0 0 0,0 1-1,0-1 1,0 0 0,0 0 0,0 1 0,0-1-1,0 0 1,0 1 0,0-1 0,1-1 0,1 0 85,0 1 0,1-1 0,-1 0 1,0 1-1,1 0 0,-1-1 1,1 1-1,2-1 0,-1 1-220,32-13 508,1 2 0,1 2-1,0 2 1,0 1 0,42-2 0,-42 7 86,45 5 0,-2 0 766,-55-1-599,-26-2-659,0 0 1,1 0-1,-1 0 1,1 0-1,-1 0 1,0 0-1,1 0 0,-1 0 1,0 0-1,1 0 1,-1 0-1,1 0 1,-1 1-1,0-1 1,1 0-1,-1 0 0,0 0 1,1 0-1,-1 1 1,0-1-1,1 0 1,-1 0-1,0 1 1,0-1-1,1 0 0,-1 0 1,0 1-1,0-1 1,1 0-1,-1 1 1,0-1-1,0 0 1,0 1-1,0-1 0,0 0 1,1 1-1,-1-1 1,0 1-1,0 0 1,-2 3-2902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3.879"/>
    </inkml:context>
    <inkml:brush xml:id="br0">
      <inkml:brushProperty name="width" value="0.05" units="cm"/>
      <inkml:brushProperty name="height" value="0.05" units="cm"/>
    </inkml:brush>
  </inkml:definitions>
  <inkml:trace contextRef="#ctx0" brushRef="#br0">34 1 6824,'0'0'6880,"4"15"-6466,-3-14-405,4 16 128,-1 0 1,-1 0-1,0 0 1,-1 0-1,0 30 1,-45 301 2985,40-329-2823,-5 10 263,4-13 1147,20-31-799,32-53-388,-39 52-412,1 1 1,0 0-1,1 1 1,1 0-1,0 1 1,23-19-1,-30 28-77,0 0 0,1 1 0,0-1 0,0 1 0,0 0 0,0 1 0,0-1 0,0 1 0,1 1 0,12-3 0,-16 4-21,0 0 0,0 0 0,1 1 0,-1-1-1,0 1 1,0 0 0,0 0 0,0 0-1,0 0 1,0 0 0,-1 1 0,1-1 0,0 1-1,-1 0 1,1 0 0,-1 0 0,1 0-1,-1 0 1,0 0 0,0 1 0,0-1 0,0 1-1,0-1 1,-1 1 0,3 5 0,3 7 57,-2 1 1,0-1 0,0 1 0,-2-1-1,0 1 1,2 29 0,-3-25 60,2 3 260,-4-23-443,0 0-1,0 1 0,1-1 1,-1 0-1,0 0 0,0 1 0,0-1 1,0 0-1,0 0 0,0 0 1,0 1-1,1-1 0,-1 0 0,0 0 1,0 1-1,0-1 0,1 0 1,-1 0-1,0 0 0,0 0 0,0 1 1,1-1-1,-1 0 0,0 0 1,0 0-1,1 0 0,-1 0 0,0 0 1,0 0-1,1 0 0,-1 0 1,0 0-1,0 0 0,1 0 0,-1 0 1,0 0-1,1 0 0,-1 0 1,0 0-1,0 0 0,1 0 0,-1 0 1,0 0-1,0 0 0,1 0 1,-1-1-1,0 1 0,0 0 0,0 0 1,1 0-1,-1 0 0,0-1 1,0 1-1,0 0 0,1 0 0,-1 0 1,0-1-1,0 1 0,0 0 1,0 0-1,0-1 0,0 1 0,0-1 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8.508"/>
    </inkml:context>
    <inkml:brush xml:id="br0">
      <inkml:brushProperty name="width" value="0.05" units="cm"/>
      <inkml:brushProperty name="height" value="0.05" units="cm"/>
    </inkml:brush>
  </inkml:definitions>
  <inkml:trace contextRef="#ctx0" brushRef="#br0">823 1 7024,'0'0'9857,"-10"6"-9520,-11 8-206,-175 108 997,175-110-1040,-404 217 1850,354-188-1408,15-7 342,55-34-817,-1 1-1,1-1 1,-1 1 0,1 0 0,0 0 0,-1 0 0,1 0 0,0 0-1,0 0 1,0 0 0,-1 0 0,1 0 0,0 1 0,1-1-1,-1 0 1,0 1 0,0-1 0,0 3 0,1-4-29,0 1 1,1 0-1,-1 0 1,1 0-1,-1 0 1,1-1-1,-1 1 1,1 0-1,-1-1 1,1 1-1,0 0 1,-1-1-1,1 1 1,0-1-1,0 1 1,-1-1-1,1 1 1,0-1-1,0 1 1,0-1-1,0 0 1,0 0-1,0 1 1,-1-1-1,1 0 1,0 0-1,0 0 1,0 0-1,2 0 1,64 13 159,-1 3 0,0 2 0,-1 4 0,105 51 1,-114-45 8,63 44 0,-113-68-139,0 1 0,-1 0-1,1 0 1,6 9-1,-1 1-3258</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1:59.884"/>
    </inkml:context>
    <inkml:brush xml:id="br0">
      <inkml:brushProperty name="width" value="0.05" units="cm"/>
      <inkml:brushProperty name="height" value="0.05" units="cm"/>
    </inkml:brush>
  </inkml:definitions>
  <inkml:trace contextRef="#ctx0" brushRef="#br0">89 34 6520,'0'0'4868,"-12"1"-4598,-33 2 17,43-3-112,-1 0-1,1 0 1,-1 1-1,1-1 1,-1 1 0,1-1-1,-1 1 1,1 0-1,0 0 1,0 0 0,-3 1-1,5-2-147,0 1 1,0-1-1,0 0 0,-1 0 0,1 0 0,0 0 0,0 0 1,0 0-1,0 0 0,0 0 0,0 0 0,0 1 0,0-1 1,0 0-1,0 0 0,0 0 0,0 0 0,0 0 0,0 0 1,0 0-1,0 0 0,0 1 0,0-1 0,1 0 0,-1 0 1,0 0-1,0 0 0,0 0 0,0 0 0,0 0 0,0 0 0,0 0 1,0 0-1,0 0 0,0 1 0,0-1 0,0 0 0,0 0 1,1 0-1,-1 0 0,0 0 0,0 0 0,0 0 0,0 0 1,0 0-1,0 0 0,0 0 0,0 0 0,1 0 0,-1 0 1,0 0-1,0 0 0,0 0 0,0 0 0,14 0 473,5-3-310,548-44 2929,-501 53-1744,-58-2-990,-1-1 283,-7-3-659,1 0 0,-1 0 0,0 0-1,0 0 1,0 0 0,0 0 0,0 0 0,0 0 0,0 0 0,0 0-1,0 0 1,0 0 0,1 0 0,-1 0 0,0 0 0,0 0 0,0 0 0,0 0-1,0 0 1,0 0 0,0 0 0,0 0 0,0 0 0,0 0 0,0 0-1,1 0 1,-1 0 0,0 0 0,0 0 0,0 0 0,0 0 0,0 0 0,0 0-1,0-1 1,0 1 0,0 0 0,0 0 0,0 0 0,0 0 0,0 0-1,0 0 1,0 0 0,0 0 0,0 0 0,0 0 0,0 0 0,0-1 0,0 1-1,0 0 1,0 0 0,0 0 0,0 0 0,0 0 0,0 0 0,0 0-1,0 0 1,0 0 0,0 0 0,0-1 0,0 1 0,0 0 0,0 0 2,-1-1 0,1 1 0,0 0 0,0-1 0,-1 1 0,1 0 1,0-1-1,-1 1 0,1 0 0,0-1 0,-1 1 0,1 0 0,-1 0 1,1-1-1,0 1 0,-1 0 0,1 0 0,-1 0 0,1 0 0,-1 0 1,1-1-1,0 1 0,-1 0 0,1 0 0,-1 0 0,1 0 0,-1 0 0,1 0 1,-1 0-1,1 1 0,-1-1 0,1 0 0,-1 0 0,-13 4-3188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00.296"/>
    </inkml:context>
    <inkml:brush xml:id="br0">
      <inkml:brushProperty name="width" value="0.05" units="cm"/>
      <inkml:brushProperty name="height" value="0.05" units="cm"/>
    </inkml:brush>
  </inkml:definitions>
  <inkml:trace contextRef="#ctx0" brushRef="#br0">1 72 10752,'0'0'1532,"10"-3"-1095,143-39 792,-114 33-855,-1 2 0,54-2 0,-21 8 532,-1 2 1,87 14-1,-45 3 1281,-110-18-2108,1 1-1,-1-1 0,1 0 1,-1 0-1,1-1 1,-1 1-1,5-2 1,2-3-2656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09.910"/>
    </inkml:context>
    <inkml:brush xml:id="br0">
      <inkml:brushProperty name="width" value="0.05" units="cm"/>
      <inkml:brushProperty name="height" value="0.05" units="cm"/>
    </inkml:brush>
  </inkml:definitions>
  <inkml:trace contextRef="#ctx0" brushRef="#br0">409 738 5320,'0'0'5960,"-11"1"-5494,-3 0-217,-1 1 0,1 0 0,-1 1 0,1 1 0,0 0 0,-27 12 0,-14 13 684,-61 45-1,106-66-800,1 0-1,0 0 1,0 1-1,1 0 1,0 0-1,0 1 0,1 0 1,0 1-1,-6 12 1,11-19-79,0 1 0,1-1 1,-1 1-1,1 0 0,0 0 0,0-1 1,0 1-1,1 0 0,0 0 0,0 0 1,0 6-1,1-7-22,0-1 0,0 0 1,0 1-1,1-1 0,-1 0 0,1 1 1,-1-1-1,1 0 0,0 0 0,0-1 1,1 1-1,-1 0 0,0-1 0,1 1 0,0-1 1,-1 0-1,5 3 0,0-1 22,1 1 0,-1-1 1,1-1-1,0 0 0,0 0 0,0 0 0,1-1 0,-1 0 1,1-1-1,-1 0 0,1 0 0,-1-1 0,1 0 1,0-1-1,-1 1 0,1-2 0,-1 1 0,0-1 0,1 0 1,-1-1-1,0 0 0,0 0 0,0-1 0,-1 0 0,1-1 1,-1 1-1,0-1 0,0-1 0,-1 1 0,0-1 0,0 0 1,7-9-1,-4 3 13,-1 0 0,0-1 0,0 0 0,-1-1 0,-1 1 0,7-22 0,-10 25-14,0 0 0,-1 0 1,0-1-1,-1 1 1,0 0-1,-1-1 1,0 1-1,0-1 0,-1 1 1,-3-13-1,-10-6 574,12 28-419,-1 5-91,-2 10-2,5 3-52,2 0-1,0 0 1,0-1-1,2 1 1,0 0-1,1-1 1,12 27 0,-13-34-30,0 0 1,1-1 0,0 1 0,0-1 0,1 0 0,0-1 0,1 1-1,0-1 1,0-1 0,0 1 0,1-1 0,0 0 0,0-1-1,16 9 1,-20-13-19,-1-1 0,1 1-1,-1 0 1,1-1 0,0 0 0,0 0-1,-1 0 1,1 0 0,0-1 0,-1 1-1,1-1 1,0 0 0,-1 0-1,1-1 1,-1 1 0,0-1 0,7-3-1,4-3 51,-1-1 0,22-18 0,-12 6 7,-1-1 1,-1-1-1,-1 0 0,-1-2 1,-1 0-1,-1-1 0,14-30 1,11-38 262,-41 92-310,-1 1-1,1 0 0,0-1 0,-1 1 0,1 0 1,0 0-1,0 0 0,0 0 0,0 0 1,0 0-1,0 0 0,2-2 0,3 7 142,-3 11-118,1 16 11,-2 0 1,-1 0 0,-2 0 0,0 0 0,-3 0-1,0 0 1,-2-1 0,-2 0 0,0 0-1,-19 42 1,27-71-48,0 0-1,-1 1 0,1-1 0,-1 0 1,0 0-1,1 0 0,-1 1 1,0-1-1,0 0 0,0 0 1,1 0-1,-1 0 0,0-1 1,0 1-1,-1 0 0,1 0 1,0 0-1,0-1 0,0 1 0,0-1 1,-1 1-1,1-1 0,0 1 1,-2-1-1,1 0 5,0 0-1,0 0 1,0-1-1,1 1 1,-1-1-1,0 1 1,0-1-1,0 0 1,1 1 0,-1-1-1,0 0 1,1 0-1,-1 0 1,-2-3-1,-3-3 32,0 0 0,0-1 0,0 1 0,1-1 0,-5-10 0,-31-58 113,42 76-160,-1-1 0,1 1 0,0 0 0,0 0 0,0 0 0,-1-1 0,1 1 0,0 0 0,0 0 0,0-1 0,0 1 0,0 0 0,-1-1 0,1 1 0,0 0 0,0-1 0,0 1 0,0 0 0,0 0 0,0-1 0,0 1 0,0 0 0,0-1 0,0 1 0,0 0 0,0-1 0,0 1 0,1 0 0,-1-1 1,0 1-1,0 0 0,0 0 0,0-1 0,0 1 0,1 0 0,-1 0 0,0-1 0,0 1 0,0 0 0,1 0 0,-1 0 0,0-1 0,0 1 0,1 0 0,-1 0 0,0 0 0,1 0 0,-1-1 0,0 1 0,0 0 0,1 0 0,-1 0 0,0 0 0,1 0 0,-1 0 0,0 0 0,1 0 0,16 4-35,31 30 6,-31-21-20,2 0-1,-1-2 1,2 0-1,20 9 1,-34-18 46,-1 0 1,1 0-1,0-1 1,1 1-1,-1-1 1,0-1-1,0 1 0,0-1 1,0 0-1,1-1 1,-1 1-1,0-1 1,0 0-1,0-1 0,0 0 1,0 0-1,0 0 1,10-6-1,1-2 36,-1 0-1,0-2 0,-1 0 1,0 0-1,-1-1 1,0-1-1,-1-1 1,-1 0-1,0 0 1,-1-1-1,-1-1 0,0 0 1,9-24-1,-9 20 30,-8 18-47,0-1 0,0 0 0,0 0 1,-1 0-1,1 0 0,-1 0 0,0 0 0,0-6 0,-19 47 50,11-14-79,0 0-1,-3 29 1,8-42 8,1 0 0,1 0 0,0 0 0,0 0 0,1 0 0,0 0 0,1 0 0,3 10 0,-4-14-3,1-1 0,0 1 1,0-1-1,1 1 0,-1-1 0,1 0 0,6 7 1,-8-10 11,1-1 1,0 1-1,0-1 1,-1 0-1,1 1 1,0-1-1,0 0 1,0-1-1,1 1 1,-1 0-1,0 0 1,0-1 0,0 0-1,0 1 1,1-1-1,-1 0 1,0 0-1,0 0 1,1 0-1,-1 0 1,0-1-1,4 0 1,2-2 14,-1 1 0,1-1 0,-1 0 0,0-1 0,0 0 0,0 0-1,0 0 1,-1-1 0,0 0 0,0 0 0,9-10 0,-2 0 25,0 0 0,-1-1 0,15-26 0,40-77 246,-65 115-244,1-1 0,-1 0 0,0 1 1,0-1-1,0 0 0,-1 0 0,1-1 1,-1 1-1,0-9 0,-22 44 265,18-21-251,-6 12 50,8-19-108,0 1 1,1-1-1,-1 0 1,1 0-1,0 0 0,-1 1 1,1-1-1,0 0 1,1 0-1,-1 5 1,0-6-2,0 0 1,0 0 0,0 0 0,0 0 0,1 0 0,-1 0 0,0-1 0,0 1-1,1 0 1,-1 0 0,0 0 0,1 0 0,-1 0 0,1 0 0,-1-1-1,1 1 1,-1 0 0,1 0 0,-1-1 0,1 1 0,0-1 0,0 1 0,-1 0-1,1-1 1,1 1 0,-1-1-2,1 0-1,-1 0 0,0 0 1,0 0-1,1 0 0,-1 0 1,0 0-1,0 0 1,1 0-1,-1 1 0,0-1 1,0 0-1,1 1 0,-1-1 1,0 1-1,0-1 1,0 1-1,0 0 0,0 0 1,1 0-1,-2 1-1,1 0 1,-1 0-1,0-1 0,1 1 1,-1 0-1,0 0 0,0 0 1,-1 0-1,1-1 0,0 1 1,-1 0-1,0 2 1,0 3 10,-9 67 5,7-43 19,-1 0-1,-2-1 1,-19 59 0,11-53 41,-2-1 0,-39 64 0,50-92-41,0 0-1,-1 0 1,0 0 0,-1-1-1,1 0 1,-1 0 0,0 0-1,-1-1 1,1 0 0,-15 7-1,17-10-6,0 0-1,-1-1 0,1 1 0,0-1 0,-1 0 1,1 0-1,-1-1 0,1 1 0,-1-1 1,1 0-1,-1-1 0,1 1 0,-1-1 1,1 0-1,0-1 0,-1 1 0,1-1 1,-7-4-1,9 5-19,1 0 0,-1 0 0,1-1 0,0 1 0,-1-1 0,1 1 0,0-1-1,0 0 1,0 0 0,0 0 0,0 0 0,1-1 0,-1 1 0,1 0 0,-1-1 0,1 1 0,0-1 0,-1-2 0,1 2-12,1 0 1,0 0-1,0 0 0,0 1 0,0-1 1,0 0-1,1 0 0,-1 1 0,1-1 1,0 0-1,0 1 0,0-1 0,0 1 1,0-1-1,1 1 0,-1-1 0,1 1 1,2-3-1,3-5-24,1 0 1,0 0-1,0 1 0,1 0 1,0 1-1,1 0 1,0 1-1,0-1 0,12-5 1,86-45-173,10-10 124,-53 28 61,-30 19 18,-1-1-1,-2-2 0,0-2 1,45-46-1,36-47 91,-111 116-92,1 0-1,0 0 0,0 1 0,0-1 0,0 1 1,1 0-1,-1 0 0,6-2 0,-8 3 0,0 1 0,0-1 0,0 1 1,1 0-1,-1 0 0,0-1 0,0 1 0,0 0 0,0 0 1,0 0-1,0 0 0,0 0 0,0 1 0,0-1 0,0 0 0,0 0 1,1 1-1,-1-1 0,0 1 0,-1-1 0,1 1 0,0-1 0,0 1 1,0-1-1,0 1 0,0 0 0,0 0 0,-1-1 0,1 1 0,0 0 1,-1 0-1,1 0 0,0 0 0,0 1 0,2 4 0,0 1-1,-1 0 1,1 0 0,-2 0-1,1 0 1,-1 0-1,1 0 1,-2 0 0,1 12-1,-3 5 38,-5 35 1,6-55-32,0 28 71,1-31-70,0-1 0,0 0 0,0 1 1,0-1-1,0 0 0,0 1 1,0-1-1,0 0 0,1 1 1,-1-1-1,0 0 0,0 0 0,0 1 1,0-1-1,1 0 0,-1 0 1,0 1-1,0-1 0,1 0 0,-1 0 1,0 1-1,0-1 0,1 0 1,-1 0-1,0 0 0,1 0 1,-1 0-1,1 1 0,-1-1 2,1-1-1,0 1 1,0 0 0,0 0-1,0-1 1,0 1-1,0 0 1,0-1 0,-1 1-1,1-1 1,0 1-1,0-1 1,-1 0 0,1 1-1,1-2 1,6-6 22,-1-1-1,1 0 1,-1-1 0,7-14-1,20-24 29,-27 39-57,-3 4 11,0 0 0,0 0-1,1 0 1,-1 1 0,1-1-1,0 1 1,0 1 0,0-1-1,1 1 1,-1-1 0,8-2-1,-12 6-10,-1 0 0,0 1-1,1-1 1,-1 0 0,1 0-1,-1 0 1,1 0 0,-1 0-1,1 0 1,-1 1-1,1-1 1,-1 0 0,0 0-1,1 1 1,-1-1 0,1 0-1,-1 1 1,0-1 0,1 0-1,-1 1 1,0-1 0,0 1-1,1-1 1,-1 0-1,0 1 1,0-1 0,1 1-1,-1-1 1,0 1 0,0-1-1,0 1 1,0-1 0,0 0-1,0 1 1,0-1-1,0 1 1,0-1 0,0 1-1,0 0 1,1 25-35,-1-23 28,0 82-40,0-84 50,0-1 1,0 0-1,0 0 0,0 0 0,0 1 0,0-1 1,0 0-1,0 0 0,0 0 0,1 1 0,-1-1 1,0 0-1,0 0 0,0 0 0,0 1 1,0-1-1,0 0 0,0 0 0,1 0 0,-1 0 1,0 0-1,0 1 0,0-1 0,0 0 0,1 0 1,-1 0-1,0 0 0,0 0 0,0 0 1,1 0-1,-1 0 0,0 0 0,0 0 0,0 0 1,1 0-1,-1 1 0,0-2 0,0 1 0,0 0 1,1 0-1,-1 0 0,0 0 0,0 0 0,15-5 26,12-10-5,-26 14-21,35-25 24,-25 17 2,1 0 1,19-10 0,-31 18-30,1 1 1,0-1 0,0 1-1,0-1 1,0 1 0,0 0-1,0 0 1,0-1 0,0 1 0,0 0-1,0 0 1,0 0 0,0 0-1,0 0 1,0 0 0,1 0-1,-1 0 1,0 1 0,0-1-1,0 0 1,0 1 0,-1-1-1,1 1 1,0-1 0,0 1-1,0-1 1,0 1 0,0-1-1,0 1 1,-1 0 0,1-1-1,0 1 1,-1 0 0,1 0-1,0 0 1,-1 0 0,1 0-1,-1-1 1,1 1 0,-1 0-1,0 0 1,1 2 0,2 5-12,-1 0 1,0 0 0,-1 1 0,2 10-1,-1-3-7,-1-9 18,1 1 1,0 0-1,0-1 0,0 0 0,1 1 0,0-1 1,1 0-1,0-1 0,0 1 0,0-1 1,6 7-1,-9-12 8,1 0 1,-1-1-1,1 1 1,-1 0 0,1-1-1,-1 1 1,1-1-1,0 0 1,-1 1-1,1-1 1,0 0 0,-1 0-1,1 0 1,0 0-1,-1 0 1,1 0-1,0-1 1,-1 1-1,1-1 1,1 0 0,37-15 114,-28 10-63,39-20 278,-51 26-332,0-1 0,1 1 0,-1 0 0,1 0 0,-1 0 0,0 0 0,1 0 0,-1 0-1,1 0 1,-1 0 0,1 0 0,-1 0 0,0 0 0,1 0 0,-1 0 0,1 1 0,-1-1 0,0 0 0,1 0 0,-1 0 0,1 1 0,-1-1-1,0 0 1,1 0 0,-1 1 0,0-1 0,1 0 0,-1 0 0,0 1 0,0-1 0,1 1 0,2 16 51,-6 18-15,3-34-38,-57 258 94,52-233-80,-26 110 56,25-116-61,-4 19 92,18-88 136,3 0-1,23-64 0,52-116-72,-56 149-64,-2 12-45,47-82-1,-69 138-62,14-21-24,-19 31 22,0 1-1,0-1 1,1 0-1,-1 1 1,0-1-1,1 1 1,0 0-1,-1-1 1,1 1-1,0 0 1,-1 0-1,1 0 0,0 0 1,2 0-1,-3 1 3,1 0-1,-1 0 1,0 0-1,0 0 1,1 1-1,-1-1 1,0 1-1,0-1 1,1 1-1,-1-1 1,0 1-1,0-1 1,0 1-1,0 0 1,0 0-1,0 0 1,0 0-1,0-1 1,0 1-1,0 0 1,-1 1-1,1-1 1,0 0-1,-1 0 1,1 0-1,0 0 1,0 2-1,14 39-84,-14-39 80,2 6 0,-1 1 0,-1-1 0,0 1-1,0-1 1,0 0 0,-2 1 0,1-1-1,-1 1 1,0-1 0,-4 15 0,3-17 12,0 0 0,-1 0 0,0 0 1,0-1-1,0 1 0,-1-1 0,1 0 0,-2 0 1,1 0-1,-1 0 0,1-1 0,-2 0 1,1 0-1,-7 6 0,10-10 2,1-1 1,-1 1-1,0 0 1,1 0-1,-1-1 1,1 1-1,-1 0 0,0-1 1,0 0-1,1 1 1,-1-1-1,0 0 0,1 0 1,-1 0-1,0 0 1,0 0-1,1-1 0,-1 1 1,0 0-1,0-1 1,1 1-1,-1-1 0,1 0 1,-1 0-1,0 1 1,1-1-1,-1 0 1,1 0-1,0 0 0,-1-1 1,1 1-1,0 0 1,0 0-1,0-1 0,0 1 1,0-1-1,0 1 1,0-1-1,0 1 0,0-1 1,1 1-1,-1-1 1,1 0-1,-1-2 0,1 3-8,0 1-1,0 0 1,0-1-1,0 1 0,0 0 1,0 0-1,0-1 0,0 1 1,0 0-1,1-1 1,-1 1-1,0 0 0,0 0 1,0-1-1,0 1 1,1 0-1,-1 0 0,0 0 1,0-1-1,1 1 0,-1 0 1,0 0-1,0 0 1,1 0-1,-1-1 0,0 1 1,1 0-1,-1 0 1,0 0-1,0 0 0,1 0 1,-1 0-1,0 0 0,1 0 1,-1 0-1,0 0 1,1 0-1,-1 0 0,0 0 1,0 0-1,1 0 0,-1 0 1,1 1-1,18 1-71,-17-1 56,10 0-2,0 0-1,0-1 1,0 0-1,0-1 1,0 0-1,0 0 1,-1-2 0,1 1-1,0-2 1,-1 0-1,0 0 1,0-1-1,0 0 1,12-8-1,-3 0 14,0 0 1,-1-1-1,-1-1 0,-1-1 0,0 0 0,20-26 0,16-32 33,-4-2 0,62-128 0,-31 13 18,-62 143-58,8-37-32,1-2-102,-45 115 16,-75 270-257,80-242 302,3 0 0,2 1-1,-1 84 1,9-107 55,-1-8-7,4 36-1,-3-55 45,1-1 0,1 1 0,-1-1 0,1 0 0,0 1 0,0-1 0,1 0 0,0 0 0,0 0 0,7 8-1,-8-11 2,1-1 0,0 1-1,0-1 1,0 0 0,0 0-1,1 0 1,-1-1 0,0 1-1,1-1 1,-1 0 0,1 0-1,0 0 1,-1 0 0,1 0-1,0-1 1,-1 0 0,1 0-1,0 0 1,0 0-1,3-1 1,5 0 11,1-1 0,-1-1 0,0 0 0,20-8 0,85-40 62,-107 47-70,-11 10 2,-4 7-5,-3 10-3,4-14 0,1 1 0,0 0 0,-2 14 0,5-21 0,-1-1 0,1 1 0,0-1 0,0 1 0,0-1 0,1 1 0,-1-1 0,0 0 0,1 1 0,0-1 0,-1 0 0,1 1 0,0-1 0,0 0 0,0 0 0,1 1 0,-1-1 0,0 0 0,3 2 0,-3-3 1,0 0-1,-1-1 1,1 1 0,0-1-1,-1 1 1,1-1-1,0 1 1,0-1 0,-1 0-1,1 1 1,0-1-1,0 0 1,0 0 0,0 1-1,-1-1 1,1 0 0,0 0-1,0 0 1,0 0-1,0 0 1,0 0 0,0 0-1,1-1 1,0 0 2,0 0 1,0 1-1,0-1 1,0-1-1,0 1 0,0 0 1,0 0-1,-1-1 1,3-1-1,3-5 15,-1 1-1,1-1 0,4-10 1,-9 16-16,3-5 7,0-1-1,0 1 1,-1-1-1,0-1 1,0 1-1,-1 0 1,0-1-1,-1 0 1,0 0-1,0 0 1,-1 0-1,0 0 1,0 0-1,-1 0 1,0 0-1,-3-15 0,3 21-8,-1 1 0,1 0 1,-1 0-1,0 0 0,1-1 0,-1 1 0,0 0 0,0 0 0,-1 0 0,-1-3 0,2 5-2,1 0 0,0 0 1,0-1-1,0 1 0,-1 0 0,1 0 1,0 0-1,-1 0 0,1 0 1,0 0-1,0 0 0,-1 0 1,1 0-1,0 0 0,0 0 0,-1 0 1,1 0-1,0 0 0,-1 0 1,1 0-1,0 0 0,0 0 1,-1 0-1,1 0 0,0 0 0,0 0 1,-1 0-1,1 1 0,0-1 1,-1 0-1,-9 14-96,9-12 92,0-1-1,1 0 1,-1 0 0,1 1-1,-1-1 1,1 1 0,-1-1 0,1 0-1,0 1 1,0-1 0,0 1 0,-1-1-1,1 1 1,1-1 0,-1 1 0,0-1-1,0 1 1,1-1 0,-1 1 0,0-1-1,1 0 1,-1 1 0,1-1 0,0 0-1,0 1 1,-1-1 0,1 0-1,0 0 1,0 0 0,0 0 0,0 0-1,0 0 1,0 0 0,1 0 0,-1 0-1,2 1 1,0 0-1,1-1 0,-1 1 0,1-1-1,-1 0 1,1 0 0,0 0 0,-1-1 0,1 1 0,0-1-1,0 0 1,-1 0 0,1 0 0,6-1 0,7-4-2,-1-1 0,1-1 1,-1 0-1,0-1 0,-1-1 0,21-14 0,-15 7 20,-1-1-1,0-1 0,-1-1 1,-1 0-1,0-2 0,-2 0 0,25-42 1,0-12 40,33-86 0,-74 160-50,19-46 19,-2 0 0,-2-1 0,13-74 0,-28 122-21,0 0 1,0 0-1,1-1 0,-1 1 1,0 0-1,0 0 0,0-1 1,0 1-1,0 0 0,0 0 1,1-1-1,-1 1 1,0 0-1,0-1 0,0 1 1,0 0-1,0 0 0,0-1 1,0 1-1,0 0 1,-1 0-1,1-1 0,0 1 1,0 0-1,0-1 0,0 1 1,0 0-1,0 0 0,0-1 1,-1 1-1,1 0 1,0 0-1,0 0 0,0-1 1,0 1-1,-1 0 0,1 0 1,0 0-1,0-1 1,-1 1-1,-8 9-40,-11 21-16,1 9 25,2 1 0,1 1 0,2 0 0,2 1 0,2 0 0,-6 50-1,9-26-18,3 1-1,3-1 1,9 91-1,-7-147 76,0-1-1,1 1 0,0 0 1,0-1-1,1 0 1,6 14-1,-9-21-17,2 0-1,-1 0 1,0 0 0,0-1-1,0 1 1,1 0-1,-1-1 1,1 1 0,0-1-1,-1 1 1,1-1-1,0 0 1,0 1 0,0-1-1,0 0 1,0-1-1,0 1 1,0 0 0,0 0-1,0-1 1,0 1-1,0-1 1,0 0 0,1 0-1,-1 1 1,0-1-1,0-1 1,0 1 0,1 0-1,-1-1 1,0 1-1,0-1 1,0 1 0,4-3-1,10-3 80,1-2 0,-2 0 0,1-1 1,-1 0-1,26-22 0,-41 31-83,1 0 0,-1-1 0,0 1 0,0 0-1,0 0 1,1 0 0,-1 0 0,0 0 0,0 0 0,0-1 0,1 1 0,-1 0 0,0 0 0,0 0 0,1 0 0,-1 0 0,0 0 0,0 0 0,1 0 0,-1 0 0,0 0 0,0 0-1,1 0 1,-1 0 0,0 0 0,0 0 0,1 0 0,-1 1 0,0-1 0,0 0 0,1 0 0,-1 0 0,0 0 0,0 0 0,0 1 0,1-1 0,5 12 43,2 24 5,-7-28-32,0-3-18,0 0 0,0 0 0,0 0 0,1-1 0,-1 1 0,1 0 0,4 5 0,-5-9 1,0 0 1,0 0-1,0 1 0,0-1 0,1 0 0,-1 0 0,0-1 0,1 1 0,-1 0 1,1 0-1,-1-1 0,1 1 0,-1-1 0,1 1 0,-1-1 0,1 0 0,-1 1 1,1-1-1,0 0 0,-1 0 0,1 0 0,0 0 0,-1-1 0,1 1 0,-1 0 1,3-1-1,19-6 12,0 0 0,-1-2 1,0 0-1,0-2 0,23-14 1,-2 1 12,25-13 9,53-27 100,-104 59-58,-17 5-75,0 0 0,1 0-1,-1 0 1,0 0-1,0 0 1,0 0-1,0 0 1,0 0-1,0 0 1,0 0-1,1 0 1,-1 0 0,0 0-1,0 0 1,0 0-1,0 0 1,0 1-1,0-1 1,0 0-1,0 0 1,0 0-1,0 0 1,1 0 0,-1 0-1,0 0 1,0 0-1,0 0 1,0 1-1,0-1 1,0 0-1,0 0 1,0 0-1,0 0 1,0 0 0,0 0-1,0 0 1,0 1-1,0-1 1,0 0-1,0 0 1,0 0-1,0 0 1,0 0-1,0 0 1,0 0 0,0 1-1,0-1 1,0 0-1,0 0 1,0 0-1,-1 0 1,1 0-1,0 0 1,0 0-1,0 0 1,0 1 0,-20 23 109,13-16-118,-4 3 21,4-4-9,1 0 0,-1 1 1,1-1-1,0 1 0,1 0 1,-1 1-1,2-1 0,-1 1 1,1 0-1,-5 17 0,9-22-2,-1 0-1,0 0 0,1 0 1,0 0-1,0 0 0,0 0 1,2 8-1,-2-10 2,1 0 0,0 0-1,0 1 1,0-1 0,0 0 0,1 0-1,-1-1 1,0 1 0,1 0 0,0 0-1,-1-1 1,1 1 0,0-1 0,0 1-1,3 1 1,4 2-19,0 0-1,0-1 1,1 0-1,0 0 1,0-1 0,0-1-1,0 1 1,0-2-1,0 1 1,0-2 0,1 1-1,-1-1 1,0-1-1,1 0 1,-1 0 0,0-1-1,16-5 1,-18 6-328,4-1-354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10.098"/>
    </inkml:context>
    <inkml:brush xml:id="br0">
      <inkml:brushProperty name="width" value="0.05" units="cm"/>
      <inkml:brushProperty name="height" value="0.05" units="cm"/>
    </inkml:brush>
  </inkml:definitions>
  <inkml:trace contextRef="#ctx0" brushRef="#br0">0 0 14568,'0'0'1911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1:55.729"/>
    </inkml:context>
    <inkml:brush xml:id="br0">
      <inkml:brushProperty name="width" value="0.05" units="cm"/>
      <inkml:brushProperty name="height" value="0.05" units="cm"/>
    </inkml:brush>
  </inkml:definitions>
  <inkml:trace contextRef="#ctx0" brushRef="#br0">72 211 5720,'0'0'409,"0"-12"-316,-1-1-10,1 8-22,0 0-1,-1 0 0,2 0 0,-1 0 1,1 0-1,-1 0 0,1 0 1,3-8-1,-3 3 1046,-1 10-1051,0-1 0,0 1 0,-1 0 0,1 0 0,0 0 0,0-1 0,0 1 0,0 0 0,0 0 1,0 0-1,0-1 0,0 1 0,0 0 0,0 0 0,0 0 0,0-1 0,0 1 0,0 0 0,1 0 0,-1 0 0,0-1 0,0 1 0,0 0 0,0 0 0,0 0 0,0-1 0,0 1 0,1 0 0,-1 0 0,0 0 0,0 0 0,0 0 0,0-1 0,1 1 0,-1 0 0,0 0 1,0 0-1,0 0 0,0 0 0,1 0 0,-1 0 0,0 0 0,0 0 0,1 0 0,-1 0 0,0 0 0,0 0 0,0 0 0,2 0 1196,16 0 295,47 3 619,-63-3-2121,-1 1 1,0-1-1,0 0 0,0 0 1,1 0-1,-1 0 1,0 0-1,0 0 0,0-1 1,1 1-1,-1 0 1,0 0-1,0-1 0,0 1 1,0-1-1,0 1 0,0-1 1,0 0-1,0 1 1,0-1-1,0 0 0,0 0 1,0 1-1,0-1 1,0 0-1,-1 0 0,1 0 1,0 0-1,-1 0 1,1 0-1,-1 0 0,1-1 1,-1 1-1,1 0 0,-1 0 1,0 0-1,0 0 1,1-1-1,-1 1 0,0 0 1,0 0-1,0 0 1,0-1-1,-1 1 0,1 0 1,0-1-1,-1-4 47,0 1 0,0-1 0,0 1 0,-1-1 0,1 1 0,-1 0 0,0-1 0,-5-6 0,6 10-57,1 1 0,-1-1 0,0 0 0,-1 0 0,1 1 0,0-1 0,0 1 0,-1-1 0,1 1 0,-1 0 0,1-1 0,-1 1 0,0 0 0,1 0-1,-1 0 1,0 0 0,0 0 0,0 1 0,1-1 0,-1 0 0,0 1 0,0 0 0,0-1 0,0 1 0,0 0 0,0 0 0,0 0 0,0 0 0,0 0 0,0 1 0,-2 0 0,-5 0 14,1 1 0,0 0 1,0 1-1,0 0 0,0 0 0,0 1 1,1 0-1,0 0 0,0 1 0,0 0 1,-7 6-1,11-8-25,0 0-1,1 1 1,-1-1-1,1 1 1,-1-1 0,1 1-1,0 0 1,0 0-1,1 0 1,-1 0-1,1 0 1,0 0 0,0 0-1,1 0 1,-1 1-1,1-1 1,0 0 0,0 0-1,0 1 1,0-1-1,1 0 1,0 0-1,2 8 1,-2-7 5,1 0 1,-1 0-1,1-1 1,0 1-1,1-1 1,-1 1-1,1-1 0,0 0 1,0 0-1,0 0 1,0 0-1,1-1 1,0 1-1,-1-1 0,1 0 1,1 0-1,-1 0 1,0-1-1,1 0 0,-1 1 1,1-1-1,-1-1 1,8 3-1,7-1 41,0-1 0,0 0-1,0-1 1,36-3 0,-33 1-1377,39 2-1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10.367"/>
    </inkml:context>
    <inkml:brush xml:id="br0">
      <inkml:brushProperty name="width" value="0.05" units="cm"/>
      <inkml:brushProperty name="height" value="0.05" units="cm"/>
    </inkml:brush>
  </inkml:definitions>
  <inkml:trace contextRef="#ctx0" brushRef="#br0">0 140 9648,'0'0'1032,"17"-4"-678,251-45 782,-125 26-568,211-22 1368,-209 32-474,-106 8-889,-28 5 51,-28 5-419,17-5-214,-91 16-2290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10.602"/>
    </inkml:context>
    <inkml:brush xml:id="br0">
      <inkml:brushProperty name="width" value="0.05" units="cm"/>
      <inkml:brushProperty name="height" value="0.05" units="cm"/>
    </inkml:brush>
  </inkml:definitions>
  <inkml:trace contextRef="#ctx0" brushRef="#br0">0 53 11552,'0'0'480,"67"8"-296,23-4-8,43-2 232,14-4 0,7-10 80,-3-4 8,0 8 24,-10 0 0,-20 2-208,-20 0 0,-7 6-264,-15-8 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13.343"/>
    </inkml:context>
    <inkml:brush xml:id="br0">
      <inkml:brushProperty name="width" value="0.05" units="cm"/>
      <inkml:brushProperty name="height" value="0.05" units="cm"/>
    </inkml:brush>
  </inkml:definitions>
  <inkml:trace contextRef="#ctx0" brushRef="#br0">0 1161 7528,'0'0'6712,"12"2"-6127,-6-1-495,0 0-12,0 1 0,0-2 0,0 1 0,0 0 0,0-1 0,1 0 0,-1-1 0,0 0 0,0 1 0,0-2 0,0 1 0,8-4 0,6-6 177,0-1 0,0-1 0,-2-1 0,0 0 0,0-2 0,-1 0 0,-1-1 0,-1 0 0,17-26 0,34-53 1543,55-105-1,-120 199-1768,2-5 147,1 0 0,0 1-1,0-1 1,1 1 0,0-1 0,0 2 0,6-7 0,-10 12-161,-1 0-1,0 0 1,1-1-1,-1 1 1,0 0 0,1 0-1,-1 0 1,0 0-1,0 0 1,1 0 0,-1 0-1,0 0 1,1 0 0,-1 0-1,0 0 1,1 0-1,-1 0 1,0 0 0,1 0-1,-1 0 1,0 0-1,1 0 1,-1 1 0,0-1-1,1 0 1,-1 0-1,0 0 1,0 0 0,1 1-1,-1-1 1,0 0 0,0 0-1,1 1 1,-1-1-1,0 0 1,0 0 0,0 1-1,0-1 1,1 0-1,-1 1 1,0-1 0,0 0-1,0 1 1,0-1-1,0 0 1,0 1 0,0-1-1,0 0 1,0 1-1,0-1 1,0 0 0,0 1-1,0-1 1,0 0 0,0 1-1,0 21 161,0-22-172,-4 52 279,-2 0-1,-23 89 1,23-122-238,0 6 99,-19 44 0,21-61-109,0-1 1,0 0-1,0 0 0,-1 0 0,0-1 1,0 1-1,-1-1 0,0-1 0,0 1 1,-7 5-1,9-9 0,1 1 1,-1-1-1,0 0 1,0 0-1,0 0 0,0 0 1,0-1-1,-1 1 1,-6 0-1,8-2-16,1 0 0,-1 0 0,0 0-1,1 0 1,-1-1 0,1 1 0,-1-1-1,0 0 1,1 1 0,-1-1 0,1 0-1,0-1 1,-1 1 0,1 0 0,0-1-1,0 1 1,-3-4 0,1 2 6,1-1 1,-1 0-1,1 0 1,0 0-1,0-1 0,0 1 1,1-1-1,0 1 1,0-1-1,0 0 1,0 0-1,1 0 0,0 0 1,0 0-1,0 0 1,1 0-1,-1-5 1,1 6-16,0 1 1,0-1-1,1 1 1,-1 0-1,1-1 1,0 1 0,-1-1-1,2 1 1,-1 0-1,0 0 1,1 0 0,-1 0-1,1 0 1,0 0-1,0 0 1,0 0 0,0 1-1,1-1 1,-1 1-1,1-1 1,-1 1 0,1 0-1,0 0 1,0 0-1,0 1 1,3-2-1,40-14-9,59-12 0,43-15-61,-103 25 66,-1-2-1,-1-2 1,-1-2-1,-1-2 1,-1-2 0,-2-1-1,-1-2 1,-1-1-1,-2-2 1,-1-2-1,35-50 1,-53 64 20,-1-1 1,-1 0-1,-1-1 1,-1-1 0,-1 0-1,-2 0 1,0-1-1,-2 0 1,-1 0-1,-1 0 1,-1-1-1,-1-35 1,-2 57-12,-1-1 1,1 1-1,-1 0 0,-1-1 1,1 1-1,-4-9 1,5 14-13,-1 0 1,0 0-1,1-1 1,-1 1-1,0 0 1,0 0-1,0 0 1,0 0-1,0 0 1,0 0-1,0 0 1,0 0-1,0 0 1,0 0-1,0 1 1,-1-1-1,1 0 1,0 1-1,-1-1 1,1 1-1,0 0 1,-1-1-1,1 1 1,0 0-1,-1 0 1,1 0-1,-1 0 1,1 0-1,0 0 1,-1 0-1,1 0 1,-1 1-1,1-1 1,0 0-1,-2 2 0,-7 1 2,0 1 0,0 1-1,1-1 1,0 2-1,0-1 1,0 1 0,1 1-1,0 0 1,0 0-1,1 0 1,-8 10 0,-8 12 3,-34 59 0,51-78-5,-13 22-5,2 0 0,0 1 0,-21 67-1,33-83-2,1 0 0,0 0 0,2 0 0,0 0 0,1 0 1,1 1-1,0-1 0,1 0 0,1 0 0,7 29 0,-5-32 3,1 0 1,0 0 0,1-1-1,0 1 1,1-1 0,1-1-1,0 0 1,1 0 0,0 0-1,0-1 1,1 0 0,1-1-1,14 11 1,-17-15 12,0-1-1,0 0 1,1 0 0,0-1-1,0 0 1,0 0-1,0-1 1,1 0 0,-1-1-1,1 0 1,-1-1 0,1 0-1,0 0 1,0-1-1,0 0 1,-1-1 0,1 0-1,0 0 1,0-1 0,15-6-1,-8 2 27,-1 0 1,0-2-1,-1 0 0,0 0 1,20-16-1,-27 18 3,0 0 1,-1-1-1,0 0 0,0 0 0,-1-1 1,0 0-1,0 0 0,-1 0 1,0-1-1,0 0 0,3-10 0,-7 18-25,0 1 0,-1-1 0,0 0-1,1 0 1,-1 0 0,1-1 0,-1 1-1,0 0 1,0 0 0,0 0 0,1 0-1,-1 0 1,0 0 0,0 0 0,-1 0-1,1 0 1,0 0 0,0-1 0,0 1-1,-1 0 1,1 0 0,-1-1-1,0 1-3,0 1 0,0 0 0,0 0 0,1 0-1,-1-1 1,0 1 0,0 0 0,0 0 0,0 0-1,0 0 1,1 1 0,-1-1 0,0 0 0,0 0-1,0 0 1,0 1 0,1-1 0,-1 0-1,0 1 1,0-1 0,0 1 0,-10 5 45,0 1 0,-14 12 0,23-18-56,-8 8 19,0-1 0,1 1 1,0 0-1,0 1 0,1 0 0,0 1 0,-7 12 0,13-20-20,1 1 0,-1-1 1,0 0-1,1 1 1,0-1-1,0 1 0,0 0 1,0-1-1,0 1 1,1 0-1,0-1 0,0 1 1,0 0-1,0 0 1,0-1-1,1 1 0,0 0 1,-1 0-1,1-1 1,1 1-1,-1-1 0,0 1 1,1-1-1,0 0 0,0 1 1,0-1-1,0 0 1,0 0-1,5 4 0,-6-6 0,1 1-1,0 0 0,0-1 1,0 1-1,0-1 0,1 1 1,-1-1-1,0 0 0,0 0 1,1 0-1,-1 0 1,1-1-1,-1 1 0,0 0 1,1-1-1,0 0 0,-1 0 1,1 0-1,-1 0 0,1 0 1,-1 0-1,1 0 0,-1-1 1,1 0-1,-1 1 0,0-1 1,1 0-1,-1 0 0,4-2 1,-2 0 6,1 0 1,-1 0-1,1-1 1,-1 1-1,0-1 1,0 0-1,-1 0 1,1 0-1,-1-1 1,0 1-1,0-1 1,4-8-1,-3 2 26,0 0-1,-1 0 0,-1 0 1,1 0-1,-2-1 1,1 1-1,-2-22 1,0 27-4,0-1 0,-1 0 0,0 1 1,0-1-1,-1 1 0,0-1 0,0 1 1,0 0-1,-1 0 0,0 0 0,0 0 1,0 0-1,-1 1 0,-8-10 0,4 4-5,10 7-61,20 6-90,-5 0 109,4-1-30,0 2 0,0 0 0,38 10 0,-56-11 51,1-1 0,-1 1 1,0 1-1,1-1 0,-1 0 1,0 1-1,0-1 0,0 1 1,-1 0-1,1 0 0,-1 0 1,0 0-1,0 1 0,0-1 1,0 0-1,0 1 0,-1 0 1,1-1-1,-1 1 0,0 0 1,1 5-1,2 11 18,-1 0 1,1 35-1,-4-54-18,0 51 32,-2-1-1,-9 58 0,-27 102 168,37-210-197,0 15 85,2-14-67,-1 0 0,0-1-1,0 1 1,-1 0 0,1-1-1,0 1 1,0 0-1,-1-1 1,1 1 0,-1-1-1,1 1 1,-3 2 0,4-35 390,13-46-49,48-142-1,-50 186-313,2 0-1,1 1 0,1 1 0,2 1 0,1 0 0,37-44 0,-52 70-42,0 0 0,0 0-1,0 0 1,1 0-1,-1 1 1,1 0-1,0 0 1,0 0 0,0 1-1,8-4 1,-11 6-9,0-1 1,-1 1-1,1 0 1,0 0-1,0 0 1,0 0-1,0 0 1,0 0-1,-1 0 1,1 0-1,0 1 0,0-1 1,0 1-1,-1 0 1,1-1-1,0 1 1,-1 0-1,1 0 1,0 0-1,-1 0 1,1 0-1,-1 0 1,0 1-1,1-1 1,-1 0-1,0 1 1,0-1-1,0 1 1,0-1-1,0 1 1,0 0-1,0-1 1,0 1-1,0 3 1,3 7-30,0 0-1,0 0 1,-2 1 0,1 0 0,-2-1 0,0 1 0,0 0-1,-1 0 1,-1 0 0,0 0 0,-5 23 0,4-27 15,-1 1 1,0-1-1,-1 0 0,0 0 1,0-1-1,0 1 0,-9 10 1,10-14 16,-1 0 0,-1-1 0,1 1 0,0-1 1,-1 0-1,0 0 0,0-1 0,0 1 0,-1-1 1,1 0-1,-1-1 0,-6 3 0,8-4 12,0 0 1,-1 0-1,1-1 1,0 1-1,-1-1 1,1 0-1,0-1 1,-1 1-1,1-1 1,-1 1-1,1-1 1,0-1-1,0 1 0,0-1 1,0 1-1,-7-5 1,-4-3 76,1 0-1,-24-21 1,37 29-84,1 1-3,0 0 0,0 0 0,-1 0-1,1 0 1,0 0 0,0 0 0,0 0 0,0 0-1,0 0 1,0 0 0,0 0 0,0 0-1,0 0 1,0 0 0,-1 0 0,1 0 0,0 0-1,0 0 1,0 0 0,0-1 0,0 1-1,0 0 1,0 0 0,0 0 0,0 0 0,0 0-1,0 0 1,0 0 0,0 0 0,0 0-1,0 0 1,0-1 0,0 1 0,0 0 0,0 0-1,0 0 1,0 0 0,0 0 0,0 0-1,0 0 1,0 0 0,0 0 0,0-1-1,0 1 1,0 0 0,0 0 0,0 0 0,0 0-1,0 0 1,0 0 0,0 0 0,0 0-1,0 0 1,0 0 0,0 0 0,0-1 0,0 1-1,0 0 1,0 0 0,1 0 0,-1 0-1,0 0 1,0 0 0,0 0 0,11 0-33,23 7-36,-22-4 59,14 2-7,1-2 0,0 0 1,0-2-1,0-1 0,0-1 1,0-1-1,0-2 0,0 0 1,46-15-1,-59 14 18,0-1 0,0 0 0,-1-1 0,0-1 0,0 0 0,-1 0 0,0-1 0,15-14 0,-19 14 2,-1 0 1,1 0-1,-2 0 1,1-1-1,-1 0 1,-1 0-1,0-1 1,0 1-1,-1-1 1,0 0-1,4-21 1,-8 29-2,1 1-1,-1-1 1,1 0 0,-1 1 0,0-1 0,0 0 0,0 1 0,-1-1 0,1 0-1,0 0 1,-1 1 0,-1-5 0,1 6 0,1 0-1,0 1 1,-1-1 0,1 1-1,-1-1 1,1 1-1,-1 0 1,1-1 0,-1 1-1,1-1 1,-1 1-1,1 0 1,-1-1 0,1 1-1,-1 0 1,1 0-1,-1 0 1,0-1 0,1 1-1,-1 0 1,0 0 0,-1 0 0,0 0 0,0 0 0,0 1 0,0-1 1,1 1-1,-1-1 0,0 1 0,0-1 0,1 1 1,-3 1-1,0 1-4,0-1 0,0 1-1,0-1 1,1 1 0,-1 0 0,1 0 0,0 1 0,0-1 0,0 1 0,0 0 0,1-1 0,-1 1 0,1 0 0,0 0 0,0 1-1,1-1 1,-1 0 0,1 1 0,0-1 0,0 1 0,1-1 0,-1 1 0,1-1 0,0 1 0,0-1 0,0 1 0,1-1 0,1 9-1,0-4 7,0-1-1,1 0 1,0 1-1,0-1 0,1 0 1,0 0-1,1 0 1,-1-1-1,1 0 0,1 0 1,0 0-1,-1 0 1,2-1-1,8 7 0,-4-5-9,0-1 0,1-1-1,0 0 1,0 0 0,1-1-1,-1-1 1,1 0 0,0 0-1,0-2 1,0 1 0,1-2-1,-1 0 1,0 0 0,1-2-1,21-2 1,-33 3-293,11-3 580,-6-1-4611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27.257"/>
    </inkml:context>
    <inkml:brush xml:id="br0">
      <inkml:brushProperty name="width" value="0.05" units="cm"/>
      <inkml:brushProperty name="height" value="0.05" units="cm"/>
    </inkml:brush>
  </inkml:definitions>
  <inkml:trace contextRef="#ctx0" brushRef="#br0">225 402 3808,'0'0'3962,"7"-10"-3500,51-75 1027,-54 80-1355,1-2 209,0 1 0,-1-1-1,0 0 1,0 0 0,4-9 0,-7 15-270,-1-1 0,1 1 0,-1-1 0,0 1 0,0 0-1,1-1 1,-1 1 0,0-1 0,0 1 0,0-1 0,0 1 0,-1-1 0,1 1 0,0 0 0,0-1 0,-1 1 0,1-1 0,-1 1 0,0 0-1,1 0 1,-1-1 0,0 1 0,0 0 0,1 0 0,-1 0 0,0 0 0,0-1 0,0 2 0,-1-1 0,1 0 0,0 0 0,0 0 0,0 0-1,-1 1 1,1-1 0,-2 0 0,-3-1 42,0 0 0,0 0 0,0 0 0,0 1 0,0 0-1,0 1 1,0-1 0,0 1 0,0 0 0,-1 1 0,1-1 0,0 1 0,0 1-1,0-1 1,0 1 0,0 0 0,-6 3 0,2 0 29,0 0 1,0 0-1,1 1 0,0 1 0,0 0 1,0 0-1,1 0 0,-12 14 1,8-5 121,-1 0 0,2 1 0,0 0 1,-12 28-1,19-34-143,-1-1-1,2 1 1,0 0 0,0 0 0,1 0-1,0 0 1,0 0 0,2 0 0,0 17-1,0-24-70,1 0-1,0 1 0,0-1 1,0 0-1,0 0 0,1 0 1,0 0-1,-1 0 0,1-1 1,1 1-1,-1 0 0,1-1 1,-1 1-1,1-1 0,0 0 1,0 0-1,0 0 0,1-1 1,-1 1-1,1-1 0,-1 1 1,9 2-1,-7-3-7,1 1 0,-1-2-1,1 1 1,0-1 0,0 0 0,-1 0 0,1-1-1,0 1 1,0-1 0,0 0 0,0-1 0,0 0-1,0 0 1,-1 0 0,11-4 0,-4 0 8,0-1 1,-1-1-1,0 0 1,0 0-1,-1-1 1,0-1-1,0 1 0,-1-2 1,0 1-1,0-1 1,8-14-1,-7 9 46,0 0 1,-2-1-1,1 0 0,-2-1 0,0 1 0,-2-1 0,7-28 0,-10 24 151,-3 12-40,1 9-203,0 0-1,0-1 0,0 1 1,0 0-1,0 0 0,0 0 1,0 0-1,0 0 1,0 0-1,-1 0 0,1 0 1,0 0-1,0 0 1,0 0-1,0-1 0,0 1 1,0 0-1,0 0 1,0 0-1,0 0 0,0 0 1,0 0-1,0 0 1,-1 0-1,1 0 0,0 0 1,0 0-1,0 0 1,0 0-1,0 0 0,0 0 1,0 0-1,0 0 0,0 0 1,-1 0-1,1 0 1,0 0-1,0 0 0,0 0 1,0 0-1,0 0 1,0 0-1,0 0 0,0 0 1,0 0-1,0 0 1,-1 0-1,1 0 0,0 0 1,0 1-1,0-1 1,0 0-1,0 0 0,0 0 1,0 0-1,0 0 0,0 0 1,-1 3 16,0 0-1,0 0 1,0 1 0,1-1 0,0 0 0,-1 0-1,1 0 1,0 1 0,1-1 0,0 6-1,0 1 16,0 6 2,1 0 1,0 0-1,1 0 1,1 0-1,6 16 1,-8-25-17,1 0 0,0 0 0,0-1 0,0 1 0,1-1 0,0 0 0,0 1 0,1-2 0,0 1 1,0-1-1,0 1 0,1-1 0,8 5 0,-10-7-1,0-2-1,1 1 1,-1 0 0,1-1-1,0 0 1,-1 0 0,1 0 0,0-1-1,-1 0 1,1 0 0,0 0-1,0 0 1,-1-1 0,1 1 0,9-4-1,-8 2 7,1 0-1,0-1 0,-1 1 0,1-2 1,-1 1-1,0-1 0,0 1 0,-1-2 1,11-8-1,45-52 233,51-51 417,-107 111-648,-1 1 24,0 0 1,1 0 0,-1 0-1,1 1 1,7-5-1,-11 8-44,0-1-1,0 1 1,0-1-1,0 1 0,0 0 1,0 0-1,-1-1 0,1 1 1,0 0-1,0 0 0,0 0 1,0 0-1,0 0 1,0 0-1,0 0 0,0 0 1,0 1-1,0-1 0,0 0 1,0 1-1,0-1 0,0 0 1,0 1-1,0-1 1,0 1-1,-1-1 0,1 1 1,0 0-1,0-1 0,-1 1 1,1 0-1,0 0 1,-1-1-1,1 1 0,-1 0 1,1 0-1,-1 0 0,1 0 1,-1 0-1,1 1 0,2 5 19,-1 0-1,0 1 0,0 0 1,0-1-1,-1 1 0,0 11 1,-1 52 99,-1-37-54,0-11-9,0-17-31,1 0 0,0-1 0,0 1 0,0 0 0,0 0 0,3 8 0,-3-13-27,1-1 0,-1 1 0,0-1 0,1 1 0,-1 0 0,0-1 1,1 1-1,-1-1 0,1 0 0,-1 1 0,1-1 0,-1 1 0,1-1 0,0 0 0,-1 1 0,1-1 1,-1 0-1,1 0 0,0 1 0,-1-1 0,1 0 0,0 0 0,-1 0 0,1 0 0,0 0 0,-1 0 1,1 0-1,0 0 0,-1 0 0,1 0 0,0 0 0,-1 0 0,1-1 0,-1 1 0,1 0 1,0 0-1,-1-1 0,1 1 0,-1 0 0,1-1 0,-1 1 0,2-2 0,27-18 64,-28 19-61,42-39 72,-29 27-49,0 0 0,1 0 0,21-13 0,-15 11 3,-17 12-23,-1 0-1,1 0 1,0 1 0,0-1 0,0 1-1,0 0 1,0 0 0,0 0-1,0 0 1,1 1 0,-1 0-1,9-1 1,-12 2-6,0 0-1,1 1 1,-1-1-1,0 1 1,0 0-1,0-1 1,1 1 0,-1 0-1,0 0 1,0 0-1,0 0 1,0 0-1,0 0 1,0 0-1,-1 0 1,1 0 0,0 0-1,0 0 1,-1 0-1,2 3 1,8 28 75,-3 0-30,-5-23-33,-1 1 0,2 0 0,-1-1 0,2 0 0,-1 1 0,6 9 0,-7-16-12,0-1 0,0 1-1,0-1 1,0 0 0,0 1-1,1-1 1,-1 0 0,1 0-1,-1 0 1,1-1 0,0 1-1,0-1 1,0 1 0,-1-1-1,1 0 1,1 0 0,-1-1-1,0 1 1,0 0 0,0-1-1,0 0 1,0 0 0,7 0-1,1-1 4,1-1-1,-1 0 0,0 0 1,0-1-1,0-1 0,0 0 1,10-5-1,71-42 53,-77 41-44,21-14 60,34-30-1,-30 22 7,-29 24-30,-8 8-10,-14 16 3,4-7-49,-14 19 11,-31 61 0,44-74-5,1 1-1,1 0 1,1 0 0,0 1-1,-5 32 1,9-48 0,1 0-1,0 0 1,0 0 0,0 0-1,0 1 1,0-1 0,0 0 0,0 0-1,0 0 1,0 1 0,1-1-1,-1 0 1,0 0 0,1 0-1,-1 0 1,1 0 0,-1 0-1,1 1 1,0-1 0,-1-1-1,1 1 1,0 0 0,0 0-1,0 0 1,-1 0 0,3 1-1,-2-2 1,1 0 1,-1 1-1,0-1 0,1 0 0,-1 0 0,0 0 0,0 0 0,1 0 0,-1 0 0,0-1 0,0 1 0,1 0 0,-1-1 0,0 1 0,0-1 0,1 1 0,-1-1 0,0 0 0,0 1 0,0-1 0,0 0 1,0 0-1,0 0 0,0 1 0,1-3 0,5-5 6,-1 0 0,1-1 0,-2 1 1,1-1-1,-1 0 0,-1-1 0,0 1 0,0-1 1,4-15-1,1-13 34,4-46-1,-11 71-32,25-424 523,-24 502-521,2 0 0,3 0-1,3-1 1,38 124 0,-39-160-41,1-1 0,1 0-1,2-1 1,0 0 0,2-1 0,21 26 0,-31-44 37,0 0 0,1-1 0,-1 0 0,15 10 0,-19-14-235,0-1 1,0 0 0,1 1 0,-1-1-1,0 0 1,1 0 0,-1-1 0,0 1 0,1 0-1,-1-1 1,1 1 0,-1-1 0,1 0-1,0 0 1,-1 0 0,1 0 0,-1 0 0,1-1-1,-1 1 1,4-2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28.516"/>
    </inkml:context>
    <inkml:brush xml:id="br0">
      <inkml:brushProperty name="width" value="0.05" units="cm"/>
      <inkml:brushProperty name="height" value="0.05" units="cm"/>
    </inkml:brush>
  </inkml:definitions>
  <inkml:trace contextRef="#ctx0" brushRef="#br0">1 317 5824,'0'0'9136,"6"-11"-8426,-3 6-611,1-4 54,1 1 1,1 0-1,-1 0 1,1 0-1,1 1 1,-1-1-1,13-9 1,-13 12-49,119-88 2066,-121 90-2017,0 1 1,0-1-1,0 1 1,0 0-1,0 0 1,1 0-1,6-1 1,-9 3-116,-1 0 0,0 0 0,0 0 0,1 0 0,-1 0 0,0 0 0,0 0 0,1 0 0,-1 1 0,0-1 0,0 0 0,1 1 0,-1-1 0,0 1 0,0 0 0,0-1 0,0 1 0,0 0 0,0 0 0,0-1 0,0 1 0,0 0 0,0 0 0,0 0 0,-1 0 0,1 0 0,0 1 0,-1-1 0,1 0 0,-1 0 0,2 2 0,2 10 76,1 1 0,-2-1 0,1 1 0,-2-1 0,0 1 0,-1 0 1,0 18-1,-12 103 366,3-53-185,6-55-143,1 0-1,1-1 1,2 1-1,8 46 1,-9-70-123,0 0 1,-1 0 0,1 0-1,0 0 1,1 0-1,-1 0 1,1-1-1,-1 1 1,1 0-1,0-1 1,0 1-1,0-1 1,0 1-1,0-1 1,0 0-1,1 0 1,-1 0-1,1 0 1,0-1-1,-1 1 1,1-1-1,0 1 1,0-1 0,0 0-1,0 0 1,4 0-1,-3 0-1,1-1 0,0 0 0,0 0 0,0-1 1,0 1-1,-1-1 0,1 0 0,0-1 0,0 1 0,-1-1 0,1 0 0,-1 0 0,0 0 0,1 0 0,-1-1 0,5-4 1,4-4 33,0-2 1,0 0-1,-1 0 1,-1-1-1,0-1 1,-1 0-1,0 0 1,-2-1 0,0 0-1,0-1 1,-2 0-1,6-18 1,4-28 377,17-126 0,-32 175-383,5-31 131,-3 17 29,0 1 1,2 0-1,12-36 1,-16 61-207,-1 1 0,1-1 1,0 1-1,0 0 0,0-1 1,0 1-1,0 0 0,0 0 1,0 0-1,0 0 0,1 0 1,-1 0-1,0 0 0,1 0 1,-1 0-1,1 0 0,-1 1 1,1-1-1,-1 1 0,1-1 1,-1 1-1,1-1 0,-1 1 1,1 0-1,0 0 0,-1 0 1,1 0-1,-1 0 0,1 0 1,0 0-1,-1 1 0,2 0 1,4 0 6,0 1 0,0 0 0,0 0 0,0 1 0,12 6 0,9 9 25,-2 0-1,0 1 1,35 35 0,63 77 361,-123-128-449,1-1-1,-1 1 0,0-1 1,0 1-1,0 0 1,0-1-1,-1 1 1,1 0-1,-1 0 1,1-1-1,-1 1 1,0 0-1,0 0 1,0 0-1,-1 3 1,1 6-3344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28.913"/>
    </inkml:context>
    <inkml:brush xml:id="br0">
      <inkml:brushProperty name="width" value="0.05" units="cm"/>
      <inkml:brushProperty name="height" value="0.05" units="cm"/>
    </inkml:brush>
  </inkml:definitions>
  <inkml:trace contextRef="#ctx0" brushRef="#br0">102 1 12256,'0'0'3945,"6"12"-3508,-2-3-344,-1-3-28,0 1 0,0-1 0,-1 1 0,0 0 0,0 0 0,0 0-1,-1 0 1,0 0 0,0 0 0,-1 0 0,-1 13 0,-8 30 552,-3-1 0,-26 70 0,21-72 212,2 2 0,-13 71-1,27-107-519,1-9-149,-1-1 0,1 1-1,-1-1 1,1 1 0,-1-1 0,0 0 0,0 1 0,-1-1 0,-2 5 0,11-9 848,4-4-724,-3-3-253,0 1 0,-1-1-1,0 0 1,0-1 0,-1 0-1,6-10 1,0-3-2130,11-30 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29.220"/>
    </inkml:context>
    <inkml:brush xml:id="br0">
      <inkml:brushProperty name="width" value="0.05" units="cm"/>
      <inkml:brushProperty name="height" value="0.05" units="cm"/>
    </inkml:brush>
  </inkml:definitions>
  <inkml:trace contextRef="#ctx0" brushRef="#br0">1 160 12160,'0'0'2753,"0"-12"-2290,1 6-405,-2 2-16,1 0 0,0 0 0,1 0 0,-1 0 0,1 0 0,0 0 0,0 0-1,0 1 1,0-1 0,0 0 0,1 0 0,0 1 0,0-1 0,0 1 0,0 0 0,0-1 0,1 1 0,0 0 0,-1 1-1,1-1 1,0 0 0,6-3 0,7-3 175,1 1-1,0 0 1,0 1-1,0 1 0,1 1 1,0 1-1,0 0 1,0 1-1,1 1 1,33 0-1,-21 4 257,-1 0-1,0 2 1,0 1-1,0 2 1,54 19-1,-53-12 632,-30-14-1220,0 1 0,0 0 0,0-1 1,0 1-1,0 0 0,0 0 0,0 0 0,0 0 1,0 0-1,0 0 0,0 0 0,0 0 0,-1 0 1,1 0-1,-1 1 0,1-1 0,-1 0 0,1 0 1,-1 1-1,1 1 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29.810"/>
    </inkml:context>
    <inkml:brush xml:id="br0">
      <inkml:brushProperty name="width" value="0.05" units="cm"/>
      <inkml:brushProperty name="height" value="0.05" units="cm"/>
    </inkml:brush>
  </inkml:definitions>
  <inkml:trace contextRef="#ctx0" brushRef="#br0">149 0 10656,'0'0'3368,"-1"14"-2674,-5 31-16,-2-1-1,-18 56 0,-58 162 1932,79-242-2279,1 0-1,-1 23 0,-3 15 865,7-58-1157,1 1 0,0 0 0,0-1 0,0 1 0,0 0 0,-1 0 0,1-1 0,0 1 0,0 0 1,0-1-1,0 1 0,1 0 0,-1-1 0,0 1 0,0 0 0,0-1 0,1 1 0,-1 0 0,1 0 0,-1 0-10,0-1-1,1 0 0,-1 0 0,1 0 0,-1 0 0,0 0 0,1 0 0,-1 0 1,1 0-1,-1 0 0,0 0 0,1 0 0,-1 0 0,1 0 0,-1 0 0,0 0 0,1 0 1,-1 0-1,0-1 0,1 1 0,-1 0 0,0 0 0,1 0 0,0-1 0,24-20 581,-24 20-614,128-128 1273,-129 128-1261,4-4 83,1 0 0,-1 0 0,1 0 1,0 1-1,0 0 0,0 0 0,1 0 1,0 0-1,-1 1 0,1 0 0,11-4 1,-15 7-69,-1 0 1,0 0 0,1 0 0,-1 0 0,0 0 0,0 1-1,0-1 1,1 0 0,-1 1 0,0-1 0,0 1-1,0-1 1,0 1 0,0 0 0,1-1 0,-1 1 0,0 0-1,-1 0 1,1 0 0,0-1 0,0 1 0,0 0 0,0 0-1,-1 0 1,1 1 0,0-1 0,-1 0 0,1 0 0,-1 0-1,1 3 1,2 4 34,0 0-1,-1 1 1,1 10-1,-2-15-24,21 158 656,-24-143-575,1-17-104,1 0 0,-1-1 0,1 1 0,0 0 0,0-1 0,-1 1 0,1 0 0,0 0 0,1-1 0,-1 1 0,0 0 0,0 0 0,1-1 0,-1 1 0,1 0 0,-1-1 0,2 3-1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31.267"/>
    </inkml:context>
    <inkml:brush xml:id="br0">
      <inkml:brushProperty name="width" value="0.05" units="cm"/>
      <inkml:brushProperty name="height" value="0.05" units="cm"/>
    </inkml:brush>
  </inkml:definitions>
  <inkml:trace contextRef="#ctx0" brushRef="#br0">629 0 5920,'0'0'12881,"-10"4"-12411,-29 12 21,1 1 0,1 2 0,-37 26 0,-110 83 1184,163-112-1504,-107 72 875,67-51-375,25-17 128,36-20-783,0 0 1,0 1-1,0-1 1,0 1-1,0-1 1,0 0 0,0 1-1,0-1 1,0 0-1,1 1 1,-1-1-1,0 0 1,0 1-1,0-1 1,1 0 0,-1 1-1,0-1 1,0 0-1,1 0 1,-1 1-1,0-1 1,1 0 0,-1 0-1,0 1 1,1-1-1,-1 0 1,0 0-1,1 0 1,-1 0-1,0 0 1,1 0 0,-1 0-1,1 1 1,-1-1-1,27 12 155,-11-4-95,24 11 101,71 23-1,-71-28-86,1 2 0,42 24 0,-60-27-56,149 77 176,-131-71-178,-17-7 31,37 12 0,-52-21 19,-1-1 0,0 0-1,15 1 1,-2-16-275,-3 1-416,-10 5-2754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32.047"/>
    </inkml:context>
    <inkml:brush xml:id="br0">
      <inkml:brushProperty name="width" value="0.05" units="cm"/>
      <inkml:brushProperty name="height" value="0.05" units="cm"/>
    </inkml:brush>
  </inkml:definitions>
  <inkml:trace contextRef="#ctx0" brushRef="#br0">543 115 6224,'0'0'7753,"2"-10"-7041,4-33-24,-5 41-640,-1 1 0,-1 0 0,1-1-1,0 1 1,0 0 0,0-1 0,-1 1 0,1 0 0,-1 0 0,1 0 0,-1-1 0,1 1-1,-1 0 1,0 0 0,0 0 0,1 0 0,-1 0 0,0 0 0,0 0 0,0 0 0,0 0-1,-2-1 1,-1-1 160,0-1-71,-1 1 0,1 0 0,-1 0 0,1 0 0,-1 1 0,0 0 0,0 0 0,0 0 0,0 0 0,0 1 0,0 0 0,0 0 0,-1 0 0,1 1 0,0-1 0,-9 2 0,-5 0 117,1 1 1,0 1-1,-25 8 1,17-4-18,0 2 1,1 1-1,1 1 0,0 1 1,-35 23-1,45-25-123,-1 0 0,1 2-1,1 0 1,0 0 0,1 1-1,0 0 1,1 1 0,1 1-1,-12 20 1,18-27-66,1-1-1,0 1 1,0 0 0,0 0 0,1 0-1,1 0 1,-1 0 0,1 0 0,1 0-1,-1 1 1,1-1 0,1 0 0,0 0-1,0 0 1,0 1 0,1-1 0,5 13-1,-3-11 3,1 0 0,0-1 0,1 0 0,0 0 0,0 0 0,1-1 0,0 0 0,0 0 0,1-1 0,0 0 0,0 0 0,1-1 0,15 9 0,-4-5 33,1-1 0,1 0 0,-1-2 0,1 0 0,1-2 0,28 4 0,142 7 534,109-22 741,-290 4-1281,-11 2-67,0-1-1,0 1 1,0-1-1,1 1 1,-1 0 0,0 0-1,0-1 1,0 1-1,1 0 1,-1 0 0,0 0-1,0 0 1,1 1 0,-1-1-1,0 0 1,0 0-1,0 1 1,3 0 0,-7 5-2273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11.255"/>
    </inkml:context>
    <inkml:brush xml:id="br0">
      <inkml:brushProperty name="width" value="0.05" units="cm"/>
      <inkml:brushProperty name="height" value="0.05" units="cm"/>
      <inkml:brushProperty name="color" value="#008C3A"/>
    </inkml:brush>
  </inkml:definitions>
  <inkml:trace contextRef="#ctx0" brushRef="#br0">79 0 5224,'0'0'10516,"-9"10"-10415,-25 30 2,31-37-52,0 0 0,0 0 0,0-1 1,0 1-1,-1-1 0,-4 3 1,1 2 479,5 10 1162,2-17-1642,1 1 0,-1-1 0,0 1 0,1-1 0,-1 1 0,0-1 0,1 0 0,-1 1 0,0-1 0,1 0 0,-1 1 0,1-1 0,-1 0-1,1 1 1,-1-1 0,1 0 0,-1 0 0,1 0 0,-1 0 0,1 1 0,-1-1 0,1 0 0,-1 0 0,1 0 0,0 0 0,0 0 0,0 0 5,0 0 0,1 0 0,-1 0 1,0 1-1,1-1 0,-1 1 1,0-1-1,0 1 0,0-1 1,1 1-1,-1 0 0,0-1 0,0 1 1,0 0-1,1 1 0,2 0 0,1 0 0,0-1 0,-1 1-1,1-1 1,0 0 0,0 0 0,0-1 0,0 1-1,6-2 1,2 2 38,69 6 188,-32-4-63,55 11 0,-79-9-128,-9 0-32,0-2 0,1 0 1,-1-1-1,21-1 0,23 3 11,-50-2-44,1 0-1,-1-2 0,0 1 1,1-1-1,-1-1 1,14-2-1,-14-2 132,-14 1-14,-21-4 35,16 6-172,-13-3 46,-1 1 0,1 1 0,-1 0 0,-30 1 0,-88 11 127,2-1-70,108-6-59,22-2-30,1 1-1,0-1 1,0 0-1,-1-1 1,1 1 0,0-2-1,0 1 1,-11-4 0,17 5-9,0 0-1,0-1 1,0 1 0,0 0 0,0-1 0,0 1 0,0 0 0,0-1 0,0 1 0,0-1 0,0 0 0,0 1-1,1-1 1,-1 0 0,0 1 0,0-1 0,1 0 0,-1 0 0,0 0 0,1 0 0,-1 0 0,1 1 0,-2-3-1,3 1-225,-1 1-1,1 0 0,-1-1 1,1 1-1,0 0 0,-1-1 1,1 1-1,0 0 0,0 0 1,0 0-1,0 0 0,0 0 0,0 0 1,0 0-1,3-1 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43.148"/>
    </inkml:context>
    <inkml:brush xml:id="br0">
      <inkml:brushProperty name="width" value="0.05" units="cm"/>
      <inkml:brushProperty name="height" value="0.05" units="cm"/>
      <inkml:brushProperty name="color" value="#AB008B"/>
    </inkml:brush>
  </inkml:definitions>
  <inkml:trace contextRef="#ctx0" brushRef="#br0">1 400 5824,'0'0'10827,"13"-2"-10640,208-26 541,-84 11-368,106-9 97,214-11 287,-276 6-373,-86 12 56,180-10-1,56 15 369,-299 12-706,155-1 392,-135 4-96,-52-1-351,0 0-24,0 1 0,-1-1 0,1 1 0,-1-1 0,1 1 0,-1-1 0,1 0-1,-1 1 1,1-1 0,-1 0 0,1 1 0,-1-1 0,0 0 0,1 1 0,-1-1 0,1 0 0,-1 0-1,0 0 1,1 0 0,-1 0 0,0 0 0,1 0 0,-1 0 0,0 0 0,0 0 0,-27 0 56,18 0-26,-7 1 5,-97 0 263,95-3-245,1 0 0,-1-1 0,1 0 0,-21-8 0,26 7-24,-34-11 185,1-2 0,0-2 0,-49-28 0,81 39-117,10 6-63,-1 0 0,1 0 1,0 0-1,0-1 0,0 1 0,0-1 0,0 0 0,1-1 0,-1 1 1,1-1-1,0 1 0,0-1 0,-3-6 0,5 10-32,1-1-1,-1 1 1,1-1-1,0 1 1,0-1-1,-1 1 0,1-1 1,0 0-1,0 1 1,0-1-1,0 1 1,0-1-1,0 0 1,0 1-1,0-1 1,0 0-1,0 1 1,0-1-1,0 1 1,0-1-1,0 0 0,0 1 1,1-1-1,-1 1 1,0-1-1,0 1 1,1-1-1,-1 1 1,0-1-1,1 1 1,-1-1-1,1 1 1,-1-1-1,1 1 0,-1-1 1,0 1-1,1 0 1,0-1-1,-1 1 1,1 0-1,-1 0 1,1-1-1,0 1 1,4-1 2,-1 1 0,0 0 0,0 1 0,0-1 1,8 2-1,0 0-25,33 6 44,-1 3 1,0 1-1,58 26 1,-58-22-19,139 59 109,-175-72-95,0 0 0,-1 1 0,0 0-1,0 1 1,0-1 0,-1 1 0,1 1 0,-1-1-1,8 10 1,-15-14-19,1 0 0,0-1 0,-1 1 0,1 0 0,0-1-1,-1 1 1,1 0 0,-1-1 0,1 1 0,-1-1 0,1 1 0,-1-1-1,1 1 1,-1-1 0,0 1 0,1-1 0,-1 1 0,0-1 0,1 0 0,-2 1-1,-17 9 80,2-3-45,-26 9 66,0 2 0,2 1 0,0 3 0,-53 37 0,78-49-56,-19 14 82,34-24-131,0 1 1,0 0 0,0 0-1,0 0 1,0 0-1,0 0 1,1 0-1,-1 0 1,0 0-1,1 0 1,-1 0-1,0 0 1,1 1 0,-1-1-1,1 0 1,0 0-1,-1 0 1,1 1-1,0-1 1,0 0-1,0 1 1,0-1 0,0 0-1,0 0 1,0 2-1,1-2 1,0 0 0,-1 0-1,1 1 1,0-1 0,0 0-1,-1-1 1,1 1 0,0 0 0,0 0-1,0 0 1,0 0 0,0-1-1,0 1 1,0 0 0,0-1 0,1 1-1,-1-1 1,0 1 0,0-1-1,0 0 1,3 1 0,22 1-2397,-24-2 1228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44.487"/>
    </inkml:context>
    <inkml:brush xml:id="br0">
      <inkml:brushProperty name="width" value="0.05" units="cm"/>
      <inkml:brushProperty name="height" value="0.05" units="cm"/>
      <inkml:brushProperty name="color" value="#AB008B"/>
    </inkml:brush>
  </inkml:definitions>
  <inkml:trace contextRef="#ctx0" brushRef="#br0">1 271 5416,'0'0'9698,"0"-10"-9138,0 4-458,-1 0-32,1 1-1,0 0 1,1-1 0,-1 1-1,1 0 1,0-1-1,0 1 1,1 0 0,-1 0-1,1 0 1,0 0-1,3-4 1,2-1 180,0 0 1,0 1 0,0 0-1,1 0 1,1 1 0,0 0-1,0 0 1,0 1 0,1 0-1,0 1 1,0 0 0,1 1-1,-1 0 1,1 0 0,1 1-1,-1 1 1,16-4 0,-23 6-137,-1 1 1,1-1 0,-1 1 0,1-1-1,0 1 1,-1 0 0,1 1 0,-1-1 0,1 1-1,0-1 1,-1 1 0,5 1 0,-6 0-62,0 0 0,1-1 0,-1 1 0,0 0 0,0 0 0,0 0 0,0 0 0,-1 1 0,1-1 0,-1 0 0,1 1 0,-1-1 0,0 1 0,0-1 0,0 1 0,2 5 0,2 15 122,0 1 0,-2 0 0,-1 0 1,-1 47-1,1 9 141,1-28-84,2-1 0,14 57 0,-15-95-176,1 1-1,0-1 1,1-1 0,0 1-1,1-1 1,0 0 0,1-1-1,0 1 1,20 18 0,-23-25-28,0 0 1,1-1-1,-1 1 1,1-1-1,0-1 1,1 1-1,-1-1 1,1 0 0,9 2-1,-12-3-7,1-1 1,0-1-1,-1 1 0,1-1 1,0 0-1,0 0 1,-1 0-1,1-1 0,0 1 1,0-1-1,-1 0 0,1-1 1,-1 1-1,1-1 0,4-2 1,3-3 22,0 0 0,0-1 0,0 0 0,-1-1 0,0 0 1,-1 0-1,0-2 0,17-21 0,-15 15 0,-1-1 0,-1 0 0,-1-1 0,0 0 0,8-29 0,-5 9 97,-3 0 0,-1-1 0,-1 0-1,-3 0 1,-1 0 0,-2 0 0,-7-61 0,6 97-119,0 0 0,-1-1 1,2 1-1,-1-1 0,0 1 1,1-1-1,0 1 0,0 0 1,0 0-1,0-1 0,1 1 1,0 0-1,0 0 0,0 0 1,0 0-1,1 1 0,-1-1 0,1 1 1,0-1-1,0 1 0,0 0 1,0 0-1,1 0 0,-1 1 1,1-1-1,0 1 0,0 0 1,0 0-1,0 0 0,0 0 1,0 1-1,0 0 0,7-2 0,8 2-10,0 0 0,0 2 0,0 0 0,-1 1 0,26 6 0,90 30 4,-121-34-14,-6-1 2,57 19-10,-56-19 20,-1 0 0,0 1 1,-1 0-1,1 0 1,0 0-1,7 8 0,-14-11-19,1 0-1,-1 0 0,1 0 1,-1 1-1,1-1 0,-1 0 1,0 0-1,0 1 0,1-1 1,-1 0-1,0 0 0,0 1 1,-1-1-1,1 0 0,0 0 1,0 1-1,0-1 0,-1 0 0,1 0 1,-1 1-1,1-1 0,-1 0 1,1 0-1,-1 0 0,0 0 1,0 0-1,1 0 0,-1 0 1,0 0-1,0 0 0,0 0 1,0-1-1,0 1 0,0 0 1,0-1-1,0 1 0,-2 0 0,-4 4-724</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45.435"/>
    </inkml:context>
    <inkml:brush xml:id="br0">
      <inkml:brushProperty name="width" value="0.05" units="cm"/>
      <inkml:brushProperty name="height" value="0.05" units="cm"/>
      <inkml:brushProperty name="color" value="#AB008B"/>
    </inkml:brush>
  </inkml:definitions>
  <inkml:trace contextRef="#ctx0" brushRef="#br0">225 127 9744,'0'0'3108,"1"-10"-2794,2-33 64,-3 42-354,0 0 1,0 0 0,0 0 0,0 1 0,0-1-1,0 0 1,0 0 0,0 0 0,-1 0 0,1 0 0,0 1-1,-1-1 1,1 0 0,0 0 0,-1 0 0,1 1-1,-1-1 1,1 0 0,-1 1 0,1-1 0,-1 0-1,0 1 1,1-1 0,-1 1 0,0-1 0,1 1-1,-1-1 1,0 1 0,-1-1 0,-20 0 495,19 2-446,-8 1 84,-1 0 0,1 1 1,0 0-1,1 1 0,-1 0 0,1 1 0,0 0 0,0 1 1,0 0-1,1 0 0,-1 1 0,2 0 0,-1 1 0,1 0 0,0 0 1,1 1-1,-12 17 0,18-24-111,0 1 0,0-1 1,0 0-1,0 1 0,1-1 1,-1 1-1,1-1 0,-1 1 1,1-1-1,0 1 0,0 0 1,0-1-1,0 1 0,1-1 1,-1 1-1,1-1 0,-1 1 1,1-1-1,0 1 0,0-1 1,0 0-1,0 0 0,1 1 1,-1-1-1,0 0 0,1 0 1,0 0-1,1 2 0,2 0 48,-1 1-1,1-1 0,0 0 1,0-1-1,1 1 0,-1-1 1,1 0-1,0 0 0,11 4 1,-12-6-22,1 1 0,0-1 1,-1 0-1,1 0 0,0-1 1,0 0-1,-1 0 0,1 0 1,0-1-1,0 1 0,-1-2 1,1 1-1,0 0 0,-1-1 1,1 0-1,-1 0 0,9-6 1,-1-1 129,0-1 1,0 0 0,-1-1 0,21-24-1,-26 27-76,-1 0 0,0-1 0,0 0 0,-1 0 0,0 0-1,5-17 1,16-61 1004,-24 77-931,-1 4 67,0-5 149,1 9-204,0 7-7,-1-2-157,-1 1 1,0-1 0,0 1-1,0-1 1,0 1-1,-1-1 1,0 1 0,0 4-1,-3 11 43,-3 81 141,-23 251 312,-29-5-22,55-330-473,-2 12 81,-1-1 0,-2 0 0,-13 29-1,21-55-117,1 0 0,0 0-1,-1 0 1,1 0 0,-1 0-1,1-1 1,-1 1 0,0 0-1,1 0 1,-1-1 0,0 1-1,1 0 1,-1-1 0,0 1-1,0-1 1,0 1 0,0-1-1,1 1 1,-1-1 0,0 1-1,0-1 1,0 0 0,0 0-1,0 0 1,-2 1-1,2-2 6,-1 1-1,0 0 0,0-1 0,1 1 0,-1-1 0,0 0 0,1 0 0,-1 1 0,1-1 0,-1 0 0,1-1 0,-1 1 0,0-1 0,-5-5 40,1 1 0,0-1 0,1-1 0,-8-11 0,-8-23 130,2 0-1,1-1 0,3-1 0,-14-64 0,25 91-107,1 1 1,-1-20 0,4 30-52,0 0 1,0 0-1,0 0 1,1-1-1,0 1 0,0 0 1,0 1-1,1-1 1,3-6-1,-4 9-17,1 1 0,-1-1 0,1 1 0,0 0 0,0 0 0,0 0 0,0 0 0,0 0 0,0 0 0,1 0 0,-1 1-1,1-1 1,-1 1 0,1 0 0,0 0 0,-1 0 0,1 0 0,0 0 0,0 0 0,0 1 0,-1 0 0,1-1 0,0 1-1,5 0 1,4 1 6,1 0-1,-1 0 0,0 1 0,16 5 0,190 73 103,-201-72-420,18 5 414,-33-13-541,0 0-1,0 0 1,0 0-1,0 0 1,0 0 0,0 0-1,1 0 1,-1-1-1,3 0 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46.653"/>
    </inkml:context>
    <inkml:brush xml:id="br0">
      <inkml:brushProperty name="width" value="0.05" units="cm"/>
      <inkml:brushProperty name="height" value="0.05" units="cm"/>
      <inkml:brushProperty name="color" value="#AB008B"/>
    </inkml:brush>
  </inkml:definitions>
  <inkml:trace contextRef="#ctx0" brushRef="#br0">665 0 5720,'0'0'12431,"-10"11"-12011,1-2-319,-6 7 160,0 0-1,-30 22 1,-65 39 861,-21 16-155,60-39-523,-119 101 986,179-144-1216,1 1 0,0 0 1,0 0-1,1 1 1,-8 16-1,17-29-198,0 0 0,0 1 0,-1-1 0,1 1 0,0-1 0,0 1 1,0-1-1,-1 1 0,1-1 0,0 1 0,0-1 0,0 1 0,0-1 0,0 0 0,0 1 0,0-1 0,0 1 0,0-1 0,0 1 0,0-1 0,1 1 0,-1-1 0,0 1 0,0-1 0,0 1 0,1-1 0,-1 0 0,0 1 0,0-1 0,1 1 0,-1-1 0,0 0 0,1 1 0,-1-1 1,1 0-1,-1 1 0,0-1 0,1 0 0,-1 0 0,1 1 0,-1-1 0,1 0 0,-1 0 0,0 0 0,1 0 0,-1 0 0,1 0 0,-1 0 0,1 1 0,-1-1 0,1-1 0,-1 1 0,1 0 0,-1 0 0,1 0 0,0 0 0,35-4 250,-29 3-172,28-3 203,70 0 1,-86 5-228,1 1 0,-1 1 0,0 0 0,0 2 0,24 8 1,2 4 76,48 27 1,-71-33-108,-1 2 0,0 1 0,-1 1-1,19 18 1,-13-9 3,-7-7-7,0 0-1,-2 1 1,29 40-1,-36-46-17,4 11 67,-13-23-92,-1 0 0,1 0 0,0 0 1,-1 0-1,1 0 0,0 0 0,0 0 0,-1 0 0,1 0 0,0 0 0,-1 0 1,1 0-1,0 0 0,0-1 0,-1 1 0,1 0 0,-1-1 0,1 1 0,0 0 0,-1-1 1,1 1-1,-1-1 0,1 1 0,-1-1 0,1 1 0,-1-1 0,2 0 0,12-12-3705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2:47.734"/>
    </inkml:context>
    <inkml:brush xml:id="br0">
      <inkml:brushProperty name="width" value="0.05" units="cm"/>
      <inkml:brushProperty name="height" value="0.05" units="cm"/>
      <inkml:brushProperty name="color" value="#AB008B"/>
    </inkml:brush>
  </inkml:definitions>
  <inkml:trace contextRef="#ctx0" brushRef="#br0">614 123 4816,'0'0'13002,"-11"-4"-12590,-2 0-272,9 3-90,-1 0-1,1-1 1,-1 0 0,1 1 0,-1-1-1,1-1 1,0 1 0,0-1 0,0 1-1,0-1 1,1 0 0,-5-5 0,-1 0 183,0-1-1,-1 1 1,0 1 0,0 0 0,-1 0 0,0 1 0,-23-10 0,26 13-135,-1 0 0,0 1 0,-1 0 0,1 1 0,0 0-1,0 0 1,-1 1 0,1 0 0,0 1 0,-1 0 0,-11 2 0,2 2 5,1 0 0,0 1 0,1 1-1,-1 0 1,1 1 0,1 1 0,-1 1 0,2 0-1,-21 18 1,26-19-48,0 1 0,0 1-1,1 0 1,0 0 0,1 1 0,0 0 0,1 0-1,0 1 1,1-1 0,0 2 0,2-1-1,-1 1 1,-2 15 0,4-14 7,1 0 1,0 0 0,1 0-1,1 0 1,0 0-1,1 0 1,1 0-1,0 0 1,5 16-1,-3-19-21,0-1-1,1 0 1,0 0 0,1 0-1,0 0 1,0-1-1,1 0 1,1 0-1,0-1 1,0 0-1,16 13 1,-2-5 25,2 0 0,-1-2 0,2-1 1,0-1-1,1-1 0,0-1 0,0-1 0,1-2 1,42 8-1,-21-8 138,0-2 1,1-2 0,-1-3 0,84-7-1,-127 5-397,8 0 344,0 0 1,18-6 0,-12-2-3547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16.424"/>
    </inkml:context>
    <inkml:brush xml:id="br0">
      <inkml:brushProperty name="width" value="0.05" units="cm"/>
      <inkml:brushProperty name="height" value="0.05" units="cm"/>
      <inkml:brushProperty name="color" value="#004F8B"/>
    </inkml:brush>
  </inkml:definitions>
  <inkml:trace contextRef="#ctx0" brushRef="#br0">280 272 4416,'0'0'9889,"-10"-4"-9518,3 1-285,5 1-57,-1 1 0,1 0-1,-1-1 1,1 1 0,-1 0 0,0 1 0,1-1 0,-1 0 0,0 1 0,0-1 0,1 1 0,-1 0 0,0 0 0,0 0 0,0 0 0,1 1 0,-1-1 0,0 1 0,0 0 0,1 0 0,-1 0 0,0 0 0,-3 2 0,-9 8 204,1 1 1,0 1-1,0 0 1,2 1-1,-1 0 1,2 1-1,-12 19 1,10-11 58,0 1-1,2 0 1,1 1 0,-11 37-1,18-48-161,0 0 0,1 1-1,0-1 1,2 1-1,-1-1 1,2 1-1,0-1 1,1 0 0,0 1-1,1-1 1,0 0-1,2 0 1,-1 0 0,2-1-1,8 16 1,-13-26-100,1 1 0,0-1 1,0 0-1,0 0 0,0 0 1,0 0-1,1-1 0,-1 1 1,1-1-1,0 1 0,0-1 1,0 0-1,0 0 0,0 0 1,0 0-1,1-1 0,-1 1 1,1-1-1,-1 0 0,1 0 1,-1 0-1,1-1 0,-1 1 1,1-1-1,0 0 0,-1 0 1,1 0-1,0 0 0,-1-1 1,1 1-1,0-1 0,-1 0 1,1 0-1,4-2 0,3-2 18,-1 0-1,0-1 1,0 1-1,-1-2 1,0 1-1,0-2 1,0 1-1,-1-1 1,0 0-1,7-11 1,0-1 5,0-2-1,-2 0 1,-1-1 0,-1 0 0,-1-1 0,8-27 0,-8 17 22,-2 0 0,-2-1 0,5-65 0,-11 27 80,0 66-103,-1 0-1,0 0 0,0 0 0,-1 0 0,0 0 1,0 0-1,-1 1 0,-3-8 0,6 13-47,0 1-1,-1 0 1,1-1-1,0 1 1,-1 0-1,1-1 1,-1 1-1,1 0 1,0 0 0,-1-1-1,1 1 1,-1 0-1,1 0 1,-1 0-1,1 0 1,-1-1-1,1 1 1,0 0-1,-1 0 1,1 0-1,-1 0 1,1 0-1,-1 0 1,1 0-1,-1 0 1,1 1-1,-1-1 1,1 0-1,-1 0 1,1 0 0,-1 0-1,1 1 1,0-1-1,-1 0 1,1 0-1,-1 1 1,1-1-1,0 0 1,-1 1-1,1-1 1,0 0-1,-1 1 1,1-1-1,0 0 1,0 1-1,-1 0 1,-16 22 29,17-22-30,-8 12 8,1 1 1,1 1-1,0-1 0,1 1 1,0 0-1,2 0 1,0 1-1,0-1 1,0 18-1,2-4 7,1 1 0,1-1-1,10 57 1,-8-75 1,-1 0 0,2 0 0,-1 0-1,2 0 1,-1 0 0,1-1 0,1 0 0,0 0 0,9 11 0,-10-15-3,0 0 1,1 0-1,0-1 1,0 0-1,0 0 1,1 0-1,-1-1 1,1 0-1,0 0 0,1-1 1,-1 0-1,0 0 1,1 0-1,8 1 1,-4-2 14,0 0 0,-1 0 0,2-1 0,-1 0 0,0-1 0,0 0 0,0-1 0,0-1 0,0 0 0,0 0 0,-1-1 0,13-5 0,-7 1 32,1-1 1,-2 0 0,1-1-1,-1-1 1,0-1 0,-1 0-1,-1-1 1,20-20 0,-18 14-21,-1-1 1,-1-1-1,-1 0 0,-1-1 1,-1 0-1,0-1 0,-2-1 1,0 1-1,-2-1 0,0-1 1,5-42-1,-6 27 41,-2-1 0,-1 0 1,-2 0-1,-2 1 0,-12-76 0,1 89 30,1 17-28,11 9-82,0 0 0,-1 0 0,1 0 0,-1 0 0,1 0 0,-1 0-1,1 0 1,-1 0 0,1 0 0,0 0 0,-1 1 0,1-1 0,-1 0 0,1 0 0,0 1 0,-1-1 0,1 0 0,0 0 0,-1 1 0,1-1 0,0 0 0,-1 1 0,1-1 0,0 0 0,0 1 0,-1-1 0,1 0 0,0 1 0,0-1 0,-1 1 0,-6 17 9,0 0 1,1 0-1,1 0 0,1 1 1,0-1-1,0 21 0,0 7-8,2 0 0,2 0 1,2 0-1,2-1 0,2 1 0,20 74 0,-16-88 56,3-1 0,0-1-1,2 0 1,1-1-1,25 34 1,-37-57 10,3 1-651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16.684"/>
    </inkml:context>
    <inkml:brush xml:id="br0">
      <inkml:brushProperty name="width" value="0.05" units="cm"/>
      <inkml:brushProperty name="height" value="0.05" units="cm"/>
      <inkml:brushProperty name="color" value="#004F8B"/>
    </inkml:brush>
  </inkml:definitions>
  <inkml:trace contextRef="#ctx0" brushRef="#br0">1 0 12960,'0'0'1208,"86"4"-768,-37 2 32,-1 0-8,7 0 40,-1 0 7,0 0-55,-7-4 0,5 4-128,-1 2-8,-5-6-232,-4-4 16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19.839"/>
    </inkml:context>
    <inkml:brush xml:id="br0">
      <inkml:brushProperty name="width" value="0.05" units="cm"/>
      <inkml:brushProperty name="height" value="0.05" units="cm"/>
      <inkml:brushProperty name="color" value="#004F8B"/>
    </inkml:brush>
  </inkml:definitions>
  <inkml:trace contextRef="#ctx0" brushRef="#br0">0 1197 8744,'0'0'1144,"10"-13"-674,4-5-266,48-56 771,-31 40-218,1 2 321,-2-2 0,46-67 1,-42 43-64,-3-2 0,43-120 0,15-137 1372,-83 292-2145,-2 0-1,-1 0 1,-1 0 0,-1-1 0,-1 1 0,-1 0-1,-5-28 1,6 50-194,-1 0 0,1 0-1,-1 0 1,0 0 0,0 1 0,0-1-1,0 0 1,-1 0 0,1 1 0,-1-1-1,1 1 1,-5-5 0,5 6-34,0 1 1,0-1 0,0 1-1,0-1 1,0 0-1,0 1 1,0 0 0,0-1-1,0 1 1,0 0-1,0-1 1,-1 1 0,1 0-1,0 0 1,0 0 0,0 0-1,-1 0 1,1 0-1,0 0 1,0 1 0,0-1-1,0 0 1,0 1-1,0-1 1,-1 1 0,1-1-1,0 1 1,0-1 0,0 1-1,0 0 1,1-1-1,-1 1 1,-2 1 0,-2 4 19,0-1 0,0 1 1,0 0-1,0 0 0,1 1 1,0-1-1,-6 14 0,-17 53 108,12-21-84,3 1 1,1 0 0,4 1-1,1 0 1,3 0 0,3 0-1,6 60 1,-3-85-21,2 0 0,1 0 1,16 43-1,-17-56-6,2-1 0,0 0 0,0 0 0,2-1 0,-1 0 0,2 0 0,20 22 0,-26-32-12,0 0 1,1-1-1,-1 1 0,0-1 0,1-1 0,0 1 0,0 0 0,0-1 1,0 0-1,0 0 0,0-1 0,10 2 0,-7-2 5,1 0 1,0-1-1,-1 0 0,1-1 0,-1 0 0,1 0 1,11-4-1,5-3 32,0-2 0,-1 0-1,0-2 1,25-17 0,-21 13 23,-2-1 1,0-1-1,-1-2 0,-1-1 0,30-33 1,-51 50-58,0 1 0,-1-1 1,0 0-1,0 0 1,0 0-1,0-1 1,1-4-1,-2 8-12,-1-1 0,1 1-1,-1-1 1,0 1 0,1-1-1,-1 1 1,0-1 0,0 1-1,0-1 1,0 0 0,0 1-1,-1-1 1,1 1 0,0-1-1,-1 1 1,1-1 0,-1 1-1,1 0 1,-1-1 0,0 1-1,1 0 1,-1-1 0,0 1-1,-1-2 1,0 3-3,1-1-1,-1 1 0,0 0 1,1-1-1,-1 1 0,0 0 1,1 0-1,-1 0 0,0 0 1,1 1-1,-1-1 1,0 0-1,1 1 0,-1-1 1,1 1-1,-1-1 0,0 1 1,1 0-1,-1-1 0,1 1 1,0 0-1,-3 2 1,-17 13 17,0 1 0,1 1 0,1 0 0,1 1 0,1 2 0,-24 34 0,32-43-22,1 1-1,0 0 1,0 0-1,2 1 0,0 0 1,0 0-1,1 1 0,-4 22 1,9-35 0,0 1 0,0-1 1,0 1-1,0-1 0,0 0 1,1 1-1,-1-1 0,1 0 0,0 1 1,-1-1-1,1 0 0,0 0 1,1 1-1,-1-1 0,0 0 1,1 0-1,-1 0 0,1-1 0,-1 1 1,1 0-1,0 0 0,0-1 1,0 1-1,0-1 0,0 0 0,0 0 1,0 1-1,0-1 0,0-1 1,1 1-1,-1 0 0,0 0 0,1-1 1,-1 1-1,0-1 0,1 0 1,-1 0-1,1 0 0,-1 0 1,1 0-1,-1-1 0,0 1 0,1-1 1,-1 1-1,0-1 0,1 0 1,-1 0-1,3-1 0,6-4 11,0 0 1,0-1-1,-1 0 0,0 0 1,0-1-1,-1-1 0,0 1 0,14-18 1,-1-4 100,30-54 1,-49 79-90,-1-1 1,1 0-1,-1 0 0,-1 0 1,1 0-1,-1-1 0,0 1 1,0 0-1,-1-1 0,0-8 0,-16 65 194,13-33-212,0-1-2,0 0 0,0 24-1,3-35-3,0 0 0,1-1 0,-1 1 0,1-1 0,0 1 0,0-1 0,0 1 0,1-1 0,0 0 0,0 0 0,0 0 0,0 0 0,5 7-1,-6-9 4,1 0 0,-1 0 0,1 0 0,-1 0 0,1-1 0,0 1 0,0 0 0,0-1 0,0 1 0,0-1 0,0 0 0,0 0 0,1 0 0,-1 0 0,0 0 0,1 0 0,-1 0 0,0-1 0,1 1 0,-1-1 0,1 0 0,-1 0 0,1 0-1,-1 0 1,1 0 0,-1 0 0,0-1 0,1 1 0,-1-1 0,1 0 0,3-1 0,3-2 14,-1 1-1,0-2 1,0 1-1,-1-1 1,1 0 0,-1 0-1,0-1 1,0 0-1,-1 0 1,0-1 0,0 0-1,0 0 1,-1 0-1,0-1 1,6-12-1,40-55 137,-12 19 36,-6 7 59,-32 48-249,-1 1 0,0 0 0,1 0-1,-1-1 1,0 1 0,1 0-1,-1 0 1,1 0 0,-1-1 0,1 1-1,-1 0 1,0 0 0,1 0-1,-1 0 1,1 0 0,-1 0 0,1 0-1,-1 0 1,1 0 0,-1 0-1,0 0 1,1 0 0,-1 0 0,1 0-1,-1 0 1,1 1 0,-1-1-1,0 0 1,1 0 0,-1 0 0,1 1-1,-1-1 1,0 0 0,1 0-1,-1 1 1,0-1 0,1 0 0,-1 1-1,0-1 1,0 1 0,1-1-1,-1 0 1,0 1 0,0-1 0,0 1-1,1 0 1,11 20 21,-11-20-19,11 28 7,-1 1-1,11 46 1,-11-36 24,-10-38-33,2 11 18,1-1 0,1 1 1,6 11-1,-9-20-11,0 0 0,0-1 1,0 1-1,1-1 0,0 0 1,0 0-1,0 0 0,0 0 1,0-1-1,0 1 0,1-1 0,-1 0 1,1 0-1,3 2 0,-2-2 0,-1-1-1,1 0 0,0 0 0,-1-1 0,1 1 1,-1-1-1,1 0 0,0 0 0,-1-1 0,1 1 1,0-1-1,4-1 0,10-4 28,27-11 1,-38 14-26,14-7 26,-1-1 0,0-1 0,0-1 0,-1-1 0,29-26 0,-19 15 17,-9 8 58,33-34 0,-53 50-102,14-18 112,-13 13-53,-13 9-22,0 4-41,0 0 1,0 0-1,1 1 1,0 0-1,-14 16 1,3-1-13,-21 30-1,35-44 9,1 1-1,0 0 1,0 1-1,1-1 0,0 1 1,1 0-1,-3 15 0,6-24-1,0 1-1,1 0 1,-1-1-1,1 1 1,0 0-1,-1 0 1,2-1-1,-1 1 1,0 0-1,0 0 1,1-1 0,-1 1-1,1 0 1,0-1-1,0 1 1,0 0-1,0-1 1,1 0-1,-1 1 1,1-1-1,-1 0 1,1 1-1,0-1 1,0 0-1,0 0 1,0 0-1,0-1 1,0 1-1,0 0 1,1-1-1,-1 0 1,1 1-1,-1-1 1,1 0-1,-1 0 1,4 0-1,1 1 4,1 0-1,-1-1 0,0-1 0,0 1 1,0-1-1,0 0 0,1 0 0,-1-1 1,0 0-1,0-1 0,0 1 1,12-6-1,-14 6 0,1-2 0,-1 1 0,0-1 0,-1 0 1,1 0-1,0 0 0,-1 0 0,0-1 0,1 0 0,-2 0 0,1 0 1,0 0-1,-1-1 0,0 1 0,0-1 0,5-10 0,9-25 39,-11 27-13,0-1 0,0 0-1,-2 0 1,1-1 0,-2 1-1,0-1 1,2-25 0,-7 37-5,-2 10-14,-3 10-4,-3 54-21,-3 120 0,2-15 10,6-118-8,-7 50-23,9-93 33,0 0 0,-1 1 0,-1-1 0,-11 24 1,15-36 9,0-1 0,-1 1 0,1 0 0,-1-1 0,0 1 0,0-1 0,1 0 0,-2 0 0,1 0 0,0 0 0,0 0-1,-1 0 1,1 0 0,-1-1 0,1 1 0,-5 1 0,4-2 2,0-1-1,1 1 1,-1-1-1,1 0 1,-1 0 0,1 0-1,-1 0 1,1 0-1,-1-1 1,0 1-1,1-1 1,-1 1-1,1-1 1,0 0-1,-5-2 1,2 0 3,-1-1 1,1 1 0,0-1-1,0 0 1,1-1 0,-1 1 0,1-1-1,0 0 1,0 0 0,1 0-1,-1 0 1,1-1 0,0 1-1,-3-10 1,4 8-1,0 0 0,1 1-1,-1-1 1,1 0 0,1 0 0,0 0 0,-1 0 0,2 0-1,-1 0 1,1 1 0,3-14 0,0 10 2,-1 1 0,1 0 0,0 0 1,1 0-1,0 0 0,1 1 0,9-12 0,5-1-5,1 0 0,1 1-1,0 2 1,41-26-1,-1 4-16,-32 23-8,-1-2 0,-1-1 1,45-42-1,-5-16 27,-59 66-5,-1 0-1,-1-1 1,0 1-1,-1-1 1,5-16-1,-9 24 5,11-40-32,-12 43 24,-1 0-1,0 0 0,1 1 1,-1-1-1,0 0 0,0 0 1,0 1-1,0-1 0,0 0 1,-1 0-1,1 0 1,0 1-1,-1-1 0,1 0 1,-1 1-1,0-1 0,0 0 1,1 1-1,-1-1 1,0 1-1,0-1 0,-2-1 1,2 3 2,0-1 0,0 1 0,0 0 0,-1-1 0,1 1 0,0 0 0,0-1 0,0 1 1,-1 0-1,1 0 0,0 0 0,0 0 0,-1 0 0,1 1 0,0-1 0,0 0 0,-1 1 0,1-1 0,0 0 1,0 1-1,0-1 0,0 1 0,0 0 0,0-1 0,0 1 0,0 0 0,0 0 0,0 0 0,0-1 0,0 1 1,0 0-1,0 2 0,-4 2 15,1 1 1,0-1-1,0 1 0,-5 10 1,6-11-7,0 2 1,1-1-1,0 0 1,0 0 0,0 1-1,1-1 1,0 1-1,0 0 1,1-1-1,0 10 1,1-11-1,0-1 0,0 1 0,0 0 1,0 0-1,1 0 0,0-1 0,0 1 0,0-1 0,1 0 1,-1 1-1,1-1 0,0 0 0,0 0 0,5 4 0,1-1 17,-1 0-1,1 0 1,0-1 0,0-1-1,1 1 1,-1-1-1,1-1 1,1 0-1,-1 0 1,0-1-1,1-1 1,0 1-1,-1-2 1,1 1 0,0-2-1,12 1 1,-1-2 33,0-1-1,1-1 1,-1 0 0,0-2 0,0-1 0,38-14 0,-25 2 822,-17 6-5854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1.248"/>
    </inkml:context>
    <inkml:brush xml:id="br0">
      <inkml:brushProperty name="width" value="0.05" units="cm"/>
      <inkml:brushProperty name="height" value="0.05" units="cm"/>
      <inkml:brushProperty name="color" value="#004F8B"/>
    </inkml:brush>
  </inkml:definitions>
  <inkml:trace contextRef="#ctx0" brushRef="#br0">1 0 7024,'0'0'8680,"5"17"-8168,-3-9-442,5 14 121,-1 0 1,-1 0-1,-2 0 0,2 25 0,-19 250 1882,-1-43-197,11-109 1371,4-150-3144,1 0 0,0 0 0,0-1-1,1 1 1,-1 0 0,4-6 0,3-11 65,5-21 22,2 0 0,2 1 1,2 0-1,2 2 0,1 0 1,42-55-1,-39 61-69,23-28 63,-43 56-138,1 0 0,0 1 0,0-1 0,1 1-1,-1 0 1,1 1 0,9-5 0,-15 9-38,0-1 1,0 1-1,1 0 1,-1-1-1,0 1 1,0 0-1,1 0 1,-1 0-1,0 0 0,0 0 1,1 0-1,-1 0 1,0 0-1,0 1 1,0-1-1,1 0 1,-1 1-1,0-1 1,0 1-1,0-1 0,0 1 1,0 0-1,0-1 1,0 1-1,0 0 1,0 0-1,0 0 1,0 0-1,0 0 1,0 0-1,-1 0 1,1 0-1,0 0 0,-1 0 1,1 0-1,0 2 1,2 3 8,-1 0 0,1 0 0,-1 1 0,0-1 0,1 10-1,-2-3 3,0 0-1,-1 0 1,0 0-1,-1 0 1,-1 0-1,0-1 1,-1 1-1,0 0 1,-1-1-1,0 0 1,-7 13-1,2-5 19,-1-1 0,-2 0 0,0 0-1,0-2 1,-28 30 0,32-39 3,1-1 0,-2 0 1,1 0-1,-13 8 0,17-13-11,-1 0-1,1 0 1,0 0 0,-1 0 0,1-1-1,-1 0 1,1 1 0,-1-2 0,0 1-1,1-1 1,-1 1 0,-7-2 0,3 0 187,10 0-32,20 2-67,51 17 63,-2 3-1,-1 3 1,110 53 0,-163-69-6,0 1 1,-1 1 0,21 16-1,-35-25-176,-1-1-1,1 1 0,-1 0 1,1-1-1,0 1 0,-1-1 1,1 1-1,0-1 0,0 0 1,-1 1-1,1-1 0,0 0 1,0 1-1,0-1 0,-1 0 0,1 0 1,0 0-1,0 0 0,0 0 1,0 0-1,-1 0 0,1 0 1,0 0-1,0 0 0,0 0 1,0 0-1,-1-1 0,1 1 1,0 0-1,0 0 0,-1-1 1,1 1-1,0-1 0,0 1 1,0-2-1,7-8-4043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2.169"/>
    </inkml:context>
    <inkml:brush xml:id="br0">
      <inkml:brushProperty name="width" value="0.05" units="cm"/>
      <inkml:brushProperty name="height" value="0.05" units="cm"/>
      <inkml:brushProperty name="color" value="#004F8B"/>
    </inkml:brush>
  </inkml:definitions>
  <inkml:trace contextRef="#ctx0" brushRef="#br0">444 0 7736,'0'0'3465,"-16"13"-2676,2-4-617,-7 7 160,0 0-1,1 2 0,-30 32 1,15-5 113,1 1 1,2 2 0,3 1 0,2 2 0,2 0 0,2 2 0,2 0 0,3 2 0,2 0 0,3 1 0,2 0-1,3 1 1,2 0 0,2 0 0,9 110 0,-4-149-284,1 0 1,1-1-1,1 1 0,1 0 1,0-1-1,1 0 0,1 0 1,0-1-1,2 0 0,0 0 1,0 0-1,2-2 0,0 1 1,0-1-1,1-1 0,1 0 1,0-1-1,1 0 0,25 16 1,-37-26-152,11 7 171,0-1 0,1-1 1,0 0-1,0 0 0,22 6 0,-33-12-132,1 0-1,0-1 1,0 1-1,0-1 1,0 0-1,0 0 1,0 0-1,0 0 1,0-1 0,0 0-1,0 1 1,0-2-1,-1 1 1,1 0-1,0-1 1,-1 1-1,1-1 1,-1 0 0,1 0-1,-1-1 1,0 1-1,0-1 1,0 1-1,0-1 1,-1 0-1,1 0 1,2-4 0,9-15-3200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13.934"/>
    </inkml:context>
    <inkml:brush xml:id="br0">
      <inkml:brushProperty name="width" value="0.05" units="cm"/>
      <inkml:brushProperty name="height" value="0.05" units="cm"/>
      <inkml:brushProperty name="color" value="#008C3A"/>
    </inkml:brush>
  </inkml:definitions>
  <inkml:trace contextRef="#ctx0" brushRef="#br0">66 35 4120,'0'0'9370,"-9"-1"-9038,-30-3 0,29 3 924,10 26 216,2-21-1381,0 1 1,1 0-1,-1-1 0,1 0 1,6 8-1,6 12 86,50 85 462,-3-7-312,-58-93-301,12 20 69,-1 2 1,-2 0-1,12 40 1,-18-44-48,1 1 71,-1-1 0,-2 2 0,0-1 1,1 55-1,-7-61 59,-1 1 0,-1-1 0,-12 42 0,15-60-117,0-1 1,0 1-1,1-1 1,-1 1-1,1-1 0,0 1 1,0-1-1,0 0 1,1 4-1,9 9 284,-11-16-334,1 0-1,-1 0 1,0 0-1,1 1 1,-1-1-1,0 0 1,1 0-1,-1 0 1,0 0-1,1 0 1,-1 0-1,1 0 1,-1 0-1,0 0 1,1 0-1,-1 0 1,0 0-1,1 0 1,-1 0-1,1 0 1,-1-1-1,0 1 1,1 0-1,-1 0 1,0 0-1,1 0 1,-1-1-1,0 1 1,1 0-1,-1 0 1,0-1-1,0 1 1,1 0-1,-1-1 1,0 1-1,0 0 1,1-1-1,7-21 120,-7 19-117,0 0-1,-1 1 0,1-1 0,1 0 1,-1 0-1,0 1 0,2-4 0,5-7 17,0-1-1,-2 0 0,0 0 0,0 0 1,5-25-1,5-11 40,-7 24-32,5-10 13,-1-2 0,9-47-1,-9 31 9,2 2-1,3 0 0,37-78 1,5 21-19,-42 80-57,-14 25 16,0-1-1,-1 0 0,0 0 1,0 0-1,-1 0 1,1 0-1,1-7 0,-3 9 10,-1 3-3,0-1 0,1 0 0,-1 1 0,0-1-1,0 1 1,0-1 0,0 0 0,0 1 0,1-1 0,-1 0 0,0 1 0,-1-1 0,1 1 0,0-1 0,0 0 0,0 1 0,0-1 0,0 1 0,-1-1-1,1 0 1,0 1 0,0-1 0,-1 1 0,1-1 0,0 1 0,-1-1 0,1 1 0,-1-1 0,1 1 0,-1-1 0,1 1 0,-1 0 0,1-1 0,-1 1 0,1 0-1,-1-1 1,1 1 0,-1 0 0,0 0 0,1-1 0,-1 1 0,1 0 0,-1 0 0,0 0 0,1 0 0,-1 0 0,1 0 0,-2 0 0,-42-2 50,-86 7 0,86-2-48,-81-3 0,-58-10 140,101 4 148,81 6-295,1 0-1,-1 0 0,1 0 0,-1 0 1,1 0-1,-1 0 0,1 0 1,-1 1-1,1-1 0,-1 0 1,1 0-1,-1 0 0,1 1 0,0-1 1,-1 0-1,1 1 0,-1-1 1,1 0-1,0 1 0,-1-1 1,1 1-1,0-1 0,0 0 0,-1 1 1,1-1-1,0 1 0,0-1 1,0 1-1,-1-1 0,1 1 1,0-1-1,0 1 0,0-1 0,0 1 1,0-1-1,0 1 0,0-1 1,0 1-1,0-1 0,0 1 1,0-1-1,1 1 0,6 26-263,-7-26 248,8 21-3000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33.826"/>
    </inkml:context>
    <inkml:brush xml:id="br0">
      <inkml:brushProperty name="width" value="0.05" units="cm"/>
      <inkml:brushProperty name="height" value="0.05" units="cm"/>
      <inkml:brushProperty name="color" value="#004F8B"/>
    </inkml:brush>
  </inkml:definitions>
  <inkml:trace contextRef="#ctx0" brushRef="#br0">100 992 5624,'0'0'6714,"10"-13"-6251,71-88 449,-41 43-195,-2-2 1,37-80-1,-64 117-572,26-52 785,37-109 0,-42 67 169,-11 34 579,-20 76-1162,-5 11-248,-6 17-58,-28 68 131,-44 113 11,-164 358 156,148-346-243,73-160-118,19-38-66,6-13-39,-1-1 0,0 1 0,0-1 0,0 0 0,0 1 0,0-1 0,-3 4 0,10-14 113,0 0 0,-1-1-1,8-14 1,9-16-39,6 2-5,1 0-1,2 2 1,1 1 0,2 2-1,38-28 1,197-127 407,-257 179-496,63-49 139,-7 4 114,-60 47-189,-3 2 100,-7 12-97,-6 11-35,-1-1-1,-20 29 0,8-12-17,15-25-21,0 0 1,1 0-1,0 0 0,1 1 0,0 0 1,1 0-1,0 0 0,1 0 0,0 0 0,0 0 1,1 16-1,1-25-10,0 0 1,0 0-1,1 1 0,-1-1 1,0 0-1,1 0 0,-1-1 1,1 1-1,0 0 0,0 0 1,0 0-1,0 0 0,0 0 1,0-1-1,0 1 0,0-1 1,3 3-1,-3-3 2,1 0 1,-1 0-1,1 0 0,-1-1 0,1 1 1,-1-1-1,1 1 0,-1-1 0,1 1 0,-1-1 1,1 0-1,0 0 0,-1 0 0,1 0 1,0 0-1,-1 0 0,3-1 0,0 0 8,0 0 0,1 0-1,-1-1 1,0 1-1,-1-1 1,1 0-1,0-1 1,0 1 0,-1 0-1,1-1 1,-1 0-1,0 0 1,0 0 0,4-6-1,-3 4 5,-1-1-1,0 0 1,-1 0 0,0 0-1,0 0 1,0-1 0,0 1-1,-1-1 1,0 1 0,-1-1-1,1 1 1,-1-1 0,-1 1-1,1-1 1,-1 1-1,0-1 1,0 1 0,-1-1-1,-2-5 1,0 0 18,-1 1 0,0 0 1,0 0-1,-1 0 0,-1 1 0,0 0 1,0 0-1,-1 0 0,-13-12 0,-13 1 189,40 23-206,0-1 1,-1 1-1,1-1 0,0 0 1,0-1-1,0 1 1,0-1-1,0 0 0,7-2 1,69-6-15,13-7 8,-40 5 37,101-4 0,-149 14-41,-1 0-1,1 0 1,-1 1-1,0 0 0,1 0 1,-1 1-1,9 2 1,-14-3-1,1 0 1,0 0-1,-1 0 0,1 0 1,-1 0-1,1 0 1,-1 0-1,1 0 1,-1 1-1,0-1 1,0 0-1,0 1 1,0-1-1,0 1 0,0-1 1,0 1-1,0 0 1,-1-1-1,1 1 1,0 0-1,-1 0 1,0-1-1,1 1 0,-1 0 1,0 0-1,0 0 1,0-1-1,0 1 1,-1 3-1,-7 54 175,2-13 167,-1 54-1,7-99-329,-1 1 0,1 0 0,0 0 0,0 0-1,0 0 1,1 0 0,-1-1 0,0 1-1,1 0 1,-1 0 0,1 0 0,-1-1 0,1 1-1,0 0 1,0-1 0,0 1 0,0-1-1,0 1 1,0-1 0,0 1 0,0-1 0,1 0-1,-1 1 1,1-1 0,-1 0 0,1 0-1,-1 0 1,1 0 0,2 1 0,0-2 6,0 1-1,-1-1 1,1 0 0,-1 0 0,1 0 0,0-1-1,-1 1 1,1-1 0,-1 0 0,1 0 0,-1 0-1,0 0 1,1 0 0,3-3 0,8-4 28,1 0 0,-2 0 0,0-1 0,0-1 0,0-1 0,15-15 0,56-57 81,-56 53-56,-27 28-70,0 0 0,0 0 1,1 1-1,-1-1 0,0 1 1,0 0-1,1-1 0,-1 1 1,1 0-1,-1 1 0,1-1 0,0 0 1,3 0-1,-5 2-11,0 0 0,0 0 1,-1 1-1,1-1 0,0 0 0,-1 0 0,1 1 1,0-1-1,-1 0 0,0 1 0,1-1 0,-1 1 0,0-1 1,0 1-1,1-1 0,-2 3 0,2-1-2,1 23-20,-1-1 1,-2 1-1,0 0 1,-2-1-1,-7 34 1,7-48 30,-2 15 7,9-21 3,6-12 13,43-45 94,-37 34-99,1 1 0,1 1-1,0 1 1,29-19-1,-46 33-24,1 0 0,-1 0 0,0 1 0,1-1 0,-1 0-1,1 1 1,0-1 0,-1 1 0,1-1 0,-1 1 0,1 0-1,0-1 1,-1 1 0,1 0 0,0 0 0,-1 0 0,1 1-1,0-1 1,-1 0 0,1 1 0,0-1 0,-1 1 0,1-1-1,-1 1 1,1 0 0,-1-1 0,2 2 0,0 1-5,-1-1 0,0 1 0,0 0 0,0-1 0,0 1 0,0 0 0,0 0 0,-1 0 0,0 0 0,1 1 0,-1-1 0,1 5 0,-1-2-7,-1-3 6,1 0-1,0 0 0,0 0 0,0 0 1,0 0-1,1 0 0,1 3 1,-3-6 3,1 1 1,0-1-1,-1 1 1,1-1-1,-1 1 1,1-1-1,0 0 1,-1 1-1,1-1 1,0 0-1,-1 1 1,1-1-1,0 0 1,0 0-1,-1 1 1,1-1-1,0 0 1,0 0-1,-1 0 1,1 0-1,0 0 1,0 0-1,-1-1 1,1 1-1,0 0 1,0 0-1,-1 0 1,1-1-1,0 1 1,0 0-1,-1-1 1,1 1-1,-1-1 1,1 1-1,0-1 1,13-8-13,24-20-1,-25 18 42,0 1-1,18-11 0,-14 16 26,-16 5-51,-1 0 0,0 0-1,1 0 1,-1 0 0,0 0 0,1 0 0,-1 0-1,0 1 1,0-1 0,1 0 0,-1 0 0,0 0 0,1 1-1,-1-1 1,0 0 0,0 0 0,1 1 0,-1-1-1,0 0 1,0 0 0,0 1 0,0-1 0,1 0-1,-1 1 1,0-1 0,0 0 0,0 1 0,0-1 0,0 5-4,1-1 1,-2 0 0,1 0 0,0 0-1,-1 0 1,-1 5 0,1-5-6,0-1 0,1 1 0,-1-1 1,1 0-1,-1 1 0,1-1 0,1 1 0,-1 3 1,1-6 4,-1-1 1,1 0 0,-1 1 0,1-1-1,-1 0 1,1 1 0,-1-1 0,1 0-1,-1 0 1,1 0 0,-1 1 0,1-1-1,0 0 1,-1 0 0,1 0 0,-1 0-1,1 0 1,-1 0 0,1 0 0,0 0-1,-1 0 1,1-1 0,-1 1 0,1 0-1,-1 0 1,2-1 0,19-6 30,-16 6-15,15-8 18,-16 7-20,0 1 0,0-1 0,-1 1-1,1-1 1,0 1 0,7-1 0,-9 2-7,-1 1 0,1-1 0,0 0 1,-1 0-1,1 1 0,0-1 0,-1 1 0,1-1 1,-1 1-1,1 0 0,0-1 0,-1 1 1,0 0-1,1 0 0,-1 0 0,0 0 1,1 0-1,-1 1 0,0-1 0,2 3 1,3 4 6,-1 0 0,0 1 0,5 12 1,-7-15-22,0 1 0,0 0 0,1-1 0,0 0 0,0 0 0,0 0 0,1-1 1,6 7-1,-9-11 7,-1 0 1,1 0-1,0 0 1,0-1-1,0 1 1,0 0-1,0-1 1,0 0-1,0 1 1,0-1-1,1 0 1,-1 0 0,0 0-1,0 0 1,0 0-1,3-1 1,35-10 8,-35 10-8,39-17 11,0-1-1,-1-2 0,51-35 0,-22 13-2,-3 0-6,-92 59 11,1 0-1,0 1 1,-33 35 0,36-33 11,13-14-15,1-1 0,0 2 1,0-1-1,1 0 0,0 1 0,0 0 0,0 0 0,0 0 1,1 0-1,-4 13 0,7-19-7,0 0 0,0 1 0,0-1 0,0 0 0,0 1 0,0-1 0,0 0 0,0 1 1,0-1-1,0 0 0,0 1 0,1-1 0,-1 0 0,0 1 0,0-1 0,0 0 0,1 1 0,-1-1 0,0 0 0,0 0 0,1 1 0,-1-1 0,0 0 0,0 0 0,1 1 0,-1-1 1,0 0-1,1 0 0,-1 0 0,0 0 0,1 0 0,-1 0 0,0 1 0,1-1 0,-1 0 0,1 0 0,-1 0 0,0 0 0,1 0 0,-1 0 0,0 0 0,1-1 0,-1 1 0,0 0 0,1 0 1,-1 0-1,0 0 0,1 0 0,0-1 0,23-5 10,-20 5-6,-1 0 10,0 0 0,1 1 0,-1-1 0,0 1-1,1-1 1,-1 1 0,0 0 0,0 1 0,1-1-1,-1 0 1,0 1 0,1 0 0,-1 0-1,0 0 1,0 0 0,0 0 0,0 1 0,0-1-1,0 1 1,0 0 0,-1 0 0,1 0 0,-1 0-1,1 0 1,2 4 0,-2-3-16,0-1 1,1 0-1,-1 1 0,1-1 1,0-1-1,-1 1 0,1 0 1,0-1-1,0 0 0,0 0 1,0 0-1,0 0 1,0-1-1,0 1 0,0-1 1,1 0-1,-1-1 0,0 1 1,0-1-1,0 1 0,0-1 1,0 0-1,0-1 0,4-1 1,6-3-6,-1 1 1,0-2-1,0 0 1,0-1-1,17-13 1,-14 7 14,1-1 1,-2 0-1,0-1 1,-1-1-1,-1 0 1,13-21-1,-8 6 26,-2 0-1,24-65 1,97-292 215,-118 332-196,-2-2 0,14-93 0,-32 141-53,-5 13-3,-9 20-15,-4 23-31,1 1-1,3 0 1,-17 85 0,30-120 44,-20 102-44,-14 213 0,36-324 49,0 60 10,0-59-10,0 1 0,1-1 1,-1 1-1,1-1 1,0 0-1,0 1 1,0-1-1,0 0 1,1 0-1,0 0 1,-1 1-1,1-2 1,0 1-1,0 0 1,3 2-1,-4-4 1,0 0 1,1 0-1,-1 0 0,0-1 1,1 1-1,-1-1 0,1 1 1,-1-1-1,1 1 0,-1-1 1,1 0-1,-1 0 0,1 0 1,-1 0-1,1 0 0,0 0 1,-1 0-1,1 0 0,-1-1 1,2 0-1,31-13 51,-23 8-36,4-2 11,0-1 0,0 0 0,-2-1 0,14-12 0,-10 8 9,26-17 1,-42 30-37,0 1 0,-1-1 0,1 1 0,0-1 0,-1 1 0,1 0 0,0-1 0,-1 1 0,1 0 0,0-1 0,0 1 0,-1 0 0,1 0 0,0 0 0,0 0 0,0 0 0,-1 0 0,1 0 0,0 0 0,0 0 0,0 0 0,-1 0 0,1 0 0,0 1 0,0-1 0,-1 0 0,1 1 0,0-1 0,0 0 0,-1 1 0,1-1 0,-1 1 0,1-1 0,0 1 0,-1-1 0,1 1 0,-1 0 0,1-1 0,-1 1 0,1 0 0,-1-1 0,0 1 0,1 0 0,-1-1 0,0 1 0,1 1 0,1 5 0,0 0 0,-1 0 0,0 1 0,0 9 0,1 0 0,-2-13 0,1-1 0,0 0 0,0 0 0,0 0 0,0 0 0,0 1 0,0-2 0,1 1 0,-1 0 0,1 0 0,0 0 0,0-1 0,0 1 0,0-1 0,1 1 0,-1-1 0,1 0 0,-1 0 0,6 3 0,-4-4 0,0 1 0,0-1 0,0 0 0,0 0 0,1-1 0,-1 1 0,0-1 0,0 0 0,0 0 0,1-1 0,-1 1 0,0-1 0,0 0 0,8-2 0,4-3 0,0 0 0,0-1 0,0 0 0,24-17 0,51-44 0,-81 60 0,-9 7 0,-1 1 0,1-1 0,0 0 0,0 1 0,-1-1 0,1 1 0,0-1 0,0 1 0,0-1 0,0 1 0,0-1 0,0 1 0,-1 0 0,1 0 0,0-1 0,0 1 0,0 0 0,0 0 0,0 0 0,2 0 0,-2 1 0,-1-1 0,1 1 0,-1-1 0,0 1 0,1 0 0,-1-1 0,0 1 0,1-1 0,-1 1 0,0 0 0,0 0 0,0-1 0,1 1 0,-1 0 0,0-1 0,0 1 0,0 0 0,0 0 0,0-1 0,0 1 0,-1 0 0,1-1 0,0 1 0,0 0 0,-1 1 0,1 1 0,-4 12 0,2 0 0,-1 16 0,3-26 0,0-1 0,0 1 0,0-1 0,1 0 0,0 1 0,0-1 0,0 0 0,0 1 0,1-1 0,0 0 0,-1 0 0,4 4 0,-4-7 0,-1 1 0,1-1 0,0 1 0,0-1 0,0 0 0,1 1 0,-1-1 0,0 0 0,0 0 0,1 0 0,-1 0 0,0 0 0,1 0 0,-1 0 0,1-1 0,-1 1 0,1 0 0,0-1 0,-1 1 0,1-1 0,0 0 0,-1 1 0,1-1 0,0 0 0,-1 0 0,1 0 0,0 0 0,-1 0 0,1-1 0,0 1 0,-1 0 0,1-1 0,0 1 0,-1-1 0,1 0 0,-1 0 0,1 1 0,-1-1 0,1 0 0,1-2 0,-1 1 0,0 0 0,0 0 0,0 0 0,0 0 0,-1 0 0,1-1 0,0 1 0,-1-1 0,0 1 0,1-1 0,-1 1 0,0-1 0,-1 0 0,1 0 0,0 1 0,-1-1 0,1 0 0,-1 0 0,0 0 0,0 0 0,0 0 0,-1 1 0,1-1 0,-1 0 0,1 0 0,-2-3 0,-1-3 0,1 0 0,-1 0 0,-1 0 0,0 1 0,0 0 0,-11-16 0,-3 13 0,17 10 0,0 1 0,-1-1 0,1 0 0,0 1 0,-1-1 0,1 0 0,0 0 0,0 0 0,0 0 0,0 0 0,0 0 0,0 0 0,-2-2 0,4 3 0,-1-1 0,0 1 0,1-1 0,-1 1 0,0 0 0,1 0 0,-1-1 0,0 1 0,1 0 0,-1 0 0,1-1 0,-1 1 0,0 0 0,1 0 0,-1 0 0,1 0 0,-1-1 0,1 1 0,-1 0 0,1 0 0,-1 0 0,1 0 0,-1 0 0,1 0 0,-1 0 0,1 0 0,-1 1 0,1-1 0,2 0 0,28-3 0,46 2 0,-66 2 0,1 0 0,0 1 0,-1 0 0,1 1 0,-1 0 0,0 1 0,14 7 0,-21-9 0,-1 1 0,0-1 0,0 1 0,0 0 0,0 0 0,0 0 0,-1 0 0,1 1 0,-1-1 0,0 1 0,0-1 0,2 5 0,-2-3 0,1 0 0,0 0 0,-1-1 0,2 0 0,-1 0 0,6 7 0,-8-11 0,0 1 0,-1-1 0,1 1 0,0-1 0,0 0 0,0 1 0,0-1 0,-1 0 0,1 0 0,0 0 0,0 1 0,0-1 0,0 0 0,0 0 0,0 0 0,-1-1 0,1 1 0,0 0 0,0 0 0,0 0 0,0 0 0,0-1 0,1 0 0,20-12 0,-14 8 0,48-39 0,-46 35 0,-1 0 0,2 1 0,-1 0 0,1 1 0,0 0 0,0 1 0,19-7 0,-29 12 0,1 1 0,-1 0 0,0 0 0,1 0 0,-1 0 0,0 0 0,1 0 0,-1 0 0,0 0 0,1 0 0,-1 0 0,0 1 0,0-1 0,1 1 0,-1-1 0,0 1 0,0-1 0,0 1 0,0 0 0,1-1 0,-1 1 0,0 0 0,0 0 0,0 0 0,-1 0 0,1 0 0,0 0 0,0 0 0,0 0 0,0 2 0,3 3 0,-1 1 0,0 0 0,-1 0 0,3 9 0,0-2 0,3 10-11,2 2-106,8 37-1,-16-54 49,0 0 0,-1 1 1,0-1-1,-1 1 0,0-1 0,0 1 1,-4 17-1,2-17-4503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33.997"/>
    </inkml:context>
    <inkml:brush xml:id="br0">
      <inkml:brushProperty name="width" value="0.05" units="cm"/>
      <inkml:brushProperty name="height" value="0.05" units="cm"/>
      <inkml:brushProperty name="color" value="#004F8B"/>
    </inkml:brush>
  </inkml:definitions>
  <inkml:trace contextRef="#ctx0" brushRef="#br0">37 111 13864,'0'0'2016,"-36"-64"-1752,40 52-280,2 1 0,0 5-96,0 0 16,0 0-40,-4 0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34.251"/>
    </inkml:context>
    <inkml:brush xml:id="br0">
      <inkml:brushProperty name="width" value="0.05" units="cm"/>
      <inkml:brushProperty name="height" value="0.05" units="cm"/>
      <inkml:brushProperty name="color" value="#004F8B"/>
    </inkml:brush>
  </inkml:definitions>
  <inkml:trace contextRef="#ctx0" brushRef="#br0">1 231 10344,'0'0'1584,"72"-45"-968,25 9 0,24-4 0,22 7-128,0 1-8,-12 14 144,-6 10-8,-14 4 23,-8 2-7,-5-2-56,-43 2 0,7-2-320,17 2-8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38.749"/>
    </inkml:context>
    <inkml:brush xml:id="br0">
      <inkml:brushProperty name="width" value="0.05" units="cm"/>
      <inkml:brushProperty name="height" value="0.05" units="cm"/>
      <inkml:brushProperty name="color" value="#004F8B"/>
    </inkml:brush>
  </inkml:definitions>
  <inkml:trace contextRef="#ctx0" brushRef="#br0">0 1200 7632,'0'0'3001,"10"-4"-2385,5-5-428,0 0-1,0-1 1,-1-1-1,0 0 1,-1-1-1,0-1 1,-1 1-1,10-16 1,43-51 536,-4-3 0,-3-3 0,58-115 0,-19-27 437,-85 192-842,-2-1 1,-1 0-1,-2 0 1,3-61-1,-9 71-98,1 7 13,-1 0 0,-2 0 0,1 1 0,-2-1 0,-5-21-1,7 40-220,0 0 0,0-1 0,0 1 0,0 0-1,0-1 1,0 1 0,0 0 0,0-1 0,0 1-1,0 0 1,0 0 0,0-1 0,0 1 0,-1 0-1,1-1 1,0 1 0,0 0 0,0 0 0,-1-1-1,1 1 1,0 0 0,0 0 0,0 0-1,-1-1 1,1 1 0,0 0 0,-1 0 0,1 0-1,0 0 1,0-1 0,-1 1 0,1 0 0,0 0-1,-1 0 1,1 0 0,0 0 0,-1 0 0,1 0-1,0 0 1,-1 0 0,1 0 0,0 0 0,-1 0-1,1 0 1,0 0 0,0 1 0,-1-1 0,1 0-1,0 0 1,-1 0 0,1 1 0,-13 12 225,4 2-151,1 0-1,0 1 0,2 0 1,-9 25-1,5-11-4,-12 38 37,3 0 0,3 1 0,3 1 1,-4 75-1,12-37 105,15 212 0,-8-302-148,0-1 0,1 1 1,10 32-1,-11-44-37,1-1 1,-1 1-1,1-1 1,0 1-1,0-1 1,1 0-1,-1 0 1,1 0-1,0-1 1,1 1-1,-1-1 1,1 0-1,0 0 0,7 4 1,-8-6-7,-1 0 1,1-1 0,0 0-1,0 0 1,0 0-1,0-1 1,0 1-1,0-1 1,0 0-1,0 0 1,0 0-1,0-1 1,-1 1-1,1-1 1,4-1 0,4-2 55,0 0 1,-1 0 0,17-9 0,-11 3 4,-1-1 0,0-1-1,-1 0 1,0-1 0,-1 0 0,0-1 0,-1-1-1,-1 0 1,19-30 0,3-13 280,38-92 0,-60 123-265,-9 20-73,-1 0 0,0 1 1,0-1-1,-1 0 1,0-1-1,0 1 1,-1 0-1,0 0 0,0-9 1,-1-2 95,1 18-92,9 24 72,8-1-97,-12-15-15,1-1 1,-1 1 0,0 0-1,0 0 1,-1 1 0,-1-1-1,1 1 1,3 13 0,-3 1 8,0-1 1,-2 1-1,0-1 0,-1 1 1,-3 23-1,1-34-3,-1 1 1,2-1 0,0 0-1,0 0 1,1 1-1,3 14 1,-3-24-3,0 0-1,0 1 1,0-1 0,0 0 0,1 0-1,-1 0 1,1-1 0,0 1 0,-1 0-1,1-1 1,1 1 0,-1-1 0,0 1-1,1-1 1,-1 0 0,1 0 0,-1 0-1,1-1 1,0 1 0,0 0 0,0-1-1,0 0 1,0 0 0,0 0 0,0 0-1,0 0 1,1-1 0,2 1-1,5 0 6,0-1 0,0-1-1,0 0 1,0 0-1,0-1 1,0 0 0,11-4-1,74-31 20,-72 27-18,82-36 113,112-67-1,-190 99-103,-22 12-2,0-1-1,1 0 1,-1-1 0,0 0-1,0 0 1,6-5-1,-60 34 57,5 2-37,-56 44 0,83-58-26,1 1-1,0 1 1,1 0 0,1 1 0,0 0 0,-14 25-1,26-39-8,0-1 0,0 1 0,0 0-1,0 0 1,1-1 0,-1 1-1,1 0 1,-1 0 0,1 0-1,0-1 1,0 1 0,-1 0-1,1 0 1,0 0 0,1 3-1,-1-4 1,1 0-1,-1 1 0,1-1 0,0 0 0,-1 0 1,1 0-1,0 0 0,-1 0 0,1 0 0,0 0 1,0 0-1,0 0 0,0 0 0,0-1 1,0 1-1,0 0 0,2 0 0,1 1 2,0-1 1,0 0-1,0 0 0,0 0 0,0 0 1,0-1-1,0 0 0,0 0 0,0 0 1,0 0-1,0 0 0,7-2 0,2-2 16,1-1-1,-1 0 0,0 0 1,0-1-1,-1-1 0,1 0 1,-2-1-1,1 0 0,-1-1 1,0 0-1,-1-1 0,15-17 1,-22 22-2,17-19 47,-18 23-58,-1 0-1,0 0 1,0-1-1,0 1 1,1 0-1,-1 0 1,1 0-1,-1 0 1,0 1-1,1-1 1,0 0-1,-1 1 1,4-2-1,-4 3 1,0 0 0,0 0 0,0 0 0,0 0 0,0 0 0,0 0 0,0 0 0,-1 1 0,1-1 0,0 0 0,-1 0 0,1 1 0,-1-1 0,1 0 0,-1 1 0,0-1 0,1 1 0,-1 1 0,1 1 2,2 6 1,1 0 1,0-1-1,0 0 1,1 0-1,0 0 1,10 11-1,-14-17-3,1-1-1,-1 0 0,1-1 0,0 1 1,0 0-1,0 0 0,0-1 0,0 1 1,0-1-1,0 1 0,0-1 0,0 0 1,1 0-1,-1 0 0,1 0 1,-1-1-1,1 1 0,-1-1 0,1 1 1,-1-1-1,1 0 0,-1 0 0,1 0 1,-1 0-1,1 0 0,-1-1 0,1 1 1,-1-1-1,1 0 0,-1 1 1,5-3-1,9-7 14,-1 0-1,0 0 1,-1-1 0,0-1 0,-1 0 0,13-16-1,64-89 83,-27 15 8,-65 107-91,0 0 0,0 0 0,1 0 0,-1 1 0,1-1 0,-1 9 0,-1 6 9,-2 2 1,-2 8 15,-3 35 1,9-57-21,1 1-1,0-1 1,0 0-1,1 1 1,0-1 0,0 0-1,1 0 1,0 0-1,4 11 1,-6-18-15,0 0 0,1 0 0,-1-1 0,1 1 0,-1 0 0,0 0 0,1-1-1,0 1 1,-1 0 0,1-1 0,-1 1 0,1-1 0,0 1 0,-1 0 0,1-1 0,0 0 0,0 1 0,-1-1 0,1 1-1,0-1 1,0 0 0,0 0 0,-1 1 0,1-1 0,1 0 0,0 0 4,0 0 0,0-1 0,0 1 1,0 0-1,-1-1 0,1 0 0,0 1 0,0-1 0,-1 0 0,1 0 1,2-1-1,3-4 34,0 0 0,0 0 1,11-13-1,6-9 83,-1-2 1,-1 0 0,24-46-1,-13 24 44,-33 51-171,1 1 0,-1 0 1,0-1-1,1 1 0,-1 0 0,1 0 0,-1-1 0,0 1 0,1 0 0,-1 0 0,1 0 0,-1 0 0,1 0 0,-1-1 0,1 1 0,-1 0 0,1 0 0,-1 0 0,0 0 0,1 0 0,-1 0 0,1 1 0,-1-1 0,1 0 0,-1 0 0,1 0 0,-1 0 0,1 0 1,-1 1-1,0-1 0,1 0 0,-1 0 0,1 1 0,-1-1 0,0 0 0,1 1 0,-1-1 0,0 0 0,1 1 0,-1-1 0,0 1 0,1 0 0,14 20-1,-12-17 5,3 4 0,1 3-9,1 0 1,0-1 0,1 0 0,16 15-1,-22-22 3,1-1-1,-1 0 1,0 0-1,1 0 1,-1 0-1,1 0 1,0-1-1,-1 0 1,1 0-1,0 0 1,0 0-1,0 0 1,0-1-1,0 0 1,0 0-1,0 0 1,0 0 0,0 0-1,-1-1 1,8-1-1,-3-1 2,1-1-1,-1 0 1,1 0-1,-1 0 1,-1-1-1,1 0 1,-1-1-1,1 1 1,-2-2-1,1 1 1,-1-1-1,0 0 1,8-10 0,-5 2 17,1 0 0,-2 0 0,0-1 1,-1 0-1,0 0 0,5-21 1,-12 34-15,1 1 1,-1 0-1,1-1 1,-1 1 0,0-1-1,0 1 1,0-1-1,0 1 1,-1 0-1,0-4 1,1 5-3,0 1-1,0 0 1,0-1 0,0 1-1,-1-1 1,1 1 0,0 0-1,0-1 1,-1 1 0,1 0-1,0-1 1,0 1 0,-1 0-1,1 0 1,0-1 0,-1 1-1,1 0 1,-1 0 0,1-1-1,0 1 1,-1 0 0,1 0-1,-1 0 1,0 0-1,0 0 0,0 0 1,0 0-1,0 0 0,0 0 0,0 1 0,0-1 1,0 0-1,0 1 0,1-1 0,-1 0 1,0 1-1,0-1 0,0 1 0,0 0 0,-8 6-2,0 0-1,1 1 1,0 0-1,0 1 0,1-1 1,0 1-1,1 1 0,0-1 1,-9 21-1,11-22-8,0 1-1,1-1 1,0 1-1,1 0 1,0 0-1,0 0 1,1 0-1,0 0 0,1 1 1,0-1-1,0 0 1,4 16-1,-3-19 5,1-1-1,0 0 0,0 1 1,0-1-1,1 0 0,-1 0 1,1 0-1,1-1 0,-1 1 1,1-1-1,-1 0 0,1 0 1,1 0-1,-1 0 0,0-1 1,1 1-1,0-1 0,0-1 1,6 4-1,-4-3 1,0 0-1,0-1 1,0 0-1,0-1 1,0 1-1,1-2 1,-1 1-1,0-1 1,1 0-1,-1 0 1,0-1-1,0 0 1,1 0 0,9-3-1,-2-2 0,0 1 0,0-2 0,-1 0 1,0-1-1,-1 0 0,1-1 0,-1 0 0,11-12 0,-6 4 14,-2-1 0,0 0-1,-1-1 1,20-35 0,-6 0 24,-3 0 0,-2-2 0,21-76-1,-35 99-22,44-155 72,-47 157-58,-2 1-1,-1-1 1,-1 1 0,-2-41 0,-1 70-22,0-1-1,0 1 1,0 0 0,0-1 0,0 1-1,-1 0 1,1 0 0,0-1 0,-1 1 0,1 0-1,-1 0 1,1-1 0,-1 1 0,1 0 0,-1 0-1,-1-2 1,1 3 0,1 0 1,0 0-1,-1 0 0,1 0 0,-1 0 0,1 0 1,-1-1-1,1 1 0,-1 0 0,1 0 0,-1 1 1,1-1-1,-1 0 0,1 0 0,-1 0 0,1 0 1,-1 0-1,1 0 0,-1 1 0,1-1 1,-1 0-1,1 0 0,0 1 0,-1-1 0,1 0 1,-1 1-1,1-1 0,-1 1 0,-4 4-8,0 1 0,1-1 0,-1 1 0,-6 12-1,-5 13-13,0 1 0,3 0-1,0 1 1,-15 67 0,19-54-3,2 0 1,2 1-1,2 59 1,3-84 4,1-1 0,1 1-1,1-1 1,1 0 0,1 0 0,0 0 0,2-1 0,1 0 0,0 0 0,12 19 0,-18-35 18,1 0-1,0 0 1,0 0 0,0 0 0,1-1 0,-1 0 0,1 1-1,-1-1 1,1-1 0,0 1 0,1-1 0,-1 1-1,0-1 1,1 0 0,-1-1 0,1 1 0,-1-1 0,1 0-1,0 0 1,0 0 0,5 0 0,-2-1 6,0-1 0,1 0 0,-1 0 0,0-1 0,0 1 0,0-2 0,0 1 0,0-1 0,-1-1 0,1 1 0,11-9 0,109-81 129,-113 81-110,-13 10-14,1 0 1,-1 0-1,0 0 0,0 1 0,1-1 0,-1 1 1,1-1-1,-1 1 0,1 0 0,3-1 0,-6 2-6,0 1 0,1-1 0,-1 1-1,0-1 1,1 1 0,-1-1 0,0 1-1,0-1 1,0 1 0,1-1 0,-1 1-1,0-1 1,0 1 0,0-1 0,0 1-1,0 0 1,0-1 0,0 1 0,0-1-1,0 1 1,0-1 0,0 1-1,0 0 1,-1-1 0,1 1 0,0-1-1,0 1 1,-1-1 0,1 1 0,0-1-1,-1 1 1,-7 24 27,8-24-26,-8 17 12,-1 1 0,0-1 0,-1-1 0,-13 17 0,-54 62 62,66-83-51,-6 4 22,14-14-29,0 0 0,0 0 0,0 0 0,0 1 0,0-1 0,1 1 0,-4 6 0,4-8 82,12-7-44,351-70 140,-333 70-243,46-10-1081,-73 15 1082,0 0 0,-1 0 1,1 0-1,0 0 0,-1-1 0,1 1 0,0 0 0,-1-1 0,1 1 0,0-1 0,-1 1 0,1 0 0,-1-1 0,1 1 0,-1-1 0,1 1 0,-1-1 0,1 0 0,-1 0 0,1-4-3745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39.269"/>
    </inkml:context>
    <inkml:brush xml:id="br0">
      <inkml:brushProperty name="width" value="0.05" units="cm"/>
      <inkml:brushProperty name="height" value="0.05" units="cm"/>
      <inkml:brushProperty name="color" value="#004F8B"/>
    </inkml:brush>
  </inkml:definitions>
  <inkml:trace contextRef="#ctx0" brushRef="#br0">1 224 6128,'0'0'1958,"1"-11"-1496,-1 3-361,0 4-60,0 0 1,0 0-1,0 1 0,1-1 0,0 0 1,-1 0-1,1 0 0,1 0 0,-1 1 1,0-1-1,1 0 0,0 1 0,0 0 1,0-1-1,0 1 0,0 0 1,1 0-1,3-3 0,7-4 97,2 1 1,-1 0-1,1 1 0,1 0 1,-1 1-1,1 1 1,1 1-1,-1 0 0,1 1 1,19-2-1,25 0 339,88 0-1,-122 6-358,554-5 2136,-212-31-3241,-346 33-8506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0.834"/>
    </inkml:context>
    <inkml:brush xml:id="br0">
      <inkml:brushProperty name="width" value="0.05" units="cm"/>
      <inkml:brushProperty name="height" value="0.05" units="cm"/>
      <inkml:brushProperty name="color" value="#004F8B"/>
    </inkml:brush>
  </inkml:definitions>
  <inkml:trace contextRef="#ctx0" brushRef="#br0">206 683 3912,'0'0'11222,"-13"3"-10671,7-2-478,-2 0 18,1 0 0,-1 1 0,0 0 0,0 0 1,1 1-1,-1 0 0,1 0 0,0 1 0,0 0 1,-10 8-1,7-3 150,-1 0 0,2 1 0,0 1 0,0 0 0,1 0 0,-13 22 0,18-27-136,1 0 0,-1 0 0,1 0 0,0 0 0,0 0 0,1 0 0,0 1 0,0-1 0,0 0 0,1 1 0,0-1 0,0 0 0,1 1 0,0-1 0,0 0 0,3 12 0,-3-16-71,0 0-1,-1 0 1,1 0 0,0 0 0,0 0 0,0 0-1,0 0 1,1 0 0,-1-1 0,0 1 0,1 0-1,-1-1 1,1 1 0,0-1 0,0 1 0,-1-1 0,1 0-1,0 0 1,0 0 0,0 0 0,0 0 0,0 0-1,0-1 1,0 1 0,1 0 0,-1-1 0,0 0-1,0 0 1,0 1 0,1-1 0,-1-1 0,0 1 0,0 0-1,1 0 1,-1-1 0,0 1 0,0-1 0,0 0-1,0 0 1,2-1 0,9-3 105,-1-2 0,1 1 0,-2-2 0,22-16 0,-20 13 15,0 0 0,-1 0 0,-1-1 0,0-1 0,-1 0 0,0 0 0,-1-1-1,0 0 1,-1-1 0,9-24 0,-14 30 311,-5 11-243,-4 17-51,4-12-130,1 0 1,1-1 0,-1 1-1,1 0 1,0 0 0,1-1 0,0 1-1,0 0 1,0-1 0,1 1 0,4 10-1,-5-14-24,1 0-1,-1 0 0,1 0 1,0-1-1,0 1 0,0 0 1,0-1-1,1 0 0,-1 1 1,1-1-1,-1 0 0,1 0 1,0 0-1,0-1 0,0 1 1,0-1-1,0 1 0,0-1 1,0 0-1,0 0 0,1-1 1,-1 1-1,0-1 0,1 1 1,5-1-1,5-1 21,0-1 1,0 0 0,0-1-1,0 0 1,-1-1 0,1-1-1,-1 0 1,0 0-1,0-2 1,-1 1 0,22-17-1,-10 5 51,-1-1-1,0-2 0,-1 0 1,28-37-1,-35 38-32,-2 0 0,-1 0 0,0-1 0,14-40 0,25-94 181,-28 78-118,1-1 137,20-111-1,-44 187-242,3-28 101,-2 29-105,-1 0 0,0 0 0,0 0 0,0 0 0,0 0 0,0 0 0,0 0 0,0 0 0,0 0 1,-1 0-1,1 0 0,0 1 0,-1-1 0,1 0 0,0 0 0,-1 0 0,1 0 0,-1 1 0,1-1 0,-1 0 1,0 0-1,1 1 0,-1-1 0,0 0 0,1 1 0,-2-1 0,0 1 1,0 0 0,0 1 1,0 0-1,0-1 0,0 1 0,0 0 0,0 0 0,0 0 1,0 0-1,1 0 0,-1 1 0,0-1 0,1 1 0,-1-1 1,-2 3-1,3-2-5,-8 7 9,1 1 1,0-1-1,1 2 1,0-1 0,0 1-1,-6 15 1,-26 76 45,27-65-48,3 0-1,1 1 0,1 0 0,2 0 0,2 0 0,2 1 0,1 0 1,2-1-1,10 59 0,-8-79-4,1 0-1,0 1 1,1-2 0,1 1-1,1-1 1,1 0 0,0-1-1,1 0 1,19 24 0,-22-32 12,0 0 0,1 0 0,1 0 0,-1-1 0,1-1 0,0 1 0,1-2 0,0 1 0,0-1 0,0 0 0,0-1 0,1-1 0,-1 1 0,1-2 0,0 1 0,0-1 0,16 0 0,-9-2 26,1 0 1,31-5-1,-43 4-69,-1 0 1,0-1-1,1 0 0,-1 0 1,0 0-1,0-1 0,0 0 1,-1 0-1,1 0 1,-1-1-1,9-6 0,-4-7-628,-7 11-2703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1.186"/>
    </inkml:context>
    <inkml:brush xml:id="br0">
      <inkml:brushProperty name="width" value="0.05" units="cm"/>
      <inkml:brushProperty name="height" value="0.05" units="cm"/>
      <inkml:brushProperty name="color" value="#004F8B"/>
    </inkml:brush>
  </inkml:definitions>
  <inkml:trace contextRef="#ctx0" brushRef="#br0">0 123 11952,'0'0'2085,"12"-4"-1440,432-80 2150,-408 78-2625,77-9 716,0 5 0,140 6 0,-232 5-629,-2 1-1,1 1 1,0 0 0,35 12 0,-1 6-2632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5.217"/>
    </inkml:context>
    <inkml:brush xml:id="br0">
      <inkml:brushProperty name="width" value="0.05" units="cm"/>
      <inkml:brushProperty name="height" value="0.05" units="cm"/>
      <inkml:brushProperty name="color" value="#004F8B"/>
    </inkml:brush>
  </inkml:definitions>
  <inkml:trace contextRef="#ctx0" brushRef="#br0">1 351 6520,'0'0'9834,"8"-12"-9433,16-18 225,49-47-1,-55 60-102,1 1 0,34-23 0,-42 31-380,-9 6-8,1 0 0,-1 0-1,1 0 1,-1 1 0,1-1 0,-1 1 0,4-2 0,-5 3-108,0 0-1,-1 0 1,1 0 0,0 0-1,0 0 1,-1 0-1,1 0 1,0 1 0,-1-1-1,1 0 1,0 0 0,-1 0-1,1 1 1,-1-1 0,1 0-1,0 1 1,-1-1 0,1 0-1,-1 1 1,1-1 0,-1 1-1,1-1 1,-1 1 0,1-1-1,-1 1 1,1 0 0,-1-1-1,0 1 1,1-1 0,-1 1-1,0 0 1,0-1 0,0 1-1,1 0 1,-1-1 0,0 2-1,4 12 125,-1 1 0,-1-1 1,0 1-1,-1 26 0,1 6 72,-1-34-159,0 3 49,0 1 0,1-1 0,1 1 0,1-1 0,0 0 0,11 26 0,-14-39-86,1 0-1,0 0 1,0 0 0,0 0 0,0 0 0,0-1 0,1 1 0,-1-1 0,1 1 0,0-1-1,0 0 1,-1 0 0,1 0 0,1 0 0,-1-1 0,0 1 0,0-1 0,1 0 0,-1 0-1,1 0 1,-1 0 0,1 0 0,-1-1 0,1 0 0,-1 0 0,1 0 0,-1 0 0,1 0-1,-1-1 1,1 1 0,-1-1 0,4-1 0,5-2 34,0-1 0,0 0 1,-1-1-1,0 0 0,0-1 0,0 0 1,15-14-1,-1 1 26,-1-2 0,-1-1-1,-1-1 1,-1 0 0,-2-2 0,21-34 0,24-42 269,8-15 369,-72 116-714,1 0 0,-1 0-1,1 0 1,-1 0 0,1 0 0,0 0 0,-1 1-1,1-1 1,0 0 0,0 1 0,0-1-1,-1 0 1,1 1 0,0-1 0,0 1-1,0-1 1,0 1 0,0 0 0,0-1-1,0 1 1,0 0 0,0 0 0,0-1 0,0 1-1,0 0 1,0 0 0,0 0 0,0 0-1,0 1 1,0-1 0,0 0 0,0 0-1,0 0 1,0 1 0,0-1 0,0 1-1,0-1 1,0 1 0,0-1 0,0 1 0,1 1-1,5 3 18,-1 0-1,1 1 1,-1 0 0,6 7-1,-5-5-10,-3-3-10,25 25 37,38 51 0,-59-70-129,-1-3-614,-4-2-2773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6.180"/>
    </inkml:context>
    <inkml:brush xml:id="br0">
      <inkml:brushProperty name="width" value="0.05" units="cm"/>
      <inkml:brushProperty name="height" value="0.05" units="cm"/>
      <inkml:brushProperty name="color" value="#004F8B"/>
    </inkml:brush>
  </inkml:definitions>
  <inkml:trace contextRef="#ctx0" brushRef="#br0">242 1 9744,'0'0'2441,"-14"5"-1986,1-1-346,1 0-2,-1 0-1,1 1 0,0 0 0,1 1 0,-1 0 1,-13 10-1,12-5 87,0 0-1,1 1 1,0 0 0,1 1 0,-9 14 0,15-20-93,0-1 1,1 1 0,1 0 0,-1 1 0,1-1 0,0 1 0,1-1 0,0 1-1,0 0 1,0 0 0,1 0 0,0 12 0,1-16-39,1-1-1,-1 1 1,1-1 0,-1 1 0,1-1 0,0 0-1,0 1 1,1-1 0,-1 0 0,1 0 0,-1 0-1,1 0 1,0 0 0,0 0 0,1 0 0,-1 0 0,0-1-1,1 0 1,0 1 0,5 3 0,-5-5-17,-1 0-1,1 0 1,-1 0 0,1 0 0,0 0 0,0 0 0,-1-1 0,1 1 0,0-1-1,0 0 1,0 0 0,-1 0 0,1 0 0,0 0 0,0-1 0,0 1-1,-1-1 1,1 0 0,0 0 0,-1 0 0,1 0 0,0 0 0,-1-1 0,0 1-1,1-1 1,1-1 0,11-10 161,-1-1 0,-1 0-1,0-1 1,-1 0 0,0-1-1,-2 0 1,0-1 0,-1 0 0,14-33-1,-2-3 854,-6 28 196,-4 261-161,-10-219-1036,4 64 170,-7 102 1,1-145-171,-4 39 72,4-70-102,-1 1 0,1-1 1,-1 0-1,0 0 0,-1-1 0,0 1 0,-7 12 0,10-18-18,0 0 0,-1 0 0,0 0 1,1-1-1,-1 1 0,0 0 0,1 0 0,-1-1 0,0 1 0,0-1 0,1 1 0,-1-1 0,0 1 0,0-1 0,0 1 0,0-1 0,0 0 0,0 1 1,0-1-1,1 0 0,-1 0 0,0 0 0,0 0 0,-1 0 0,0 0 5,0 0 0,0-1 0,0 0 0,1 1 0,-1-1 0,0 0 0,1 0 0,-1 0 0,0 0 0,1 0 0,-3-2 0,-3-4 38,1 0 1,-1 0-1,-8-15 1,6 9 3,0 0 1,2-1 0,-1 1 0,2-2 0,0 1 0,0-1 0,1 0 0,1 0 0,1 0 0,-2-19 0,5 30-43,0 1 0,0 0 0,0-1 0,0 1 0,1 0 0,0-1 0,0 1 0,0 0 0,0 0 0,0 0 0,1 0 0,-1 0 0,1 0 0,0 0 0,-1 0 0,2 1 0,-1-1 0,0 1 0,0-1 0,1 1 0,-1 0 0,1 0 0,0 0 0,0 0 0,0 0 0,5-2 0,0 1-3,0 0 0,0 1 0,0 0 0,0 0 0,0 0 0,0 1 0,1 0 0,-1 1 0,13 1 0,22 7 97,-4 0-576,-14-9-2925</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7.406"/>
    </inkml:context>
    <inkml:brush xml:id="br0">
      <inkml:brushProperty name="width" value="0.05" units="cm"/>
      <inkml:brushProperty name="height" value="0.05" units="cm"/>
      <inkml:brushProperty name="color" value="#004F8B"/>
    </inkml:brush>
  </inkml:definitions>
  <inkml:trace contextRef="#ctx0" brushRef="#br0">0 141 6328,'0'0'17487,"10"-1"-17264,-3-1-157,0 1-1,1-1 1,-1 0 0,0-1 0,0 0-1,0 0 1,-1 0 0,1-1 0,11-8-1,21-26 379,-30 28-315,0 1 0,1 0 0,0 0 1,0 1-1,17-9 0,-26 16-115,-1 1 0,1-1-1,0 1 1,-1-1 0,1 1 0,0 0 0,-1 0 0,1-1 0,0 1-1,0 0 1,-1 0 0,1 0 0,0 0 0,0 0 0,0 0-1,-1 0 1,1 0 0,0 0 0,0 0 0,0 0 0,-1 0 0,1 1-1,0-1 1,-1 0 0,1 1 0,0-1 0,0 0 0,-1 1-1,1-1 1,0 1 0,-1-1 0,1 1 0,-1-1 0,1 1 0,-1-1-1,1 1 1,-1 0 0,1-1 0,-1 1 0,0 0 0,1-1-1,-1 2 1,2 4 21,0-1 0,-1 1 0,0-1-1,0 1 1,0 6 0,0 3 5,3 7 14,-2-5 3,1 0 0,0 0-1,2 0 1,7 18 0,-11-31-40,1 0 1,0-1-1,0 1 0,0-1 1,0 1-1,1-1 1,-1 0-1,1 0 0,0 0 1,0 0-1,0 0 0,0-1 1,0 0-1,1 1 0,-1-1 1,1 0-1,0-1 0,-1 1 1,1 0-1,0-1 0,0 0 1,8 1-1,-2-1 13,0-1 0,0 0-1,0-1 1,1 0 0,-1-1 0,0 0-1,0 0 1,-1-1 0,1 0 0,0-1-1,-1 0 1,10-6 0,-6 2 45,0 0-1,0-1 1,-1 0 0,0-1 0,-1-1 0,0 0 0,13-15-1,-23 24-54,1 0 0,-1 1 0,0-1 0,0 0 0,0 0 0,0 0 0,0 0-1,0 0 1,-1 0 0,1 0 0,-1 0 0,1 0 0,-1 0 0,0 0 0,0-3-1,0 4-16,0 1-1,0-1 0,0 1 0,0-1 0,-1 1 0,1-1 0,0 1 0,-1-1 0,1 0 0,0 1 0,-1 0 0,1-1 0,0 1 0,-1-1 0,1 1 0,-1-1 0,1 1 0,-1 0 0,1-1 0,-1 1 0,0-1 0,0 1-19,-1-1 0,0 1 0,1 0-1,-1-1 1,0 1 0,1 0 0,-1 0-1,0 0 1,1 0 0,-4 1 0,-11 3-168,0 1 0,0 0 0,1 2 0,0-1 0,0 2 0,-19 13 0,-15 5-3963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17.304"/>
    </inkml:context>
    <inkml:brush xml:id="br0">
      <inkml:brushProperty name="width" value="0.05" units="cm"/>
      <inkml:brushProperty name="height" value="0.05" units="cm"/>
      <inkml:brushProperty name="color" value="#008C3A"/>
    </inkml:brush>
  </inkml:definitions>
  <inkml:trace contextRef="#ctx0" brushRef="#br0">69 16 5120,'0'0'9896,"-9"11"-9526,-28 35-20,34-42-292,0 0 1,1 0-1,-1 0 1,1 1-1,0 0 1,1-1-1,-1 1 1,1 0-1,0 0 1,0-1-1,0 1 1,1 0-1,-1 0 1,1 0-1,0 0 1,1 0-1,-1 0 1,2 6-1,0 3 102,40 326 1890,-8-160-842,-29-151-686,8 31 1,-14-47-98,1-13-415,0 0 0,0 0 0,0 0 1,0 1-1,0-1 0,0 0 0,0 0 0,0 0 0,0 0 0,0 0 0,0 0 0,0 0 0,-1 0 0,1 0 1,0 1-1,0-1 0,0 0 0,0 0 0,0 0 0,0 0 0,0 0 0,0 0 0,0 0 0,1 1 0,-1-1 1,0 0-1,0 0 0,0 0 0,0 0 0,0 0 0,0 0 0,0 0 0,0 0 0,0 0 0,0 1 1,0-1-1,0 0 0,0 0 0,0 0 0,0 0 0,1 0 0,-1 0 0,0 0 0,0 0 0,0 0 0,0 0 1,0 0-1,0 0 0,0 0 0,0 0 0,1 0 0,-1 0 0,0 0 0,0 0 0,0 0 0,0 0 0,0 0 1,0 0-1,0 0 0,0 0 0,1 0 0,-1 0 0,0 0 0,0 0 0,0 0 0,0 0 0,-1-2 18,0 1-1,0-1 0,0 0 1,1 1-1,-1-1 0,0 0 1,1 1-1,-1-1 0,1 0 1,-1-3-1,1 2 3,-8-30 77,0 1-12,-5-41 0,5 2 10,-10-118 176,16 166-219,-9-40 1,6 40 7,-4-44 1,7 38-30,0 18-20,2 0 1,-1-1 0,2 1 0,-1 0-1,4-16 1,0 8 11,-3 13-24,0 0 0,0 1 0,1-1 1,0 0-1,0 1 0,0-1 0,4-6 1,-3 9-10,-1 1 1,1 0 0,-1-1-1,1 2 1,0-1 0,0 0 0,0 0-1,0 1 1,0-1 0,0 1 0,0 0-1,0 0 1,1 0 0,-1 1-1,0-1 1,1 1 0,-1 0 0,6 0-1,5 0 7,0 0-1,0 2 1,18 2 0,-19 0 6,-1-1 1,1 1 0,-1 1 0,0 0 0,16 10-1,-20-10-9,-1-1-1,0 1 0,0 1 0,0-1 1,0 1-1,-1 1 0,0-1 0,10 15 1,-14-18-4,0 1 1,0 0 0,-1 0-1,0-1 1,1 1 0,-1 0-1,0 0 1,-1 0 0,1 0-1,-1 0 1,0 0 0,0 1-1,0-1 1,0 0 0,-1 0-1,0 0 1,1 0 0,-2 0-1,1 0 1,0-1 0,-1 1-1,0 0 1,1-1 0,-1 1-1,-5 5 1,3-4 11,0 0 0,0 0 0,0-1 0,-1 0 0,1 0 1,-1 0-1,0-1 0,0 1 0,-1-1 0,1 0 0,-1-1 0,0 1 0,1-1 0,-1 0 0,0-1 0,-9 2 0,-26 2 103,-68 9 317,108-14-421,-1 0 0,1 0 0,-1 1 0,0-1 0,1 1 0,-1-1 0,1 1 0,-1 0 0,1 0 0,0-1 1,-1 1-1,1 0 0,0 0 0,-1 0 0,1 1 0,-2 1 0,3-2-19,0-1 1,0 1-1,0 0 1,0 0-1,0 0 1,0-1-1,0 1 0,0 0 1,0 0-1,0 0 1,0-1-1,0 1 1,1 0-1,-1 0 1,0-1-1,1 1 1,-1 0-1,0-1 1,1 1-1,-1 0 0,1-1 1,-1 1-1,1 0 1,-1-1-1,1 1 1,0-1-1,-1 1 1,1-1-1,0 1 1,-1-1-1,1 0 1,0 1-1,-1-1 0,2 1 1,32 13-463,-15-8-2667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8.039"/>
    </inkml:context>
    <inkml:brush xml:id="br0">
      <inkml:brushProperty name="width" value="0.05" units="cm"/>
      <inkml:brushProperty name="height" value="0.05" units="cm"/>
      <inkml:brushProperty name="color" value="#004F8B"/>
    </inkml:brush>
  </inkml:definitions>
  <inkml:trace contextRef="#ctx0" brushRef="#br0">1 181 8136,'0'0'4982,"12"-6"-4331,202-122 3109,-208 125-3573,-1 0 0,1 1 0,0 0 0,-1 0 0,1 0 0,0 1 0,0-1 0,0 2 0,11-1 0,-15 2-102,0 1-1,0-1 0,0 1 1,0 0-1,0-1 0,-1 1 1,1 0-1,-1 0 0,0 0 1,1 1-1,-1-1 0,0 0 1,0 0-1,1 5 0,5 8 387,-5-12-405,0-1 1,0 1-1,0-1 0,0 0 0,0 1 0,1-1 0,-1 0 0,1 0 0,0-1 1,-1 1-1,1 0 0,0-1 0,0 0 0,0 0 0,0 0 0,0 0 0,6 1 1,-4-1 1,1-1 1,0 0-1,0 0 1,0-1 0,0 0-1,-1 0 1,1 0 0,0 0-1,6-4 1,2-1 101,1 0 0,-2-2-1,1 1 1,-1-2 0,0 0 0,17-15 0,-25 19-19,0 0 1,0 1 0,0 0-1,11-6 1,1 6-3588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9.003"/>
    </inkml:context>
    <inkml:brush xml:id="br0">
      <inkml:brushProperty name="width" value="0.05" units="cm"/>
      <inkml:brushProperty name="height" value="0.05" units="cm"/>
      <inkml:brushProperty name="color" value="#004F8B"/>
    </inkml:brush>
  </inkml:definitions>
  <inkml:trace contextRef="#ctx0" brushRef="#br0">1 350 7024,'0'0'6278,"5"-12"-5652,3-6-342,1 1 0,1-1 0,1 1 0,0 1 0,16-18 0,-15 22 59,1 0 0,0 1 0,1 1 0,0 0 0,0 1 0,32-15 0,-44 23-264,-1 0 1,1 1 0,0-1-1,0 0 1,0 1 0,0 0-1,0-1 1,0 1 0,0 0-1,1 0 1,-1 0 0,0 1-1,0-1 1,0 0 0,2 1-1,-3 0-29,1 0-1,-1-1 1,0 1 0,0 0-1,0 0 1,0 0-1,0 0 1,0 0-1,0 0 1,0 0-1,0 0 1,0 0 0,-1 0-1,1 1 1,0-1-1,-1 0 1,1 2-1,1 5 69,0-1 0,-1 1 0,0 0-1,-1 0 1,0 0 0,0 9 0,-1-10-89,-10 106 691,6-84-490,1 1 1,2 1-1,2 33 0,1-54-145,1 0-1,0 0 1,0-1 0,1 1-1,0-1 1,1 0 0,0 0-1,1 0 1,0 0 0,0-1-1,1 1 1,0-2 0,0 1-1,1-1 1,13 12 0,-18-17-48,1-1 0,-1 0 1,1 1-1,-1-1 0,1 0 1,0-1-1,0 1 0,-1 0 1,1-1-1,0 1 1,0-1-1,0 0 0,-1 0 1,1 0-1,0-1 0,0 1 1,0 0-1,5-3 0,1 1 54,0-1 0,0-1-1,0 0 1,9-5-1,-9 3-36,-1 1 0,-1-1-1,1-1 1,-1 0-1,0 0 1,0 0 0,-1-1-1,0 0 1,-1 0 0,7-13-1,-2 3 59,-2-1-1,0 0 1,10-41-1,-8 11 53,4-54 1,-3 15 8,-4 50-19,15-41 1,-21 75-146,0 1 0,0 0-1,0 0 1,1 0 0,0 0 0,-1 0 0,1 0 0,0 0-1,1 0 1,-1 1 0,0-1 0,1 1 0,-1 0 0,1 0 0,0 0-1,0 0 1,0 0 0,0 0 0,0 1 0,0 0 0,0-1 0,0 1-1,1 0 1,-1 1 0,0-1 0,1 0 0,6 1 0,-1 0 5,-1 0 1,1 1 0,0 0 0,0 0 0,-1 1 0,1 0-1,-1 1 1,1 0 0,14 8 0,-16-8-19,-1 0 0,1 1 0,-1 0 0,0 1 0,0-1 0,-1 1 0,1 0 0,-1 0 0,0 1 0,-1 0 0,1-1 0,-1 2 0,6 10 0,-9-7-1213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49.765"/>
    </inkml:context>
    <inkml:brush xml:id="br0">
      <inkml:brushProperty name="width" value="0.05" units="cm"/>
      <inkml:brushProperty name="height" value="0.05" units="cm"/>
      <inkml:brushProperty name="color" value="#004F8B"/>
    </inkml:brush>
  </inkml:definitions>
  <inkml:trace contextRef="#ctx0" brushRef="#br0">139 1 7632,'0'0'9510,"-6"11"-8949,-16 34 284,3 1 0,1 1-1,-14 60 1,31-101-748,-5 23 720,-1 0-1,-15 38 1,21-65-759,0 0 1,1 0 0,-1 0-1,0 0 1,1 0 0,0 0-1,-1 0 1,1 0 0,0 0-1,0 0 1,0 0 0,0 0-1,0 0 1,0 0 0,1 0-1,-1 0 1,1 0 0,0 0-1,-1 0 1,1 0 0,0 0-1,0 0 1,0-1 0,0 1-1,1 0 1,-1-1 0,0 1-1,1 0 1,-1-1 0,1 0-1,-1 1 1,1-1 0,0 0-1,-1 0 1,1 0 0,0 0-1,0 0 1,0 0 0,3 0-1,8 4 46,1-1-1,0-1 1,1 0-1,21 2 0,-23-4-36,8 2 13,77 6 223,-84-8-242,-12 0-45,0-1-1,0 1 1,0-1-1,0 1 0,0-1 1,0 0-1,0 0 1,1 0-1,-1 0 1,0-1-1,0 1 0,0 0 1,0-1-1,0 1 1,0-1-1,0 0 1,0 0-1,2-1 0,-4 2-25,0-1-1,0 1 0,-1 0 0,1-1 1,0 1-1,0-1 0,0 1 0,0 0 1,0-1-1,0 1 0,-1-1 0,1 1 1,0 0-1,0-1 0,-1 1 0,1 0 0,0-1 1,0 1-1,-1 0 0,1 0 0,0-1 1,-1 1-1,1 0 0,0 0 0,-1-1 1,1 1-1,-1 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50.066"/>
    </inkml:context>
    <inkml:brush xml:id="br0">
      <inkml:brushProperty name="width" value="0.05" units="cm"/>
      <inkml:brushProperty name="height" value="0.05" units="cm"/>
      <inkml:brushProperty name="color" value="#004F8B"/>
    </inkml:brush>
  </inkml:definitions>
  <inkml:trace contextRef="#ctx0" brushRef="#br0">0 32 12056,'0'0'990,"13"-1"-491,287-22 2980,-171 16-1894,-70 6-1098,-57 1-1646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50.669"/>
    </inkml:context>
    <inkml:brush xml:id="br0">
      <inkml:brushProperty name="width" value="0.05" units="cm"/>
      <inkml:brushProperty name="height" value="0.05" units="cm"/>
      <inkml:brushProperty name="color" value="#004F8B"/>
    </inkml:brush>
  </inkml:definitions>
  <inkml:trace contextRef="#ctx0" brushRef="#br0">93 0 9536,'0'0'1953,"0"16"-1137,-15 187 1704,-49 166 1850,58-337-3893,4-19 23,-1 0 0,0 19 1,3-32-476,0 0 0,0 1 0,0-1 0,0 0 0,0 1 0,0-1 1,0 0-1,1 1 0,-1-1 0,0 0 0,0 1 0,0-1 0,0 0 0,0 0 0,1 1 1,-1-1-1,0 0 0,0 0 0,0 1 0,1-1 0,-1 0 0,0 0 0,1 1 1,-1-1-1,0 0 0,0 0 0,1 0 0,-1 0 0,0 0 0,1 1 0,-1-1 1,0 0-1,1 0 0,-1 0 0,0 0 0,1 0 0,-1 0 0,0 0 0,1 0 1,-1 0-1,0 0 0,1 0 0,-1 0 0,0 0 0,1-1 0,-1 1 0,0 0 0,1 0 1,-1 0-1,0 0 0,1-1 0,18-9 402,58-60 411,-17 13-319,-46 45-379,12-11 253,-25 23-361,0-1 0,0 0 0,1 0 0,-1 1 0,0-1 0,1 1 0,-1-1 0,1 1 0,-1-1 0,1 1 0,-1 0 0,0 0 0,1 0 0,-1 0 0,1 0 1,-1 0-1,1 0 0,2 1 0,-3 0-12,1 0 1,-1 0-1,0 0 1,0 0-1,0 0 1,0 0 0,0 1-1,0-1 1,0 0-1,0 1 1,0-1-1,0 1 1,-1-1 0,1 1-1,-1-1 1,1 1-1,-1-1 1,1 3-1,5 33 160,-6-35-164,9 216 980,-10-208-1275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09.713"/>
    </inkml:context>
    <inkml:brush xml:id="br0">
      <inkml:brushProperty name="width" value="0.05" units="cm"/>
      <inkml:brushProperty name="height" value="0.05" units="cm"/>
      <inkml:brushProperty name="color" value="#004F8B"/>
    </inkml:brush>
  </inkml:definitions>
  <inkml:trace contextRef="#ctx0" brushRef="#br0">407 324 4312,'0'0'7161,"0"-10"-6796,0-29-5,-1 37-316,1 1 0,0 0 0,-1-1 0,0 1 0,1 0 0,-1-1 0,0 1 0,0 0 0,1 0 0,-1-1 0,0 1 0,0 0 0,0 0 0,-1 0 0,1 0 0,0 1 0,0-1 0,0 0 0,-1 0 0,1 1 0,0-1 0,-1 1 0,1-1 0,-1 1 0,1-1 0,0 1 0,-1 0 0,1 0 0,-1 0 0,-1 0 0,2 0 2,-7-1 80,0 1 0,0 0 1,0 0-1,0 1 0,0 0 1,0 0-1,0 1 0,0 0 1,1 1-1,-1 0 0,1 0 1,-1 0-1,1 1 0,1 0 1,-1 0-1,-10 9 0,-4 5 294,1 1-1,1 0 0,-26 34 1,28-32-111,1 2 0,1 0 0,0 1 1,-10 27-1,17-33-130,1 0 0,2 1 0,-1 0 0,2 0-1,1 0 1,-2 31 0,4-33-77,2-1 0,0 1 0,0 0 0,1-1 0,1 0 0,1 0-1,1 0 1,0 0 0,9 18 0,-13-31-84,0-1-1,1 0 1,-1 0 0,1 0-1,-1 0 1,1 0 0,0 0-1,0 0 1,0 0 0,0-1-1,0 1 1,0-1 0,0 0 0,1 1-1,-1-1 1,0 0 0,1 0-1,-1-1 1,1 1 0,-1 0-1,1-1 1,-1 0 0,1 1-1,0-1 1,-1 0 0,1 0-1,-1 0 1,1-1 0,-1 1-1,6-2 1,-1 0 4,1-1 1,-1 1-1,0-1 1,0-1-1,0 1 0,0-1 1,0-1-1,-1 1 1,7-6-1,11-16 40,0-1 1,-2-1-1,-1 0 1,20-38-1,-29 46-25,-1-1 0,-1 1 0,-1-2 0,-1 1-1,6-26 1,-10 32 0,-2-1-1,0 0 0,0 1 0,-1-1 0,-1 0 0,-1 1 0,0-1 1,-5-21-1,4 32-17,1 1 1,-1-1-1,0 1 1,-1-1 0,1 1-1,-5-6 1,-4-8 92,11 17-108,-1 1 1,1 0-1,0-1 0,0 1 1,-1 0-1,1 0 0,0-1 0,0 1 1,-1 0-1,1 0 0,0 0 1,-1 0-1,1-1 0,0 1 1,-1 0-1,1 0 0,0 0 1,-1 0-1,1 0 0,0 0 1,-1 0-1,1 0 0,0 0 1,-1 0-1,1 0 0,0 0 0,-1 0 1,1 0-1,0 0 0,-1 0 1,1 0-1,0 0 0,-1 1 1,1-1-1,0 0 0,-1 0 1,1 0-1,0 1 0,0-1 1,-1 0-1,1 0 0,0 1 0,0-1 1,-1 0-1,1 0 0,0 1 1,0 0-1,-12 13-6,9-7 0,1-1-1,-1 1 0,1 0 0,1 0 0,-1 0 1,1 0-1,0 0 0,1 7 0,2 57-11,-2-66 12,2 18 16,1 0 1,0 0-1,2 0 1,1-1-1,0 0 0,2 0 1,0-1-1,2 0 1,16 27-1,-18-36-6,-4-4 6,1 0 0,0-1 0,0 1 0,1-1 0,0-1 0,0 1 0,1-1-1,0 0 1,0-1 0,12 8 0,-16-12-5,0 0-1,0 0 1,0 0 0,0 0-1,1-1 1,-1 0-1,0 1 1,0-1-1,0-1 1,0 1 0,0 0-1,1-1 1,-1 1-1,0-1 1,0 0-1,0 0 1,0 0 0,5-3-1,0 0 17,0-1 0,0 0 0,0 0 0,-1-1-1,9-7 1,3-6 19,0 0 1,-1-1-1,-1 0 0,-1-2 0,-1 0 1,-1 0-1,-1-2 0,-1 1 0,-1-2 1,9-28-1,3-29 73,-4-1-1,-3-1 1,10-149 0,-26 233-116,-1-25 40,1 24-37,0 0-1,0 1 1,0-1 0,0 1 0,1-1 0,-1 1-1,-1-1 1,1 0 0,0 1 0,0-1 0,0 1-1,0-1 1,0 1 0,0-1 0,-1 1 0,1-1-1,0 1 1,0-1 0,-1 1 0,1-1 0,0 1-1,-1-1 1,1 1 0,0 0 0,-1-1 0,1 1-1,-1-1 1,1 1 0,-1 0 0,1 0 0,-1-1-1,1 1 1,-1 0 0,1 0 0,-1-1 0,1 1-1,-2 0 1,1 1-2,1-1-1,-1 1 1,1 0 0,-1-1-1,1 1 1,-1 0-1,1 0 1,0-1 0,-1 1-1,1 0 1,0 0-1,0 0 1,-1 0 0,1 0-1,0-1 1,0 1-1,0 1 1,-1 3 0,-6 38-9,1-1 0,3 1 0,1 0 1,5 57-1,31 173-15,-28-241 50,1 0 0,2 0 0,0-1 0,3 0 0,23 46 0,-24-51 32,-10-22-46,0-1 0,0 0 0,1 1 0,-1-1 0,1 0 0,-1 0 0,1 0-1,0 0 1,1 0 0,-1 0 0,0-1 0,1 1 0,2 2 0,-4-5-10,-1 0 0,1 0 0,0 0 0,-1 0 0,1 0 0,0 0 0,-1 0 1,1-1-1,0 1 0,-1 0 0,1 0 0,-1 0 0,1-1 0,0 1 0,-1 0 0,1-1 1,-1 1-1,1 0 0,-1-1 0,1 1 0,-1-1 0,1 1 0,-1-1 0,1 1 1,-1-1-1,0 1 0,1-1 0,-1 1 0,0-1 0,1 0 0,-1 1 0,0-2 1,11-21-61,4-34-252,-11 38-2836</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0.139"/>
    </inkml:context>
    <inkml:brush xml:id="br0">
      <inkml:brushProperty name="width" value="0.05" units="cm"/>
      <inkml:brushProperty name="height" value="0.05" units="cm"/>
      <inkml:brushProperty name="color" value="#004F8B"/>
    </inkml:brush>
  </inkml:definitions>
  <inkml:trace contextRef="#ctx0" brushRef="#br0">0 6 11552,'0'0'2230,"10"-1"-1724,0-1-378,0 1 0,0 0 0,0 1 0,0 0 0,1 1 0,-1 0 0,12 3 0,131 46 1637,-41-10 279,-103-39-1899,0 0-1,0-1 1,1 0 0,-1 0 0,0-1 0,0 0 0,0 0-1,14-5 1,1 1-6,22-9-168,-31 7-2344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3.199"/>
    </inkml:context>
    <inkml:brush xml:id="br0">
      <inkml:brushProperty name="width" value="0.05" units="cm"/>
      <inkml:brushProperty name="height" value="0.05" units="cm"/>
      <inkml:brushProperty name="color" value="#004F8B"/>
    </inkml:brush>
  </inkml:definitions>
  <inkml:trace contextRef="#ctx0" brushRef="#br0">0 1116 6520,'0'0'8336,"10"-5"-7928,32-17-32,-38 19-306,0 0 1,0 0 0,-1-1 0,1 1 0,-1-1 0,0 0 0,0 0 0,0 0 0,-1 0 0,0 0 0,1-1 0,-1 1 0,-1-1 0,1 1 0,-1-1 0,1-5 0,3-4 82,65-227 1617,-19 49-316,-51 191-1450,8-25 699,-8 25-685,0 1 0,0 0 1,0-1-1,0 1 0,1 0 0,-1 0 0,0-1 0,0 1 0,0 0 0,1 0 0,-1-1 0,0 1 0,0 0 0,1 0 0,-1 0 0,0-1 0,1 1 1,-1 0-1,0 0 0,1 0 0,-1 0 0,0 0 0,0 0 0,1 0 0,-1-1 0,1 1 0,0 1 0,0-1 1,-1 1-1,1-1 0,0 1 1,-1-1-1,1 1 0,-1-1 0,1 1 1,0-1-1,-1 1 0,1 0 0,-1-1 1,0 1-1,1 0 0,-1-1 0,1 2 1,16 37 184,-2-1 1,17 71-1,-22-70-71,4 9 114,8 64-1,-19-88-133,-2-1-1,0 0 1,-1 1 0,-1-1 0,-5 26 0,6-48-97,-1 1 1,1-1 0,0 1 0,0-1 0,-1 0 0,1 1 0,-1-1 0,1 1-1,-1-1 1,0 0 0,1 1 0,-1-1 0,0 0 0,0 0 0,0 0-1,0 1 1,0-1 0,0 0 0,0 0 0,0 0 0,-1-1 0,1 1 0,0 0-1,0 0 1,-1-1 0,1 1 0,-1-1 0,1 1 0,0-1 0,-3 1 0,-1-1 18,1 0 1,-1-1-1,1 1 1,-1-1-1,1 0 1,0 0-1,-1-1 1,1 1-1,-6-4 1,-6-3 24,1 0 0,1-1 1,0 0-1,0-1 0,-24-23 0,29 24 7,0-1 0,0 0 1,2 0-1,-1-1 0,1 0 0,0 0 0,1-1 0,-7-18 1,13 29-49,-1 0 0,1 1 0,0-1 0,-1 0 0,1 0 0,0 0 0,0 1 0,0-1 0,0 0 1,-1 0-1,1 0 0,0 1 0,0-1 0,0 0 0,1 0 0,-1-1 0,14 3 146,-8 0-167,37 8-46,1-2 1,63 2-1,-94-8 28,0-2 0,0 1 0,0-2 0,0 0 0,-1 0-1,1-1 1,-1-1 0,0 0 0,0 0 0,0-1 0,0-1 0,-1 0-1,14-10 1,12-16 24,-1-1 0,-2-2-1,55-71 1,-75 87 29,-4 5 6,1 1 0,15-15 1,-26 28-36,1-1 0,0 1 0,0-1 0,0 1 1,-1 0-1,1-1 0,0 1 0,0 0 0,0 0 1,0-1-1,0 1 0,0 0 0,0 0 1,0 0-1,0 0 0,-1 0 0,1 0 0,0 1 1,0-1-1,0 0 0,0 0 0,0 1 0,0-1 1,0 0-1,-1 1 0,1-1 0,0 1 1,0-1-1,-1 1 0,1 0 0,0-1 0,-1 1 1,1-1-1,0 1 0,-1 0 0,1 0 0,0 1 1,2 1 3,0 1 0,-1 0-1,1 0 1,-1 0 0,0 0 0,2 5 0,2 16 20,-1 0 0,-1 1-1,-1 0 1,-2-1 0,-2 48-1,-5-20 274,8-50-149,2-7-50,3-11-1,5-12-14,1 0-1,1 1 1,21-31 0,-26 45-59,0 0 0,1 0 0,0 1 0,1 0 0,1 1 0,-1 0 1,2 1-1,16-10 0,-28 18-26,1 0 1,0 0 0,0 0-1,-1 1 1,1-1-1,0 1 1,0-1 0,0 1-1,0-1 1,0 1-1,0 0 1,0 0-1,0 0 1,0 0 0,0 0-1,0 1 1,0-1-1,0 0 1,-1 1 0,1 0-1,0-1 1,0 1-1,0 0 1,0 0-1,-1 0 1,1 0 0,-1 0-1,1 0 1,0 1-1,-1-1 1,0 0 0,1 1-1,-1-1 1,0 1-1,0 0 1,0-1 0,0 1-1,0 0 1,1 3-1,1 2-7,0 0-1,0 0 0,-1 0 1,0 1-1,0-1 1,-1 1-1,0-1 0,0 16 1,-9 29 58,27-78 40,2-18-26,-15 29-30,1 0 0,0 1 1,2-1-1,-1 2 0,22-27 1,-30 40-35,0 0-1,1-1 1,-1 1 0,0 0 0,0 0 0,1 0-1,-1-1 1,0 1 0,1 0 0,-1 0 0,0 0-1,1-1 1,-1 1 0,0 0 0,1 0 0,-1 0-1,1 0 1,-1 0 0,0 0 0,1 0 0,-1 0-1,0 0 1,1 0 0,-1 0 0,0 0 0,1 0 0,-1 0-1,1 0 1,-1 1 0,0-1 0,1 0 0,9 12 15,2 22-38,-10-29 16,3 11-3,0 3-20,2-1 1,8 19-1,-13-34 26,0-1-1,0 1 0,0-1 0,0 0 0,1 0 0,-1 0 0,0 0 0,1-1 0,-1 1 0,1-1 0,0 1 0,-1-1 1,1 0-1,0 0 0,0 0 0,0 0 0,0-1 0,0 1 0,0-1 0,0 1 0,0-1 0,6-1 0,5 1-7,1-2-1,-1 0 1,20-5-1,-21 3 17,0-1-1,-1 0 1,1 0-1,-1-2 1,0 0-1,18-14 1,11-6 30,-26 13 1,-10 6-12,-5 8-25,0 0 1,0 0 0,0 0 0,0 0 0,0-1 0,0 1 0,0 0 0,0 0 0,0 0 0,0 0 0,0 0 0,0 0 0,-1-1 0,1 1 0,0 0 0,0 0 0,0 0 0,0 0 0,0 0 0,0 0 0,0 0 0,0-1 0,0 1 0,0 0 0,0 0 0,-1 0 0,1 0 0,0 0 0,0 0 0,0 0 0,0 0 0,0 0 0,0 0 0,0 0 0,-1 0 0,1 0 0,0 0 0,0 0 0,0 0 0,0 0 0,0 0 0,-1 0 0,1 0 0,0 0 0,0 0 0,0 0 0,-2 0 11,0 1 1,1 0 0,-1 0-1,0 0 1,1 0-1,-1 0 1,1 0 0,-1 0-1,-2 3 1,-1 1 6,-20 17 24,0 2 0,1 0-1,2 2 1,-23 32 0,36-45-26,0 1 0,2-1 0,-1 1 0,2 1 0,0-1 0,0 1 0,2 0 0,0 0 1,0 0-1,2 1 0,-2 23 0,4-37-11,0 0 1,0 0 0,0-1-1,0 1 1,0 0-1,0 0 1,1 0-1,-1 0 1,1-1 0,-1 1-1,1 0 1,0-1-1,0 1 1,0 0-1,0-1 1,0 1-1,0-1 1,0 1 0,0-1-1,0 0 1,1 0-1,-1 1 1,3 0-1,-2-1-1,-1-1-1,1 1 0,0-1 1,-1 0-1,1 1 0,0-1 1,-1 0-1,1 0 0,0 0 0,-1-1 1,1 1-1,0 0 0,0-1 1,-1 1-1,1-1 0,-1 1 0,1-1 1,-1 0-1,1 0 0,-1 1 1,1-1-1,-1 0 0,1 0 1,-1-1-1,1 0 0,24-24 53,-1 0-1,-1-2 0,-2 0 1,-1-2-1,33-61 1,-52 88-61,11-17 117,-6 18-23,-1 12-17,2 18-61,1 0 1,2 0-1,1-1 1,21 35-1,-31-59-11,0 0-1,0 0 0,0-1 0,1 1 0,-1-1 1,1 1-1,0-1 0,0 0 0,0 0 1,0 0-1,0 0 0,0-1 0,0 1 0,1-1 1,-1 0-1,1 0 0,-1 0 0,1-1 0,-1 1 1,5 0-1,-3-1 0,0 0 0,0-1 0,0 1 0,0-1 1,0 0-1,0 0 0,0 0 0,0-1 0,-1 0 0,1 0 1,0 0-1,-1 0 0,9-6 0,17-19 14,0-1-1,-3-1 1,42-54 0,-47 52-3,-2-1 0,-1-2 1,-1 1-1,-2-2 0,19-58 0,35-185 92,-69 275-101,6-25 19,-2 0 1,0-1-1,-2 0 0,-1 0 0,-3-38 1,1 66-20,0-1 0,0 1 0,0 0 0,0-1 0,-1 1 0,1-1-1,0 1 1,-1 0 0,1-1 0,-1 1 0,0 0 0,1 0 0,-1 0 0,0-1 0,0 1 0,0 0 0,0 0 0,-1-1 0,2 2-1,-1 0 0,0 0 0,1 0-1,-1-1 1,0 1 0,1 0 0,-1 0 0,0 0 0,1 0 0,-1 0 0,0 0-1,0 1 1,1-1 0,-1 0 0,0 0 0,1 0 0,-1 1 0,1-1 0,-1 0-1,0 1 1,1-1 0,-1 1 0,1-1 0,-2 1 0,-3 4-3,1 0 0,-1-1 0,1 2 1,0-1-1,0 0 0,-3 8 0,-10 19-9,2 0 0,2 2 0,0 0 0,3 0 0,-8 39 0,9-21-36,2 0 0,0 99-1,8-121 6,1 1-1,2-1 0,0 0 0,2 1 0,2-2 1,0 1-1,2-1 0,21 41 0,-26-60 16,1-1-1,0 0 1,0 0 0,15 15-1,-17-21 18,0 1 1,0 0-1,0-1 0,1 0 1,-1 0-1,1 0 0,0-1 1,-1 1-1,1-1 0,0 0 0,9 2 1,-12-4 5,1 0 0,-1 0 0,1 0 0,-1 0 0,1-1 0,-1 1 0,1-1 0,-1 1 0,1-1 0,-1 0 1,0 0-1,1 0 0,-1 0 0,3-2 0,27-23-19,-17 9 20,0 0 0,-1-2 0,-1 1 0,-1-1 0,12-26 0,-6 7 19,24-76 0,-27 56 7,14-101 0,-7-62 49,-20 189-61,-1 28-10,4-103 59,-5 94-46,-1 1 0,0-1 0,-1 1 1,0-1-1,-1 1 0,-5-14 0,8 25-12,0 1 0,0-1 0,-1 1 0,1-1 0,0 1 0,0-1 0,-1 0 0,1 1 0,0-1 0,-1 1-1,1-1 1,0 1 0,-1-1 0,1 1 0,-1 0 0,1-1 0,-1 1 0,1-1 0,-1 1 0,1 0 0,-1 0 0,-1-1 0,2 1 0,-1 0-1,1 0 1,-1 0 0,1 1 0,-1-1 0,1 0 0,-1 0-1,1 1 1,-1-1 0,1 0 0,-1 1 0,1-1 0,-1 0 0,1 1-1,0-1 1,-1 1 0,1-1 0,-1 1 0,1-1 0,0 1-1,-17 36 44,13-27-44,-12 36-17,1 0 0,2 1 0,3 1 0,-9 85 0,13-33-51,9 132 0,-1-194 61,2 0 1,2-1-1,1 1 0,2-1 1,2-1-1,1 0 0,1 0 1,26 46-1,-36-76 11,1 0-1,0 0 1,0-1 0,1 1-1,0-1 1,0 0 0,0 0-1,0 0 1,1-1 0,9 6-1,-12-8 5,1 0 0,1 0 0,-1-1-1,0 1 1,0-1 0,0 0 0,1 0 0,-1 0-1,1-1 1,-1 1 0,1-1 0,-1 0 0,1 0-1,-1-1 1,0 1 0,1-1 0,8-3-1,-7 2-47,1-1-1,-1 0 1,0 0-1,0-1 1,0 0-1,-1 0 1,7-6-1,3-5-3413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4.476"/>
    </inkml:context>
    <inkml:brush xml:id="br0">
      <inkml:brushProperty name="width" value="0.05" units="cm"/>
      <inkml:brushProperty name="height" value="0.05" units="cm"/>
      <inkml:brushProperty name="color" value="#004F8B"/>
    </inkml:brush>
  </inkml:definitions>
  <inkml:trace contextRef="#ctx0" brushRef="#br0">57 0 8744,'0'0'7593,"-1"10"-7057,-8 77 179,-19 239 1002,22-235-1310,-6 387 2014,11-352-921,2-120-1158,2-7 101,2-12 100,3-19-311,-2 0 1,4-48 0,6-33 123,-7 71-161,3 1 0,21-53 0,-28 81-154,1 0 1,0 0-1,1 1 0,1 0 1,0 1-1,0 0 1,1 0-1,0 0 0,1 1 1,1 1-1,11-10 1,-20 18-38,0-1 0,0 1 1,0 0-1,0-1 0,0 1 1,1 0-1,-1 0 0,0 1 1,1-1-1,-1 0 1,0 1-1,1-1 0,-1 1 1,1 0-1,-1 0 0,1 0 1,-1 0-1,1 0 1,-1 0-1,1 1 0,-1-1 1,0 1-1,1 0 0,-1 0 1,0 0-1,0 0 1,1 0-1,-1 0 0,0 1 1,0-1-1,0 1 0,0-1 1,-1 1-1,1 0 1,3 3-1,-2 0-2,1 0 0,-1 1-1,0 0 1,0-1 0,-1 1 0,1 0 0,-1 0 0,0 1-1,-1-1 1,0 0 0,0 0 0,0 12 0,-1-9 10,0-1 0,0 1 0,-1-1 0,-1 1 0,1-1 0,-1 0 1,-1 0-1,1 0 0,-1 0 0,-1 0 0,0 0 0,0-1 0,0 0 0,-1 0 0,0 0 0,0 0 0,-1-1 1,0 1-1,0-2 0,0 1 0,-1-1 0,0 0 0,0 0 0,0 0 0,0-1 0,-1-1 0,-10 5 0,18-8-3,0 0 0,0 0 0,-1 0 0,1 0 0,0 0 0,0 1 0,0-1 0,-1 0 0,1 0 0,0 0 0,0 1 0,0-1 0,0 0 0,-1 0 0,1 0-1,0 1 1,0-1 0,0 0 0,0 0 0,0 1 0,0-1 0,0 0 0,0 0 0,0 1 0,0-1 0,0 0 0,0 0 0,0 1 0,0-1 0,0 0 0,0 0-1,0 1 1,0-1 0,0 0 0,0 0 0,0 1 0,0-1 0,1 0 0,-1 0 0,0 0 0,0 1 0,0-1 0,0 0 0,1 0 0,-1 0 0,0 1 0,17 15 115,26 15-116,-41-29 9,55 38 45,-27-18-25,1-1-1,35 18 1,-56-35-64,0 0 0,0-1 0,0 0 0,0 0 0,0-1 1,18 2-1,6-7-3858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5.409"/>
    </inkml:context>
    <inkml:brush xml:id="br0">
      <inkml:brushProperty name="width" value="0.05" units="cm"/>
      <inkml:brushProperty name="height" value="0.05" units="cm"/>
      <inkml:brushProperty name="color" value="#004F8B"/>
    </inkml:brush>
  </inkml:definitions>
  <inkml:trace contextRef="#ctx0" brushRef="#br0">309 0 6928,'0'0'5625,"-16"19"-5208,15-17-406,-30 36 374,2 1 0,2 1 0,-37 73 0,33-31 521,4 1 0,-19 101 0,33-117-291,3 1 0,2-1 0,4 1 0,2 1 0,13 106 0,-8-148-312,2 0 1,12 36-1,-15-53-223,1-1 1,1 0-1,0-1 1,0 1-1,1-1 0,0 0 1,0 0-1,1 0 1,0-1-1,9 9 0,-8-11 0,-1 0-1,2-1 1,-1 0-1,0-1 1,1 1-1,-1-1 1,1-1-1,0 1 1,0-1-1,0-1 1,16 2 0,-9-2-719,0-1 1,0-1 0,0 0 0,25-5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18.494"/>
    </inkml:context>
    <inkml:brush xml:id="br0">
      <inkml:brushProperty name="width" value="0.05" units="cm"/>
      <inkml:brushProperty name="height" value="0.05" units="cm"/>
      <inkml:brushProperty name="color" value="#008C3A"/>
    </inkml:brush>
  </inkml:definitions>
  <inkml:trace contextRef="#ctx0" brushRef="#br0">103 158 4120,'0'0'4838,"-10"-2"-4460,-3-2-219,7 2-12,0 1 0,0 0 1,0 0-1,0 0 0,-1 1 0,-5 0 0,-18-7 3344,34-6-936,1 10-2368,-1 1 0,1 0 0,0 1 0,0-1 0,0 1 0,0 0 0,0 0-1,1 0 1,-1 1 0,0 0 0,6 0 0,6 2 230,-1 0 0,19 5 0,-30-6-303,-1 0 1,1 0-1,-1-1 1,1 0-1,0 0 1,-1 0-1,1 0 1,7-2-1,-10 2-66,-1-1 0,1 0 0,0 1 0,0-1 0,0 0 0,-1 0-1,1 0 1,0 0 0,-1 0 0,1 0 0,-1 0 0,1-1 0,-1 1 0,1-1-1,-1 1 1,0-1 0,0 1 0,0-1 0,0 0 0,0 0 0,1-1 0,-2 1-16,1 0 1,-1 1 0,1-1 0,-1 0 0,0 0 0,0 0-1,0 1 1,0-1 0,0 0 0,0 0 0,0 0-1,-1 1 1,1-1 0,0 0 0,-1 0 0,0 1 0,1-1-1,-2-1 1,0-1 2,0 1 0,-1 0 0,1 0-1,-1 0 1,1 0 0,-1 0 0,0 1-1,-4-3 1,1 0-4,-1 1 1,0 0-1,1 1 0,-2 0 0,1 0 0,0 0 1,0 1-1,-9-2 0,13 4-23,1 0 1,-1 0-1,0 0 1,0 1-1,0-1 0,1 1 1,-1-1-1,0 1 1,1 0-1,-1 0 0,0 0 1,1 1-1,0-1 1,-1 0-1,1 1 0,0 0 1,-3 2-1,0 0 8,1 0 0,0 1 0,0 0 0,0 0 0,0 0 0,-5 10 0,7-11-8,1-1 0,-1 1 1,1 0-1,0-1 0,0 1 1,0 0-1,1 0 0,0 0 1,-1 0-1,1 0 1,0 0-1,1 0 0,-1-1 1,1 1-1,0 0 0,0 0 1,0 0-1,0-1 0,0 1 1,1-1-1,0 1 0,0-1 1,0 1-1,0-1 0,0 0 1,1 0-1,-1 0 1,5 3-1,7 7 50,1 0 0,1-1 0,0-1 0,24 13 0,-35-21-42,3 1 44,1 0 0,0 0 0,0 0 1,0-1-1,1-1 0,-1 0 0,1 0 1,-1-1-1,16 1 0,5-3-164,51-7 0,-23 2-2874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8.029"/>
    </inkml:context>
    <inkml:brush xml:id="br0">
      <inkml:brushProperty name="width" value="0.05" units="cm"/>
      <inkml:brushProperty name="height" value="0.05" units="cm"/>
      <inkml:brushProperty name="color" value="#004F8B"/>
    </inkml:brush>
  </inkml:definitions>
  <inkml:trace contextRef="#ctx0" brushRef="#br0">1 1242 7528,'0'0'3089,"17"-11"-2437,28-23-35,0-1 1,59-63-1,-35 16 452,90-139-1,-129 171-777,-2-1 0,-2-1 0,-2-2 0,-3 0-1,-3-1 1,-1-1 0,9-62 0,-23 100-164,-1 0-1,-1-1 1,0 1 0,-2-1-1,0 1 1,-3-20 0,3 31-66,0 1 1,-1-1-1,1 0 1,-1 1-1,-1-1 1,1 1-1,-1 0 0,0 0 1,-1 0-1,1 0 1,-1 0-1,0 1 1,-1-1-1,1 1 1,-1 0-1,0 1 0,0-1 1,-1 1-1,-6-4 1,10 7-40,0 0 0,0 0 0,0 1 1,0-1-1,0 1 0,-1 0 0,1-1 1,0 1-1,0 0 0,0 0 1,0 0-1,0 1 0,0-1 0,0 0 1,0 1-1,0-1 0,-3 2 0,-31 18 200,27-15-179,-3 4 13,0 0 0,0 0 0,1 1 0,1 0 0,0 1 0,-13 18 0,-1 6 94,-21 40-1,25-36-8,3 1 1,1 1 0,-17 67-1,26-79-47,1 0 0,2 0-1,1 1 1,1-1-1,3 44 1,4-17 198,24 106 1,-27-150-251,2-1-1,-1 0 1,2 0 0,-1 0-1,2 0 1,-1 0 0,1-1-1,1 0 1,10 12 0,-11-16-18,0 0 0,0 0 0,1 0 0,-1-1 0,1 0 1,0-1-1,1 1 0,-1-2 0,1 1 0,0-1 0,0 0 0,0 0 0,0-1 1,9 1-1,-5-1 4,1-2 0,-1 1 0,1-2 0,0 0 0,-1 0 0,1-1 0,-1-1 1,0 0-1,21-8 0,3-5 80,60-34 0,-86 45-72,1 0 0,-1-2 0,-1 1 0,1-1 0,-1 0 0,-1-1 0,1 0 0,-1-1 0,-1 0 0,1 0 0,9-17 0,-17 26-26,0-1 1,0 0-1,0 1 0,0-1 1,0 0-1,0 0 0,0 1 1,0-1-1,0 0 0,0 1 1,0-1-1,-1 0 0,1 1 1,0-1-1,0 0 0,-1 1 1,1-1-1,0 1 0,-1-1 1,1 1-1,-1-1 1,1 0-1,-1 1 0,1 0 1,-1-1-1,1 1 0,-1-1 1,0 1-1,1 0 0,-1-1 1,1 1-1,-1 0 0,0-1 1,1 1-1,-2 0 0,-23-9 170,17 10-152,0-1 0,1 1 0,-1 0 0,0 0 1,1 1-1,0 0 0,-1 0 0,1 1 0,0 0 0,0 0 0,0 1 0,1 0 1,-1 0-1,1 1 0,0-1 0,0 1 0,0 1 0,1-1 0,-5 7 1,7-8-12,0 0 0,1 1 0,-1-1 0,1 1 1,0 0-1,0 0 0,1-1 0,-1 1 0,1 0 1,0 0-1,1 0 0,-1 0 0,1 1 0,0-1 1,0 0-1,1 0 0,-1 0 0,1 0 0,0 0 1,1 0-1,-1 0 0,4 7 0,-2-6-5,0-1 0,1 1 0,-1-1-1,1 0 1,0 0 0,1 0 0,-1-1 0,1 1-1,0-1 1,0 0 0,0-1 0,0 1 0,1-1-1,0 0 1,-1 0 0,1-1 0,10 3 0,-2-1 13,-1-2 1,1 0 0,0 0 0,0-2 0,0 1-1,0-2 1,0 0 0,-1-1 0,1 0 0,0-1-1,-1 0 1,1-1 0,-1-1 0,0 0 0,-1-1-1,15-8 1,-24 12-11,0 0 0,0-1-1,0 1 1,0-1 0,0 0 0,-1 0 0,1 0-1,-1 0 1,0 0 0,0-1 0,0 1-1,0-1 1,0 1 0,-1-1 0,0 1-1,1-1 1,-2 0 0,1 0 0,0 0-1,-1 0 1,1 0 0,-1 0 0,0 1-1,-1-1 1,1 0 0,-1 0 0,-1-5-1,0-3 25,-2 0-1,1 0 0,-2 1 1,1-1-1,-2 1 0,0 0 1,-10-15-1,12 18 9,-2 0 1,1 1-1,-1-1 0,0 1 0,0 1 0,-1-1 1,0 1-1,0 0 0,-1 1 0,1 0 1,-17-9-1,15 10 99,9 1-65,19-1-41,3 0-49,244-50-104,-230 48 77,0 2 0,1 2-1,45 2 1,-68 1 13,0 0 0,1 2 1,-1-1-1,-1 2 0,1-1 0,0 2 0,-1 0 1,0 1-1,0 0 0,-1 1 0,17 11 0,-26-16 20,0 1-1,-1-1 1,1 1-1,-1-1 0,1 1 1,-1 0-1,0 0 1,0 0-1,0 0 0,0 0 1,-1 1-1,0-1 0,1 0 1,-1 1-1,1 6 1,-1-5 1,-1 1 0,0-1 0,0 0 0,0 1 0,-1-1 0,0 0 0,0 1 0,0-1 0,-4 9 0,0-2 9,-1 0 0,0 0 0,-1 0 0,-1-1 0,0 0 0,0-1 0,-16 17 0,-38 27 122,52-47-40,11-14 9,14-19 5,1 4-70,2 0-1,0 0 1,1 2 0,44-36 0,-33 33-14,27-19 5,-51 38-21,-1 1 0,0 1-1,1-1 1,-1 1 0,1 0 0,-1 0-1,1 1 1,0 0 0,8-1-1,-11 2-1,0 0-1,0 1 0,0 0 1,0-1-1,0 1 0,0 0 1,-1 1-1,1-1 0,0 0 0,-1 1 1,1 0-1,0-1 0,-1 1 1,0 0-1,1 0 0,-1 0 1,0 1-1,0-1 0,0 1 0,-1-1 1,1 1-1,-1-1 0,3 5 1,3 8 0,0 1 0,9 29 0,-15-42-1,9 36 9,-8-28 1,1 1 0,1 0-1,0-1 1,0 0 0,9 15-1,-11-22-7,1-1 0,-1 0 0,1 1 1,0-1-1,0 0 0,0-1 0,0 1 0,1 0 0,-1-1 0,1 0 0,0 0 0,-1 0 0,1 0 0,0-1 0,0 1 0,0-1 1,0 0-1,1 0 0,-1-1 0,4 1 0,4-1 1,0 0 1,0 0-1,0-2 1,0 1 0,-1-2-1,1 0 1,0 0-1,-1-1 1,0 0-1,0-1 1,15-8 0,0-3 16,-1 0 0,0-2 0,31-29 1,-42 35 6,-1-1 0,23-29 0,-33 38-9,0-1 0,0 0 0,0 1 0,0-1 0,-1-1 0,0 1 0,0 0 0,0 0 0,-1-1 0,0 1 0,0-1 0,0 0 0,0 1 0,-1-8-1,0 13-13,0-1 0,0 1 0,0-1 0,0 1 0,0-1 0,-1 1 0,1-1 0,0 1 0,0-1-1,0 1 1,-1-1 0,1 1 0,0 0 0,0-1 0,-1 1 0,1-1 0,0 1 0,-1 0-1,1-1 1,-1 1 0,1 0 0,0-1 0,-1 1 0,1 0 0,-1-1 0,1 1 0,-1 0 0,1 0-1,-1 0 1,1 0 0,-1-1 0,1 1 0,-1 0 0,1 0 0,-1 0 0,1 0 0,-1 0 0,1 0-1,-1 0 1,1 0 0,-1 0 0,1 1 0,-1-1 0,1 0 0,-1 1 0,-26 11 87,9 1-71,1 1 1,0 0-1,1 1 0,0 1 0,2 0 1,0 1-1,0 1 0,2 0 0,0 1 1,-15 32-1,24-43-19,0 1-1,1-1 1,0 1 0,0-1 0,1 1-1,0 0 1,0 0 0,1 0 0,0-1 0,1 1-1,0 0 1,0 0 0,1-1 0,0 1-1,5 12 1,-5-15-6,0-1-1,1 0 1,0 0-1,0 0 1,0 0-1,0 0 1,1 0-1,0-1 1,0 0-1,0 0 1,1 0-1,-1 0 1,1-1-1,0 1 0,0-1 1,0 0-1,0-1 1,1 1-1,-1-1 1,1 0-1,-1-1 1,1 1-1,11 0 1,-10-1-5,0-1 1,-1 1-1,1-2 0,0 1 1,0-1-1,8-2 0,-12 2 8,-1 0-1,1 0 0,0 0 0,0 0 1,-1 0-1,1-1 0,-1 1 0,1-1 0,-1 0 1,0 0-1,0 0 0,0 0 0,0 0 1,0 0-1,0 0 0,0-1 0,1-3 0,5-9 11,-2-1 0,0 1-1,-1-1 1,0 0 0,-1 0-1,-1-1 1,1-20 0,-3 26 4,-1 1 1,0-1-1,-1 0 0,0 1 1,0-1-1,-1 1 1,-1-1-1,0 1 0,0 0 1,-1 0-1,0 0 1,-9-14-1,13 23-7,-2-1 1,1 0-1,0 1 0,0-1 1,0 1-1,-1-1 0,1 1 0,-1 0 1,1 0-1,-1 0 0,1-1 0,-3 0 1,3 2-1,0 0 0,0 0 0,1 0 1,-1-1-1,0 1 0,0 0 0,1 0 0,-1 0 1,0 0-1,0 0 0,0 1 0,1-1 1,-1 0-1,0 0 0,0 0 0,0 1 0,1-1 1,-1 0-1,0 1 0,1-1 0,-2 1 0,-1 2 10,0 0-1,1 0 0,-1 0 0,1 1 0,-1-1 0,1 1 0,0 0 0,0-1 1,1 1-1,-3 8 0,-4 18-24,1 1 1,1 0-1,2 0 0,1 0 1,1 1-1,2-1 1,1 1-1,2-1 0,8 41 1,49 261-98,-53-290 98,-1 0 1,-3 0-1,-2 1 0,-6 64 0,5-99 15,-1-1 0,-1 0-1,1 1 1,-1-1 0,-1 0 0,-5 12 0,8-18-1,-1-1 0,0 1 0,-1 0 0,1 0 0,0-1 0,0 1 0,-1 0 0,1-1 0,-1 0 0,0 1 0,1-1 0,-1 0 1,0 0-1,1 0 0,-1 0 0,0 0 0,0 0 0,0 0 0,0-1 0,0 1 0,0-1 0,0 1 0,0-1 0,-1 0 1,1 0-1,0 0 0,0 0 0,0 0 0,0 0 0,0-1 0,0 1 0,-2-1 0,-3-1 17,1-1 0,-1 1 0,1-1 0,0 0 0,0-1 0,0 0 1,0 0-1,-8-8 0,-40-44 128,33 33-91,4 5-20,3 4 14,0-1-1,1 0 1,1-1-1,-21-34 0,26 36-5,0 0 0,1-1 0,1 0-1,0-1 1,1 1 0,-2-21 0,5 30-36,1 1 0,0 0 0,0-1-1,0 1 1,1 0 0,0-1 0,0 1 0,0 0 0,1 0 0,0 0 0,0 0 0,0 0 0,0 0 0,1 0 0,0 1 0,0-1-1,0 1 1,1 0 0,-1 0 0,1 0 0,0 0 0,7-5 0,-2 4-10,0-1-1,0 2 0,1-1 1,-1 1-1,1 0 1,0 1-1,1 0 1,-1 1-1,0 0 1,1 1-1,-1 0 1,1 0-1,-1 1 1,15 2-1,1 1-21,1 1 0,-1 1 0,1 2 1,37 14-1,-47-15 8,-4 0 1,2-1 0,-1-1 1,25 5-1,-19-3-17,-19-5 23,-1-1 0,0 0 0,1 0-1,-1 1 1,0-1 0,0 0 0,1 1 0,-1-1 0,0 0 0,0 1-1,1-1 1,-1 0 0,0 1 0,0-1 0,0 0 0,0 1 0,0-1 0,0 0-1,1 1 1,-1-1 0,0 1 0,0-1 0,0 0 0,0 1 0,0-1-1,0 1 1,-1-1 0,1 0 0,0 1 0,0-1 0,0 0 0,0 1-1,0-1 1,-1 1 0,1-1 0,0 0 0,0 1 0,0-1 0,-1 0-1,1 0 1,0 1 0,-1-1 0,1 0 0,0 0 0,-1 1 0,1-1-1,-4 5-194,0-1-209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8.902"/>
    </inkml:context>
    <inkml:brush xml:id="br0">
      <inkml:brushProperty name="width" value="0.05" units="cm"/>
      <inkml:brushProperty name="height" value="0.05" units="cm"/>
      <inkml:brushProperty name="color" value="#004F8B"/>
    </inkml:brush>
  </inkml:definitions>
  <inkml:trace contextRef="#ctx0" brushRef="#br0">284 0 5624,'0'0'8984,"-13"18"-8306,0-1-482,-75 105 1100,48-62 110,4 1 1,-39 86-1,72-138-1126,0 1 0,0-1 1,-1 16-1,-1 2 521,6-24-180,4-5-344,9-10-170,-11 10-66,3-4-50,0 0 0,0-1 0,-1 0 0,6-8 0,3-8-2870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19.330"/>
    </inkml:context>
    <inkml:brush xml:id="br0">
      <inkml:brushProperty name="width" value="0.05" units="cm"/>
      <inkml:brushProperty name="height" value="0.05" units="cm"/>
      <inkml:brushProperty name="color" value="#004F8B"/>
    </inkml:brush>
  </inkml:definitions>
  <inkml:trace contextRef="#ctx0" brushRef="#br0">0 0 13168,'0'0'1698,"8"11"-1170,144 245 1255,-54-87-712,-11-21-85,-6-13 685,137 172-1,-208-292-1504,15 14 1054,-32-35-1205,0 1 1,1-1 0,-1-1 0,1 1 0,-6-10 0,1-2-2917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20.315"/>
    </inkml:context>
    <inkml:brush xml:id="br0">
      <inkml:brushProperty name="width" value="0.05" units="cm"/>
      <inkml:brushProperty name="height" value="0.05" units="cm"/>
      <inkml:brushProperty name="color" value="#004F8B"/>
    </inkml:brush>
  </inkml:definitions>
  <inkml:trace contextRef="#ctx0" brushRef="#br0">260 0 8240,'0'0'3336,"8"19"-2532,76 159 760,-46-102-948,116 284 1630,-140-318-2019,-2 0 0,-2 1 0,-2 0 0,-1 0 0,-3 1 0,-2 84 0,-6-83-47,-2 0 0,-3 0-1,-1-1 1,-23 60 0,3-27 257,-61 109 1,70-148-240,-1-1 0,-2-2 1,-2 0-1,-1-2 1,-2 0-1,-1-2 0,-1-2 1,-54 40-1,76-63-74,0-1 0,0 0 1,0 0-1,-18 6 0,22-9-360,1-1 1,0 0-1,-1 0 0,1-1 1,-1 1-1,1-1 1,-1 0-1,1 0 0,-1-1 1,1 1-1,-7-2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5.503"/>
    </inkml:context>
    <inkml:brush xml:id="br0">
      <inkml:brushProperty name="width" value="0.05" units="cm"/>
      <inkml:brushProperty name="height" value="0.05" units="cm"/>
      <inkml:brushProperty name="color" value="#004F8B"/>
    </inkml:brush>
  </inkml:definitions>
  <inkml:trace contextRef="#ctx0" brushRef="#br0">260 0 11152,'0'0'4846,"-12"17"-4454,-88 112 531,79-105-442,1 0 0,2 2 0,0 0 0,2 1 0,1 1 1,-20 51-1,30-53 513,5-25-971,0-1 1,0 1-1,0-1 1,1 1-1,-1-1 1,0 1-1,0-1 0,0 1 1,0-1-1,1 1 1,-1-1-1,0 1 1,1-1-1,-1 0 0,0 1 1,1-1-1,-1 1 1,0-1-1,1 0 1,-1 1-1,1-1 0,-1 0 1,1 0-1,-1 1 1,1-1-1,-1 0 1,1 0-1,-1 0 0,1 0 1,-1 1-1,1-1 1,-1 0-1,1 0 1,-1 0-1,1 0 0,-1 0 1,1 0-1,-1 0 1,1 0-1,-1-1 1,1 1-1,-1 0 1,2 0-1,24-12 69,-13 3-2847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5.900"/>
    </inkml:context>
    <inkml:brush xml:id="br0">
      <inkml:brushProperty name="width" value="0.05" units="cm"/>
      <inkml:brushProperty name="height" value="0.05" units="cm"/>
      <inkml:brushProperty name="color" value="#004F8B"/>
    </inkml:brush>
  </inkml:definitions>
  <inkml:trace contextRef="#ctx0" brushRef="#br0">0 0 11552,'0'0'3713,"10"7"-3268,-1-1-345,13 8 162,-2 1 0,25 24-1,3 11 387,-2 2-1,74 110 0,-62-69 267,50 112 1,-92-172-375,21 68-1,-33-87-297,-1 0-1,0 0 0,-1 1 0,-1-1 1,0 0-1,-1 1 0,-2 24 0,-1-13 807,3-21-990,2-14-2764</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6.504"/>
    </inkml:context>
    <inkml:brush xml:id="br0">
      <inkml:brushProperty name="width" value="0.05" units="cm"/>
      <inkml:brushProperty name="height" value="0.05" units="cm"/>
      <inkml:brushProperty name="color" value="#004F8B"/>
    </inkml:brush>
  </inkml:definitions>
  <inkml:trace contextRef="#ctx0" brushRef="#br0">1 0 9744,'0'0'4893,"11"5"-4361,0 0-402,0 1 0,0 0 0,0 1 1,-1 0-1,0 1 0,-1 0 0,11 11 0,12 18 325,-1 1-1,-3 1 0,-1 2 1,-2 1-1,-1 0 0,-3 2 1,29 87-1,-29-62 249,-3 2-1,-3 0 1,-4 0-1,4 123 1,-15-154-274,-2 1-1,-2-1 1,-2 0-1,-21 76 1,-65 146 1190,88-254-1571,-12 39 185,12-30-3507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9.416"/>
    </inkml:context>
    <inkml:brush xml:id="br0">
      <inkml:brushProperty name="width" value="0.05" units="cm"/>
      <inkml:brushProperty name="height" value="0.05" units="cm"/>
      <inkml:brushProperty name="color" value="#004F8B"/>
    </inkml:brush>
  </inkml:definitions>
  <inkml:trace contextRef="#ctx0" brushRef="#br0">0 394 3808,'0'0'5876,"13"4"-5368,-2-1-363,-7-1-92,1-1 0,-1 1-1,0-1 1,0 0 0,1 0 0,-1 0-1,1-1 1,-1 0 0,1 0 0,-1 0 0,1 0-1,-1-1 1,0 1 0,1-1 0,-1 0 0,9-4-1,8-6 417,0-1 0,0 0 0,-2-2 0,1-1 0,-2 0 0,0-1 0,-1-1 0,0 0 0,-2-2-1,0 0 1,-1 0 0,22-42 0,-31 52-321,0 0 113,0 0-1,0 0 0,-1 0 0,0-1 0,-1 1 1,0-1-1,0 0 0,-1 0 0,1-18 1,-6 3 498,-2 17-216,5 9-522,-1-1 1,1 0-1,0 0 0,-1 0 1,1 1-1,-1-1 0,1 0 1,0 0-1,0 1 0,-1-1 1,1 0-1,0 0 0,-1 1 1,1-1-1,0 1 0,0-1 1,0 0-1,-1 1 1,1-1-1,0 0 0,0 1 1,0-1-1,0 1 0,0-1 1,0 1-1,-10 25 137,2 0 0,1 1 1,2 0-1,-3 29 0,6-43-122,2 0 1,0 0-1,0-1 1,1 1-1,1 0 0,0-1 1,1 1-1,0-1 1,1 0-1,0 0 1,8 14-1,-11-22-24,1-1 0,0 0 1,0 0-1,0 1 0,0-1 0,0 0 1,1-1-1,-1 1 0,1 0 0,0-1 1,-1 1-1,1-1 0,0 0 0,1 0 1,-1 0-1,0-1 0,1 1 0,-1-1 1,1 0-1,-1 1 0,1-2 1,-1 1-1,1 0 0,0-1 0,-1 1 1,1-1-1,0 0 0,0-1 0,-1 1 1,1-1-1,0 1 0,-1-1 0,1 0 1,-1 0-1,1-1 0,5-2 0,7-3 55,0-1 0,-1-1 0,0 0-1,0 0 1,24-23 0,56-67 421,-56 56-199,-22 28-151,-16 15-125,-1-1 0,1 1 1,-1-1-1,1 1 0,-1-1 0,1 1 0,0 0 1,-1-1-1,1 1 0,0 0 0,-1-1 0,1 1 0,0 0 1,0 0-1,-1 0 0,1 0 0,0 0 0,0 0 1,-1 0-1,1 0 0,0 0 0,-1 0 0,1 0 1,0 0-1,1 1 0,-1 1 14,-1 1 0,0-1-1,1 1 1,-1-1 0,0 1 0,0-1 0,0 1-1,-1 3 1,0 3 25,-7 108 450,7-107-418,1 11 198,5-17-123,7-12-14,26-31 81,-28 27-166,1 1 1,0 0 0,1 0-1,0 1 1,1 1 0,-1 0-1,19-9 1,-28 18-49,-1-1 0,0 1 0,0-1 0,0 1 0,0 0 1,1 0-1,-1 0 0,0 0 0,0 1 0,0-1 0,0 0 0,1 1 0,-1 0 1,0-1-1,0 1 0,0 0 0,0 0 0,0 0 0,-1 0 0,1 0 0,0 1 1,0-1-1,-1 1 0,1-1 0,-1 1 0,1-1 0,-1 1 0,2 2 0,4 5 20,-1 1-1,0 0 1,10 19-1,-10-17-6,-1 1 1,0 0-1,0 0 0,3 20 1,-8-20 74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5:29.605"/>
    </inkml:context>
    <inkml:brush xml:id="br0">
      <inkml:brushProperty name="width" value="0.05" units="cm"/>
      <inkml:brushProperty name="height" value="0.05" units="cm"/>
      <inkml:brushProperty name="color" value="#004F8B"/>
    </inkml:brush>
  </inkml:definitions>
  <inkml:trace contextRef="#ctx0" brushRef="#br0">449 814 13968,'0'0'616,"-76"-127"16,-114-181-152,45 56 8,107 159-504,44 69-8,6 14-432,6 10 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24.826"/>
    </inkml:context>
    <inkml:brush xml:id="br0">
      <inkml:brushProperty name="width" value="0.05" units="cm"/>
      <inkml:brushProperty name="height" value="0.05" units="cm"/>
      <inkml:brushProperty name="color" value="#004F8B"/>
    </inkml:brush>
  </inkml:definitions>
  <inkml:trace contextRef="#ctx0" brushRef="#br0">0 1106 7936,'0'0'5457,"11"-5"-4753,10-7-327,0 0 0,-1-2 0,0 0 0,-1-2 0,30-31 1,-35 30-180,-2 0 1,0-1 0,-1 0 0,10-24 0,28-82 811,-34 82-631,13-23 756,-28 64-1102,0 0 1,0 1-1,0-1 0,1 0 0,-1 1 0,0-1 1,1 1-1,-1-1 0,1 1 0,-1-1 1,0 1-1,1-1 0,-1 1 0,1-1 0,-1 1 1,1-1-1,0 1 0,-1 0 0,1-1 1,-1 1-1,1 0 0,0 0 0,-1-1 0,1 1 1,0 0-1,-1 0 0,1 0 0,0 0 1,-1 0-1,1 0 0,0 0 0,-1 0 1,1 0-1,0 0 0,0 0 0,1 1 7,0 1-1,0-1 1,0 0-1,0 1 1,0-1-1,0 1 1,-1-1-1,1 1 1,-1 0-1,3 3 1,2 4 27,0 1 0,-1 0 0,8 19 0,-3 7 80,-3 0 0,0 0-1,-3 1 1,0 71 0,-4-93-73,-2 1 0,0-1 0,-1 0 0,0 1 0,-1-1 0,-1-1 0,-1 1 0,0-1 0,0 0 0,-2 0 0,-8 13 0,15-26-56,0 0-1,0 1 1,0-1-1,0 0 0,0 0 1,0 0-1,0 0 1,0 0-1,-1 0 1,1 0-1,0 0 0,0-1 1,-1 1-1,1 0 1,-1-1-1,1 1 1,-1-1-1,1 0 0,-3 1 1,0-1 10,1 0-1,0 0 1,0-1 0,0 1 0,0-1 0,0 1-1,0-1 1,0 0 0,-4-2 0,-3-2 58,0-1 0,1 1 0,0-2 0,-12-9 1,12 9-3,-23-22 180,31 28-244,0 0-1,0 0 0,-1 0 1,1 0-1,1-1 0,-1 1 1,0 0-1,0-1 1,0 1-1,1-1 0,-1 1 1,1-1-1,-1 1 0,1-1 1,-1 1-1,1-1 0,0 1 1,0-1-1,0 0 1,0 1-1,0-3 0,2 3-6,-1 0-1,1-1 1,-1 1 0,1 0-1,0 0 1,-1 1-1,1-1 1,0 0-1,0 0 1,0 1 0,0-1-1,0 1 1,-1 0-1,1 0 1,0-1-1,3 1 1,0 0 0,105-11-29,-63 8-21,1-3-1,54-12 1,-87 13 30,1 1 0,-2-2 1,1 0-1,0-1 0,-1 0 0,-1-1 0,1 0 1,-1-2-1,0 1 0,18-19 0,-15 10 21,-1 0 0,0-1 0,-2 0 0,0-1 0,-1 0-1,13-32 1,-13 21 40,-1-2 1,-1 0-1,9-60 0,-10 3 63,-3 0 0,-10-130-1,4 177-44,0 30-39,1 1-1,-2-1 0,0 0 0,0 0 0,-6-21 1,2 25 50,1 15-25,1 17-34,3-21-31,-5 85-12,11 126 0,-1-113 4,2 249 96,-7-310-54,1-1 73,-6 47 1,3-65 151,2-15 368,-2-7-111,2 1-492,-1-1 0,0 0 0,1 1-1,-1-1 1,1 0 0,-1 0-1,1 0 1,0 1 0,0-1 0,0 0-1,0 0 1,0 0 0,0 0-1,1-3 1,9-29-16,-7 26 18,4-13-3,1-1-1,1 1 1,1 1 0,1 0-1,1 0 1,1 1-1,0 0 1,1 1 0,25-23-1,-37 38-10,1 1-1,0 0 0,0 0 1,-1 0-1,1 0 1,1 1-1,-1-1 1,0 1-1,0-1 0,0 1 1,1 0-1,-1 1 1,1-1-1,-1 0 1,1 1-1,-1 0 1,0 0-1,1 0 0,-1 0 1,1 1-1,-1-1 1,6 2-1,-4 0-1,-1 0-1,1 0 1,-1 0 0,0 1-1,0 0 1,0 0 0,0 0-1,0 0 1,-1 0-1,1 1 1,-1 0 0,0-1-1,0 1 1,0 0 0,2 5-1,4 10 2,-1 0 0,-1 1-1,0 0 1,-2 0 0,5 34 0,10 36 5,-20-89-9,1 0 0,-1 0 0,0 1 1,1-1-1,-1 1 0,1-1 0,0 1 0,-1-1 0,1 0 0,0 0 0,0 1 1,1 0-1,-2-2 2,1 1 0,0-1-1,0 0 1,0 0 0,-1 0 0,1 0 0,0 0 0,0 0 0,0 0 0,-1 0 0,1 0 0,0 0 0,0-1 0,-1 1 0,1 0 0,0 0 0,0-1 0,-1 1-1,1-1 1,0 1 0,-1 0 0,1-1 0,1 0 0,6-7 11,1 1-1,-1-2 0,0 1 1,-1-1-1,0 0 1,0 0-1,-1-1 1,9-18-1,-2 4 11,42-72 89,-9 19 73,-51 90-125,1 0 1,1 0-1,1 1 0,-2 14 0,-2 11-57,3-21-9,0 1 0,2 0 0,0 0 0,1 0 0,1 0 0,4 22 0,-4-33-5,0 0 0,1 0 0,0 0 0,1 0 0,0 0 0,0 0 0,1-1 0,0 0 0,0 1 0,0-2 0,1 1 0,0 0 0,1-1 0,-1 0 0,1 0 0,10 7 0,-15-12 7,1 0 0,0 1 1,0-2-1,-1 1 0,1 0 0,0 0 1,0 0-1,0-1 0,0 1 0,0-1 1,0 0-1,0 0 0,0 1 0,0-1 1,0-1-1,0 1 0,0 0 0,0 0 1,3-1-1,-2-1 1,0 1 1,0-1 0,0 1-1,0-1 1,0 0-1,-1 0 1,1 0-1,-1 0 1,1 0-1,-1-1 1,2-2-1,2-3 3,-1 0-1,0 0 0,0-1 0,-1 1 0,0-1 0,-1 0 0,4-15 0,-4 10 14,-1 0-1,-1 0 1,0 0 0,-1-1-1,-1 1 1,0 0 0,-1 0 0,-3-15-1,3 22 0,1 1 0,-1-1 0,0 1 0,0 0 0,-1 0 0,0 0-1,0 0 1,0 0 0,-1 1 0,0-1 0,0 1 0,0 0 0,-1 0 0,0 0-1,0 1 1,0 0 0,0 0 0,0 0 0,-9-4 0,10 7-1,0-1 0,0 0 0,0 1-1,0 0 1,0 0 0,-1 0 0,1 0 0,0 1 0,-1-1 0,1 1 0,0 0 0,-1 1 0,1-1 0,0 1 0,-8 2-1,11-3-9,0 1 0,0 0-1,1 0 1,-1 0-1,0-1 1,0 1 0,1 0-1,-1 0 1,0 0 0,1 0-1,-1 0 1,1 0-1,0 1 1,-1-1 0,1 0-1,0 0 1,-1 0-1,1 0 1,0 0 0,0 0-1,0 1 1,0-1-1,0 2 1,1 0-5,-1 0 0,0 1 0,1-1-1,0 0 1,0 1 0,0-1 0,1 4 0,1-2-3,0 1 1,0-1 0,1 0-1,-1 0 1,1-1 0,0 1-1,0-1 1,1 0-1,-1 0 1,1 0 0,0 0-1,0-1 1,0 0 0,0 0-1,1 0 1,-1-1-1,8 3 1,-4-3-2,1 0 0,0 0-1,0-1 1,1-1 0,-1 1-1,0-2 1,0 1 0,0-1 0,18-5-1,-8 1 3,0-1 0,0 0 0,29-15 0,-39 16 0,0-1 0,0 0 0,-1 0-1,0-1 1,0 0 0,0-1 0,-1 0 0,9-10-1,-17 17 8,4-3 12,-1 0 0,0 0 1,-1 0-1,1 0 0,-1-1 1,1 1-1,-1 0 0,2-10 0,-4 13 0,1 1-1,-1-1 1,0 1-1,0-1 1,0 1-1,1-1 1,-1 1-1,0 0 0,1-1 1,-1 1-1,0-1 1,1 1-1,-1 0 1,0-1-1,1 1 1,-1 0-1,1 0 1,-1-1-1,1 1 0,-1 0 1,1 0-1,-1 0 1,1-1-1,-1 1 1,1 0-1,-1 0 1,1 0-1,0 0 0,21 4 144,21 14-59,-28-8-75,-1 0 1,0 1-1,-1 0 1,0 1-1,-1 1 1,0 0-1,-1 0 1,0 1 0,16 30-1,-17-24 6,-2 1 0,0-1 0,-1 1 0,7 40-1,-8-33-12,19 51 0,-23-73-18,1-1-1,-1 0 1,2 1 0,-1-1-1,0 0 1,1-1-1,0 1 1,0-1-1,6 5 1,-9-8 4,-1-1 1,1 0-1,0 1 1,0-1-1,0 0 1,0 1-1,0-1 0,0 0 1,-1 0-1,1 0 1,0 0-1,0 0 1,0 0-1,0 0 1,0 0-1,0 0 1,0 0-1,0 0 1,0-1-1,-1 1 1,1 0-1,0-1 0,0 1 1,0-1-1,0 1 1,0-1-1,22-18 24,-18 15-16,7-8 9,-1 1-1,-1-1 0,0-1 1,11-18-1,30-61 63,-42 75-68,18-37 27,-3-1 0,-3-1 0,-2-1-1,-2-1 1,-3 0 0,-2-1 0,-3 0 0,-3-1 0,-3-118 0,-3 144-27,0 16-4,-1 1-1,-4-24 1,1 29 59,-2 26-40,-7 36-13,2 1 0,3 1-1,-5 94 1,19 160 60,-5-284-65,1 14 15,2-1 1,2 1-1,1-1 1,21 62-1,-19-72-15,-3-4 16,17 35 0,-20-50-13,1 0 1,-1-1 0,1 0-1,-1 1 1,2-2-1,-1 1 1,0 0 0,1-1-1,0 0 1,8 6 0,-5-5 16,0-1 0,0 0 0,0-1 0,0 0 0,1 0 0,0-1 0,-1 0 1,1 0-1,0-1 0,0 0 0,0-1 0,15 0 0,-11-2 12,0 0 0,-1-1 0,1 0 0,-1-1 0,1 0 0,-1-1 0,0-1-1,12-7 1,-19 10-106,-1 0-1,1-1 0,-1 0 1,0 1-1,0-1 0,0-1 1,-1 1-1,1-1 0,-1 1 1,0-1-1,4-10 1,-4 10-667,-1-1 0,0 1 0,-1-1 0,1 1 0,-1-1 0,0-5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19.807"/>
    </inkml:context>
    <inkml:brush xml:id="br0">
      <inkml:brushProperty name="width" value="0.05" units="cm"/>
      <inkml:brushProperty name="height" value="0.05" units="cm"/>
      <inkml:brushProperty name="color" value="#008C3A"/>
    </inkml:brush>
  </inkml:definitions>
  <inkml:trace contextRef="#ctx0" brushRef="#br0">0 0 4720,'0'0'13526,"10"10"-13283,-1-1-178,-7-5-44,1-1 1,0 1-1,1-1 1,-1 0-1,0 0 0,1 0 1,0-1-1,0 1 1,-1-1-1,1 0 1,1 0-1,-1 0 0,0-1 1,0 1-1,1-1 1,8 1-1,74 1 546,4 0-197,-72-3-283,0 0-1,1 0 1,-1-2-1,33-7 1,-1 1 127,-43 6-98,1 1 0,-1 1 0,0-1 0,1 1 0,-1 1 0,0 0 0,1 0 0,15 4 0,-24-5-74,2 2 463,-11-1-169,-82 11-27,-143-5-96,165-5-140,49-1-22,1 0 0,-25-2 0,36 0-11,1 1 0,-1 0 0,1 0 1,-14 3-1,21-3-37,0 0 1,0-1-1,0 1 0,0 0 0,0 0 1,0 0-1,0 0 0,0 0 1,0 0-1,0 0 0,0 0 1,0 0-1,0 0 0,0 0 0,0-1 1,0 1-1,-1 0 0,1 0 1,0 0-1,0 0 0,0 0 0,0 0 1,0 0-1,0 0 0,0 0 1,0 0-1,0 0 0,0 0 1,0 0-1,0 0 0,0 0 0,0-1 1,0 1-1,0 0 0,-1 0 1,1 0-1,0 0 0,0 0 1,0 0-1,10-6-749,-7 5-1532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25.097"/>
    </inkml:context>
    <inkml:brush xml:id="br0">
      <inkml:brushProperty name="width" value="0.05" units="cm"/>
      <inkml:brushProperty name="height" value="0.05" units="cm"/>
      <inkml:brushProperty name="color" value="#004F8B"/>
    </inkml:brush>
  </inkml:definitions>
  <inkml:trace contextRef="#ctx0" brushRef="#br0">0 232 13264,'0'0'1418,"1"-11"-902,5-35 62,-5 44-538,0 0 1,1 0-1,-1 0 1,1 0-1,-1 0 1,1 0-1,0 1 1,-1-1 0,1 0-1,0 1 1,0-1-1,0 1 1,0 0-1,0 0 1,1 0 0,-1 0-1,0 0 1,1 0-1,-1 1 1,0-1-1,1 1 1,2-1 0,7-2 115,63-20 715,129-21 0,84 11 385,-243 29-992,67-17 0,-57 5-2705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50.369"/>
    </inkml:context>
    <inkml:brush xml:id="br0">
      <inkml:brushProperty name="width" value="0.05" units="cm"/>
      <inkml:brushProperty name="height" value="0.05" units="cm"/>
      <inkml:brushProperty name="color" value="#004F8B"/>
    </inkml:brush>
  </inkml:definitions>
  <inkml:trace contextRef="#ctx0" brushRef="#br0">97 23 6224,'0'0'3148,"12"-4"-2191,-1-1-679,-6 3-175,-1 0 1,1 0-1,0 0 1,0 1-1,0 0 1,0 0-1,0 0 1,0 0-1,0 1 1,0 0-1,0 0 1,0 0 0,0 1-1,8 1 1,-7 0 0,-1 0 0,1 0 0,0 1 0,-1-1 1,0 1-1,0 0 0,1 1 0,-2-1 1,1 1-1,0 0 0,-1 1 0,0-1 0,0 1 1,0-1-1,0 1 0,-1 0 0,0 1 0,0-1 1,0 0-1,-1 1 0,0 0 0,0-1 1,0 1-1,-1 0 0,0 0 0,0 0 0,0 0 1,-1 6-1,0 1 18,0 0 0,-1 0 0,-1-1 0,0 1 0,0-1 0,-2 1 0,1-1 0,-2 0 0,1-1 0,-2 1 0,1-1 0,-12 16-1,6-12 94,0-1-1,-2 0 0,1-1 0,-2 0 1,0-1-1,0 0 0,-1-2 0,-19 11 0,32-19-168,-1-1-1,1 1 1,-1-1-1,0 0 1,1 0-1,-1 0 0,0 0 1,1-1-1,-1 1 1,0-1-1,0 0 1,0 0-1,0 0 0,1 0 1,-1 0-1,0 0 1,0-1-1,0 1 1,1-1-1,-1 0 0,0 0 1,-2-1-1,1-1 2,1 1 0,0-1 0,0 0-1,0 0 1,1 0 0,-1 0 0,1 0 0,-1-1-1,1 1 1,0-1 0,0 0 0,1 1-1,-1-1 1,1 0 0,-2-6 0,-8-41-2334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53.133"/>
    </inkml:context>
    <inkml:brush xml:id="br0">
      <inkml:brushProperty name="width" value="0.05" units="cm"/>
      <inkml:brushProperty name="height" value="0.05" units="cm"/>
      <inkml:brushProperty name="color" value="#004F8B"/>
    </inkml:brush>
  </inkml:definitions>
  <inkml:trace contextRef="#ctx0" brushRef="#br0">0 1176 6016,'0'0'6813,"13"1"-6332,-3-1-362,-5 1-61,1 0 1,-1-1-1,0 0 0,1 0 1,-1 0-1,0-1 1,1 1-1,-1-1 0,0-1 1,0 1-1,0-1 1,0 0-1,0 0 0,6-4 1,23-19 598,-2-1-1,0-2 1,52-61 0,-38 38 36,-28 31-442,-1 0-1,-1 0 1,22-39 0,-31 47-17,-2 0 0,1 0 0,-1 0 0,-1 0 0,0-1 0,-1 0 1,0 1-1,-1-1 0,1-20 0,-3 32-213,0 1 1,0 0 0,0 0-1,0-1 1,0 1-1,0 0 1,0-1 0,0 1-1,0 0 1,0 0-1,0-1 1,0 1 0,0 0-1,0-1 1,0 1 0,0 0-1,0-1 1,0 1-1,-1 0 1,1 0 0,0-1-1,0 1 1,0 0 0,0 0-1,-1-1 1,1 1-1,0 0 1,0 0 0,-1 0-1,1-1 1,0 1-1,0 0 1,-1 0 0,-8 6 450,-6 17-111,-5 18-90,11-24-198,1-1 0,1 1 0,0 0-1,1 1 1,1 0 0,1 0 0,0 0-1,-1 20 1,5-31-36,-1 0-1,1 0 1,1 0 0,-1-1-1,1 1 1,0 0-1,1 0 1,0 0-1,0-1 1,0 1 0,1-1-1,0 0 1,5 10-1,-6-14-21,2 5 45,1 0 0,0 0-1,1 0 1,-1-1 0,10 8 0,-14-12-40,1-1 0,0 0 0,0 1-1,0-1 1,1 0 0,-1 0 0,0-1 0,0 1 0,1 0 0,-1-1 0,0 1-1,1-1 1,-1 0 0,0 1 0,1-1 0,-1-1 0,0 1 0,1 0 0,-1 0-1,0-1 1,1 1 0,-1-1 0,0 0 0,4-1 0,23-13 168,-1 0-1,0-2 1,-1-2 0,0 0 0,24-24 0,-37 28-47,0 0 1,-1 0-1,16-27 1,18-21 357,-45 59-450,1 1 0,0 1 1,0-1-1,0 0 0,0 1 1,5-4-1,-7 6-40,-1-1-1,1 1 1,0 0-1,-1 0 1,1-1 0,0 1-1,0 0 1,-1 0-1,1 0 1,0 0-1,0 0 1,-1 0 0,1 0-1,0 0 1,0 0-1,-1 0 1,1 0 0,0 1-1,-1-1 1,1 0-1,0 0 1,0 1 0,-1-1-1,1 0 1,-1 1-1,1-1 1,0 1-1,-1-1 1,1 1 0,-1-1-1,1 1 1,-1 0-1,1-1 1,-1 1 0,0-1-1,1 1 1,-1 0-1,0-1 1,1 1 0,-1 1-1,5 11 44,0 0-1,-2 0 1,1 1 0,-2-1-1,3 28 1,-2-9 55,-5-17-10,1 4 144,4-18-89,7-7 12,17-28-12,-22 27-133,1 0-1,0-1 0,11-9 0,41-30 202,-57 47-219,-1 0 0,1 0 0,-1 0 0,0 0 0,1 0 0,-1 0-1,0 0 1,1 0 0,-1 0 0,0 0 0,1 0 0,-1 1 0,0-1 0,1 0 0,-1 0 0,0 0 0,1 1 0,-1-1-1,0 0 1,1 0 0,-1 1 0,0-1 0,0 0 0,0 0 0,1 1 0,-1-1 0,0 0 0,0 1 0,0-1-1,0 0 1,1 1 0,-1-1 0,0 0 0,0 1 0,0 0 0,5 13 3,-1 2-5,10 40 40,-12-52-30,-1 1-1,1-1 1,0 0 0,0 1 0,1-1 0,-1 0-1,1-1 1,0 1 0,6 5 0,-7-7-8,0-1 0,1 1 0,-1-1 0,1 0 0,0 0 1,0 0-1,-1 0 0,1 0 0,0-1 0,0 1 0,0-1 0,-1 0 0,1 0 1,0 0-1,0 0 0,0 0 0,0-1 0,0 1 0,-1-1 0,1 0 0,5-1 1,3-3-2,1 0 0,-1 0 0,19-13 0,-9 3 16,-1 0 1,-1-2-1,0 0 0,-2-1 1,1-1-1,-2-1 1,-1 0-1,23-40 0,-12 12 39,-3-1-1,-1-1 1,15-57-1,-19 37 38,15-112 0,-15 68 46,-15 94-106,0 12-12,-1 0 0,-1 0 0,0 0 0,0 0 0,0 0 0,-1 0 0,0-1 0,-1 1 0,0 0 0,-2-11 0,3 19-21,-5-8-25,1 19-1,-70 258-189,-85 350-26,138-548 236,-47 103 0,49-113 9,15-45 26,-1 0-1,-10 22 1,15-38-26,0 1-1,0-1 1,0 0-1,0 0 1,0 1 0,0-1-1,0 0 1,0 1-1,0-1 1,0 0-1,-1 0 1,1 1 0,0-1-1,0 0 1,0 0-1,-1 1 1,1-1-1,0 0 1,0 0 0,-1 0-1,1 1 1,0-1-1,0 0 1,-1 0 0,1 0-1,0 0 1,-1 0-1,1 0 1,0 0-1,0 1 1,-1-1 0,1 0-1,0 0 1,-1 0-1,1 0 1,0 0-1,-1 0 1,1 0 0,-1-1-1,1 1 2,0-1 0,-1 1 0,1-1 0,0 0 0,-1 1 0,1-1 1,0 0-1,0 1 0,0-1 0,-1 0 0,1 0 0,0 1 0,0-1 0,0 0 0,0 1 0,0-1 0,1 0 0,-1 1 0,0-2 0,4-19 17,2-1 0,0 2 0,1-1 1,1 1-1,0 0 0,2 0 0,22-33 0,-16 31 6,1 0 0,1 1-1,1 1 1,1 0 0,40-30-1,15-5 23,63-47 80,-105 81-85,1 1 1,49-21-1,-14 9 21,-55 31-40,-13 1-25,-1 0-1,0 0 0,0 0 0,1 1 0,-1-1 0,0 0 1,0 0-1,0 1 0,1-1 0,-1 0 0,0 0 1,0 1-1,0-1 0,0 0 0,0 1 0,1-1 0,-1 0 1,0 0-1,0 1 0,0-1 0,0 0 0,0 1 0,0-1 1,0 0-1,0 1 0,0-1 0,-10 27-48,8-22 58,-48 86 11,37-70 3,1 0 0,0 0-1,2 1 1,0 1-1,-10 40 1,19-61-11,0 1-1,1-1 1,0 0-1,-1 0 1,1 1-1,0-1 1,0 0-1,0 0 1,1 1-1,-1-1 1,1 0-1,-1 0 1,1 1-1,1 1 1,-2-3-5,1 0 0,0 1 0,0-1 1,1 0-1,-1 0 0,0-1 0,0 1 1,0 0-1,1 0 0,-1-1 0,0 1 0,1 0 1,-1-1-1,0 1 0,1-1 0,-1 0 0,1 0 1,-1 1-1,1-1 0,-1 0 0,1 0 1,2-1-1,3 1 4,0 0 0,0-1 1,0 0-1,0-1 0,0 1 1,-1-1-1,1-1 0,-1 1 1,1-1-1,-1-1 0,0 1 1,0-1-1,0 0 0,0 0 0,-1 0 1,1-1-1,-1 0 0,-1 0 1,1 0-1,-1-1 0,0 0 1,5-8-1,-5 7 2,-1 0-1,1 0 1,-2 0-1,1 0 1,-1 0-1,0 0 1,-1-1-1,1 1 1,-2-1 0,1 1-1,-1-1 1,0 1-1,0-1 1,-1 1-1,0-1 1,-1 1-1,1-1 1,-1 1 0,-1 0-1,-5-12 1,-1-2 18,-10-15 79,18 34-99,0 0-1,-1 0 0,1 0 1,-1 1-1,0-1 0,1 0 0,-1 1 1,0-1-1,0 1 0,0 0 1,0 0-1,0-1 0,0 1 0,-3 0 1,1-1 21,0 1 1,0-1 0,0 1-1,0-1 1,1 0 0,-6-4 0,6 4-30,-4 0-41,17 3-11,19-4 37,0 2-1,-1 1 1,1 1-1,0 2 1,45 9 0,-64-10 14,-1 1 0,1 0 0,-1 0 0,0 1 0,0 0 1,-1 1-1,1-1 0,-1 2 0,0-1 0,0 1 0,-1 1 0,0-1 1,0 1-1,0 0 0,-1 1 0,0 0 0,0 0 0,-1 0 0,0 0 1,5 14-1,-2 2 51,-2 1 1,0 0-1,-2 0 1,-1 1 0,1 25-1,-2-22 71,4-1-58,-6-27-65,0-1-1,0 1 1,0-1-1,0 1 1,1-1-1,-1 1 1,0 0-1,0-1 1,1 1-1,-1-1 1,0 1-1,0-1 1,1 1-1,-1-1 1,1 1-1,-1-1 1,0 0-1,1 1 1,-1-1-1,1 1 1,-1-1-1,1 0 1,-1 1-1,1-1 1,-1 0-1,1 0 1,-1 0-1,1 1 1,0-1-1,-1 0 1,1 0-1,-1 0 1,1 0-1,-1 0 1,1 0-1,0 0 1,-1 0-1,1 0 1,-1 0-1,1 0 1,0 0-1,0-1 1,7-5 81,0 0-1,0 0 1,-1-1-1,0 0 1,0 0-1,-1-1 1,0 0-1,10-17 1,-7 9-1427,-1-1 0,-1 0 0,7-21-1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6:53.433"/>
    </inkml:context>
    <inkml:brush xml:id="br0">
      <inkml:brushProperty name="width" value="0.05" units="cm"/>
      <inkml:brushProperty name="height" value="0.05" units="cm"/>
      <inkml:brushProperty name="color" value="#004F8B"/>
    </inkml:brush>
  </inkml:definitions>
  <inkml:trace contextRef="#ctx0" brushRef="#br0">1 53 15680,'0'0'1479,"68"-35"-1719,-3 17 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1.013"/>
    </inkml:context>
    <inkml:brush xml:id="br0">
      <inkml:brushProperty name="width" value="0.05" units="cm"/>
      <inkml:brushProperty name="height" value="0.05" units="cm"/>
      <inkml:brushProperty name="color" value="#004F8B"/>
    </inkml:brush>
  </inkml:definitions>
  <inkml:trace contextRef="#ctx0" brushRef="#br0">0 1442 6632,'0'0'5842,"13"-3"-5384,1 1-325,-7 1-78,-1 0 1,1 0-1,-1-1 1,1 1-1,-1-2 1,0 1-1,0-1 1,0 0 0,-1 0-1,9-6 1,22-20 360,-1-2 1,-1-1 0,-3-2-1,0-1 1,44-68 0,-35 37 4,-2-1 1,-3-2 0,27-80 0,-28 52 439,38-185 0,-59 196-152,-3 1 0,-2-111 1,-8 191-626,0 0 0,0-1 1,0 1-1,-1 0 1,0-1-1,-2-6 0,2 11 62,1 0-134,0 1 0,0 0 0,0 0 0,-1 0 0,1 0 0,0 0 0,0 0 0,0 0 0,-1 0 0,1 0 0,0 0 0,0 0 0,0 0 0,0 0 0,-1 0 0,1 0 0,0 0 0,0 0 0,0 0 0,0 0 0,-1 0 0,1 0 0,0 0 0,0 0 0,0 0 0,0 1 0,-1-1 1,1 0-1,0 0 0,0 0 0,0 0 0,0 0 0,0 0 0,0 0 0,-1 1 0,1-1 0,0 0 0,0 0 0,0 0 0,0 0 0,0 1 0,0-1 0,0 0 0,-9 49 205,-18 56 1,15-60-125,8-29-64,-80 325 591,65-244-369,-10 149 1,28-216-194,2 0 0,2 0 0,0-1-1,16 59 1,-18-83-30,0 0 0,1-1 0,-1 1 0,1-1 1,1 1-1,-1-1 0,0 0 0,1 1 0,0-1 0,0-1 0,0 1 0,1 0 0,-1-1 0,6 5 0,-6-6-6,0 0-1,0-1 0,1 1 1,-1-1-1,0 0 0,1 1 1,-1-1-1,1-1 0,-1 1 1,1 0-1,0-1 0,-1 0 1,1 0-1,-1 0 0,1 0 1,-1-1-1,1 1 1,0-1-1,-1 0 0,4-1 1,7-4 30,-1 1 0,0-2 1,-1 0-1,0-1 1,0 0-1,0-1 0,-1 0 1,0 0-1,12-16 1,-9 9 2,0-1 0,-1 0 0,-1-1 0,-1 0 0,15-34 0,-21 40-1,-1-1-1,-1 1 1,1-1 0,-2 1-1,0-1 1,-1 0 0,0 0-1,-1 0 1,0 0 0,-1 0-1,0 0 1,-5-17-1,4 26-22,1 0-1,-1 0 1,0 0-1,0 0 1,-1 1-1,1-1 1,-1 0-1,0 1 1,0 0-1,0 0 1,0 0-1,0 0 1,-6-3-1,-2-3 194,17 9-78,22 13-120,-22-8-28,0 0 1,0 0-1,0 0 0,-1 1 0,0 0 0,0 0 1,-1 0-1,1 0 0,-1 1 0,-1 0 0,1 0 1,-1 0-1,-1 0 0,1 0 0,-1 1 1,0-1-1,-1 1 0,1 11 0,1 13-15,-2-1-1,-1 0 1,-6 36-1,6-61 15,-2 6-6,2-1 0,-1 1 0,1 0-1,3 14 1,-3-24 9,0 0 0,1 0 0,-1 1-1,1-1 1,-1 0 0,1 0 0,0 0 0,0 0 0,0 0-1,0 0 1,0 0 0,0 0 0,0-1 0,1 1-1,-1 0 1,1-1 0,-1 1 0,1-1 0,0 1 0,0-1-1,0 0 1,-1 0 0,1 0 0,0 0 0,0 0-1,0 0 1,1 0 0,-1-1 0,0 1 0,3 0-1,11-1 9,-1 0 0,1-1 0,0-1 0,-1 0 0,1-1 0,-1-1 0,0 0 0,23-10 0,116-62 24,-140 68-28,11-5-2,18-10 31,-1-1 0,44-36-1,-60 34 28,-25 25-46,0 0 0,0 0 0,0-1 1,0 1-1,0 0 0,0-1 0,0 1 1,0-1-1,-1 1 0,1-1 0,-1 1 1,1-1-1,-1 0 0,0 1 0,0-1 0,1 1 1,-1-1-1,0 0 0,-1-2 0,1 4-9,0 0 0,0-1 0,0 1 0,-1 0 0,1 0 0,0-1 0,0 1 0,0 0 0,-1 0-1,1-1 1,0 1 0,0 0 0,-1 0 0,1 0 0,0-1 0,-1 1 0,1 0 0,0 0 0,-1 0-1,1 0 1,0 0 0,-1 0 0,1-1 0,0 1 0,-1 0 0,1 0 0,0 0 0,-1 0 0,1 0-1,0 1 1,-1-1 0,1 0 0,0 0 0,-1 0 0,1 0 0,0 0 0,-1 0 0,1 0 0,0 1-1,0-1 1,-1 0 0,-16 11 66,12-8-38,-27 21 77,1 1 1,-52 56 0,77-75-93,0 1-1,1 0 1,0 0 0,0 1 0,0-1 0,1 1-1,1 0 1,-1 0 0,1 1 0,1-1 0,-3 12-1,4-16-7,1-1-1,0 0 0,-1 0 0,1 0 1,0 1-1,1-1 0,-1 0 1,1 0-1,-1 0 0,1 0 0,0 1 1,0-1-1,0 0 0,1-1 1,-1 1-1,1 0 0,-1 0 0,1 0 1,0-1-1,0 1 0,0-1 1,1 0-1,-1 1 0,0-1 1,1 0-1,0 0 0,-1-1 0,1 1 1,0-1-1,0 1 0,0-1 1,0 0-1,3 1 0,-2-1-4,0 0 0,0-1 0,0 0 0,0 0 0,0 0-1,0 0 1,0 0 0,0-1 0,0 0 0,0 0 0,0 0 0,0 0 0,-1-1 0,1 1-1,0-1 1,-1 0 0,5-3 0,6-4 3,0-1-1,19-18 1,-24 20 3,-1 0 1,0-1 0,0 0 0,-1 0-1,0-1 1,-1 0 0,0 0-1,-1-1 1,0 1 0,0-1 0,-1 0-1,-1-1 1,3-14 0,-2 13 40,-4 13-50,0 0 0,0 0 0,0 0 0,0 0 0,0 0 0,0 0 0,0 0-1,0 0 1,0 0 0,1-1 0,-1 1 0,0 0 0,0 0 0,0 0-1,0 0 1,0 0 0,0 0 0,0 0 0,0 0 0,0 0 0,0 0 0,0 0-1,0 0 1,0 0 0,0 0 0,1 0 0,-1 0 0,0 0 0,0 0 0,0 0-1,0 0 1,0 0 0,0 0 0,0 0 0,0 0 0,0 0 0,0 0-1,0 0 1,0 0 0,0 0 0,1 0 0,-1 0 0,0 0 0,0 0 0,0 0-1,0 0 1,0 0 0,0 0 0,0 0 0,0 1 0,0-1 0,0 0 0,0 0-1,0 0 1,0 0 0,0 0 0,0 0 0,0 0 0,0 0 0,0 0-1,0 0 1,0 0 0,0 0 0,0 1 0,6 25 104,-3-2-92,2-1 1,1 1 0,0-1-1,2-1 1,1 1 0,0-1-1,14 21 1,-22-41-12,0 0 0,0 0 0,1-1 0,-1 1 0,0 0 0,1-1 0,-1 1-1,1-1 1,-1 1 0,1-1 0,0 0 0,-1 0 0,1 1 0,0-1 0,0-1 0,0 1 0,0 0 0,0 0 0,0-1 0,0 1-1,0-1 1,0 0 0,0 1 0,0-1 0,5 0 0,-3-1 1,0-1 0,0 1 0,0-1 0,0 1 0,-1-1 0,1 0 0,0-1 0,-1 1 0,0 0 0,1-1 0,-1 0 0,4-4 0,13-12 37,-1-1 0,-1-1 0,0-1 0,-2 0 0,18-31-1,-33 49-9,1-1-1,0 1 0,-1 0 0,0 0 1,0-1-1,-1 1 0,1-1 1,-1 1-1,0-6 0,0 9 26,-6 31 271,3-14-308,0 1-1,1-1 1,1 1 0,0-1 0,1 1 0,4 24 0,-3-22-2,-1-16-7,0 0 0,0 0 0,0-1 0,0 1 0,1 0 0,-1 0 0,1 0 0,0 0 0,0 0 0,0-1 0,0 1 0,0 0 0,4 4 0,-4-6-5,-1-1-1,1 1 1,0-1 0,0 1-1,0-1 1,0 0 0,0 1 0,0-1-1,0 0 1,0 0 0,0 0-1,0 0 1,0 0 0,0 0-1,0 0 1,0 0 0,0 0-1,0 0 1,0-1 0,0 1 0,0 0-1,0-1 1,0 0 0,22-11 75,-5-3-29,-1-1-1,-1 0 0,-1-1 0,0-1 0,15-24 1,-13 17 85,2 1 1,32-33-1,-49 55-134,-1 1 0,1-1 0,0 1 0,-1 0 0,1 0-1,0-1 1,0 1 0,0 0 0,0 1 0,0-1 0,0 0 0,0 1 0,0-1 0,0 1 0,0-1-1,0 1 1,0 0 0,1 0 0,-1 0 0,0 0 0,0 0 0,0 1 0,0-1 0,0 1 0,0-1 0,0 1-1,0 0 1,0-1 0,3 3 0,3 2 2,0 1 0,0 0 0,0 0-1,-1 1 1,8 9 0,-13-13-4,20 21-1,-15-15 0,1-1 0,-1 0 1,1 0-1,11 7 0,-16-12 1,0-1 0,1 0-1,-1-1 1,1 1 0,-1-1 0,1 0 0,0 1 0,0-1-1,-1-1 1,1 1 0,0-1 0,0 1 0,0-1 0,0 0-1,0-1 1,4 0 0,-3 0 0,0 1 1,-1-1-1,1-1 0,0 1 0,-1-1 1,0 0-1,1 0 0,-1 0 1,0-1-1,0 1 0,0-1 0,0 0 1,6-6-1,-6 3 0,1-1 1,-1 1-1,0 0 1,-1-1-1,1 0 1,-2 0-1,1 0 1,2-10-1,-4 11 0,0 1 0,-1 0 0,1 0 0,-1-1 0,-1 1 0,-1-11 0,2 14 0,0 1 0,-1-1 0,1 0 0,-1 1 0,0-1 0,1 1 0,-1-1 0,0 1 0,0-1 0,0 1 0,-2-3 0,3 4 0,-1-1 0,1 1 0,-1 0 0,0-1 0,1 1 0,-1 0 0,0-1 0,1 1 0,-1 0 0,0 0 0,0 0 0,1-1 0,-1 1 0,0 0 0,1 0 0,-1 0 0,0 0 0,0 0 0,1 1 0,-1-1 0,0 0 0,0 0 0,1 0 0,-1 1 0,0-1 0,1 0 0,-2 1 0,-5 3 0,-1 1 0,1 0 0,0 0 0,1 0 0,-1 1 0,1-1 0,0 2 0,1-1 0,-1 1 0,1 0 0,1 0 0,-9 15 0,8-10 0,0-1 0,1 1 0,1 0 0,0 0 0,0 0 0,1 1 0,0-1 0,1 17 0,2-23 0,-1 0 0,1 0 0,0 0 0,1 0 0,0 0 0,0 0 0,0 0 0,0-1 0,1 1 0,0-1 0,0 0 0,1 0 0,-1 0 0,1 0 0,8 7 0,-8-8 0,0 0 0,0 0 0,0-1 0,1 1 0,0-1 0,0-1 0,-1 1 0,2-1 0,-1 1 0,0-1 0,0-1 0,1 1 0,-1-1 0,1 0 0,-1 0 0,1 0 0,6-1 0,1-2 0,0 0 0,0 0 0,0-2 0,-1 1 0,1-2 0,-1 0 0,0 0 0,0-1 0,0 0 0,17-14 0,-5 1 0,-1 0 0,-1-2 0,31-36 0,-31 28 0,0-1 0,-2 0 0,-2-1 0,-1-1 0,-1-1 0,-2-1 0,11-37 0,-6 4 0,-3-1 0,12-119 0,-25 146 0,-2-1 0,-1 1 0,-9-58 0,8 95 0,1 0 0,-1 0 0,0-1 0,-1 1 0,1 0 0,-1 0 0,0 0 0,0 1 0,0-1 0,0 0 0,-5-6 0,7 10 0,0 0 0,0 0 0,-1 0 0,1 0 0,0 0 0,0-1 0,0 1 0,0 0 0,0 0 0,0 0 0,0 0 0,-1 0 0,1 0 0,0 0 0,0 0 0,0-1 0,0 1 0,0 0 0,0 0 0,-1 0 0,1 0 0,0 0 0,0 0 0,0 0 0,0 0 0,-1 0 0,1 0 0,0 0 0,0 0 0,0 0 0,0 0 0,-1 0 0,1 0 0,0 0 0,0 0 0,0 0 0,0 0 0,0 0 0,-1 1 0,1-1 0,0 0 0,0 0 0,0 0 0,0 0 0,0 0 0,0 0 0,-1 0 0,1 0 0,0 1 0,0-1 0,0 0 0,0 0 0,0 0 0,0 0 0,0 0 0,0 1 0,0-1 0,0 0 0,0 0 0,0 0 0,0 0 0,0 1 0,0-1 0,0 0 0,0 0 0,-1 2 0,-21 42-27,2 2 0,2 0 0,2 1 0,2 1 0,-12 80 0,13-26-68,-1 176-1,14-246 49,2 0 1,1 0-1,1 0 1,15 55 0,-19-87 45,2 7 4,0-1-1,0 0 1,0 0-1,1 0 1,6 10-1,-8-15 7,0 0-1,-1-1 0,1 1 0,0 0 0,0 0 0,0-1 1,-1 1-1,1 0 0,0-1 0,0 1 0,0-1 1,0 1-1,0-1 0,0 1 0,0-1 0,0 0 0,1 0 1,-1 1-1,0-1 0,0 0 0,0 0 0,0 0 1,0 0-1,0 0 0,0-1 0,0 1 0,0 0 0,1 0 1,-1-1-1,0 1 0,0 0 0,0-1 0,0 1 1,0-1-1,0 0 0,-1 1 0,1-1 0,0 0 0,0 1 1,0-1-1,-1 0 0,1 0 0,1-1 0,21-22 33,-1-2-1,-1 0 1,-1-1-1,30-57 0,-29 50-31,-16 24-9,1 1 0,0 0 0,1 0 0,0 1 0,0 0 0,16-14 0,-22 22 0,-1 0 0,0 0 0,1 0 0,-1-1 0,0 1 0,1 0 0,-1 0 0,0 0 0,1 0 0,-1 0 0,0 0 0,1 0 0,-1 0 0,0 0 0,1 0 0,-1 0 0,0 0 0,1 0 0,-1 0 0,1 0 0,-1 1 0,0-1 0,1 0 0,-1 0 0,0 0 0,0 0 0,1 1 0,-1-1 0,0 0 0,1 0 0,-1 1 0,0-1 0,0 0 0,0 0 0,1 1 0,-1-1 0,0 0 0,0 1 0,0-1 0,0 0 0,1 1 0,-1-1 0,0 0 0,0 1 0,0-1 0,0 1 0,5 22 0,-4-18 0,3 18 0,-1 1 0,-1-1 0,-1 0 0,-1 1 0,-1-1 0,-2 0 0,0 0 0,-1 0 0,-14 44 0,16-63 0,1 0 0,-1-1 0,0 1 0,0-1 0,-1 1 0,1-1 0,-1 0 0,0 0 0,1 0 0,-1 0 0,-1 0 0,1-1 0,-4 3 0,6-5 0,0 1 0,0 0 0,0-1 0,0 0 0,0 1 0,0-1 0,0 0 0,0 1 0,-1-1 0,1 0 0,0 0 0,0 0 0,0 0 0,0 0 0,-1 0 0,1 0 0,0-1 0,0 1 0,-2-1 0,2 0 0,-1 0 0,1 0 0,0 0 0,0 0 0,-1 0 0,1 0 0,0 0 0,0-1 0,0 1 0,0-1 0,0 1 0,1 0 0,-1-1 0,0 0 0,1 1 0,-1-1 0,0-2 0,1 2 0,-1 1 0,1-1 0,0 0 0,0 0 0,0 1 0,0-1 0,0 0 0,0 0 0,1 1 0,-1-1 0,0 0 0,1 1 0,-1-1 0,1 0 0,0 1 0,0-1 0,0 1 0,-1-1 0,1 1 0,1-1 0,-1 1 0,0 0 0,0-1 0,0 1 0,1 0 0,-1 0 0,1 0 0,-1 0 0,1 0 0,2-1 0,2-1 0,1-1 0,0 2 0,0-1 0,1 1 0,12-3 0,138-16 0,-157 21 16,-1 0-1,0 0 1,0 0 0,0 0-1,0 0 1,0 0-1,1 0 1,-1 0 0,0-1-1,0 1 1,0 0 0,0 0-1,0 0 1,1 0 0,-1 0-1,0 0 1,0 0 0,0 0-1,0-1 1,0 1-1,0 0 1,0 0 0,0 0-1,0 0 1,0 0 0,0-1-1,1 1 1,-1 0 0,0 0-1,0 0 1,0 0-1,0-1 1,0 1 0,0 0-1,0 0 1,0 0 0,0 0-1,-1-1 1,1 1 0,0 0-1,0 0 1,0 0 0,0 0-1,0 0 1,0-1-1,0 1 1,0 0 0,0 0-1,0 0 1,0 0 0,-1 0-1,1 0 1,0 0 0,0-1-1,0 1 1,0 0-1,0 0 1,-1 0 0,1 0-1,0 0 1,0 0 0,0 0-1,0 0 1,-1 0 0,-5-5-5100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1.562"/>
    </inkml:context>
    <inkml:brush xml:id="br0">
      <inkml:brushProperty name="width" value="0.05" units="cm"/>
      <inkml:brushProperty name="height" value="0.05" units="cm"/>
      <inkml:brushProperty name="color" value="#004F8B"/>
    </inkml:brush>
  </inkml:definitions>
  <inkml:trace contextRef="#ctx0" brushRef="#br0">0 109 10248,'0'0'1832,"115"32"-1144,-10-18-200,16-8 0,6-8 24,-10-4 0,0-4-56,3-4 8,1-14-168,-4-2 0,-6-3-137,-14-5 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4.734"/>
    </inkml:context>
    <inkml:brush xml:id="br0">
      <inkml:brushProperty name="width" value="0.05" units="cm"/>
      <inkml:brushProperty name="height" value="0.05" units="cm"/>
      <inkml:brushProperty name="color" value="#004F8B"/>
    </inkml:brush>
  </inkml:definitions>
  <inkml:trace contextRef="#ctx0" brushRef="#br0">0 1432 7024,'0'0'6160,"13"-3"-5680,-11 2-453,7-1 59,0 0 1,-1-1-1,1 0 0,-1 0 0,0-1 0,0 0 0,0 0 1,-1-1-1,10-7 0,10-14 286,-1 0 0,-1-1 0,-2-2 1,-1 0-1,-1-1 0,33-64 0,0-37 641,-42 97-502,1 1 0,1 0 0,2 1 0,29-43 0,-1 22 1456,-43 52-1922,-1 0 1,1 0-1,-1 1 1,1-1 0,0 0-1,-1 1 1,1-1-1,0 1 1,0-1 0,-1 1-1,1-1 1,0 1-1,0 0 1,-1-1 0,1 1-1,0 0 1,0-1 0,0 1-1,0 0 1,0 0-1,0 0 1,0 0 0,-1 0-1,1 0 1,0 0-1,0 0 1,0 0 0,0 0-1,0 1 1,0-1-1,-1 0 1,1 1 0,0-1-1,0 0 1,0 1-1,-1-1 1,1 1 0,0-1-1,-1 1 1,1 0-1,0-1 1,-1 1 0,1 0-1,-1-1 1,1 1-1,0 1 1,3 4 48,0 0-1,-1 0 1,1 0 0,3 12 0,2 9 62,-2 0 1,0 0 0,-2 1 0,2 43 0,-6 115 385,-1-186-542,0 19 112,-2 1 0,0 0 0,-8 30 0,9-45-73,-1-1 1,1 1-1,-1-1 1,0 0-1,0 0 1,-1 0-1,1 0 1,-1 0-1,-5 6 1,6-9-20,1 0 0,-1 1 0,0-1 0,0 0 0,0 0 0,0 0 0,0 0 0,0 0 0,0 0 0,0-1 0,0 1 0,0-1 0,-1 1 0,1-1 0,0 0 0,0 0 0,0 0 0,-1 0 0,1 0 0,0 0 0,-3-1 0,-1-1 5,0 0 1,1 0 0,-1 0-1,1 0 1,-1-1 0,1 0-1,0 0 1,0-1-1,0 1 1,0-1 0,1 0-1,-1 0 1,1-1 0,0 1-1,-4-7 1,-4-7 68,2-1 0,-18-39 0,9 16 107,19 42-198,-1-1 0,1 1 0,0 0 0,0 0 0,0-1 0,0 1 0,-1 0 0,1 0 0,0-1 0,0 1 0,0 0 0,0-1 0,0 1 0,0 0-1,0 0 1,0-1 0,0 1 0,0 0 0,0-1 0,0 1 0,0 0 0,0-1 0,0 1 0,0 0 0,0 0 0,0-1 0,0 1 0,0 0 0,1-1 0,-1 1 0,0 0 0,0 0 0,0-1 0,0 1 0,1 0 0,-1 0 0,0-1-1,0 1 1,1 0 0,-1 0 0,0 0 0,0 0 0,1-1 0,-1 1 0,0 0 0,0 0 0,1 0 0,-1 0 0,0 0 0,1 0 0,-1 0 0,0 0 0,1 0 0,-1 0 0,0 0 0,0 0 0,1 0 0,-1 0 0,0 0 0,1 0-1,-1 0 1,0 0 0,1 0 0,-1 0 0,0 1 0,0-1 0,1 0 0,-1 0 0,33 11 49,-18-6-21,54 14 43,72 11 1,-131-29-72,0 0 0,0 0 0,0-1 0,0 0 0,0 0 0,0-1 0,0-1 0,0 0 1,0 0-1,0-1 0,-1 0 0,1-1 0,13-7 0,-1-3 6,-1-1 0,0 0 1,-2-2-1,1 0 1,-2-1-1,28-36 0,-12 7 16,53-95-1,-39 42 7,40-115 0,-71 164-14,-3-1-1,9-63 1,-16 75-6,-2 17 8,-1-1-1,-1 0 1,-1 0 0,-1 0-1,-1 0 1,-1 0 0,-6-30-1,7 54-17,0-1-1,0 1 1,0-1-1,0 1 1,0-1-1,0 1 1,0-1-1,0 1 1,-1-1-1,1 1 0,0-1 1,0 1-1,0-1 1,0 1-1,-1 0 1,1-1-1,0 1 1,-1-1-1,1 1 1,0 0-1,0-1 0,-1 1 1,1 0-1,-1-1 1,1 1-1,0 0 1,-1 0-1,1-1 1,-1 1-1,1 0 1,-1 0-1,1 0 0,-1-1 1,1 1-1,-1 0 1,1 0-1,-1 0 1,1 0-1,0 0 1,-1 0-1,1 0 1,-1 0-1,1 0 0,-1 0 1,1 1-1,-1-1 1,1 0-1,-1 0 1,1 0-1,-1 0 1,1 1-1,-1-1 1,1 0-1,0 1 0,-1-1 1,1 0-1,0 1 1,-1 0-1,-3 2-6,1 0 1,0 0-1,0 0 0,1 1 0,-5 5 0,-13 30-5,1 0-1,1 1 0,3 1 0,-13 51 0,-27 177-71,45-189 90,2 0 0,5 101 0,4-95 2,3 53 2,-2-116-7,1 1-1,1-1 1,12 39 0,-14-59-2,0 7 8,2 0-1,0 0 1,0-1-1,1 1 1,9 14-1,-12-21-5,1-1 0,-1 0 0,0 1 0,1-1-1,-1 0 1,1-1 0,0 1 0,-1 0 0,1-1-1,0 1 1,0-1 0,0 0 0,0 0 0,0 0-1,0-1 1,1 1 0,-1-1 0,0 1-1,0-1 1,0 0 0,1 0 0,-1-1 0,3 0-1,4 0 11,-1-2 0,0 1 0,0-1 0,0-1 0,0 1 0,-1-1 0,1-1 0,-1 0 0,0 0 0,0-1 0,-1 1 0,1-2 0,-2 1 0,1-1 0,0 0-1,6-10 1,2-4 47,-1-1 0,-1 0 0,-1-1 0,17-46 0,-26 61-36,0 0 0,0-1 1,-1 1-1,0-1 0,-1 0 1,0 1-1,0-1 0,-1 0 1,0 0-1,-1 0 0,0 0 1,-3-15-1,4 24-20,-1-1 0,1 1 0,0 0 0,0-1 0,0 1-1,0-1 1,-1 1 0,1-1 0,0 1 0,0-1 0,-1 1 0,1 0 0,0-1 0,-1 1-1,1 0 1,0-1 0,-1 1 0,1 0 0,-1-1 0,1 1 0,-1 0 0,1 0 0,0-1-1,-1 1 1,1 0 0,-1 0 0,1 0 0,-1 0 0,1 0 0,-1 0 0,0 0 0,-16 8 46,12-3-45,0 0-1,0 0 0,-7 11 0,2 1 2,1-1 0,0 1 0,1 1 0,-9 30 0,14-37-6,0 1 0,1-1 0,0 0 0,1 1-1,0-1 1,1 1 0,0-1 0,1 1 0,2 13 0,-2-20-5,1-1-1,-1 1 0,1-1 0,0 0 1,0 0-1,0 0 0,1 0 1,-1 0-1,1 0 0,0 0 0,0-1 1,1 0-1,-1 1 0,1-1 0,-1 0 1,1-1-1,0 1 0,0-1 1,0 0-1,8 3 0,-8-3 4,-1-1 0,1 0 0,0 0 0,0-1 0,-1 1 0,1-1 0,0 0 0,0 0 0,0 0 0,0-1 0,-1 1-1,1-1 1,0 0 0,0 0 0,-1 0 0,1 0 0,-1-1 0,1 1 0,-1-1 0,0 0 0,1 0 0,-1 0 0,0-1 0,0 1 0,4-6 0,2-3 14,0-1-1,-2 0 1,1-1 0,-2 1 0,1-1 0,-2-1-1,0 1 1,0-1 0,-1 0 0,-1 0 0,0 0-1,-1 0 1,-1-1 0,0 1 0,-1 0 0,-1-1 0,-4-25-1,2 28 20,0 1 1,-9-19-1,11 27-18,-1 0 1,1 0-1,-1 1 1,1-1-1,-1 0 0,0 1 1,0-1-1,0 1 1,-1 0-1,1-1 1,0 1-1,-1 0 1,1 0-1,-6-2 1,6 4-11,1 0 0,0 0 0,-1 0 1,1 1-1,0-1 0,-1 0 0,1 1 1,0-1-1,-1 1 0,1-1 1,0 1-1,0 0 0,0 0 0,-1-1 1,1 1-1,0 0 0,0 0 0,0 0 1,0 0-1,1 0 0,-1 0 0,0 0 1,0 1-1,1-1 0,-1 0 0,0 2 1,-17 34 22,16-34-26,1 1 0,0 0 0,0-1 0,1 1 0,-1 0 0,1 0 0,-1 0 0,1 0 0,0 0 0,1-1 0,-1 1 0,1 0 0,0 0 0,0 0 0,0-1 0,0 1-1,1 0 1,-1-1 0,1 1 0,0-1 0,0 0 0,0 0 0,0 0 0,5 5 0,-3-4-1,0 0 0,1 0 0,0 0 0,-1-1 0,2 0 0,-1 1 0,0-2 0,1 1-1,-1-1 1,1 0 0,0 0 0,-1 0 0,1-1 0,0 0 0,9 1 0,5-1 6,0-1 0,0-1 0,0-1 0,0-1-1,0 0 1,-1-2 0,1 0 0,-1-1 0,0-1 0,-1 0 0,31-18 0,2-2 27,-37 21 11,1-1 0,-1-1 0,-1 0 0,0 0 0,17-15 0,-52 78 320,19-46-355,-9 19 24,-12 48 0,21-67-24,2 0-1,-1-1 1,1 1 0,1 0 0,-1 0-1,1 0 1,1 0 0,0 0-1,0 0 1,4 13 0,-4-21-6,-1 0 1,0-1-1,1 1 0,-1 0 1,0-1-1,1 1 1,-1 0-1,1-1 1,-1 1-1,1-1 0,0 1 1,-1-1-1,1 1 1,-1-1-1,1 1 1,0-1-1,-1 0 0,1 1 1,0-1-1,0 0 1,-1 0-1,1 1 1,0-1-1,0 0 0,-1 0 1,1 0-1,0 0 1,0 0-1,0 0 1,-1 0-1,1 0 0,0 0 1,0-1-1,-1 1 1,1 0-1,0 0 1,0-1-1,-1 1 0,1 0 1,0-1-1,0 0 1,32-20 165,-33 21-168,12-10 10,-1-1 0,-1 0 0,0 0-1,0-1 1,10-18 0,36-67 11,-51 88-22,7-10 0,-5 19 0,1 13 0,2 12 0,8 27 0,6 16 0,-22-62 0,1 0 0,1 0 0,-1 0 0,1 0 0,0-1 0,0 0 0,1 0 0,0 0 0,0 0 0,0 0 0,0-1 0,1 0 0,9 5 0,-13-8 0,0-1 0,0 0 0,0 0 0,0 0 0,0 0 0,0 0 0,0 0 0,0 0 0,0-1 0,0 1 0,0-1 0,0 0 0,0 1 0,0-1 0,0 0 0,-1 0 0,1 0 0,0 0 0,-1-1 0,1 1 0,-1 0 0,1-1 0,1-1 0,1-2 0,0 1 0,0-1 0,-1 0 0,1 0 0,-1 0 0,4-9 0,2-12 0,-1-1 0,0 0 0,-2 0 0,3-38 0,-12 43 0,3 19 0,-1 1 0,1 0 0,-1 0 0,1 0 0,0 0 0,0 0 0,0 0 0,0-1 0,0 1 0,0 0 0,0 0 0,2-4 0,2 8 0,0 0 0,0 0 0,0 1 0,-1-1 0,1 1 0,-1 0 0,5 5 0,-7-7 0,4 3 0,25 24 0,47 32 0,-67-53 0,0-1 0,1 0 0,-1 0 0,1-1 0,0-1 0,1 0 0,-1 0 0,1-1 0,19 2 0,-26-4 0,1-1 0,0 0 0,-1 0 0,1-1 0,-1 0 0,1 0 0,-1 0 0,10-4 0,-13 4 0,1 0 0,-1 0 0,1 0 0,-1-1 0,0 1 0,0-1 0,0 0 0,0 1 0,0-1 0,0 0 0,0 0 0,-1-1 0,1 1 0,-1 0 0,1 0 0,-1-1 0,0 1 0,0-1 0,2-4 0,-2 0 0,1-1 0,-1 1 0,-1-1 0,1 1 0,-1-1 0,0 0 0,-1 1 0,0-1 0,-2-8 0,2 12 0,0 0 0,0 0 0,0 0 0,-1 1 0,0-1 0,1 0 0,-1 1 0,-1 0 0,1-1 0,0 1 0,-1 0 0,1 0 0,-1 0 0,0 0 0,0 1 0,0-1 0,-1 1 0,1 0 0,-6-3 0,7 4 0,0 1 0,0-1 0,0 1 0,0 0 0,0 0 0,0 0 0,0 0 0,0 0 0,0 1 0,0-1 0,0 0 0,0 1 0,0 0 0,0-1 0,0 1 0,0 0 0,0 0 0,1 0 0,-1 0 0,0 0 0,1 1 0,-1-1 0,1 0 0,-1 1 0,1-1 0,0 1 0,-1-1 0,0 3 0,0-1 0,0 0 0,-1 0 0,1 0 0,0 1 0,1-1 0,-1 1 0,1-1 0,0 1 0,-1 0 0,1-1 0,1 1 0,-1 0 0,1 0 0,-1 5 0,2-4 0,-1 1 0,1-1 0,0 0 0,0 0 0,1 1 0,-1-1 0,1 0 0,0 0 0,1 0 0,-1-1 0,1 1 0,0-1 0,0 1 0,1-1 0,-1 0 0,1 0 0,0 0 0,0-1 0,0 1 0,0-1 0,1 0 0,-1 0 0,1-1 0,0 1 0,0-1 0,0 0 0,0-1 0,0 1 0,0-1 0,0 0 0,1 0 0,-1 0 0,0-1 0,1 0 0,-1 0 0,1 0 0,5-2 0,7-1 0,1-2 0,-1 0 0,0-1 0,0-1 0,0 0 0,30-20 0,-33 20 0,-7 3 0,-1 0 0,1 1 0,1 0 0,-1 0 0,12-1 0,-17 3 0,0 0 0,0 1 0,0 0 0,0 0 0,1 0 0,-1 0 0,0 0 0,0 1 0,0-1 0,0 1 0,0 0 0,0 0 0,0 0 0,0 0 0,0 1 0,-1-1 0,1 1 0,2 1 0,10 11 0,23 29 0,-29-30 0,2-2 0,-1 1 0,24 18 0,-33-29 0,1 0 0,-1 0 0,1 0 0,0 0 0,-1 0 0,1 0 0,0 0 0,-1-1 0,1 1 0,0 0 0,0-1 0,0 0 0,0 1 0,0-1 0,-1 0 0,5 0 0,-5-1 0,0 1 0,1-1 0,-1 0 0,0 1 0,1-1 0,-1 0 0,0 0 0,0 0 0,0 0 0,0 0 0,0 0 0,0 0 0,0-1 0,0 1 0,0 0 0,0 0 0,-1-1 0,1 1 0,0-1 0,-1 1 0,1-3 0,37-110 0,24-56 0,-33 106-4011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7.014"/>
    </inkml:context>
    <inkml:brush xml:id="br0">
      <inkml:brushProperty name="width" value="0.05" units="cm"/>
      <inkml:brushProperty name="height" value="0.05" units="cm"/>
      <inkml:brushProperty name="color" value="#004F8B"/>
    </inkml:brush>
  </inkml:definitions>
  <inkml:trace contextRef="#ctx0" brushRef="#br0">0 1351 6424,'0'0'3528,"15"-5"-2647,29-14-148,0-1 1,70-45-1,-82 40-430,-1-1 0,-2-2 0,0-1-1,-2-1 1,24-35 0,101-176 1015,-127 195-916,-3-1 0,-1 0 0,19-66 1,-32 85-58,-1-1 0,-2 0 0,0-1 0,-2 0 0,-2 1 1,0-1-1,-5-36 0,4 64-285,0 0 0,0 1 0,-1-1-1,1 0 1,0 1 0,-1-1 0,1 0 0,-1 1 0,0-1 0,0 0-1,1 1 1,-1-1 0,-2-2 0,3 4-39,-1 0 0,1 0 0,-1 0 0,1-1 0,0 1 0,-1 0 0,1 0 0,0 0 0,-1 0 0,1 0 0,-1 0 0,1 0 0,-1 0 0,1 0 0,0 0 0,-1 0 0,1 0 0,-1 0 0,1 0 0,0 0 0,-1 0 0,1 0 0,-1 1 0,1-1 0,-16 14 328,-9 17-149,1 1 0,2 1 0,2 1 0,1 1 0,-25 63 0,20-31 29,2 0 0,-16 96 0,31-121-46,0 0 0,1 86 0,6-113-133,1 1-1,0-1 1,2 0 0,0 0-1,0 0 1,1 0-1,1-1 1,1 1-1,0-1 1,0-1-1,15 23 1,-19-33-28,0 0-1,1 0 1,-1 0 0,1-1 0,0 1 0,-1-1 0,1 1 0,0-1 0,1 0 0,-1 0 0,0 0 0,0 0 0,1-1 0,-1 1 0,1-1 0,0 0 0,6 1 0,-6-2 1,0 0 0,1 0 0,-1-1 0,0 1 1,0-1-1,1 0 0,-1 0 0,0-1 0,0 1 0,0-1 0,0 0 0,0 0 1,-1 0-1,1 0 0,4-5 0,16-14 68,-1-1-1,-2-1 1,0-2 0,31-46 0,-43 58-64,27-43 174,54-117-1,-49 88-45,7-12 102,-5-2-1,-4-1 1,48-197 0,-76 251-140,-5 26 22,-1 0 1,-2 0 0,3-33 0,-7 47 62,-3 10-79,-4 13-9,8-17-113,-39 87 171,-47 118-10,43-60-35,-32 213 0,63-296-87,-10 50 33,-22 139 206,40-234-203,1 0 64,4-16-8,3-9 65,45-99 100,-34 69-212,2 1 0,2 1 0,1 1-1,42-58 1,-52 81-53,14-18 38,-22 29-61,-1 0 0,0-1 0,0 1-1,1 0 1,-1 0 0,1 0 0,-1 0 0,1 0 0,0 0 0,-1 0 0,1 0-1,0 1 1,-1-1 0,4 0 0,-3 3-2,0-1 1,0 1-1,-1 0 1,1 0-1,-1 0 0,1 0 1,-1 0-1,0 0 1,1 0-1,-1 0 0,1 4 1,-1-4-2,6 17-6,0 0 0,-1 0 1,-1 1-1,4 37 0,5 17-12,-5-34 7,-5-17-19,12 31 0,-14-47 16,1-1 1,0 0 0,0 0 0,0 0 0,1 0-1,0 0 1,0-1 0,1 0 0,6 7 0,-7-10 0,0 1 1,0 0-1,1-1 1,-1 0-1,1 0 1,0 0-1,-1-1 1,1 1-1,0-1 1,0 0 0,0-1-1,0 1 1,0-1-1,0 0 1,0 0-1,0-1 1,7-1-1,1 0 8,0 0 0,-1-2 0,1 0-1,-1 0 1,18-9 0,-9 2 24,0-1 0,-1-1 0,0 0 0,-2-2 0,23-21 0,-33 28 5,0-1 0,0 1 0,-1-2-1,-1 1 1,0-1 0,0 0 0,-1 0-1,0-1 1,-1 1 0,0-1 0,0 0-1,3-22 1,-7 32-24,1 0 0,-1-1 0,0 1 0,0 0 0,1 0 0,-1 0 0,0-1 0,0 1 1,0 0-1,0 0 0,-1-1 0,1 1 0,0 0 0,-1 0 0,1 0 0,0 0 0,-1-1 0,1 1 0,-1 0 0,0 0 0,1 0 0,-1 0 0,-1-1 0,1 2-1,0-1 0,0 1-1,0 0 1,0 0 0,0 0-1,0 0 1,-1 0-1,1 0 1,0 0 0,0 0-1,0 0 1,0 0-1,0 1 1,0-1 0,0 0-1,0 1 1,0-1 0,0 1-1,0-1 1,-1 1-1,-7 5 16,0 0 1,1 0-1,-15 15 0,9-6 3,1 0 1,0 0 0,1 1-1,1 1 1,-16 32-1,21-37-9,1 1-1,0 0 1,1 0 0,0 1-1,1-1 1,1 1-1,0 0 1,1 0-1,0 16 1,1-28-13,1 0 0,-1 0 1,0 0-1,0 0 0,1 0 0,-1 0 0,1 0 0,0 0 1,0 0-1,-1 0 0,1-1 0,0 1 0,1 0 1,-1-1-1,0 1 0,0 0 0,1-1 0,-1 0 0,1 1 1,-1-1-1,1 0 0,-1 0 0,1 1 0,0-2 1,0 1-1,0 0 0,-1 0 0,1 0 0,0-1 0,0 1 1,0-1-1,3 1 0,0-1 1,0 1 0,-1-1 1,1 0-1,0-1 0,0 1 0,0-1 1,0 0-1,-1 0 0,1-1 0,0 1 1,-1-1-1,8-4 0,-2-1-2,1 0 0,-2-1 0,1 0 0,-1 0 0,0-1 0,-1 0 0,0-1 0,0 0 0,9-16 0,4-12 0,22-58 0,-15 31 0,-22 52 0,-4 9 0,0 0 0,0-1 0,0 1 0,0 0 0,1 0 0,-1 0 0,4-3 0,-6 7 0,1 0 0,-1 0 0,0 0 0,0 0 0,0-1 0,0 1 0,0 0 0,1 0 0,-1 0 0,0 0 0,0 0 0,0 0 0,0 0 0,1 0 0,-1 0 0,0 0 0,0 0 0,0 0 0,0 0 0,1 0 0,-1 0 0,0 0 0,0 0 0,0 0 0,1 0 0,-1 0 0,0 0 0,0 0 0,0 0 0,0 0 0,0 0 0,1 1 0,-1-1 0,0 0 0,0 0 0,0 0 0,0 0 0,0 0 0,1 0 0,-1 1 0,0-1 0,0 0 0,0 0 0,0 0 0,0 0 0,0 0 0,0 1 0,0-1 0,0 0 0,0 0 0,0 0 0,0 1 0,3 9 0,-3-10 0,9 50 0,-7-33 0,1 1 0,1-1 0,8 23 0,-4-17 0,2 0 0,1 0 0,19 30 0,-30-53 0,1 1 0,-1-1 0,1 1 0,-1-1 0,1 0 0,-1 1 0,1-1 0,-1 0 0,1 1 0,0-1 0,-1 0 0,1 0 0,-1 1 0,1-1 0,0 0 0,-1 0 0,1 0 0,0 0 0,-1 0 0,1 0 0,-1 0 0,1 0 0,0 0 0,-1 0 0,1 0 0,0-1 0,-1 1 0,2 0 0,18-10 0,-14 6 0,2 0 0,-1-1 0,0 0 0,0-1 0,0 1 0,-1-1 0,10-12 0,31-46 0,-23 31 0,1-2 0,44-55 0,-69 90 0,0 0 0,0-1 0,1 1 0,-1 0 0,0-1 0,0 1 0,0 0 0,0 0 0,1 0 0,-1-1 0,0 1 0,0 0 0,1 0 0,-1 0 0,0-1 0,0 1 0,1 0 0,-1 0 0,0 0 0,0 0 0,1 0 0,-1 0 0,0 0 0,1 0 0,-1-1 0,0 1 0,1 0 0,-1 0 0,0 0 0,0 0 0,1 1 0,-1-1 0,0 0 0,1 0 0,-1 0 0,0 0 0,0 0 0,1 0 0,-1 0 0,0 0 0,0 1 0,1-1 0,-1 0 0,0 0 0,0 0 0,1 1 0,-1-1 0,0 0 0,5 17 0,-3 14 0,-1 1 0,-1-1 0,-2 1 0,-10 48 0,6-40 0,6-21 0,0-19 0,0 0 0,0 1 0,0-1 0,0 0 0,0 0 0,0 0 0,0 0 0,1 1 0,-1-1 0,0 0 0,0 0 0,0 0 0,0 0 0,0 0 0,0 0 0,0 1 0,0-1 0,1 0 0,-1 0 0,0 0 0,0 0 0,0 0 0,0 0 0,0 0 0,1 0 0,-1 0 0,0 0 0,0 0 0,0 1 0,0-1 0,1 0 0,-1 0 0,0 0 0,0 0 0,0 0 0,0 0 0,1 0 0,-1-1 0,0 1 0,0 0 0,0 0 0,0 0 0,0 0 0,1 0 0,20-21 0,-15 14 0,21-27 0,11-15 0,-34 45 0,0 0 0,0 0 0,0 1 0,1-1 0,-1 1 0,1 0 0,0 0 0,8-3 0,-11 6 0,0-1 0,1 1 0,-1 0 0,0 0 0,0 0 0,0 0 0,0 0 0,0 1 0,1-1 0,-1 1 0,0-1 0,0 1 0,0 0 0,0 0 0,0 0 0,2 1 0,33 22 0,-27-17 0,-1 1 0,1 0 0,-1 0 0,9 12 0,20 18 0,-15-16 863,-22-21-1237,0 0 0,0 0 1,-1 0-1,1 0 1,0 1-1,-1-1 1,1 0-1,-1 0 1,1 0-1,-1 1 1,0-1-1,1 2 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7.393"/>
    </inkml:context>
    <inkml:brush xml:id="br0">
      <inkml:brushProperty name="width" value="0.05" units="cm"/>
      <inkml:brushProperty name="height" value="0.05" units="cm"/>
      <inkml:brushProperty name="color" value="#004F8B"/>
    </inkml:brush>
  </inkml:definitions>
  <inkml:trace contextRef="#ctx0" brushRef="#br0">1 0 13168,'0'0'1056,"86"12"-432,5-2 0,30 2 200,18-4 15,8-2-159,0-6 8,7-2-104,-3-8 8,0-2-136,-16-2 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8.959"/>
    </inkml:context>
    <inkml:brush xml:id="br0">
      <inkml:brushProperty name="width" value="0.05" units="cm"/>
      <inkml:brushProperty name="height" value="0.05" units="cm"/>
      <inkml:brushProperty name="color" value="#004F8B"/>
    </inkml:brush>
  </inkml:definitions>
  <inkml:trace contextRef="#ctx0" brushRef="#br0">1 464 6424,'0'0'7353,"7"-11"-6816,0-3-339,-3 7-22,-1 0 0,1 1 0,1-1 0,9-10 0,0 2 749,33-27 1,-5 5-215,-12 9 225,0 1 0,64-42 0,-91 67-754,1-1 0,0 1 0,0 1-1,0-1 1,0 1 0,0-1 0,0 1 0,0 0-1,1 0 1,-1 1 0,0 0 0,1-1 0,-1 1 0,0 1-1,8 0 1,-11 0-131,0-1-1,0 1 0,0-1 0,0 1 0,0 0 1,0-1-1,0 1 0,0 0 0,0 0 1,0 0-1,0 0 0,-1 0 0,1 0 0,0 0 1,-1 0-1,1 0 0,-1 0 0,1 0 1,-1 0-1,0 1 0,1-1 0,-1 0 0,0 2 1,4 31 370,-4-31-373,-5 130 735,1 11-129,5-120-505,1-1 0,1 1 1,1-1-1,7 26 1,-10-46-118,0 1 1,0-1 0,1 0-1,-1 0 1,1 1 0,0-1-1,0 0 1,0 0 0,0-1-1,0 1 1,0 0 0,1-1-1,-1 1 1,1-1 0,0 0-1,0 0 1,3 2 0,-3-3-12,0 0 1,0 0-1,0 0 1,-1-1-1,1 1 0,0-1 1,0 0-1,0 0 1,0 0-1,0 0 1,0 0-1,0-1 1,0 0-1,0 1 1,0-1-1,0 0 0,0 0 1,-1 0-1,1-1 1,0 1-1,2-3 1,7-4 28,0-1-1,0 0 1,-1-1 0,0 0 0,-1-1 0,0 0-1,-1-1 1,0 0 0,-1-1 0,0 1 0,10-24-1,-1-5 101,-2 0-1,17-75 0,-26 80-36,-1-1 0,-2 0-1,-2-46 1,1-18 243,4 68-135,-5 32-208,1 0 1,-1 0-1,1 0 0,-1 1 1,1-1-1,-1 0 0,1 1 0,0 0 1,-1-1-1,1 1 0,0 0 1,-1-1-1,1 1 0,0 0 1,-1 0-1,4 1 0,0-1 2,37-1 22,0 2 0,0 1 0,0 3 0,46 10-1,71 16 206,-155-30-159,0 0 0,0 0 0,0 0-1,0 1 1,0-1 0,0 1 0,0 0 0,-1 0 0,7 5 0,-8-6-154,-1 1 0,1-1 0,-1 0 1,0 1-1,0-1 0,0 1 0,0 0 0,0-1 0,1 4 1,-1-4-323,-1 1 1,1 0 0,-1-1-1,0 1 1,0 0 0,1 0 0,-1-1-1,0 1 1,0 0 0,-1 0-1,1 1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0.968"/>
    </inkml:context>
    <inkml:brush xml:id="br0">
      <inkml:brushProperty name="width" value="0.05" units="cm"/>
      <inkml:brushProperty name="height" value="0.05" units="cm"/>
      <inkml:brushProperty name="color" value="#AB008B"/>
    </inkml:brush>
  </inkml:definitions>
  <inkml:trace contextRef="#ctx0" brushRef="#br0">357 0 4008,'0'0'6390,"-5"10"-6172,-75 157 780,-7 0-258,-7 13 58,86-160-544,-1-1 1,-1-1 0,-19 28-1,-5-16 978,33-30-1060,6-13 184,-1-4-2282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09.737"/>
    </inkml:context>
    <inkml:brush xml:id="br0">
      <inkml:brushProperty name="width" value="0.05" units="cm"/>
      <inkml:brushProperty name="height" value="0.05" units="cm"/>
      <inkml:brushProperty name="color" value="#004F8B"/>
    </inkml:brush>
  </inkml:definitions>
  <inkml:trace contextRef="#ctx0" brushRef="#br0">301 0 8536,'0'0'10685,"-10"5"-10059,-10 4-105,0 1-1,1 1 0,0 0 0,1 2 0,-27 23 1,44-34-482,-25 25 705,-30 40 0,49-56-645,0 1 0,0-1 0,1 1 0,0 0 0,1 0 1,1 1-1,-5 17 0,4 0 236,0 1 0,0 55 0,5-83-303,0 0 0,0 0 0,1 0 0,-1 0 0,1 0 1,0 0-1,0 0 0,0-1 0,0 1 0,0 0 0,1 0 0,-1-1 1,1 1-1,3 4 0,-1-3 24,0 0 0,1-1 0,-1 1 0,1-1 0,0 1 0,0-2 0,7 5 0,4-1 89,1 0-1,0-1 1,0 0 0,21 2-1,-17-5 47,1-1 1,35-1-1,-35-2 35,1 2 0,22 3 0,-42-3-144,1 1 0,0-1 1,-1-1-1,1 1 0,0 0 0,5-2 0,13-2 671,-22 4-767,1 1 0,-1-1 1,1-1-1,-1 1 0,0 0 0,1 0 0,-1 0 0,1 0 0,-1 0 1,0 0-1,1 0 0,-1 0 0,1-1 0,-1 1 0,0 0 1,1 0-1,-1 0 0,0-1 0,1 1 0,-1 0 0,0-1 0,1 1 1,-1 0-1,0-1 0,0 1 0,0 0 0,1-1 0,-1 1 1,0 0-1,0-1 0,0 1 0,0-1 0,0 1 0,1 0 0,-1-1 1,0 1-1,0-1 0,0 1 0,0-1 0,0 1 0,0 0 1,0-1-1,-1 1 0,1-1 0,0 1 0,0 0 0,0-1 0,0 1 1,-1-1-1,-10-23-2796,9 19 278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10.056"/>
    </inkml:context>
    <inkml:brush xml:id="br0">
      <inkml:brushProperty name="width" value="0.05" units="cm"/>
      <inkml:brushProperty name="height" value="0.05" units="cm"/>
      <inkml:brushProperty name="color" value="#004F8B"/>
    </inkml:brush>
  </inkml:definitions>
  <inkml:trace contextRef="#ctx0" brushRef="#br0">1 47 13056,'0'0'585,"13"-6"-136,7-1-269,0 1 0,0 0 0,0 1-1,1 1 1,32-2 0,129 0 1696,243 21 0,-245-3 30,-119-9-983,-60-3-897,-1 0 0,1 0 1,-1 0-1,1 0 0,-1 1 0,1-1 1,0 0-1,-1 0 0,1 0 0,-1 0 1,1 0-1,-1-1 0,1 1 0,0 0 1,-1 0-1,1 0 0,-1 0 0,1-1 1,-1 1-1,1 0 0,-1-1 0,1 1 0,-1 0 1,1-1-1,-1 1 0,1 0 0,-1-1 1,0 1-1,1-1 0,-1 1 0,0-1 1,1 1-1,-1-1 0,0 1 0,1-2 1,-6-16-1390,3 15-30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10.838"/>
    </inkml:context>
    <inkml:brush xml:id="br0">
      <inkml:brushProperty name="width" value="0.05" units="cm"/>
      <inkml:brushProperty name="height" value="0.05" units="cm"/>
      <inkml:brushProperty name="color" value="#004F8B"/>
    </inkml:brush>
  </inkml:definitions>
  <inkml:trace contextRef="#ctx0" brushRef="#br0">255 1 11856,'0'0'1672,"4"13"-896,0 2-557,-1 1 0,0 0 1,-1 1-1,-1-1 1,0 0-1,-2 17 1,-3-5 143,-1 0 1,-1 0 0,-18 48 0,-43 78 898,6-13-92,12-38-207,3-10 220,37-58-130,21-47-165,-2 3-718,0-1 1,-1 1-1,0-2 1,8-12-1,-8 10-24,-7 11-75,0 0 0,0-1 0,-1 1 0,1-1 0,-1 0 0,1 1 0,-1-1 0,0 0-1,0 0 1,0 0 0,0-3 0,6-10 737,-5 9-769,0 0 0,1 0 0,0 0-1,0 1 1,1 0 0,0-1 0,0 1-1,6-7 1,5-5 43,23-20 1,-22 23-29,0 2 1,0 0-1,24-14 1,-34 23-27,0 1 0,1 0-1,-1 0 1,1 0 0,-1 1-1,1 0 1,0 1 0,0-1 0,0 1-1,0 0 1,0 1 0,0 0-1,13 1 1,-18 0-17,0-1 1,-1 1-1,1 0 0,-1 0 0,1 0 0,-1-1 0,1 2 1,-1-1-1,0 0 0,1 0 0,-1 0 0,0 0 1,0 1-1,0-1 0,0 1 0,0-1 0,0 1 1,0-1-1,0 1 0,-1-1 0,1 3 0,10 37 104,-9-18-25,0 0 0,-2 1 0,-1-1-1,-6 45 1,-2 38 528,9-106-606,0 1 0,0-1 1,0 1-1,0-1 0,0 1 0,0 0 0,0-1 0,0 1 0,1-1 1,-1 1-1,0-1 0,0 1 0,1-1 0,-1 0 0,0 1 0,1-1 1,-1 1-1,1-1 0,-1 0 0,0 1 0,1-1 0,-1 0 0,1 1 1,-1-1-1,1 0 0,-1 0 0,1 1 0,-1-1 0,1 0 0,-1 0 1,1 0-1,-1 0 0,1 0 0,0 0 0,-1 0 0,1 0 1,-1 0-1,1 0 0,-1 0 0,1 0 0,-1 0 0,1 0 0,-1 0 1,1-1-1,-1 1 0,1 0 0,-1 0 0,1-1 0,-1 1 0,1-1 1,27-13-2698,-26 13 1401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22.035"/>
    </inkml:context>
    <inkml:brush xml:id="br0">
      <inkml:brushProperty name="width" value="0.05" units="cm"/>
      <inkml:brushProperty name="height" value="0.05" units="cm"/>
      <inkml:brushProperty name="color" value="#004F8B"/>
    </inkml:brush>
  </inkml:definitions>
  <inkml:trace contextRef="#ctx0" brushRef="#br0">0 352 6224,'0'0'7293,"10"2"-6960,40 13 152,-19-5 184,51 11 1,-48-17-138,58 0 1,-75-4-388,0-2 0,1 0 0,-1-1 1,0-1-1,19-6 0,-11 2 71,-2-1-1,1 0 1,-1-2-1,0-1 1,34-24-1,-53 32-160,1-1 0,-1 1-1,-1-1 1,1 0-1,0 0 1,-1-1-1,0 1 1,-1-1-1,1 1 1,-1-1 0,0 0-1,0 0 1,-1 0-1,0 0 1,0 0-1,0 0 1,-1-8 0,1 6 10,-1 0 0,-1 1 0,1-1 1,-1 1-1,-1 0 0,1-1 0,-1 1 1,-1 0-1,1 0 0,-1 0 1,-1 0-1,1 0 0,-9-11 0,10 16-35,-1 0 0,1-1 0,-1 1 0,0 0 1,0 0-1,0 1 0,0-1 0,0 1 0,0-1 0,0 1 0,0 0 0,-1 0 0,1 1 0,0-1 0,-1 0 0,1 1 0,-1 0 0,1 0 0,0 0 0,-1 0 0,1 1 0,-1-1 0,1 1 0,0 0 0,-1 0 0,-2 2 0,-7 1 36,0 2-1,0-1 1,1 2-1,-23 14 1,28-15-33,-1 0 0,1 0 0,1 1 0,-1 0 0,1 0 0,0 0 0,1 1 1,0 0-1,0 0 0,0 0 0,1 0 0,1 1 0,-1 0 0,-1 9 0,3-10-6,0 0 0,1-1-1,0 1 1,0 0 0,1 0 0,0 0 0,1 0 0,-1 0-1,2 0 1,-1-1 0,1 1 0,0 0 0,1-1 0,-1 1-1,2-1 1,7 14 0,-6-12 2,1-1 0,0 0 0,1 0 0,0 0 0,0-1 0,0 0 0,1 0 0,0-1 0,1 0 0,-1 0 0,1-1 0,0 0 0,0-1 0,1 0 0,-1 0 0,21 4 0,-5-3 56,1-2-1,0 0 1,0-2 0,0 0-1,0-2 1,-1-1-1,1-1 1,0-1 0,-1-2-1,0 0 1,0-2-1,0 0 1,-1-2-1,-1 0 1,35-22 0,-47 23-17,0-1 1,0 0-1,0-1 1,-2 0-1,1 0 0,-1-1 1,-1 0-1,0-1 1,-1 0-1,9-21 1,-12 20 7,1 0-1,-2 0 1,0 0 0,1-18-1,2-14 192,-4 28 60,-3 16-133,-3 12-122,0 9-40,1 0 0,1 1 0,0 0 0,2 32 0,0-31-13,2 9 16,1 0-1,1 0 1,12 42-1,-12-53-5,-3-18-24,-1 0 0,0 0 0,0 0-1,1 0 1,-1 0 0,1 0 0,-1 0 0,1 0 0,-1-1 0,1 1 0,-1 0 0,1 0 0,0-1-1,0 1 1,-1 0 0,1-1 0,0 1 0,0-1 0,0 1 0,-1-1 0,1 1 0,0-1-1,0 1 1,0-1 0,0 0 0,0 0 0,0 1 0,0-1 0,0 0 0,0 0 0,0 0 0,0 0-1,0 0 1,0 0 0,0 0 0,0-1 0,0 1 0,0 0 0,0 0 0,0-1 0,-1 1 0,1-1-1,1 0 1,5-2 21,-1 0-1,0 0 0,-1 0 0,1-1 0,6-5 1,4-6 0,0 0 1,-2-1 0,1 0 0,-2-1-1,0-1 1,-2 0 0,0-1 0,0 0-1,-2-1 1,-1 0 0,12-40 0,3-45 330,-18 92-170,-5 13-185,0 0 0,1 0 1,-1-1-1,0 1 0,0 0 0,0 0 1,1 0-1,-1-1 0,0 1 0,0 0 0,1 0 1,-1 0-1,0 0 0,1 0 0,-1 0 0,0 0 1,0 0-1,1 0 0,-1 0 0,0 0 1,1 0-1,-1 0 0,0 0 0,0 0 0,1 0 1,-1 0-1,0 0 0,0 0 0,1 0 0,-1 0 1,0 0-1,1 1 0,-1-1 0,0 0 1,0 0-1,0 0 0,1 0 0,-1 1 0,40 31 22,70 45-1,-95-70-15,-1 0 0,1-1 0,0 0 1,1-1-1,-1-1 0,1-1 0,0 0 0,0-1 0,0-1 0,0 0 0,30-3 0,-41 1-5,0 0 0,0-1 0,0 1-1,0-1 1,0 0 0,0-1-1,-1 1 1,0-1 0,1 0 0,-1 0-1,0 0 1,0-1 0,0 1-1,-1-1 1,1 0 0,-1 0 0,0 0-1,0-1 1,-1 1 0,1-1-1,-1 1 1,0-1 0,2-6-1,-2 6 5,0 0 0,-1-1-1,1 1 1,-1 0 0,0-1-1,-1 0 1,1 1-1,-1-1 1,0 0 0,-1 1-1,1-1 1,-1 1-1,0-1 1,-1 1 0,1-1-1,-1 1 1,0 0 0,0 0-1,-1-1 1,-5-7-1,7 11 0,-1 1 0,1-1-1,-1 1 1,0 0 0,1 0-1,-1-1 1,0 1-1,0 0 1,0 1 0,0-1-1,0 0 1,0 0 0,0 1-1,0 0 1,0-1-1,0 1 1,0 0 0,0 0-1,0 0 1,0 0 0,0 0-1,0 0 1,0 1-1,0-1 1,0 1 0,-4 1-1,0 0 3,0 0-1,0 1 0,1 0 0,-1 0 0,0 0 0,1 1 1,-7 6-1,1 0-7,1 1 0,-1 1 0,2 0 0,0 0-1,1 1 1,0 0 0,0 0 0,2 1 0,-1 0 0,2 0 0,0 0 0,1 1 0,0 0 0,1 0 0,1 0 0,0 0 0,1 0 0,1 0 0,0 1 0,3 15-1,-2-27 4,-1 0 0,1 0 0,0 0-1,1 0 1,-1 0 0,0 0-1,1-1 1,0 1 0,0 0-1,0-1 1,1 0 0,-1 1-1,1-1 1,-1 0 0,1 0 0,0 0-1,6 3 1,-6-4 4,0 0 0,1-1 0,-1 1-1,0-1 1,1 0 0,0 0 0,-1 0 0,1-1 0,0 1 0,-1-1 0,1 0 0,0 0 0,-1 0-1,1-1 1,0 1 0,-1-1 0,1 0 0,0 0 0,-1 0 0,4-2 0,9-4 42,-1 0 1,1-1 0,-2-1-1,26-20 1,51-52 184,-67 57-126,1 1 1,2 1-1,47-31 1,-72 52-97,0 0 1,0 0-1,-1 0 1,1 0-1,0 0 1,0 0-1,0 1 1,0-1-1,0 1 1,0-1-1,0 1 1,0 0-1,0 0 1,0 0-1,0 0 1,0 0-1,0 0 1,0 1 0,0-1-1,0 0 1,0 1-1,0 0 1,3 1-1,-3-1 1,0 1 0,0 0 0,0 0 0,-1 0 0,1 0 0,0 0 0,-1 0 0,0 1 0,1-1 0,-1 0-1,0 1 1,0-1 0,0 1 0,-1-1 0,1 1 0,0 0 0,-1 3 0,1 3 15,0 1 0,-1-1 1,0 1-1,-4 18 0,1 18 226,35-80 215,-25 29-447,-6 4-3,0 0 0,0 0-1,1 0 1,-1 0 0,0 0 0,1 0-1,-1 0 1,1 1 0,-1-1 0,1 0-1,-1 1 1,3-1 0,-3 1-9,0 1 1,0-1-1,1 1 1,-1-1-1,0 1 1,0 0-1,0-1 1,0 1-1,0 0 1,0 0-1,0-1 1,0 1-1,0 0 1,0 0-1,-1 0 1,1 0-1,0 1 1,0 1-1,64 94 349,-60-93-321,0 0 0,0 0 0,0 0 0,1 0-1,-1-1 1,1 0 0,0 0 0,-1 0 0,1-1 0,1 0 0,11 2 0,-14-4-53,0 0 1,0-1 0,0 0-1,0 0 1,0 0 0,0 0-1,0-1 1,0 1 0,-1-1-1,1 0 1,6-4 0,20-19-942,-21 16-2735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0.672"/>
    </inkml:context>
    <inkml:brush xml:id="br0">
      <inkml:brushProperty name="width" value="0.05" units="cm"/>
      <inkml:brushProperty name="height" value="0.05" units="cm"/>
      <inkml:brushProperty name="color" value="#004F8B"/>
    </inkml:brush>
  </inkml:definitions>
  <inkml:trace contextRef="#ctx0" brushRef="#br0">0 1378 6424,'0'0'5137,"15"-9"-4453,23-15-213,-1-1 0,64-59 0,-58 34-6,-2-1 0,63-105 0,-43 61-82,-24 37-123,-3-2 1,-2-2 0,-2 0 0,-4-2 0,22-79 0,-32 88-45,-5 25 42,-3 0 0,0-1 0,-2 0 0,4-51 0,-12 72 234,-3 11-85,-5 14-63,-23 53-80,4 1 0,2 2-1,3 1 1,4 1 0,-19 131 0,33-142-15,4 119 0,3-169-197,0 0 0,1 1 0,1-1 0,0 0 0,0 0 0,1-1-1,1 1 1,0-1 0,1 0 0,11 18 0,-16-27-40,0-1 1,0 0-1,0 0 0,0 0 1,0 0-1,0 1 0,0-1 0,0-1 1,0 1-1,0 0 0,1 0 1,-1 0-1,0-1 0,1 1 1,-1 0-1,0-1 0,1 1 1,-1-1-1,1 0 0,-1 0 1,1 1-1,-1-1 0,1 0 1,-1 0-1,1 0 0,-1 0 0,1-1 1,-1 1-1,0 0 0,1-1 1,-1 1-1,1-1 0,-1 1 1,2-2-1,5-1 28,-1-2 1,1 1-1,-1-1 1,12-10-1,7-9 61,-1 0 0,-1-2 0,-1-1 0,-1-1 0,25-43 0,75-163 461,-105 199-470,34-82 249,34-126-1,-41 114-66,-29 90-158,-10 30-68,-1 0 1,-1 1-1,1-2 0,-2 1 0,1 0 1,-1 0-1,0-1 0,-1 1 0,0-13 1,-5 13 151,-1 15-48,-6 19 4,9-21-147,-16 41 120,1 2 0,-17 81 0,-48 219 351,57-248-356,-11 34 31,-33 65 428,66-175-288,3-19-158,0-3-72,0-1-49,0 0-1,0 0 0,0 0 1,0 0-1,0 0 0,0 1 1,0-1-1,0 0 0,-1 0 1,1 0-1,0 0 0,0 0 1,0 0-1,0 0 0,0 0 1,0 0-1,0 0 0,0 1 1,0-1-1,0 0 0,-1 0 0,1 0 1,0 0-1,0 0 0,0 0 1,0 0-1,0 0 0,0 0 1,0 0-1,-1 0 0,1 0 1,0 0-1,0 0 0,0 0 1,0 0-1,0 0 0,0 0 1,0 0-1,0 0 0,-1 0 0,1 0 1,0 0-1,0 0 0,0-1 1,1-8-4,0 0 0,1-1 0,1 1 0,-1 0 0,2 0 0,-1 0 0,1 0 0,6-9 0,6-16 4,-16 32-16,3-7 4,1 0 0,-1 0 0,2 1 0,-1-1 0,1 1 0,0 0 0,1 0 0,0 1 0,0-1 0,14-11 0,7-5 29,-19 16-22,1 1-1,-1 0 1,1 0 0,0 1 0,1 0 0,14-7 0,-23 13-9,0-1 1,1 1-1,-1 0 0,1 0 0,-1-1 1,1 1-1,-1 0 0,1 0 1,-1 1-1,1-1 0,-1 0 0,0 0 1,1 1-1,-1-1 0,1 1 0,-1-1 1,0 1-1,1 0 0,-1-1 1,0 1-1,0 0 0,1 0 0,-1 0 1,0 0-1,0 0 0,0 0 0,0 0 1,0 0-1,0 0 0,1 3 1,2 3 8,0 0 0,-1 1 1,1-1-1,2 10 1,-5-13-12,6 22-9,-2 0 0,0 1 0,-2 0 1,0-1-1,-3 38 0,0-31-5,1 0 0,12 62 0,-13-94 16,0-1-1,0 1 1,1 0-1,-1 0 0,0 0 1,1-1-1,-1 1 1,1 0-1,-1 0 1,1-1-1,-1 1 0,1 0 1,0-1-1,-1 1 1,1-1-1,0 1 0,-1-1 1,1 1-1,0-1 1,0 1-1,-1-1 0,1 0 1,0 1-1,0-1 1,0 0-1,0 0 1,0 1-1,-1-1 0,1 0 1,0 0-1,0 0 1,0 0-1,0 0 0,1-1 1,33-9 31,-35 10-33,14-6 13,0-1 0,0-1 0,0 0 0,-1-1 0,-1 0 0,12-11 0,67-72 96,-3 2 42,-82 85-129,0-1 1,0 0 0,0 0-1,-1 0 1,1-1 0,-2 0-1,6-8 1,-8 7 112,-11 16-80,2-1-54,-7 8 10,0 1 0,-21 32 0,30-41-10,1 0 0,0 0 1,0 1-1,1-1 1,0 1-1,0 0 0,1 0 1,0 0-1,0 0 0,0 12 1,2-18-2,0 0 0,0-1 0,0 1 0,0 0 0,0 0 0,0 0 0,1 0 0,-1-1 0,1 1 1,0 0-1,-1 0 0,1-1 0,0 1 0,0-1 0,0 1 0,0 0 0,0-1 0,0 0 0,1 1 0,-1-1 0,0 0 0,1 0 1,1 2-1,0-2 0,0 0-1,0 1 1,0-1 0,1-1 0,-1 1 0,0 0 0,0-1 0,0 0 0,1 1 0,-1-1-1,0-1 1,5 1 0,1-2 6,0 1 0,-1-2 0,1 1 0,0-1 0,-1 0 0,1-1 0,-1 0 0,13-8 0,-16 7 1,1 0-1,0 0 0,-1-1 0,0 1 1,-1-1-1,1-1 0,-1 1 1,0-1-1,-1 1 0,1-1 0,-1 0 1,-1 0-1,1-1 0,-1 1 0,0 0 1,0-13-1,-1 15-1,-1-1 0,0 0-1,0 0 1,0 0 0,-1 1 0,0-1 0,0 0-1,0 1 1,-1-1 0,0 1 0,0-1 0,0 1 0,-1 0-1,0 0 1,0 0 0,0 0 0,0 0 0,-1 1-1,0-1 1,0 1 0,0 0 0,-7-4 0,9 6-6,0 1 0,0 0 0,0 0-1,0 0 1,0 1 0,-1-1 0,1 0 0,0 1 0,-1-1 0,1 1 0,0 0 0,-1 0 0,1 0 0,-1 0 0,1 0 0,0 1 0,-1-1-1,1 1 1,0-1 0,-1 1 0,1 0 0,0 0 0,0 0 0,0 0 0,0 0 0,0 0 0,0 1 0,0-1 0,0 1 0,0-1-1,1 1 1,-1 0 0,1 0 0,-1 0 0,1 0 0,0 0 0,-1 0 0,1 0 0,0 0 0,0 0 0,1 0 0,-1 1 0,0-1 0,1 0-1,0 1 1,-1-1 0,1 0 0,0 1 0,0-1 0,0 3 0,1-2-5,0 1 0,0-1 0,0 0 0,0 0 0,0 0 0,1 0 1,0 0-1,-1 0 0,1 0 0,0-1 0,0 1 0,1 0 0,-1-1 0,0 0 0,1 0 0,3 3 0,-2-3 0,1 1 0,-1-1 1,1 0-1,-1 0 0,1-1 0,0 1 0,0-1 0,0 0 0,10 0 0,-2-1 1,0 0 0,-1-1 0,1-1 0,0 0 0,0-1 0,-1 0 0,22-9 0,-4-3 18,0-2 1,-2-1-1,0-1 1,30-27-1,-20 16 36,-16 11-25,-15 13-8,0 0 0,0 1 0,0-1 0,1 1 0,0 1 0,0-1 0,13-4 0,-20 9-12,-1-1 0,1 1 0,-1 0 1,1 0-1,-1-1 0,1 1 0,-1 0 0,1 0 0,0 0 0,-1 0 1,1 0-1,-1 0 0,1 0 0,-1 0 0,1 0 0,-1 0 0,1 0 0,-1 0 1,1 1-1,0-1 0,-1 0 0,1 1 0,-2 11 62,-2-2-58,-33 108 59,25-87-37,1 1 1,1 0-1,-7 47 0,14-61-6,-2 22 27,4-38-34,0 1 1,0-1-1,0 1 1,0-1-1,1 1 0,-1-1 1,1 0-1,-1 1 1,1-1-1,0 0 1,0 0-1,0 0 1,2 3-1,-2-4-7,0 0 0,0-1 0,1 1 0,-1 0 0,0-1 0,0 1 0,1-1 0,-1 1 0,0-1 0,1 1 0,-1-1 0,0 0 0,1 0 0,-1 0 1,1 0-1,-1 0 0,0 0 0,1 0 0,-1 0 0,0 0 0,1-1 0,2 0 0,30-12 103,-14 1-74,-1-1 0,-1 0 0,0-2 0,-1 0 0,-1-1 0,25-30 0,-24 26 10,2 0-1,0 1 0,1 1 0,27-19 1,-21 24 53,-22 11-73,0 1 0,-1-1 0,1 0-1,0 0 1,-1-1 0,5-3 0,-8 6-28,0 0 0,0 1 1,0-1-1,0 0 1,0 0-1,0 0 1,0 0-1,0 0 0,0 0 1,0 1-1,0-1 1,0 0-1,0 0 0,0 0 1,0 0-1,0 0 1,0 0-1,1 1 0,-1-1 1,0 0-1,0 0 1,0 0-1,0 0 0,0 0 1,0 0-1,0 0 1,0 0-1,1 1 1,-1-1-1,0 0 0,0 0 1,0 0-1,0 0 1,0 0-1,0 0 0,1 0 1,-1 0-1,0 0 1,0 0-1,0 0 0,0 0 1,0 0-1,0 0 1,1 0-1,-1 0 0,0 0 1,0 0-1,0 0 1,0 0-1,0 0 0,1 0 1,-1 0-1,0 0 1,0-1-1,0 1 1,0 0-1,0 0 0,0 0 1,1 0-1,-4 14-20,3-12 24,-9 36 5,-7 48 56,15-76-60,0 0 0,1 1 0,0-1 0,1 1 1,0-1-1,3 13 0,-4-22-6,1 1 0,-1 0 0,1 0 0,0-1 0,0 1 0,0 0 0,0-1 0,0 1 0,0-1 0,0 1 0,0-1 0,0 1 0,1-1 0,-1 0 0,0 0 0,1 0 0,-1 0 0,1 0 0,2 1 0,-1 0 0,0-1 0,1 0 0,-1 0 0,1-1 0,-1 1 0,1-1 0,-1 0 0,1 1 0,5-2 0,0 0 0,1-1 0,0 0 0,-1 0 0,1-1 0,-1 0 0,11-6 0,14-10 0,-2-3 0,-1 0 0,-1-2 0,32-32 0,15-12 0,-64 58 0,-1 0 0,-1-1 0,0 0 0,0-1 0,-1 0 0,0 0 0,14-28 0,-33 46 0,-9 10 0,-15 16 0,0 2 0,-43 59 0,59-68 0,0 1 0,2 1 0,1 0 0,1 1 0,-10 33 0,14-35 0,3-9 0,0-1 0,-2 18 0,7-29 0,0-1 0,1 1 0,0 0 0,-1 0 0,2-1 0,-1 1 0,1 0 0,-1-1 0,1 1 0,0 0 0,1-1 0,1 5 0,-1-6 0,-1-1 0,1 0 0,-1 0 0,1 0 0,0 0 0,0-1 0,0 1 0,0 0 0,0-1 0,0 1 0,0-1 0,0 0 0,1 0 0,-1 0 0,0 0 0,1 0 0,-1 0 0,1 0 0,2-1 0,-1 1 0,0 0 0,-1-1 0,1 0 0,0 0 0,-1 0 0,1 0 0,0 0 0,-1-1 0,1 0 0,0 0 0,-1 0 0,1 0 0,3-2 0,10-9 0,0-1 0,-1 0 0,-1-1 0,0-1 0,-1 0 0,-1-1 0,17-25 0,-21 27 0,-1 1 0,-1-1 0,0 0 0,0 0 0,-2-1 0,0 0 0,0 0 0,-2-1 0,0 1 0,0-1 0,-1-18 0,-2 30 0,0 4 0,0-1 0,0 0 0,0 1 0,0-1 0,0 1 0,0-1 0,0 1 0,0-1 0,0 0 0,0 1 0,0-1 0,1 1 0,-1-1 0,0 1 0,0-1 0,1 1 0,-1-1 0,0 1 0,1-1 0,-1 1 0,1-1 0,-11 32 0,7-21 0,-39 125 0,-11 41 0,33-88 0,-3-1 0,-53 130 0,75-214 0,0 0 0,-1 0 0,1 0 0,-1 0 0,1 0 0,-1 0 0,0-1 0,0 1 0,-1-1 0,1 1 0,0-1 0,-1 0 0,1 0 0,-1 0 0,0 0 0,0 0 0,0-1 0,0 1 0,0-1 0,0 0 0,0 0 0,-7 2 0,7-3 0,-1-1 0,1 1 0,0 0 0,-1-1 0,1 0 0,-1 0 0,1 0 0,0 0 0,-1 0 0,1-1 0,0 1 0,0-1 0,0 0 0,0 0 0,1 0 0,-1 0 0,0 0 0,1-1 0,0 0 0,-1 1 0,-2-5 0,-4-6 0,1 4 0,0 0 0,1-1 0,0 0 0,1 0 0,0-1 0,1 0 0,0 0 0,-7-23 0,11 31 0,1-1 0,-1 1 0,0 0 0,1-1 0,0 1 0,0-1 0,0 1 0,0 0 0,0-1 0,1 1 0,-1-1 0,1 1 0,0 0 0,0 0 0,0-1 0,1 1 0,-1 0 0,1 0 0,0 0 0,0 1 0,0-1 0,0 0 0,0 1 0,0-1 0,1 1 0,-1 0 0,1-1 0,5-2 0,41-26 0,2 2 0,65-27 0,-58 30 0,86-54 0,54-65 0,-173 123 0,-1 0 0,-1-2 0,-1 0 0,-1-2 0,26-40 0,13-43 0,56-141 0,-56 86 0,-91 288 0,-50 144 0,42-140 0,-18 72 0,25-57 0,31-142 0,1 0 0,0 1 0,-1-1 0,1 1 0,0 0 0,0-1 0,0 1 0,0-1 0,0 1 0,0-1 0,0 1 0,1-1 0,-1 2 0,1-2 0,-1-1 0,0 1 0,1-1 0,-1 1 0,0-1 0,1 0 0,-1 1 0,0-1 0,1 0 0,-1 1 0,1-1 0,-1 0 0,0 1 0,1-1 0,-1 0 0,1 0 0,-1 0 0,1 1 0,-1-1 0,1 0 0,-1 0 0,1 0 0,-1 0 0,1 0 0,0 0 0,3-1 0,-1 1 0,1-1 0,-1 0 0,0 0 0,0-1 0,1 1 0,-1-1 0,0 0 0,0 1 0,3-4 0,155-132 0,-138 116 0,-21 18 0,1 0 0,0 1 0,-1 0 0,1-1 0,0 1 0,1 0 0,-1 1 0,0-1 0,1 0 0,5-1 0,-7 3 0,0 0 0,0 0 0,0 0 0,-1 0 0,1 1 0,0-1 0,0 1 0,0-1 0,-1 1 0,1 0 0,0 0 0,-1 0 0,1-1 0,0 2 0,-1-1 0,1 0 0,-1 0 0,0 0 0,1 1 0,-1-1 0,0 0 0,2 4 0,60 86 0,-4-4 0,-50-76 0,0 0 0,1-1 0,0 0 0,1 0 0,15 10 0,-22-17 0,1 0 0,0 0 0,0-1 0,1 0 0,-1 0 0,8 2 0,-12-3 0,0-1 0,0 0 0,1 1 0,-1-1 0,0 0 0,0 0 0,0 0 0,1 0 0,-1 0 0,0 0 0,0-1 0,0 1 0,0 0 0,1-1 0,-1 1 0,0 0 0,0-1 0,0 1 0,0-1 0,0 0 0,0 1 0,0-1 0,0 0 0,0 0 0,0 0 0,-1 1 0,1-1 0,0 0 0,0 0 0,-1 0 0,1 0 0,-1 0 0,1 0 0,-1-1 0,1 1 0,-1 0 0,0 0 0,1-1 0,0-3 64,-1 0-1,0 0 1,0 0 0,0 0-1,0 0 1,-1 0 0,1 1-1,-1-1 1,-3-7-1,-14-37-3119,14 40 563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1.132"/>
    </inkml:context>
    <inkml:brush xml:id="br0">
      <inkml:brushProperty name="width" value="0.05" units="cm"/>
      <inkml:brushProperty name="height" value="0.05" units="cm"/>
      <inkml:brushProperty name="color" value="#004F8B"/>
    </inkml:brush>
  </inkml:definitions>
  <inkml:trace contextRef="#ctx0" brushRef="#br0">0 81 9744,'0'0'944,"61"16"-272,30-14 24,25-2 0,23-8 32,1-6 0,-14 2-56,3-2 8,4-8-120,-2-7 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2.598"/>
    </inkml:context>
    <inkml:brush xml:id="br0">
      <inkml:brushProperty name="width" value="0.05" units="cm"/>
      <inkml:brushProperty name="height" value="0.05" units="cm"/>
      <inkml:brushProperty name="color" value="#004F8B"/>
    </inkml:brush>
  </inkml:definitions>
  <inkml:trace contextRef="#ctx0" brushRef="#br0">1 510 6224,'0'0'9329,"11"-12"-8777,75-79 572,-49 46-474,-17 19-147,2 0-1,26-22 0,-30 32-232,14-13 292,38-26 0,-62 49-426,1 0-1,1 1 1,-1 0-1,1 0 1,0 1-1,0 0 1,1 1-1,-1 0 1,19-3-1,-28 6-103,1 0 0,-1 0-1,1 1 1,-1-1 0,1 0 0,-1 1-1,0-1 1,1 1 0,-1-1-1,1 1 1,-1-1 0,0 1 0,0 0-1,1 0 1,-1 0 0,0 0-1,0 0 1,0 0 0,0 0 0,0 0-1,0 0 1,0 0 0,0 1-1,0-1 1,-1 0 0,1 1-1,-1-1 1,1 0 0,-1 1 0,1-1-1,-1 1 1,0-1 0,1 1-1,-1 1 1,1 7 60,0 0 0,0 0 0,-2 18 0,1-24-55,-11 109 465,-1 33 147,12-128-517,1-1 0,1 1 0,0-1 1,1 0-1,1 0 0,8 22 0,-12-37-98,1 0 1,0 0 0,0 0-1,0 0 1,0 0-1,0 0 1,0-1 0,0 1-1,1 0 1,-1-1-1,0 1 1,1-1 0,0 0-1,-1 1 1,1-1-1,0 0 1,0 0 0,-1 0-1,5 1 1,-3-1 1,0-1 0,0 1 0,0-1 0,0 0 0,0 0 0,0 0 0,0 0 0,0 0 0,0-1 0,0 0 0,0 1 0,3-2 0,7-4 75,-1 1-1,0-2 0,0 0 1,18-13-1,-7 3 89,-2-1 0,0 0 0,24-29 0,-34 34-100,-1 0-1,0-1 1,-1 0 0,-1 0 0,0-1 0,-1 0 0,5-17-1,48-206 506,-35 121-249,-25 117-351,0-1 1,0 1-1,0-1 0,0 1 1,0-1-1,0 1 1,0-1-1,1 1 0,-1-1 1,0 1-1,0-1 0,0 1 1,1 0-1,-1-1 0,0 1 1,0-1-1,1 1 0,-1-1 1,0 1-1,1 0 0,-1-1 1,0 1-1,1 0 0,-1-1 1,1 1-1,-1 0 0,1 0 1,-1 0-1,1-1 0,-1 1 1,1 0-1,-1 0 0,1 0 1,-1 0-1,1 0 1,-1 0-1,1 0 0,-1 0 1,1 0-1,-1 0 0,1 0 1,-1 0-1,1 0 0,-1 0 1,1 0-1,-1 0 0,1 1 1,-1-1-1,1 0 0,22 20 69,-16-13-75,24 24 15,-8-8 26,0-1 0,2-1 0,50 33 0,-66-49-12,-5-2-4,0-1 0,0 1-1,1-1 1,-1 0 0,1-1-1,-1 1 1,1-1-1,6 2 1,-3-2-223,-1-1 671,0-1-4983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3.324"/>
    </inkml:context>
    <inkml:brush xml:id="br0">
      <inkml:brushProperty name="width" value="0.05" units="cm"/>
      <inkml:brushProperty name="height" value="0.05" units="cm"/>
      <inkml:brushProperty name="color" value="#004F8B"/>
    </inkml:brush>
  </inkml:definitions>
  <inkml:trace contextRef="#ctx0" brushRef="#br0">328 102 8744,'0'0'3209,"2"-10"-2724,5-33-98,-6 41-320,-1 0 0,0 0 0,1 0-1,-1 0 1,0-1 0,0 1 0,-1 0 0,1 0 0,0 0 0,-1-1 0,1 1 0,-1 0-1,0 0 1,0 0 0,-1-3 0,1 4-20,0 0 0,0 0-1,0 0 1,0 0 0,0 0 0,0 1 0,-1-1-1,1 0 1,0 1 0,0-1 0,-1 0-1,1 1 1,0 0 0,0-1 0,-1 1 0,1 0-1,-1-1 1,-1 1 0,-4 1 107,0-1-1,0 1 1,0 0 0,-1 1 0,1 0-1,-10 4 1,12-5-102,-10 5 176,0 0-1,0 2 1,0-1 0,1 2 0,1 0 0,-1 0 0,2 1 0,-1 1 0,1 0 0,1 1 0,0 0 0,1 1 0,0 0 0,1 1 0,0-1 0,1 2 0,1-1 0,0 1 0,-8 29 0,13-39-116,1 1-1,0-1 0,0 1 0,0 0 0,1-1 0,-1 1 1,1 0-1,1 0 0,-1-1 0,1 1 0,0-1 0,1 1 1,-1 0-1,1-1 0,0 0 0,0 1 0,1-1 0,-1 0 1,1 0-1,7 9 0,-5-9-14,0 0-1,1 0 1,-1-1-1,1 1 1,0-1 0,0-1-1,1 1 1,-1-1 0,1 0-1,-1 0 1,1-1-1,0 0 1,0 0 0,0 0-1,0-1 1,11 0 0,4 1 59,1-2 0,-1-1 0,0 0 0,0-2 0,0-1 0,31-8 0,-40 7-63,0 0 1,0 0-1,-1-1 0,0 0 0,0-1 0,0-1 0,-1 0 0,0 0 0,-1-1 0,1-1 0,14-18 0,-22 24-51,0-1-1,0 0 1,0 0 0,-1 0 0,1-1-1,-1 1 1,-1 0 0,1-1 0,-1 1-1,0-1 1,0 0 0,-1 1 0,1-1-1,-1 0 1,-1 1 0,1-1 0,-1 1 0,0-1-1,0 0 1,0 1 0,-1-1 0,-3-6-1,2 4 17,-1 1 0,0-1 0,0 1 0,0 0-1,-1 0 1,0 0 0,-1 1 0,1-1 0,-1 1 0,0 1-1,-1-1 1,1 1 0,-1 0 0,-12-6 0,6 5-29,0 1 1,-1 0-1,1 1 1,-1 0 0,0 1-1,0 1 1,0 0-1,0 1 1,-1 0-1,1 1 1,-20 3-1,26 1 41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3.725"/>
    </inkml:context>
    <inkml:brush xml:id="br0">
      <inkml:brushProperty name="width" value="0.05" units="cm"/>
      <inkml:brushProperty name="height" value="0.05" units="cm"/>
      <inkml:brushProperty name="color" value="#004F8B"/>
    </inkml:brush>
  </inkml:definitions>
  <inkml:trace contextRef="#ctx0" brushRef="#br0">354 1 10656,'0'0'2753,"-3"15"-2058,-15 60-154,-3 0 0,-4-2 0,-3-1 0,-42 78 0,-41 83 1008,92-187-993,3 1-1,1 1 1,-8 55 0,22-99-464,0 0 0,0 1 0,0-1 0,1 1 1,0-1-1,0 0 0,0 1 0,0-1 0,1 0 1,0 1-1,-1-1 0,2 0 0,1 7 0,-2-10-68,0-1 0,0 1 0,0-1 0,-1 1 0,1-1 0,0 0 0,0 1 0,0-1 0,0 0 0,0 0 0,0 0 0,0 1 0,0-1 0,0 0 0,0 0 0,0 0 0,0-1 0,0 1 0,-1 0 0,1 0 0,0 0 0,0-1 0,0 1 0,0-1 0,0 1 0,0 0 0,0-1 0,0 0 0,22-14-2005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4.835"/>
    </inkml:context>
    <inkml:brush xml:id="br0">
      <inkml:brushProperty name="width" value="0.05" units="cm"/>
      <inkml:brushProperty name="height" value="0.05" units="cm"/>
      <inkml:brushProperty name="color" value="#004F8B"/>
    </inkml:brush>
  </inkml:definitions>
  <inkml:trace contextRef="#ctx0" brushRef="#br0">139 0 7736,'0'0'11282,"-1"11"-10753,1-5-418,-2 23 195,3-28-281,-1 1 0,0-1 0,1 0-1,-1 0 1,1 1 0,-1-1 0,1 0 0,0 0 0,-1 0-1,1 0 1,0 1 0,0-1 0,0 0 0,0-1-1,0 1 1,0 0 0,0 0 0,0 0 0,0-1 0,0 1-1,1 0 1,-1-1 0,0 1 0,2 0 0,122 32 1864,10 4-362,-102-25-1063,0 2 0,37 21 1,-49-25-200,1-1 0,0-1 0,0 0 0,32 5 0,-29-7 86,-25-6-332,1 0 0,-1 0 0,0 0 0,0 0 0,0 0 0,1 0 0,-1 0 0,0 0 0,0 0 0,0 0 0,1 0 0,-1 0 0,0 0 0,0 0 0,0 1 0,0-1 0,1 0 0,-1 0 0,0 0 0,0 0 0,0 0 0,0 0 0,0 1 0,1-1 0,-1 0 0,0 0 0,0 0 0,0 0 0,0 1 0,0-1 0,0 0 0,0 0 0,0 0 0,0 1 0,0-1 0,1 0 0,-1 0 0,0 0 0,0 0 0,0 1 0,0-1 0,-1 0 0,-7 8 259,-22 7-272,25-13 62,-250 113 279,146-74-242,-142 35 0,201-62-85,35-9-112,12-5-53,5 0-33,22-13-319,4-5-3270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1.494"/>
    </inkml:context>
    <inkml:brush xml:id="br0">
      <inkml:brushProperty name="width" value="0.05" units="cm"/>
      <inkml:brushProperty name="height" value="0.05" units="cm"/>
      <inkml:brushProperty name="color" value="#AB008B"/>
    </inkml:brush>
  </inkml:definitions>
  <inkml:trace contextRef="#ctx0" brushRef="#br0">0 107 7432,'0'0'3632,"15"-5"-3420,213-49 726,-193 47-790,-4 1 106,61-4 0,-47 9-73,126-5 836,-77-4 1035,-86 3-3544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6.011"/>
    </inkml:context>
    <inkml:brush xml:id="br0">
      <inkml:brushProperty name="width" value="0.05" units="cm"/>
      <inkml:brushProperty name="height" value="0.05" units="cm"/>
      <inkml:brushProperty name="color" value="#004F8B"/>
    </inkml:brush>
  </inkml:definitions>
  <inkml:trace contextRef="#ctx0" brushRef="#br0">1 298 7528,'0'0'7200,"14"-11"-6555,29-20 166,1 2-1,86-43 1,-110 63-496,38-15 620,-54 23-837,-1 0 0,1 0 0,0 0 0,-1 1 0,1-1 0,0 1 0,0 0 0,-1 0 0,1 0 0,0 0 0,0 1 0,6 1 0,-9-1-37,1 0-1,-1 0 1,1 0 0,-1 0 0,0 0 0,1 1 0,-1-1 0,0 0 0,0 1 0,0-1 0,0 1-1,0-1 1,0 1 0,0 0 0,0-1 0,-1 1 0,1 0 0,-1 0 0,1-1 0,-1 1-1,0 0 1,1 0 0,-1 0 0,0 0 0,0 2 0,-1 9 181,0 0 0,-4 21 0,2-16-74,-4 28 133,-5 30 538,-4 137 0,16-197-755,0 10 198,6 45 1,-5-64-203,1 1 0,0 0-1,0-1 1,1 0 0,-1 0 0,2 1-1,-1-2 1,1 1 0,0 0-1,7 8 1,-10-13-47,1-1-1,0 1 1,0-1-1,0 0 1,0 0-1,0 1 1,0-1-1,0 0 1,0-1-1,0 1 1,1 0 0,-1-1-1,0 1 1,1-1-1,-1 0 1,0 0-1,1 1 1,-1-2-1,0 1 1,1 0-1,-1 0 1,0-1-1,0 1 1,5-2-1,1-1 44,0 0-1,-1 0 0,1-1 1,0 0-1,10-8 0,-5 3-3,-1 0 0,0-1 0,-1 0 0,0-1 0,0-1 0,-2 0 0,1 0 0,-1 0-1,-1-1 1,0-1 0,6-14 0,7-29 160,-3 0 1,-2-1-1,15-100 0,2-37 351,-31 176-516,-2 17-50,0-1 0,0 0 0,1 1 0,-1-1-1,0 0 1,1 1 0,0-1 0,-1 1 0,1-1-1,0 1 1,1-1 0,-1 1 0,0 0 0,0-1-1,1 1 1,0 0 0,-1 0 0,1 0 0,0 0-1,0 0 1,0 0 0,0 1 0,0-1-1,1 1 1,2-2 0,-3 2-8,0 1 0,0-1 0,0 1 0,-1 0-1,1-1 1,0 1 0,0 0 0,0 0 0,0 0 0,0 1 0,0-1 0,0 0 0,3 2-1,28 12 36,-14-6-24,11 5-3,0 1 1,31 21-1,-31-18 22,60 28 1,-34-19 24,-33-13-128,-19-12-1048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7.078"/>
    </inkml:context>
    <inkml:brush xml:id="br0">
      <inkml:brushProperty name="width" value="0.05" units="cm"/>
      <inkml:brushProperty name="height" value="0.05" units="cm"/>
      <inkml:brushProperty name="color" value="#004F8B"/>
    </inkml:brush>
  </inkml:definitions>
  <inkml:trace contextRef="#ctx0" brushRef="#br0">97 1 6424,'0'0'11581,"8"11"-10841,25 40-10,-32-48-671,0-1-1,0 1 1,0-1-1,0 1 0,0 0 1,0-1-1,-1 1 0,1 0 1,-1 0-1,0-1 1,0 1-1,0 0 0,0 0 1,0 0-1,0-1 0,-1 1 1,0 0-1,1-1 1,-3 5-1,0 3 132,-11 37 926,-38 83 0,32-86-20,-27 89 0,46-130-992,0 0 0,0 1 0,0-1 0,1 0 1,-1 1-1,1-1 0,0 0 0,0 1 1,0-1-1,1 0 0,-1 1 0,1-1 0,1 5 1,-1-6-55,1 0 0,0 0 0,-1 0 0,1 0 1,0 0-1,0 0 0,0-1 0,1 1 0,-1-1 1,0 1-1,0-1 0,1 0 0,-1 0 0,1 0 1,-1 0-1,1 0 0,3 0 0,14 3 162,1-1 0,0 0 0,0-2 0,0 0 1,38-4-1,10 0 330,-37 2-66,1-2 1,59-12-1,-90 14-478,1 1 1,-1-1-1,1 0 0,-1 0 0,0-1 0,1 1 1,-1 0-1,0-1 0,0 1 0,0-1 1,0 0-1,0 0 0,0 0 0,-1 0 0,4-4 1,-4 4-510,0 0 0,0 0 0,0 0 1,0 0-1,0 0 0,-1-1 1,1 1-1,-1 0 0,1 0 0,-1-4 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7.777"/>
    </inkml:context>
    <inkml:brush xml:id="br0">
      <inkml:brushProperty name="width" value="0.05" units="cm"/>
      <inkml:brushProperty name="height" value="0.05" units="cm"/>
      <inkml:brushProperty name="color" value="#004F8B"/>
    </inkml:brush>
  </inkml:definitions>
  <inkml:trace contextRef="#ctx0" brushRef="#br0">87 66 13672,'0'0'2513,"11"-2"-2153,-11 2-360,21-4 531,-1 0 0,1 2 0,0 1 0,36 1-1,-20 5 748,-21-4-528,0 1 1,0 1 0,28 9-1,-29-8-171,-12-4-417,-1 1 0,1-1 0,0 1-1,-1-1 1,1 1 0,-1 0 0,0 0 0,1 0 0,-1 1 0,0-1 0,0 1 0,1-1 0,-1 1 0,0-1 0,2 3 0,-5-2-39,0-1 0,0 0 1,0 0-1,0 1 0,0-1 1,0 0-1,0 0 1,-1 0-1,1 0 0,-2 1 1,-13 5 14,0 0 1,0-1 0,-1 0-1,1-1 1,-23 3-1,-31 10 163,-33 9 137,101-27-427,1 0 0,-1 0 0,0 0 0,1 0-1,-1 0 1,0-1 0,0 1 0,1 0 0,-1-1 0,-1 0-1,-14-3 5,9 4-6,1-1 0,0 1 0,0 1 0,-1-1 0,1 1-1,-8 2 1,-1-3 30,13-2-37,10-2-16,141-43 9,-33 8 27,19-4-20,-114 36-942,-1-1-1,0-1 1,-1-1 0,22-15 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47:38.697"/>
    </inkml:context>
    <inkml:brush xml:id="br0">
      <inkml:brushProperty name="width" value="0.05" units="cm"/>
      <inkml:brushProperty name="height" value="0.05" units="cm"/>
      <inkml:brushProperty name="color" value="#004F8B"/>
    </inkml:brush>
  </inkml:definitions>
  <inkml:trace contextRef="#ctx0" brushRef="#br0">0 0 8744,'0'0'4830,"12"3"-4107,36 11-40,-44-12-606,-1 0 0,0 0 0,1 1 0,-1-1 0,0 1 1,0 0-1,0 0 0,-1 0 0,1 0 0,-1 1 0,1-1 1,-1 1-1,0-1 0,-1 1 0,1 0 0,0 0 0,-1-1 1,0 1-1,1 6 0,2 3 129,0 0-44,-1 0 1,0 1 0,-1-1-1,-1 1 1,0 0-1,-1 0 1,0-1-1,-3 22 1,-5 7 423,-18 58 1,5-24 71,7-25-156,8-32 9,1 1 0,0 1 0,1-1-1,-1 27 1,5-46-456,0-1 0,0 1-1,0-1 1,0 1-1,0-1 1,0 1 0,0-1-1,0 1 1,0-1 0,0 1-1,0 0 1,1-1-1,-1 1 1,0-1 0,0 0-1,0 1 1,1-1 0,-1 1-1,0-1 1,1 1-1,-1-1 1,0 0 0,1 1-1,-1-1 1,0 1 0,1-1-1,-1 0 1,1 0-1,0 1 1,0-1-10,0 0-1,0 0 1,0 0-1,0 0 1,0 0-1,0 0 1,0-1-1,0 1 1,0 0-1,0-1 1,-1 1 0,1-1-1,0 1 1,1-1-1,31-27 313,-31 26-283,14-13 66,120-125 974,-108 113-769,-26 25-303,0 1-1,0-1 0,0 1 1,0 0-1,0 0 0,0 0 1,0 0-1,1 0 0,-1 0 1,0 0-1,1 1 0,4-1 1,-6 2-24,1-1 0,-1 1 1,0 0-1,1 0 0,-1 0 0,0 0 1,0 0-1,0 0 0,0 0 0,0 0 1,0 0-1,0 0 0,0 1 1,0-1-1,-1 0 0,1 1 0,0 2 1,3 2 26,5 10 54,-2 1 0,1 0-1,-2 1 1,0-1-1,-2 1 1,5 32 0,-4-24 74,-5-26-174,0 0-1,0 0 0,0 0 1,1 0-1,-1 1 0,0-1 1,0 0-1,0 0 0,0 0 1,0 0-1,0 1 0,0-1 1,0 0-1,0 0 0,1 0 1,-1 0-1,0 0 0,0 1 1,0-1-1,0 0 0,0 0 1,1 0-1,-1 0 0,0 0 1,0 0-1,0 0 0,0 0 1,1 0-1,-1 0 0,0 0 1,0 0-1,0 1 0,1-1 1,-1 0-1,0-1 0,0 1 1,0 0-1,1 0 0,-1 0 1,0 0-1,0 0 0,0 0 1,0 0-1,1 0 0,-1 0 1,0 0-1,0 0 0,0 0 1,0 0-1,1-1 0,-1 1 1,0 0-1,0 0 0,0 0 0,0 0 1,0-1-1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13.850"/>
    </inkml:context>
    <inkml:brush xml:id="br0">
      <inkml:brushProperty name="width" value="0.05" units="cm"/>
      <inkml:brushProperty name="height" value="0.05" units="cm"/>
      <inkml:brushProperty name="color" value="#AB008B"/>
    </inkml:brush>
  </inkml:definitions>
  <inkml:trace contextRef="#ctx0" brushRef="#br0">0 0 6928,'0'0'6730,"3"9"-6162,1 3-444,3 11 535,1 0 0,14 29 1,40 71 1078,24 41 129,-74-146-1639,39 59 568,-44-68-538,1 0 0,0 0 0,1 0 1,0-1-1,14 10 0,-22-17-228,-1-1 0,1 0 0,0 1 0,-1-1 0,1 0 0,-1 1 0,1-1 0,0 0-1,-1 0 1,1 0 0,0 0 0,-1 0 0,1 0 0,0 0 0,-1 0 0,1 0 0,0 0 0,-1 0 0,1 0 0,-1 0 0,1 0 0,0-1 0,-1 1 0,2-1 0,-1 0 8,1 0 0,0 0 0,-1 0 0,0-1 0,1 1 0,-1-1 0,0 1 0,2-3 1,2-5 25,-1 1 0,6-15 0,-9 20-37,24-70 183,-20 52-139,2 0 1,0 0 0,2 1-1,0 0 1,24-37 0,-10 26-11,1 1 0,2 1 1,1 2-1,45-36 0,-47 42-34,-17 13-45,0 1 0,13-9 1,-20 17 15,-1-1 0,0 0 0,0-1 0,0 1 0,1 0 0,-1 0 0,0 0 0,0 0 0,1 0 0,-1 0 0,0 0 0,0 0 0,0 0 0,0 0 0,1 0 0,-1 0 0,0-1 0,0 1 0,0 0 0,0 0 0,1 0 0,-1 0 0,0 0 0,0-1 0,0 1 0,0 0 0,0 0 0,0 0 0,0-1 0,0 1 0,0 0 1,1 0-1,-1 0 0,0-1 0,0 1 0,0 0 0,0 0 0,0 0 0,0-1 0,0 1 0,0 0 0,0 0 0,0 0 0,-1-1 0,1 1 0,0 0 0,0 0 0,0 0 0,0-1 0,0 1 0,0 0 0,0 0 0,0 0 0,-1 0 0,1-1 0,0 1 0,0 0 0,0 0 0,0 0 0,-1 0 0,-13-2-55,-50 8 61,0-3 0,-90-7-1,140 3 5,-60 1 157,-119 16 0,186-15-147,-36 5 199,44-6-219,-1 0-1,0 0 0,0 0 1,0 0-1,1 0 1,-1 0-1,0 0 1,0 0-1,0-1 0,0 1 1,1 0-1,-1 0 1,0 0-1,0 0 1,0-1-1,0 1 0,0 0 1,0 0-1,1 0 1,-1-1-1,0 1 0,0 0 1,0 0-1,0 0 1,0-1-1,0 1 1,0 0-1,0 0 0,0 0 1,0-1-1,0 1 1,0 0-1,0 0 1,0 0-1,0-1 0,0 1 1,0 0-1,-1 0 1,1-1-1,0 1 0,0 0 1,0 0-1,0 0 1,0 0-1,0-1 1,0 1-1,-1 0 0,1 0 1,0 0-1,0 0 1,0 0-1,-1 0 0,1-1 1,0 1-1,0 0 1,0 0-1,0 0 1,-1 0-1,1 0 0,0 0 1,-1 0-1,8-2-273,0 1 1,-1-1-1,1 1 0,8 0 0,-9 1-1915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14.741"/>
    </inkml:context>
    <inkml:brush xml:id="br0">
      <inkml:brushProperty name="width" value="0.05" units="cm"/>
      <inkml:brushProperty name="height" value="0.05" units="cm"/>
      <inkml:brushProperty name="color" value="#AB008B"/>
    </inkml:brush>
  </inkml:definitions>
  <inkml:trace contextRef="#ctx0" brushRef="#br0">0 90 7936,'0'0'2889,"3"10"-2314,6 35 566,4 66 0,-4-16 1323,-9-95-2408,0 1 0,0-1 0,0 0 0,0 1 0,0-1 0,0 1 0,0-1 0,0 0 0,0 1 0,0-1 0,0 1 0,0-1 0,0 0 0,0 1 0,1-1 0,-1 0 0,0 1 0,0-1 0,1 0 0,-1 1 0,0-1 0,0 0 0,1 1 0,-1-1 0,0 0 0,1 0 0,-1 1 0,0-1 0,1 0 0,0 0 0,-1 0-17,1 0 0,-1-1 1,1 1-1,-1-1 0,1 1 0,-1-1 0,1 1 0,-1-1 1,1 0-1,-1 1 0,0-1 0,1 0 0,-1 1 1,0-1-1,0 0 0,1 1 0,-1-1 0,0 0 0,0 1 1,0-2-1,26-136 878,-22 123-807,0 0 0,1 1 0,0-1-1,1 1 1,1 0 0,0 1 0,16-23 0,-15 26-31,-5 6-44,0 0 1,0-1-1,0 1 1,1 0 0,0 0-1,0 1 1,0-1-1,0 1 1,0 0-1,1 0 1,0 0-1,7-3 1,5-1 83,3 0 123,-19 7-230,0 0 0,0 0 0,0 0 0,0 0 1,0 1-1,0-1 0,0 0 0,0 0 0,0 1 0,0-1 0,0 0 0,0 1 0,-1-1 0,1 1 0,0-1 0,0 1 0,0 0 1,-1-1-1,2 2 0,6 6 60,-2 0 0,1 1 0,-1 0 0,0 0 0,-1 0 0,0 1 0,0 0 0,-1 0 0,4 15 0,1 10 248,6 54 1,-6-26 99,-8-48-293,0-2 329,-1-13-503,0 0 0,0 0 0,0 0-1,0 1 1,0-1 0,0 0 0,0 0 0,0 0 0,0 0 0,0 0 0,1 0 0,-1 0 0,0 1 0,0-1 0,0 0 0,0 0-1,0 0 1,0 0 0,0 0 0,0 0 0,0 0 0,0 0 0,0 0 0,0 0 0,1 1 0,-1-1 0,0 0 0,0 0-1,0 0 1,0 0 0,0 0 0,0 0 0,0 0 0,1 0 0,-1 0 0,0 0 0,0 0 0,0 0 0,0 0 0,0 0 0,0 0-1,0 0 1,1 0 0,-1 0 0,0 0 0,0 0 0,0 0 0,0 0 0,0 0 0,0 0 0,0-1 0,0 1 0,1 0 0,-1 0-1,0 0 1,0 0 0,0 0 0,0 0 0,0 0 0,0 0 0,0 0 0,0 0 0,0-1 0,0 1 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15.027"/>
    </inkml:context>
    <inkml:brush xml:id="br0">
      <inkml:brushProperty name="width" value="0.05" units="cm"/>
      <inkml:brushProperty name="height" value="0.05" units="cm"/>
      <inkml:brushProperty name="color" value="#AB008B"/>
    </inkml:brush>
  </inkml:definitions>
  <inkml:trace contextRef="#ctx0" brushRef="#br0">23 0 11856,'0'0'1497,"-3"13"-1000,-2 4-301,1-8-60,2 0 0,-1 1 1,1-1-1,1 1 0,-1 0 0,1 12 1,4 77 1601,0-77-1181,-3-22-525,0 1 1,0-1-1,0 1 1,1-1-1,-1 1 1,0-1 0,0 1-1,0-1 1,0 1-1,0-1 1,1 1-1,-1-1 1,0 1 0,0-1-1,1 1 1,-1-1-1,0 1 1,1-1-1,-1 0 1,1 1 0,-1-1-1,1 0 1,-1 1-1,0-1 1,1 0 0,-1 1-1,1-1 1,-1 0-1,1 0 1,-1 0-1,1 0 1,-1 1 0,2-1-1,-2-1-162,1 1-1,-1-1 1,1 0-1,-1 1 1,0-1 0,1 0-1,-1 0 1,0 1-1,1-1 1,-1 0 0,0 0-1,0 1 1,0-1-1,0 0 1,0-1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18.103"/>
    </inkml:context>
    <inkml:brush xml:id="br0">
      <inkml:brushProperty name="width" value="0.05" units="cm"/>
      <inkml:brushProperty name="height" value="0.05" units="cm"/>
      <inkml:brushProperty name="color" value="#AB008B"/>
    </inkml:brush>
  </inkml:definitions>
  <inkml:trace contextRef="#ctx0" brushRef="#br0">0 853 7936,'0'0'3405,"9"-5"-2986,-3 3-352,0-1 0,0-1 1,0 1-1,-1-1 0,1 0 1,-1 0-1,0-1 0,0 1 1,-1-1-1,1 0 0,4-8 1,14-24 468,-2 0 0,-1-2 0,-2-1 0,15-47 0,-19 43 1429,31-66 0,-34 124-958,-1 2-856,-1 0 1,0 1-1,-1 0 1,-1 1 0,-1-1-1,7 34 1,-10-37-66,-1-1 0,0 1 0,-1-1 1,-1 1-1,0 0 0,-1 0 0,-1-1 0,0 1 1,0-1-1,-6 15 0,7-25-64,0 1 0,0-1 1,-1 0-1,0 0 0,1 0 0,-1 0 1,0 0-1,0 0 0,-1-1 0,1 1 1,-1-1-1,1 0 0,-1 1 0,0-1 1,0 0-1,-3 2 0,-3-1 20,1 0 0,-1 0 0,0 0 0,-16 2 0,23-5-51,0 0 0,0 0 0,0-1 0,0 1 0,0 0-1,0 0 1,0-1 0,0 0 0,0 1 0,1-1 0,-1 0 0,0 0 0,0 0 0,1 0 0,-1 0 0,1 0 0,-1 0 0,1 0-1,-1-1 1,-1-2 0,3 4 5,-1-1-1,1 1 0,0 0 1,0-1-1,0 1 0,0 0 1,0 0-1,0-1 1,1 1-1,-1 0 0,0-1 1,0 1-1,0 0 0,0 0 1,0-1-1,0 1 0,0 0 1,1 0-1,-1-1 1,0 1-1,0 0 0,0 0 1,0 0-1,1-1 0,-1 1 1,0 0-1,0 0 0,1 0 1,-1 0-1,0 0 0,0-1 1,1 1-1,-1 0 1,13-8-53,-9 6 43,13-7-29,0 1 0,23-8-1,-22 9 36,-1 0 0,25-13 0,-20 4 35,-1 0 0,-1-1 0,32-35 0,-30 29 153,46-36 0,-66 57-158,-1 1-1,1-1 1,0 1 0,0 0 0,-1 0 0,1 0 0,0 0 0,0 0 0,0 1-1,0-1 1,0 1 0,0-1 0,0 1 0,3-1 0,-3 2-11,-1-1 1,0 1 0,1-1-1,-1 1 1,0 0 0,0-1-1,1 1 1,-1 0 0,0 0 0,0 0-1,0 0 1,0 0 0,0 0-1,0 0 1,0 0 0,-1 1-1,1-1 1,0 0 0,-1 0-1,2 3 1,2 7 25,0 0 0,-1 1 0,0-1 1,-1 1-1,0-1 0,-1 1 0,0 12 0,2 18 78,2 47 440,-3-87-350,3-7-98,4-9-14,13-23 19,-18 28-91,1 0 0,0 0 1,0 0-1,1 1 0,0 0 1,1 0-1,0 1 0,0-1 1,1 1-1,8-6 1,-6 6 21,-5 3-22,-1 1 0,1 0 0,0 0 0,6-3 0,-11 6-16,1-1-1,0 1 1,0 0-1,0-1 1,0 1 0,-1 0-1,1 0 1,0 0-1,0 0 1,0 0 0,0 0-1,0 0 1,0 0 0,0 0-1,0 0 1,-1 0-1,1 0 1,0 1 0,0-1-1,0 0 1,0 1-1,-1-1 1,1 0 0,0 1-1,0-1 1,-1 1 0,1 0-1,0-1 1,-1 1-1,1-1 1,1 3 0,2 2 31,-1 0 1,0 1 0,1-1 0,-2 1-1,1 0 1,-1 0 0,1 0 0,-2 0 0,1 1-1,-1-1 1,1 12 0,-2-17-15,0 1 0,1 0 0,-1 0-1,0 0 1,1 0 0,-1-1 0,1 1 0,1 3 0,-2-5-18,0 1 1,0-1-1,0 0 0,0 0 0,1 0 1,-1 0-1,0 1 0,0-1 1,0 0-1,1 0 0,-1 0 0,0 0 1,0 0-1,0 0 0,1 1 1,-1-1-1,0 0 0,0 0 0,1 0 1,-1 0-1,0 0 0,0 0 1,1 0-1,-1 0 0,0 0 0,0 0 1,0 0-1,1 0 0,-1 0 0,0 0 1,0 0-1,1-1 0,-1 1 1,0 0-1,0 0 0,0 0 0,1 0 1,2-3 24,0 0 1,0 0 0,-1 0-1,1 0 1,4-8 0,3-3-39,-2 4 18,1 1 0,0 0-1,20-16 1,-27 23-4,1 0 1,0 0-1,-1 0 0,1 0 1,0 1-1,0-1 1,0 1-1,0 0 0,0 0 1,1 0-1,-1 0 1,0 1-1,0-1 0,0 1 1,1 0-1,-1 0 1,0 0-1,1 0 0,-1 1 1,0-1-1,5 2 1,-6-1-5,0 1 0,0-1 1,0 0-1,0 1 1,-1-1-1,1 1 0,-1 0 1,1 0-1,-1 0 1,1-1-1,-1 1 0,0 0 1,0 0-1,0 1 1,0-1-1,0 0 0,0 5 1,2 3 2,-1 1 0,1 14-1,-3-23-1,7 119 154,-7-118-151,3 8 110,-3-11-112,1 0 0,-1 0 0,0 1-1,1-1 1,-1 0 0,1 0 0,-1 0 0,1 0 0,-1 0-1,1 0 1,-1 0 0,0 0 0,1 0 0,-1 0 0,1 0-1,-1 0 1,1-1 0,-1 1 0,1 0 0,-1 0 0,0 0-1,1 0 1,-1-1 0,1 1 0,8-6 4,0 0 1,-1 0-1,0 0 0,0-1 1,-1-1-1,1 1 0,-2-1 1,10-13-1,12-12-5,14-4-36,-32 29 6,-1 1 1,0-1-1,0-1 0,10-12 1,6-2-214,-44 80-1,-33 79 116,51-135 119,1 1 0,-1-1 0,1 0 0,0 0 0,-1 1 0,1-1 0,0 0 0,0 1 0,0-1 0,0 0 0,0 1 0,0-1 1,0 0-1,0 1 0,1-1 0,-1 0 0,0 1 0,1-1 0,-1 0 0,1 0 0,0 1 0,-1-1 0,1 0 0,0 0 0,0 0 1,1 1-1,-1-1 0,0 0 1,1-1-1,-1 1 0,0-1 1,1 0-1,-1 1 1,0-1-1,1 0 1,-1 0-1,1 0 1,-1 0-1,0 0 0,1 0 1,-1 0-1,0 0 1,1-1-1,-1 1 1,0 0-1,1-1 1,-1 1-1,0-1 0,1 0 1,-1 1-1,0-1 1,2-1-1,2-2-10,0 0-1,0 0 1,-1-1-1,1 1 0,-1-1 1,7-11-1,18-34-91,-28 49 104,4-8-83,0 0 1,-1 0 0,0 0-1,0-1 1,-1 1-1,-1-1 1,0 0-1,0 0 1,1-16-1,-10 42-158,6-3 207,1 0-1,1 0 1,0 0 0,0 0 0,1-1 0,4 14 0,-5-24 31,-1-1 0,1 0 0,-1 0 0,1 0 0,-1 1 0,1-1-1,0 0 1,-1 0 0,1 0 0,0 0 0,0 0 0,0 0 0,0 0 0,0 0-1,0 0 1,0-1 0,0 1 0,0 0 0,1-1 0,-1 1 0,0-1 0,3 1-1,-2 0 1,1-1-1,0 0 0,-1 0 1,1 0-1,0 0 0,-1 0 1,1-1-1,0 1 0,-1-1 1,5-1-1,5-3-16,-1-1 1,0 1-1,17-14 1,-27 19 22,13-10-34,-1-1 1,0-1 0,20-23 0,31-46-65,-62 78 98,21-30-43,-1-2 0,-1-1 1,-3 0-1,0-1 0,-3-1 0,-1-1 0,-2 0 1,-1 0-1,8-65 0,-15 79 19,-2 13-1,0 0 1,-1 0-1,0-1 1,-1-13-1,0 25 22,0 1 0,0 0 0,0-1 0,0 1 0,0-1 0,0 1 0,0-1 0,0 1 0,0 0 0,0-1 0,-1 1 0,1-1 0,0 1 0,0 0 0,0-1 0,-1 1 0,1-1 0,0 1 0,0 0 0,-1-1-1,1 1 1,-1-1 0,-5 6-53,-5 17 23,-8 36 5,2 2 0,3 0 0,3 1 0,2 0 0,3 1-1,2 84 1,12-37-78,-6-98 85,0 0 0,1 0 0,0 0 0,0 0 0,2 0 0,-1 0 0,10 14 0,-14-24 20,1 0-1,-1-1 1,1 1-1,0 0 0,0 0 1,-1 0-1,1 0 0,0-1 1,0 1-1,0 0 1,0-1-1,0 1 0,0-1 1,0 1-1,0-1 1,0 0-1,0 1 0,0-1 1,0 0-1,0 0 1,0 1-1,2-1 0,0-1 0,0 1 0,-1 0-1,1-1 1,-1 0-1,0 0 1,1 1 0,-1-1-1,0-1 1,5-1 0,1-3-8,-1 1 0,0-1 0,0-1 1,12-13-1,-3 0-11,-2 0 1,0-1-1,-2-1 1,0 0 0,-1-1-1,14-44 1,-12 21-53,-3 0 0,9-85 1,-13 78-34,-2-1 0,-6-82 0,2 135 105,-5-23-80,5 24 82,0 0 1,0-1-1,-1 1 0,1 0 0,0-1 0,0 1 1,-1 0-1,1-1 0,0 1 0,0 0 0,-1 0 1,1-1-1,0 1 0,-1 0 0,1 0 0,0 0 1,-1 0-1,1-1 0,-1 1 0,1 0 0,0 0 1,-1 0-1,1 0 0,0 0 0,-1 0 1,1 0-1,-1 0 0,1 0 0,0 0 0,-1 0 1,1 0-1,0 0 0,-1 0 0,1 1 0,-1-1 1,1 0-1,0 0 0,-1 0 0,1 0 0,0 1 1,-1-1-1,1 0 0,0 0 0,0 1 0,-1-1 1,1 0-1,0 1 0,0-1 0,-1 1 0,-5 6 1,0 0-1,0 1 0,1-1 0,0 1 1,0 1-1,1-1 0,0 1 0,1-1 1,-4 13-1,3-9 0,-7 20 18,2 1-1,1 0 0,2 1 1,1 0-1,1 0 1,2 42-1,2-64 14,1 1 1,1-1-1,0 0 1,0 0-1,1 0 1,1 0-1,0 0 1,1 0-1,0-1 0,0 0 1,1 0-1,1-1 1,0 1-1,0-1 1,1-1-1,0 1 1,16 12-1,-20-19 0,0 0 1,0 0-1,0-1 0,1 0 1,-1 0-1,0 0 0,1-1 1,-1 1-1,1-1 0,0 0 1,-1 0-1,1-1 0,0 1 1,0-1-1,6-1 0,-3 0-400,0 0 0,0-1 0,-1 0 0,1 0 0,-1-1 0,1 0 0,10-6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21.014"/>
    </inkml:context>
    <inkml:brush xml:id="br0">
      <inkml:brushProperty name="width" value="0.05" units="cm"/>
      <inkml:brushProperty name="height" value="0.05" units="cm"/>
      <inkml:brushProperty name="color" value="#AB008B"/>
    </inkml:brush>
  </inkml:definitions>
  <inkml:trace contextRef="#ctx0" brushRef="#br0">252 626 5824,'0'0'8656,"-9"-1"-8263,4 1-327,0-1 2,-1 1 0,1-1 0,0 1 1,0 0-1,0 1 0,-1-1 0,1 1 0,0 0 1,0 1-1,-8 2 0,-3 3 260,1 1 1,0 0-1,-25 19 1,32-21-192,0 1 0,1 0 1,1 0-1,-1 0 0,1 1 0,0 0 1,0 0-1,-4 10 0,5-8 2,2-4-4,0-1-1,0 1 0,1 0 0,-4 11 1,6-16-108,0 0 1,0 0-1,-1 0 0,1 1 1,0-1-1,0 0 1,0 0-1,1 1 1,-1-1-1,0 0 0,0 0 1,1 0-1,-1 1 1,0-1-1,1 0 0,-1 0 1,1 0-1,0 0 1,-1 0-1,1 0 1,0 0-1,0 0 0,0 0 1,-1 0-1,1 0 1,0 0-1,0-1 1,0 1-1,2 1 0,-1-2-5,0 1 0,0-1 0,0 1 0,0-1-1,0 0 1,0 1 0,-1-1 0,1 0-1,0 0 1,0-1 0,0 1 0,0 0 0,0-1-1,0 1 1,-1-1 0,1 1 0,0-1 0,2-1-1,3-1 36,0-1-1,-1 0 1,9-6-1,-3-1 6,0-1 0,0-1 0,-1 1-1,0-2 1,10-17 0,-17 26-41,4-8 37,-1 0-1,0 0 0,-1 0 1,4-15-1,11-24 318,-20 52-369,-1 0-1,0 0 1,0 0 0,0 0 0,0 1 0,0-1 0,0 0 0,0 0 0,0 0 0,0 0 0,0 0-1,0 0 1,0 1 0,0-1 0,1 0 0,-1 0 0,0 0 0,0 0 0,0 0 0,0 0-1,0 0 1,0 0 0,1 0 0,-1 0 0,0 0 0,0 1 0,0-1 0,0 0 0,0 0 0,1 0-1,-1 0 1,0 0 0,0 0 0,0 0 0,0 0 0,0 0 0,1 0 0,-1-1 0,0 1 0,0 0-1,0 0 1,0 0 0,0 0 0,1 0 0,-1 0 0,0 0 0,0 0 0,0 0 0,0 0-1,0 0 1,0-1 0,1 1 0,-1 0 0,0 0 0,0 0 0,0 0 0,0 0 0,0 0 0,0-1-1,2 15 76,-1 11 2,5 58 59,-5-71-117,1-1-1,0 0 1,1 0-1,1 0 1,4 12-1,-7-21-15,1 0 0,-1 1 1,0-1-1,1 0 0,-1 0 0,1 0 0,-1 0 0,1 0 0,0 0 0,0-1 0,0 1 0,0-1 1,0 1-1,0-1 0,1 0 0,-1 0 0,0 0 0,1 0 0,-1 0 0,1 0 0,-1-1 0,1 1 0,-1-1 1,1 0-1,-1 1 0,1-1 0,-1 0 0,1-1 0,-1 1 0,1 0 0,4-2 0,1 0 9,0-1-1,0 0 0,0 0 0,-1-1 1,1 0-1,-1 0 0,0-1 1,9-7-1,-2-2 9,0 0 0,-1-1 0,0 0 0,-1-1 0,-1 0 0,-1-1 0,0 0 0,11-28 0,-5 5 72,-2-1 0,16-78 0,-22 68-19,-2 0-1,-2 0 1,-2-1 0,-3 0-1,-8-55 1,8 101-65,0 0-1,0 1 1,-1-1 0,-2-5 0,0-1 84,4 12-97,0 0 1,0 0 0,0 0 0,0-1 0,0 1 0,0 0 0,0 0 0,0 0 0,0 0-1,0 0 1,0 0 0,0 0 0,0 0 0,0 0 0,0 0 0,0 0 0,0 0 0,0 0-1,0 0 1,-1 0 0,1-1 0,0 1 0,0 0 0,0 0 0,0 0 0,0 0 0,0 0-1,0 0 1,0 0 0,0 0 0,0 0 0,0 0 0,0 0 0,0 0 0,0 0 0,0 0-1,-1 0 1,1 0 0,0 0 0,0 0 0,0 0 0,0 0 0,0 0 0,0 0-1,0 0 1,0 0 0,0 0 0,0 0 0,0 0 0,0 0 0,0 0 0,0 0 0,-1 0-1,1 0 1,0 0 0,0 1 0,0-1 0,0 0 0,0 0 0,0 0 0,0 0 0,0 0-1,0 0 1,-4 7 56,-1 10-6,0 7 2,1 1 0,-2 46 0,9 51 56,12 15 26,-6-67-86,5 15 153,28 99 1,-39-173-179,-1-4 15,-1-1 0,1 0 0,1 0 0,-1 0 0,1 0 0,4 8 0,-6-21-186,0 1 1,-1-1 0,0 1-1,-2-13 1,-4-14-3179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21.288"/>
    </inkml:context>
    <inkml:brush xml:id="br0">
      <inkml:brushProperty name="width" value="0.05" units="cm"/>
      <inkml:brushProperty name="height" value="0.05" units="cm"/>
      <inkml:brushProperty name="color" value="#AB008B"/>
    </inkml:brush>
  </inkml:definitions>
  <inkml:trace contextRef="#ctx0" brushRef="#br0">0 47 13464,'0'0'2408,"63"-2"-1984,-9-2-249,8 3 1,-5-3 104,-4 1 0,-2 1 96,-7-1 8,-7-2-24,-3-2 8,-7-1-128,-4 1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44.958"/>
    </inkml:context>
    <inkml:brush xml:id="br0">
      <inkml:brushProperty name="width" value="0.05" units="cm"/>
      <inkml:brushProperty name="height" value="0.05" units="cm"/>
      <inkml:brushProperty name="color" value="#004F8B"/>
    </inkml:brush>
  </inkml:definitions>
  <inkml:trace contextRef="#ctx0" brushRef="#br0">1 1841 5720,'0'0'3808,"4"-13"-3324,0-4-353,4-11 160,13-28 0,-12 35-153,1 0 0,1 1 1,1 1-1,1 0 0,0 1 0,18-19 1,103-91 524,-12 14-59,48-66 469,-168 178-1057,2-3 71,1 1 0,0-1 0,0 1 0,8-5-1,-13 8-72,1 1 0,0-1 0,0 1 0,-1-1 0,1 1 0,0-1 0,0 1 0,-1 0 0,1 0 0,0-1 0,0 1 0,0 0 0,0 0 0,-1 0 0,1 0 0,0 0 0,0 0 0,0 0 0,0 0 0,-1 0 0,1 1 0,0-1 0,0 0 0,0 0 0,-1 1 0,1-1 0,0 1 0,0-1 0,-1 0 0,1 1 1,0-1-1,-1 1 0,1 0 0,0-1 0,-1 1 0,1-1 0,-1 1 0,1 0 0,-1 0 0,0-1 0,1 3 0,3 4 19,-2 1 0,1 0 0,-1 0 0,-1 1 0,1-1 0,-1 0 0,-1 1 0,0-1 0,0 0 0,0 1 0,-1-1 0,-2 10 0,-2 5 17,-1 0 1,-1 0-1,-10 22 0,-13 21 74,-10 25 195,31-76-105,9-16-202,0 0 1,0 0-1,0 0 1,0 1 0,0-1-1,0 0 1,0 0-1,0 0 1,1 1 0,-1-1-1,0 0 1,0 0 0,1 1-1,-1-1 1,1 0-1,-1 0 1,1 1 0,-1-1-1,1 0 1,0 0-1,36-61 157,4 1 0,2 2-1,85-91 1,-101 121-91,1 2-1,0 0 1,3 2 0,46-30-1,-74 53-64,-1 0 1,1 1-1,0 0 0,0-1 0,0 1 1,0 0-1,0 0 0,0 0 0,0 1 1,0-1-1,0 1 0,0 0 0,5 0 1,-7 0-8,1 1 1,0 0 0,-1 0 0,1-1 0,-1 1 0,1 0 0,-1 0-1,0 1 1,1-1 0,-1 0 0,0 0 0,0 1 0,0-1 0,0 0 0,0 1-1,0-1 1,0 1 0,0-1 0,-1 1 0,1 0 0,0-1 0,-1 1-1,0 0 1,1-1 0,-1 4 0,2 7 7,0 1 0,-1-1 0,-1 1 0,0 0 0,0-1 0,-2 1 0,1-1 0,-7 20 0,-1 1 21,-1-1 0,-15 31 0,-2-6 77,91-153 245,3-5-241,71-103 240,-131 194-326,-5 7-14,1-1 0,-1 0 0,1 1 0,0 0-1,-1-1 1,1 1 0,1 0 0,-1 1 0,0-1 0,1 0-1,-1 1 1,7-3 0,-9 5-13,-1-1 0,1 1-1,-1 0 1,1 0 0,-1 0 0,1 0-1,-1 0 1,1 1 0,-1-1-1,0 0 1,1 0 0,-1 0 0,1 0-1,-1 0 1,1 1 0,-1-1 0,0 0-1,1 0 1,-1 1 0,0-1 0,1 0-1,-1 0 1,0 1 0,1-1 0,-1 1-1,0-1 1,1 0 0,-1 1 0,0-1-1,0 0 1,0 1 0,1-1 0,-1 1-1,0-1 1,0 1 0,0-1-1,0 1 1,2 20 18,-2-17-15,-1 62 3,-15 103 0,-3 47-63,19-215 54,0 0 0,0 0 0,0 0 1,0 0-1,0 0 0,0-1 0,0 1 1,0 0-1,0 0 0,0 0 0,1 0 1,-1 0-1,0-1 0,0 1 0,1 0 1,-1 0-1,1 0 0,-1-1 0,1 1 0,-1 0 1,1-1-1,-1 1 0,1 0 0,0-1 1,-1 1-1,1-1 0,0 1 0,-1-1 1,1 1-1,0-1 0,0 0 0,0 1 1,-1-1-1,1 0 0,0 1 0,0-1 0,0 0 1,0 0-1,0 0 0,-1 0 0,1 0 1,0 0-1,0 0 0,0 0 0,0 0 1,0 0-1,0-1 0,-1 1 0,1 0 1,0-1-1,0 1 0,1-1 0,6-3 14,1 0 0,-1 0 1,16-11-1,-23 14-13,43-30 82,68-64-1,33-50 117,-121 120-155,-2 0 12,-18 19-34,1 1 1,-1-1-1,1 1 1,0 0-1,1 0 0,-1 1 1,10-6-1,-15 10-19,0 1 0,0-1 1,1 0-1,-1 0 0,0 1 0,0-1 1,0 0-1,1 0 0,-1 1 0,0-1 0,0 0 1,0 1-1,0-1 0,0 0 0,1 1 0,-1-1 1,0 0-1,0 1 0,0-1 0,0 0 1,0 1-1,0-1 0,0 0 0,0 1 0,0-1 1,-1 0-1,1 1 0,0-1 0,0 0 0,0 1 1,0-1-1,0 0 0,0 1 0,-1-1 1,1 1-1,-5 17 24,-33 75 59,-9 29-7,41-103-75,0 1-1,2-1 0,0 1 0,-1 29 0,5-46-4,0 1-1,0-1 0,0 1 1,0-1-1,1 0 1,-1 1-1,1-1 1,0 1-1,0-1 1,0 0-1,0 0 1,1 0-1,-1 0 1,1 0-1,0 0 1,0 0-1,0 0 0,0-1 1,1 1-1,-1-1 1,0 1-1,4 1 1,-2-2 0,0 0 1,0 0-1,1 0 1,-1 0-1,1-1 0,-1 0 1,1 0-1,-1 0 1,1-1-1,0 1 1,-1-1-1,1 0 1,0 0-1,-1-1 1,9-1-1,-6 0 12,0 1 0,0-2 0,0 1 0,0-1 0,-1 0 0,1 0 0,-1-1 0,1 0 0,-1 0 0,0 0 0,-1-1 0,1 0 0,-1 0 0,0 0 0,0-1 0,-1 0 0,1 0 0,-1 0 0,-1 0 0,1-1 0,-1 0 0,4-10 0,-4 6 8,1-1 0,-1 0 0,-1 1 1,0-1-1,-1 0 0,0-1 1,-1 1-1,0 0 0,-1 0 1,-1 0-1,0 0 0,0 0 0,-5-12 1,5 18-8,0 0 1,-1 1-1,1-1 1,-2 1-1,1 0 1,0 0-1,-1 0 1,0 0-1,0 0 1,0 1 0,-7-6-1,8 8-4,0 0 1,0 0-1,0 0 1,0 0-1,-1 1 1,1-1-1,-1 1 0,1 0 1,-1 0-1,1 0 1,-1 0-1,0 1 0,1-1 1,-1 1-1,0 0 1,1 0-1,-1 1 1,0-1-1,-6 2 0,6-1-10,0 0-1,0 1 1,0-1 0,0 1-1,0 0 1,0 0-1,0 0 1,1 1-1,-1-1 1,1 1-1,0 0 1,0 0 0,0 0-1,0 0 1,-5 7-1,7-7-1,0-1 0,1 0-1,-1 1 1,0-1-1,1 0 1,-1 1 0,1-1-1,0 1 1,0-1 0,0 0-1,0 1 1,0-1 0,0 1-1,1-1 1,-1 0 0,1 1-1,0-1 1,0 0 0,0 1-1,0-1 1,0 0 0,0 0-1,0 0 1,1 0 0,-1 0-1,1 0 1,-1 0 0,1-1-1,3 3 1,-1 1-1,1-1 1,0 1-1,1-2 1,-1 1-1,1 0 0,0-1 1,0 0-1,0 0 0,0-1 1,0 0-1,0 0 1,1 0-1,-1-1 0,1 0 1,-1 0-1,1 0 1,9-1-1,-7-1 0,0 0 0,-1-1 0,1 0 0,0 0-1,-1-1 1,1 0 0,-1 0 0,0-1 0,0 0 0,0 0 0,-1-1 0,11-8 0,157-156 15,-79 71 0,84-93 51,-145 149-36,-3-2 1,49-86-1,-21 2 129,81-244 0,-129 341-148,-11 28-4,-8 20-1,-17 49-1,-28 124 0,24-78 0,8-30-22,4 1 0,3 1 0,4 0-1,4 1 1,8 135 0,-2-208 16,1 16-25,7 39 0,-7-61 31,-1 1 0,1-1 0,0 0 0,0 0 0,1 0 0,0 0 0,0 0 0,0-1 0,1 1 0,0-1 0,7 8 0,-9-12 2,-1 1-1,1-1 1,-1 0 0,1 0-1,0-1 1,0 1-1,0 0 1,-1 0 0,1-1-1,0 1 1,0-1 0,0 0-1,0 0 1,0 1 0,0-1-1,0-1 1,0 1 0,0 0-1,0 0 1,0-1-1,-1 1 1,1-1 0,0 1-1,0-1 1,0 0 0,0 0-1,-1 0 1,1 0 0,0 0-1,-1 0 1,2-2 0,6-3 13,-1-1 1,0-1-1,0 1 1,7-10 0,10-17 77,-1-1 1,36-73-1,-31 54 11,-14 31-25,-14 22-75,-1 0-1,0 0 1,1 0 0,0 0 0,-1 0-1,1 1 1,-1-1 0,1 0 0,0 0-1,0 1 1,-1-1 0,1 1 0,0-1-1,0 0 1,0 1 0,0 0 0,0-1-1,0 1 1,-1-1 0,1 1 0,0 0-1,2 0 1,-2 3 1,0 0 0,0 0 0,0 0 0,-1 0 0,0 0 0,1 1-1,-1-1 1,0 0 0,-1 0 0,0 6 0,1 0 0,0 23-2,-1 8 11,6 50 0,-3-79-16,-1 0-1,2 0 1,-1 0 0,2 0-1,-1 0 1,1-1 0,1 0-1,0 1 1,8 11 0,-11-20-2,0 1 1,0-1 0,0 0 0,0 1-1,1-1 1,-1 0 0,0-1 0,1 1-1,0 0 1,-1-1 0,1 1 0,0-1-1,-1 0 1,1 0 0,0 0 0,6 1-1,-4-2 2,0 1-1,1-1 1,-1-1-1,0 1 1,0-1-1,0 0 1,0 0 0,1 0-1,4-3 1,6-3 6,0 0 1,0-2-1,-1 0 1,26-21-1,-13 7 30,-1-3 0,-2 0 0,0-1 0,-2-1 0,24-39 0,-10 9 250,-49 86-156,-12 38-1,19-47-134,0 0 1,1 0-1,-1 25 1,4-35-2,1 1 1,0-1 0,0 1 0,1-1-1,0 0 1,1 1 0,0-1-1,6 16 1,-7-23 7,-1-1-1,1 1 1,0-1-1,-1 1 1,1-1-1,0 1 1,0-1 0,0 1-1,0-1 1,0 0-1,1 0 1,-1 1-1,0-1 1,0 0 0,1 0-1,-1 0 1,1 0-1,-1-1 1,1 1 0,-1 0-1,1 0 1,0-1-1,-1 1 1,1-1-1,0 0 1,-1 1 0,1-1-1,0 0 1,-1 0-1,1 0 1,0 0-1,-1-1 1,1 1 0,0 0-1,-1-1 1,4 0-1,0-1 7,-1 0-1,1-1 1,0 0-1,-1 0 0,1 0 1,-1 0-1,0 0 1,0-1-1,-1 0 1,6-6-1,-2 0 6,0-1-1,-1 0 1,0 0-1,-1 0 1,0-1 0,-1 0-1,0 0 1,-1 0-1,0 0 1,-1-1 0,0 1-1,-1-1 1,-1 0-1,0 1 1,0-1 0,-2 1-1,1-1 1,-5-17-1,5 28-8,0 0 0,1 0-1,-1 0 1,0 0 0,0 0 0,0 0-1,-1 0 1,1 0 0,0 0 0,-1 0-1,1 1 1,-1-1 0,0 0-1,1 1 1,-1-1 0,0 1 0,0 0-1,0 0 1,0 0 0,0 0 0,0 0-1,0 0 1,0 0 0,-1 1-1,1-1 1,0 1 0,0-1 0,-1 1-1,1 0 1,0 0 0,0 0-1,-1 0 1,1 1 0,0-1 0,0 1-1,-1-1 1,1 1 0,0 0 0,0-1-1,0 1 1,0 0 0,0 1-1,0-1 1,0 0 0,0 0 0,0 1-1,1-1 1,-1 1 0,1 0 0,-3 2-1,4-4-1,0 0 0,0 0-1,0 0 1,0 0 0,0 0 0,0 1-1,0-1 1,0 0 0,0 0 0,0 0-1,0 0 1,0 0 0,0 0 0,0 0-1,0 0 1,0 1 0,0-1-1,0 0 1,0 0 0,0 0 0,0 0-1,0 0 1,0 0 0,0 0 0,0 0-1,0 1 1,0-1 0,0 0-1,0 0 1,0 0 0,0 0 0,0 0-1,0 0 1,0 0 0,0 0 0,1 0-1,-1 0 1,0 0 0,0 1 0,0-1-1,0 0 1,0 0 0,0 0-1,0 0 1,0 0 0,0 0 0,1 0-1,-1 0 1,0 0 0,0 0 0,0 0-1,10 1-9,9-3-19,76-22-16,-67 15 29,0 2 1,0 1-1,1 1 1,36-1-1,-61 6 18,-1 0 0,1 0 1,0 0-1,0 1 0,-1-1 0,1 1 0,-1 0 0,1 0 0,-1 0 0,1 1 0,-1-1 0,0 1 1,1 0-1,-1 0 0,0 0 0,0 0 0,2 3 0,-2-2 2,0 1-1,0 0 1,-1 0 0,0 0-1,0 0 1,0 0 0,0 1-1,0-1 1,-1 1 0,0-1 0,0 1-1,0-1 1,-1 8 0,1 5 17,-1 1 1,-4 27 0,2-27-19,1 1-1,1 23 1,0-41-2,0-1 0,0 1 0,0-1 0,0 0 0,0 1 0,0-1 0,0 0 0,0 1 0,0-1 0,0 1-1,0-1 1,0 0 0,0 1 0,0-1 0,1 0 0,-1 1 0,0-1 0,0 0 0,0 1 0,1-1 0,-1 0 0,0 0 0,1 1 0,-1-1 0,0 0 0,0 0 0,1 0 0,-1 1 0,0-1 0,1 0 0,-1 0-1,0 0 1,1 0 0,-1 1 0,1-1 0,15-8 21,17-24 10,-27 26-17,4-4 1,43-39 79,-48 45-81,0 1 0,-1-1 0,1 1-1,1 1 1,-1-1 0,0 1 0,1 0-1,-1 0 1,12-2 0,-15 4-9,1 0 0,-1 0 1,0 0-1,1 0 0,-1 1 0,0-1 0,0 1 0,0-1 1,0 1-1,1 0 0,-1 0 0,0 0 0,0 0 1,0 1-1,-1-1 0,1 0 0,0 1 0,0-1 1,-1 1-1,1 0 0,-1-1 0,1 1 0,-1 0 0,0 0 1,0 0-1,2 3 0,3 7 2,-1 0-1,-1 1 1,6 18 0,-5-14 5,0 0-11,27 72 10,-28-81-10,0 1 0,1-1-1,-1 0 1,2 0 0,-1 0 0,1-1-1,11 11 1,3-10-21,-20-8 19,0 0-1,1 1 1,-1-1-1,1 0 1,-1 0-1,0 0 1,1 0 0,-1 0-1,1 1 1,-1-1-1,1 0 1,-1 0-1,0 0 1,1 0 0,-1 0-1,1 0 1,-1 0-1,1-1 1,-1 1 0,1 0-1,-1 0 1,0 0-1,1 0 1,-1-1-1,1 1 1,-1 0 0,0 0-1,1-1 1,-1 1-1,0 0 1,1 0-1,-1-1 1,0 1 0,1 0-1,-1-1 1,0 1-1,0-1 1,1 1-1,-1 0 1,0-1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3.186"/>
    </inkml:context>
    <inkml:brush xml:id="br0">
      <inkml:brushProperty name="width" value="0.05" units="cm"/>
      <inkml:brushProperty name="height" value="0.05" units="cm"/>
      <inkml:brushProperty name="color" value="#AB008B"/>
    </inkml:brush>
  </inkml:definitions>
  <inkml:trace contextRef="#ctx0" brushRef="#br0">447 1 7736,'0'0'1049,"-3"9"-841,-75 188 599,35-120-377,-16 36 261,-127 259 1658,182-365-2281,-36 63 722,19-47 267,11-15-128,8-6-572,3-3-148,14-28 320,22-22-338,-17 23-111,1 0 0,2 2 0,50-48-1,2 5 73,-73 67-140,0 0 0,0 1 0,0-1 0,1 1-1,-1-1 1,0 1 0,1 0 0,-1 0-1,1 0 1,-1 0 0,1 1 0,4-1 0,-7 1-9,1 0 0,0 0 1,-1 0-1,1 0 0,0 0 1,0 0-1,-1 0 1,1 0-1,0 0 0,-1 1 1,1-1-1,0 0 0,-1 1 1,1-1-1,0 0 1,-1 1-1,1-1 0,-1 1 1,1-1-1,-1 1 1,1-1-1,-1 1 0,1-1 1,-1 1-1,0-1 0,1 1 1,-1 0-1,1-1 1,-1 1-1,0 0 0,0-1 1,0 1-1,1 0 1,-1-1-1,0 1 0,0 0 1,0-1-1,0 1 0,0 0 1,0 0-1,0-1 1,0 1-1,0 0 0,-1-1 1,1 1-1,0 1 0,-16 148 136,15-135-103,0-6-15,0-1-1,1 1 1,1 0 0,0 9-1,0-16-14,-1 0-1,1 0 0,-1 0 1,1 0-1,0 0 0,0 0 0,0 0 1,0 0-1,0 0 0,0-1 1,0 1-1,0 0 0,1-1 1,-1 1-1,1 0 0,0-1 1,-1 0-1,1 1 0,0-1 1,0 0-1,3 2 0,-2-3 2,0 1-1,-1-1 1,1 1 0,0-1 0,0 0-1,0 0 1,0 0 0,0 0-1,-1-1 1,1 1 0,0-1-1,0 1 1,-1-1 0,1 0-1,0 0 1,-1 0 0,1-1-1,4-2 1,6-4 28,-1-1-1,15-13 1,-16 12-22,0 2 2,56-52 90,-60 53-88,0-1 1,0 0-1,0-1 0,-1 0 1,-1 0-1,7-13 0,20-37 250,-36 76-218,0 0 0,1-1-1,0 1 1,2 1 0,0 29 0,1-38-54,1 1 0,-1-1 0,2 0 0,-1 0 0,1 1 0,1-1 0,0-1 1,0 1-1,1 0 0,0-1 0,0 1 0,1-1 0,8 11 0,-10-17 10,0 1 1,0 0-1,1-1 1,-1 0-1,1 0 0,-1 0 1,1 0-1,0 0 1,0-1-1,0 0 0,0 0 1,0 0-1,0 0 0,0 0 1,0-1-1,0 0 1,0 0-1,0 0 0,0 0 1,0-1-1,5 0 1,-1-1 11,0 0 1,0 0-1,-1-1 1,1 1 0,-1-2-1,0 1 1,1-1-1,-2 0 1,12-9 0,9-10 156,36-42 0,-53 54-138,-1-1 0,0 0-1,-1 0 1,-1-1 0,0 0 0,7-20-1,11-36 192,-20 65-136,-3 10-56,0 15-32,-2-18 3,10 50 3,-7-41-12,-1 1 0,0-1 0,-1 0 1,0 0-1,0 1 0,-3 20 0,0-23-12,0 0 0,0 0 0,-1 0 0,-1 0 0,-6 14 0,9-22 15,0 0-1,-1 0 1,1 0 0,0 0 0,-1 0 0,1 0-1,-1-1 1,0 1 0,0 0 0,0-1 0,1 0 0,-1 1-1,-3 0 1,3-1 4,0-1-1,1 1 1,-1-1-1,0 0 1,1 0-1,-1 0 0,0 0 1,1 0-1,-1 0 1,0 0-1,1-1 1,-1 1-1,0-1 1,1 1-1,-1-1 1,1 1-1,-1-1 1,1 0-1,-1 0 1,-2-2-1,-1 0 21,-2-1 10,0-1-1,0 0 1,-7-8-1,13 13-28,0-1 0,0 1 0,1-1-1,-1 1 1,0-1 0,1 0 0,-1 1 0,1-1-1,-1 0 1,1 0 0,-1 1 0,1-1 0,-1 0-1,1 0 1,0 0 0,-1 0 0,1 0-1,0 1 1,0-1 0,0 0 0,0 0 0,-1 0-1,1 0 1,1 0 0,-1 0 0,0 0 0,0 0-1,0 1 1,0-1 0,1 0 0,-1 0 0,0 0-1,1 0 1,-1 0 0,0 1 0,1-1 0,-1 0-1,1 0 1,0 1 0,0-2 0,5 0 4,0 0-1,0 1 1,-1 0 0,1 0 0,0 0 0,0 1 0,0 0 0,0 0 0,7 2 0,-8-2-6,17 2 8,29 6 0,-30-4-4,-20-3-15,0-1 0,0 0 0,0 1 0,0-1 0,0 0-1,0 0 1,1 0 0,-1 0 0,0 0 0,0 0 0,0 0 0,1 0 0,-1 0 0,0 0-1,0-1 1,0 1 0,0-1 0,0 1 0,0 0 0,0-1 0,0 0 0,0 1 0,0-1 0,0 0-1,1 0 1,4-13-2796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35.586"/>
    </inkml:context>
    <inkml:brush xml:id="br0">
      <inkml:brushProperty name="width" value="0.05" units="cm"/>
      <inkml:brushProperty name="height" value="0.05" units="cm"/>
      <inkml:brushProperty name="color" value="#AB008B"/>
    </inkml:brush>
  </inkml:definitions>
  <inkml:trace contextRef="#ctx0" brushRef="#br0">0 922 5624,'0'0'4377,"11"-12"-3809,0 0-402,0-1 16,-1 1 1,0-1 0,-1-1-1,11-20 1,4-16 309,-3-1 1,-1-1 0,-3 0-1,-2-2 1,8-59 0,-13 46 61,-4 1 1,-3-1 0,-9-125-1,5 188-486,-2-24 208,3 28-245,0-1-1,0 0 1,-1 0-1,1 1 1,0-1-1,0 0 1,0 1-1,-1-1 1,1 0-1,0 1 1,-1-1-1,1 0 1,0 1-1,-1-1 1,1 1-1,-1-1 1,1 0-1,-1 1 1,1-1 0,-1 1-1,1 0 1,-1-1-1,0 1 1,1-1-1,-1 1 1,-1-1-1,1 2-2,0 0 0,0-1 0,0 1 0,0 0 0,0 0 0,0 0 0,0 0 0,0 0 0,0 0 0,0 0 0,1 0 0,-1 0 0,0 0 0,1 0 0,-1 1 0,1-1 0,-1 0 0,1 0 0,0 1 0,-1 1 1,-1 1 29,-9 31 69,2-1 1,0 1 0,3 0-1,-3 37 1,3 146 335,8-191-378,0 1 0,2-2 0,0 1 0,2 0 0,1-1 0,2 0 0,15 33 0,-22-54-47,0 1-1,1-1 1,0-1 0,1 1 0,-1 0-1,1-1 1,5 6 0,-7-9-21,0 1 1,0-1-1,0 0 1,0 0 0,0 0-1,0 0 1,1 0-1,-1 0 1,1-1 0,-1 1-1,0-1 1,1 1-1,-1-1 1,1 0 0,-1 0-1,1 0 1,-1 0-1,5-2 1,1 0 8,0 0 0,-1 0 0,1-1-1,-1 0 1,1-1 0,-1 0 0,0 0 0,-1 0 0,1-1 0,-1 0-1,0-1 1,0 1 0,6-8 0,-2 1 33,0 0 1,-1-1-1,-1 1 0,0-2 1,-1 1-1,6-16 0,-11 23-10,0 1 0,-1 0 0,1-1 0,-1 1 0,0-1 0,-1 1 0,1-1-1,-1-7 1,0 12-35,0 1 0,0-1 0,0 1 1,0-1-1,0 1 0,0-1 0,0 1 0,0-1 0,-1 1 0,1-1 0,0 1 0,0-1 0,0 1 0,-1-1 0,1 1 0,0 0 0,0-1 0,-1 1 0,1 0 0,0-1 0,-1 1 1,1 0-1,-1-1 0,0 0 0,1 1 0,-1 0 0,1 0 0,-1 0-1,1 1 1,-1-1 0,1 0 0,-1 0 0,1 0 0,-1 0 0,1 0 0,-1 1 0,1-1 0,-1 0 0,1 0 0,-1 1 0,1-1 0,0 0 0,-1 1 0,-16 20 185,14-16-185,0 0 0,0 1-1,1-1 1,0 1-1,0 0 1,0 0 0,1-1-1,0 1 1,0 0-1,0 0 1,1 0 0,0 0-1,1 9 1,-1-10-11,1-1 0,0 0 0,1 0 0,-1 0 0,1 0 0,-1 0 0,1 0 0,0 0 0,1 0 0,-1-1 0,1 1 0,0-1 0,-1 0 0,1 0 0,1 0 0,-1 0 0,0 0 0,1-1 0,7 5 0,-8-6 4,0 1 0,0-1 0,0 1 0,1-1 0,-1 0 0,0 0 0,1-1 0,-1 1 0,0-1 1,1 1-1,-1-1 0,1 0 0,-1-1 0,1 1 0,-1 0 0,1-1 0,-1 0 0,0 0 0,0 0 0,1 0 0,-1 0 0,0-1 0,0 0 0,0 1 0,0-1 0,0 0 1,-1 0-1,1-1 0,0 1 0,-1-1 0,0 1 0,0-1 0,4-5 0,-3 4 9,-1 0 0,0 0 0,0 0 0,0-1 0,-1 1 0,1 0 1,-1-1-1,0 1 0,0-1 0,-1 0 0,1 1 0,-1-1 0,0 1 0,0-1 0,-1 0 0,-1-6 0,1 5 5,-1 0 0,-1-1 0,1 1 0,-1 0 0,0 0 0,0 1 0,-1-1-1,0 1 1,0-1 0,0 1 0,-5-4 0,-1-2 73,-1 2 0,0-1 0,-20-12 0,31 22-93,0 0 0,0 0 0,0 0 1,0 0-1,0 0 0,0 0 0,0 0 0,0 0 0,0 0 1,0 0-1,0 0 0,-1 0 0,1 0 0,0 0 0,0 0 1,0 0-1,0 0 0,0 0 0,0-1 0,0 1 0,0 0 0,0 0 1,0 0-1,0 0 0,0 0 0,0 0 0,0 0 0,0 0 1,0 0-1,0 0 0,0 0 0,0 0 0,0 0 0,0-1 1,0 1-1,0 0 0,0 0 0,0 0 0,0 0 0,0 0 1,1 0-1,-1 0 0,0 0 0,0 0 0,0 0 0,0 0 1,0 0-1,0 0 0,0 0 0,0 0 0,0 0 0,0 0 1,0 0-1,0 0 0,0-1 0,0 1 0,0 0 0,1 0 0,-1 0 1,8-3 9,11-1-41,16-3-2,-8 2 9,29-3-1,-48 7 22,12 0-4,0 0 0,22 2 0,-35 0 5,0 0 0,0 0 1,0 1-1,0 0 1,0 0-1,0 1 0,-1 0 1,1 0-1,8 6 0,-12-7 4,-1 0 0,1 1 1,-1-1-1,1 1 0,-1 0 0,0-1 0,0 1 0,-1 0 0,1 0 0,0 0 0,-1 0 1,0 0-1,0 1 0,0-1 0,0 0 0,0 1 0,-1-1 0,1 6 0,0 6 21,-1 0 0,-4 28 0,2-28 0,1 2 9,1-10 2,-1 0 0,0 1 0,0-1 0,0 1 0,-1-1 0,-4 10 1,15-39 508,9-14-380,-7 15-39,15-23-1,-22 37-89,1 0 0,0 1 1,0 0-1,1 0 0,0 1 0,0 0 0,10-7 0,-15 11-28,0 1 1,0-1-1,1 0 0,-1 1 0,0-1 1,0 1-1,1-1 0,-1 1 0,0 0 1,1-1-1,-1 1 0,0 0 0,1 0 1,-1 0-1,1 0 0,-1 0 0,0 1 0,1-1 1,-1 0-1,0 0 0,1 1 0,-1-1 1,0 1-1,1-1 0,-1 1 0,0 0 1,0 0-1,0-1 0,0 1 0,0 0 1,0 0-1,0 0 0,0 0 0,0 0 0,1 2 1,3 3 1,-1 1-1,-1-1 1,1 1 0,-1-1 0,2 9 0,8 37 63,-11-42-55,0-1 1,0 0-1,1 0 1,0 1-1,0-1 1,7 12-1,-9-20-11,1 1 0,-1 0 0,0-1 0,0 1 0,1-1 0,-1 1 0,1-1 0,0 0 0,-1 0 0,1 1 0,0-1 0,0-1 0,-1 1 0,1 0 0,0 0 0,0-1 0,0 1 0,3 0 1,-1-1 0,0 0 0,0 0 0,0 0 0,0 0 0,0-1 0,0 1 0,0-1 0,7-2 0,3-3 14,0-1 0,0 0 0,21-14 0,-35 21-20,56-40 134,-2-2-1,56-55 1,-106 94-111,-1 0 0,1-1 0,-1 1 0,0-1 1,0 0-1,0 0 0,-1 0 0,5-8 0,-12 14 22,1 0 0,0 1-1,0 0 1,0-1 0,1 1-1,-5 6 1,-4 2-13,-18 20 52,-28 39 1,50-59-76,0 0 0,1 0 0,1 1 1,0 0-1,0 0 0,1 1 1,1-1-1,-3 14 0,6-22-9,1-1 0,0 1 0,0 0-1,0-1 1,0 1 0,0 0 0,1-1 0,-1 1-1,1-1 1,0 1 0,0-1 0,0 1 0,1-1-1,-1 1 1,1-1 0,0 0 0,0 0 0,0 0-1,0 0 1,1 0 0,-1-1 0,1 1 0,0-1-1,-1 1 1,1-1 0,0 0 0,0 0 0,1 0-1,-1 0 1,0-1 0,1 0 0,-1 1 0,1-1-1,3 1 1,-3-1 0,1 0-1,-1 0 1,0 0 0,0-1-1,1 1 1,-1-1 0,0 0-1,1 0 1,-1-1 0,0 1-1,0-1 1,1 0 0,-1 0-1,0-1 1,0 1 0,0-1-1,0 0 1,0 0 0,-1 0-1,1 0 1,0-1 0,-1 1-1,0-1 1,1 0 0,-1 0-1,-1 0 1,1 0 0,0-1-1,2-3 1,6-15 41,-1 1 0,-1-2 0,10-33 0,-16 45-22,-1 0 0,0 0 0,-1 0 0,0 0 0,-1 0 0,0 0 0,0-1 0,-1 1 0,-5-20 0,6 30-4,0 1-1,0-1 1,-1 0 0,1 0-1,0 1 1,0-1 0,0 0-1,-1 1 1,1-1 0,0 0-1,-1 1 1,1-1 0,-1 0-1,1 1 1,-1-1 0,1 1-1,-2-2 1,2 3-6,0-1 0,-1 0 0,1 0 0,0 0 0,-1 0 0,1 0 0,0 1 0,-1-1 0,1 0 0,0 0 0,0 1 0,-1-1 0,1 0 0,0 0 0,0 1 0,0-1 0,-1 0 0,1 0 0,0 1 0,0-1 0,0 0 0,0 1 0,0-1 0,0 0 0,-1 1 0,-7 34 206,8-34-221,-6 52 126,0 90-1,3-45-33,3 2-23,-2 16 27,1-106-86,0 14 25,-6 30 0,5-46-11,0-1-1,0 1 1,-1-1-1,0 1 1,0-1 0,0 0-1,-1 0 1,-5 7-1,6-12-11,1 0 1,0 0-1,0 0 1,-1 0-1,0 0 0,1-1 1,-1 1-1,0-1 1,1 1-1,-1-1 0,0 0 1,0 0-1,0-1 0,0 1 1,0 0-1,0-1 1,-1 0-1,1 0 0,0 0 1,0 0-1,0 0 1,-4-1-1,0 0 12,1-1-1,-1 1 1,0-1-1,1 0 1,-1-1 0,1 0-1,0 0 1,-1 0-1,-4-4 1,5 3 12,0-1 1,1 0-1,0 1 1,0-2-1,0 1 0,1 0 1,-6-9-1,9 11-20,-1 0 0,1 1-1,0-1 1,0 0 0,0 0 0,0 0-1,0 0 1,1 0 0,-1 0-1,1 0 1,0 0 0,0 0-1,0 0 1,0 0 0,1 0 0,-1 0-1,1 0 1,0 0 0,1-3-1,2-4 4,1 1-1,1 0 0,0 1 0,0-1 0,0 1 0,11-10 0,-11 12-7,0-2 8,1 1-1,1 0 1,12-9 0,-17 14-8,1 0 0,0 0 0,-1 0 0,1 0 0,0 1 0,0 0 0,0 0 0,0 0 0,0 0 0,0 0-1,8 0 1,-11 1-5,71 3 78,-64-2-79,-1 0-1,1 0 0,-1 1 0,0 0 0,1 1 0,-1-1 1,10 6-1,-16-7-18,0 0 1,0 0 0,0 0-1,0 0 1,-1 0 0,1 0-1,0 0 1,0 0 0,-1 1-1,1 1 1,1-1-337,-3-9-499,0 0-3154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36.441"/>
    </inkml:context>
    <inkml:brush xml:id="br0">
      <inkml:brushProperty name="width" value="0.05" units="cm"/>
      <inkml:brushProperty name="height" value="0.05" units="cm"/>
      <inkml:brushProperty name="color" value="#AB008B"/>
    </inkml:brush>
  </inkml:definitions>
  <inkml:trace contextRef="#ctx0" brushRef="#br0">251 1 4912,'0'0'12338,"-10"8"-11866,3-3-378,-6 5 109,1 1-1,1 0 1,-16 18-1,4-2 259,10-12-154,0 0 0,-13 22 1,7-4 319,2 0 0,1 1-1,2 1 1,-11 38 0,25-71-608,-4 16 1015,6-16-474,5-9-419,-2 0-331,-1 0 0,-1 0 1,1 0-1,-2 0 1,5-16-1,-4 13-2090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36.905"/>
    </inkml:context>
    <inkml:brush xml:id="br0">
      <inkml:brushProperty name="width" value="0.05" units="cm"/>
      <inkml:brushProperty name="height" value="0.05" units="cm"/>
      <inkml:brushProperty name="color" value="#AB008B"/>
    </inkml:brush>
  </inkml:definitions>
  <inkml:trace contextRef="#ctx0" brushRef="#br0">0 20 11048,'0'0'862,"8"-3"-708,0-1-107,-5 2-20,0 1 0,1-1 0,-1 1 1,1-1-1,-1 1 0,1 0 0,0 0 1,-1 1-1,1-1 0,0 1 0,0 0 1,6 0-1,-3 1 80,1 1 1,-1 0-1,0 0 1,0 0-1,0 1 1,0 0-1,0 1 1,-1-1-1,1 1 0,-1 1 1,0-1-1,0 1 1,-1 0-1,7 7 1,1 4 269,0 1 0,-1 0 0,20 36 0,-10-7 207,-3 1 0,-2 0 0,13 58 0,12 35 677,-32-112-743,2 0 1,26 48-1,-37-74-473,1 0 0,-1 0 0,0-1 0,0 1 0,1 0 0,-1-1 0,1 1 0,-1-1 0,1 1 0,-1-1 0,1 1 0,0-1 0,0 0 0,0 0 0,0 0 0,0 0 0,0 0 0,0-1 0,0 1 0,0-1 0,0 1 0,0-1 0,1 0 0,-1 0 0,0 0 0,0 0 0,0 0 0,0 0 0,1 0 0,-1-1 0,0 1 0,0-1 1,0 0-1,0 1 0,0-1 0,4-2 0,0-1 1,0 0-1,0-1 1,0 1 0,-1-1 0,1 0 0,-1 0 0,0-1 0,-1 0 0,8-11 0,3-13-2887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37.582"/>
    </inkml:context>
    <inkml:brush xml:id="br0">
      <inkml:brushProperty name="width" value="0.05" units="cm"/>
      <inkml:brushProperty name="height" value="0.05" units="cm"/>
      <inkml:brushProperty name="color" value="#AB008B"/>
    </inkml:brush>
  </inkml:definitions>
  <inkml:trace contextRef="#ctx0" brushRef="#br0">236 0 5824,'0'0'6278,"1"12"-5662,0-3-479,0 1-1,-1-1 1,0 1-1,-1-1 0,0 1 1,0-1-1,-1 1 1,-5 16-1,-1-8 164,-1-1 1,0 0-1,-1 0 0,-1-1 0,-18 21 0,20-27-59,0 0-1,-1 0 1,0-1-1,-1-1 1,0 1-1,-1-2 1,1 0-1,-18 8 0,26-14-137,1 0-1,-1 0 0,1 0 0,-1-1 0,1 1 0,-1-1 1,-4 1-1,6-1-165,1 0 0,-1 0 1,1 0-1,-1 0 0,1-1 0,-1 1 1,1 0-1,-1 0 0,0 0 0,1 0 1,-1 0-1,1-1 0,0 1 0,-1 0 1,1-1-1,-1 1 0,1 0 0,-1-1 1,1 1-1,0 0 0,-1-1 0,1 1 1,0-1-1,-1 1 0,1 0 0,0-1 1,-1 1-1,1-1 0,0 1 0,0-1 1,0 1-1,-1-1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39.620"/>
    </inkml:context>
    <inkml:brush xml:id="br0">
      <inkml:brushProperty name="width" value="0.05" units="cm"/>
      <inkml:brushProperty name="height" value="0.05" units="cm"/>
      <inkml:brushProperty name="color" value="#AB008B"/>
    </inkml:brush>
  </inkml:definitions>
  <inkml:trace contextRef="#ctx0" brushRef="#br0">0 366 5920,'0'0'5188,"9"-5"-4752,-1 1-317,-3 2-51,-1-1-1,1 1 1,-1-1-1,0 1 1,0-1-1,0-1 1,0 1-1,0 0 1,-1-1-1,1 0 0,2-5 1,3-5 294,-1-1 0,0 0-1,-1-1 1,-1 1 0,8-33 0,9-85 1828,-23 130-2122,1-10 664,1 0 0,5-16 0,-7 29-709,0 0 0,1 0 0,-1 1 0,0-1 0,0 0 0,0 0 0,0 0 0,0 0 0,0 1 0,0-1 0,1 0 0,-1 0 0,0 0 0,0 0-1,0 0 1,0 0 0,1 0 0,-1 1 0,0-1 0,0 0 0,0 0 0,0 0 0,1 0 0,-1 0 0,0 0 0,0 0 0,0 0 0,1 0 0,-1 0 0,0 0 0,0 0 0,0 0 0,1 0 0,-1 0 0,0 0 0,0 0 0,0 0 0,0 0 0,1 0-1,-1-1 1,0 1 0,0 0 0,0 0 0,0 0 0,1 0 0,-1 0 0,0 0 0,0 0 0,0-1 0,0 1 0,0 0 0,0 0 0,1 0 0,-1 0 0,0-1 0,0 1 0,0 0 0,0 0 0,0 0 0,0-1 0,7 22 255,-7-19-245,11 41 204,-3 1 0,-1 0 0,-2 0 1,-2 0-1,-2 1 0,-7 60 0,6-101-213,-1 5 54,0-1 0,-1 1 1,0-1-1,-3 10 0,5-17-55,-1 1 0,1-1 1,-1 1-1,0-1 0,1 0 0,-1 1 1,0-1-1,0 0 0,0 0 0,0 1 1,0-1-1,0 0 0,0 0 0,-1 0 1,1 0-1,0-1 0,0 1 1,-1 0-1,1 0 0,0-1 0,-1 1 1,1-1-1,-1 1 0,1-1 0,-1 0 1,1 1-1,-1-1 0,1 0 0,-1 0 1,-2 0-1,-8-2 74,1-1 0,0 0 0,0 0 1,-16-8-1,22 9-68,1 0 0,0 0 1,-1 0-1,1-1 0,0 0 1,1 1-1,-1-2 0,0 1 0,1 0 1,0-1-1,-1 1 0,1-1 1,-3-6-1,6 8-27,-1 1 0,1 0 0,0-1 0,-1 1 0,1-1 0,0 1-1,0-1 1,0 1 0,1-1 0,-1 1 0,0 0 0,0-1 0,1 1 0,-1-1 0,1 1 0,-1 0 0,1-1 0,0 1 0,0 0 0,-1 0 0,1-1-1,0 1 1,0 0 0,1-1 0,4-5-26,1 1 0,12-10 0,-14 12 16,12-10-28,0 2 0,1 0-1,31-15 1,-40 23 22,1 0-1,-1 0 0,1 1 1,0 0-1,1 1 1,-1 0-1,0 1 0,1 0 1,14 0-1,-12 3 24,8-2-23,-7 2-5,-14-2 19,1 0-1,-1 0 0,0 1 1,1-1-1,-1 0 0,1 0 1,-1 0-1,1 0 0,-1 0 1,1 0-1,-1 0 1,1 0-1,-1 0 0,1 0 1,-1 0-1,1 0 0,-1 0 1,1 0-1,-1 0 0,1 0 1,-1 0-1,1-1 0,-1 1 1,0 0-1,1 0 0,-1-1 1,1 1-1,-1 0 1,0-1-1,1 1 0,12-12 13,-9 9-4,0-1 1,0 0 0,-1 0 0,1-1-1,3-4 1,-7 9-8,0 0 0,0 0 0,0 0-1,0 0 1,0 0 0,0 1 0,0-1-1,0 0 1,0 0 0,0 0 0,0 0 0,0 0-1,0 0 1,0 0 0,0 0 0,0 0-1,0 0 1,0 0 0,0 0 0,0 1 0,0-1-1,0 0 1,0 0 0,0 0 0,0 0-1,0 0 1,1 0 0,-1 0 0,0 0 0,0 0-1,0 0 1,0 0 0,0 0 0,0 0-1,0 0 1,0 0 0,0 0 0,0 0 0,0 0-1,1 0 1,-1 0 0,0 0 0,0 0-1,0 0 1,0 0 0,0 0 0,0 0-1,0 0 1,0 0 0,0 0 0,0 0 0,0 0-1,1 0 1,-1 0 0,0 0 0,0 0-1,0 0 1,0 0 0,0 0 0,0 0 0,0-1-1,0 1 1,0 0 0,0 0 0,0 0-1,0 0 1,0 0 0,0 0 0,0 0 0,3 13 35,0 28 2,-2-22-23,-1-13-12,1-1-1,0 1 1,0-1 0,0 1-1,1 0 1,0-1-1,0 0 1,0 1 0,5 7-1,-4-10-5,-1 1-1,2-1 1,-1 0-1,0 0 1,1 0 0,-1 0-1,1 0 1,0-1-1,0 1 1,0-1-1,0 0 1,7 2 0,-8-3 0,-1 0 1,1 0 0,-1-1 0,1 1-1,-1 0 1,1-1 0,0 0 0,-1 0-1,1 1 1,0-2 0,-1 1 0,1 0-1,3-1 1,-3 0 3,0-1 0,0 1 1,0-1-1,0 0 0,0 0 0,0 0 0,-1 0 0,1 0 1,-1-1-1,4-3 0,-4 4 4,-1-1-1,1 1 1,-1-1-1,0 0 1,0 0 0,0 1-1,0-1 1,0 0 0,0 0-1,-1 0 1,0 0-1,1 0 1,-1 0 0,0 0-1,0 0 1,-1 0 0,1 0-1,-1 0 1,-1-4-1,1 0 13,-1 1-1,0 0 0,-1-1 1,0 1-1,1 0 0,-2 0 0,-6-9 1,5 10 1,0-1 1,0 1 0,-1 0-1,0 0 1,0 1 0,0-1 0,-9-3-1,11 6 11,0 0 0,0 0 0,0 1 0,0-1 1,-1 1-1,1 0 0,0 0 0,-1 0 0,1 1 0,0 0 0,-1 0 0,1 0 0,-1 0 0,-4 2 0,8-2-22,1 0 0,-1 0 0,1 0 0,-1 0 0,1 0 0,-1 0-1,1 0 1,-1 0 0,1 0 0,-1 0 0,1 1 0,-1-1 0,1 0 0,-1 0 0,1 1 0,0-1 0,-1 0 0,1 0 0,-1 1 0,1-1 0,0 1-1,-1 0 1,11 2 73,26-2-48,21-6 88,96-23 1,46-24-3399,-180 47 2255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43.724"/>
    </inkml:context>
    <inkml:brush xml:id="br0">
      <inkml:brushProperty name="width" value="0.05" units="cm"/>
      <inkml:brushProperty name="height" value="0.05" units="cm"/>
      <inkml:brushProperty name="color" value="#AB008B"/>
    </inkml:brush>
  </inkml:definitions>
  <inkml:trace contextRef="#ctx0" brushRef="#br0">1 886 5320,'0'0'5120,"12"-9"-4762,-4 3-284,1 0 14,0-1-1,0 0 1,-1 0-1,0-1 0,0 0 1,-1-1-1,11-15 1,12-32 900,44-118 0,-52 117-466,-8 19-43,-1-2 0,-3 0 0,-1 0 0,7-79 0,-15 116-427,-1-22 226,0 24-233,0 0 0,0-1 0,0 1 0,0 0 0,-1 0-1,1-1 1,0 1 0,-1 0 0,1 0 0,0 0 0,-1 0 0,0 0 0,1-1-1,-1 1 1,0 0 0,-1-1 0,1 1-13,1 1-1,-1 0 1,1 0-1,0 0 1,-1 0 0,1 0-1,-1 0 1,1 1-1,-1-1 1,1 0-1,-1 0 1,1 0 0,0 0-1,-1 0 1,1 1-1,-1-1 1,1 0 0,0 0-1,-1 1 1,1-1-1,-1 0 1,1 1-1,0-1 1,0 0 0,-1 1-1,1-1 1,0 0-1,0 1 1,-1-1-1,1 1 1,0-1 0,0 0-1,0 1 1,-1-1-1,1 1 1,-10 23 9,7-16 89,-16 38 125,1 0 0,3 2 1,2 0-1,-11 79 0,22-109-149,1 0 0,2 33-1,-1-44-57,1 0 0,0 0 0,0-1 0,1 1 0,0-1 0,0 1 0,1-1-1,-1 0 1,2 1 0,5 8 0,-8-13-35,1-1 1,-1 1-1,1-1 0,-1 0 0,1 1 1,0-1-1,-1 0 0,1 0 0,0 0 1,0 0-1,0-1 0,0 1 1,0 0-1,0-1 0,0 1 0,0-1 1,0 0-1,0 0 0,0 0 0,0 0 1,0 0-1,0 0 0,0 0 1,0-1-1,0 1 0,0-1 0,0 1 1,0-1-1,2-1 0,3-1 11,0 0 0,0-1 0,-1 0 0,1 0 0,-1-1-1,10-9 1,-1-2 21,1-2 0,-2 1-1,-1-2 1,14-22 0,38-86 159,-48 92-141,4-15 25,-2 0 0,-3-1 0,16-85 0,-27 112 20,-2 1 1,2-37-1,-5 59-98,0 1 0,0-1 0,0 1-1,0-1 1,0 1 0,0-1 0,0 0-1,0 1 1,0-1 0,0 1-1,-1-1 1,1 1 0,0-1 0,0 0-1,0 1 1,-1-1 0,1 1 0,0-1-1,-1 1 1,1 0 0,-1-1 0,1 1 2,-1 0 0,1 0 0,0 0 1,-1 0-1,1 0 0,-1 0 0,1 0 0,0 0 1,-1 0-1,1 0 0,0 0 0,-1 1 1,1-1-1,0 0 0,-1 0 0,1 1 0,0-1 1,-1 0-1,1 0 0,0 1 0,0-1 1,-1 1-1,-16 24 199,-7 26-119,1 1 0,3 1 0,-17 69 0,16-28 104,-10 105 0,28-175-133,-3 29 287,-18 75 0,14-100 166,9-30-307,2-4-60,1-2-96,0-1-1,0 0 1,1-10-1,4-21 42,-5 32-75,2-6 23,0-1 0,1 1 0,0 0 0,1 0 0,1 1 0,12-19 1,-18 30-43,-1 1 1,1 0 0,0 0 0,0 0 0,0 0 0,0 0 0,0 0 0,1 0 0,-1 0 0,0 0 0,0 0-1,1 1 1,-1-1 0,0 0 0,1 1 0,-1 0 0,1-1 0,-1 1 0,0 0 0,1-1 0,-1 1 0,1 0-1,-1 0 1,1 0 0,-1 0 0,1 1 0,-1-1 0,1 0 0,-1 0 0,0 1 0,1-1 0,-1 1 0,1 0 0,-1-1-1,0 1 1,0 0 0,1 0 0,-1 0 0,0-1 0,0 1 0,0 1 0,2 1 0,3 3-16,0 1 0,-1 0 0,0 0 0,0 1 0,7 13 0,-6-8 4,-2-4-16,1 0 0,0 0 0,8 10 0,-12-17 23,0 0 1,0 0-1,1-1 0,-1 1 1,1-1-1,-1 0 1,1 1-1,0-1 0,0 0 1,0 0-1,-1 0 0,1 0 1,0 0-1,0 0 1,0-1-1,0 1 0,0-1 1,0 1-1,1-1 0,-1 0 1,3 0-1,0 0 8,0 0 1,0 0-1,-1-1 0,1 1 0,0-1 0,0 0 0,0-1 1,-1 1-1,1-1 0,-1 0 0,1 0 0,-1-1 0,0 1 1,1-1-1,5-5 0,-1-2 11,0 0 1,-1 0 0,0 0-1,-1-1 1,8-15-1,-12 21-8,-1 1-1,0 0 1,-1-1-1,1 1 0,-1-1 1,1 1-1,-1-1 1,-1 0-1,1 1 1,-1-1-1,0 0 1,0 0-1,0 0 0,0 1 1,-1-1-1,0 0 1,-3-8-1,4 12-2,0 0 1,-1 0-1,1 1 0,0-1 0,-1 0 0,1 0 0,-1 1 1,1-1-1,-1 0 0,1 1 0,-1-1 0,1 1 0,-1-1 1,0 1-1,1-1 0,-1 1 0,0-1 0,0 1 0,1 0 1,-1-1-1,0 1 0,0 0 0,1-1 0,-1 1 0,0 0 1,-1 0-1,0 0 0,0 0 1,0 1 0,1-1 0,-1 1 0,0-1-1,1 1 1,-1 0 0,1 0 0,-1 0-1,1-1 1,-4 4 0,-1 1 5,-1 1 0,1 1 0,-8 10 0,10-11-10,0 0 1,0 0 0,1 0 0,0 0 0,0 0 0,1 1 0,0-1 0,0 1-1,0 0 1,1 0 0,0-1 0,0 1 0,1 0 0,0 0 0,0 0 0,1 0-1,0 0 1,0 0 0,0-1 0,1 1 0,0 0 0,0-1 0,1 1 0,0-1-1,0 0 1,0 0 0,1 0 0,0 0 0,0-1 0,0 1 0,1-1 0,0 0-1,0 0 1,7 5 0,-9-8-6,1 0 1,-1 0-1,1-1 0,-1 1 0,1-1 0,0 0 0,0 0 1,-1 0-1,1 0 0,0-1 0,0 1 0,0-1 0,0 0 1,0 0-1,0-1 0,0 1 0,4-2 0,-3 1 6,1 0 0,0-1 0,-1 0-1,0 0 1,1 0 0,-1-1 0,0 1 0,0-1-1,0-1 1,-1 1 0,6-5 0,-2-1 5,0 0 0,-1 0 0,0-1 0,-1 0 0,0 0 0,0-1-1,-1 0 1,6-19 0,-6 13 76,-1 0 0,0-1 0,-1 1 0,-1-1 0,-1-20 0,-1 37-51,2 1-24,0 0 1,-1 0-1,1 0 1,-1 0-1,1 0 0,-1 0 1,1 1-1,-1-1 1,0 1-1,1-1 1,-1 1-1,1-1 0,-1 1 1,0 0-1,1 0 1,-1 0-1,0 0 1,0 0-1,0 0 0,0 0 1,0 0-1,0 0 1,0 0-1,0 0 1,0 1-1,0-1 0,0 2 1,7 11-5,0 0 0,-1 0-1,0 1 1,-1 0 0,6 26 0,-8-20-3,-4-16 1,1 0 0,0 1-1,1-1 1,-1 0 0,4 7-1,-5-12 3,0 1 0,0 0 0,1-1 0,-1 1 0,0-1 0,1 1 0,-1-1 0,1 0 0,-1 1 0,1-1 0,-1 1 0,1-1 0,-1 0 0,1 1 0,-1-1 0,1 0 0,-1 1 0,1-1 0,-1 0 0,1 0 0,0 0 0,-1 0 0,1 1 0,-1-1 0,1 0 0,0 0 0,-1 0 0,1 0 0,0 0 0,-1 0 0,1-1 0,-1 1 0,1 0 0,0 0 0,-1 0 0,1-1 0,-1 1 0,1 0 0,-1 0 0,1-1 0,-1 1 0,1-1 0,-1 1 0,1 0 0,-1-1 0,1 1 0,-1-1 0,5-4 6,-1 1 0,1-1 0,5-8 0,8-11 15,0 0 0,2 1-1,1 1 1,1 1 0,39-30 0,-33 38 12,-26 12-29,0 1 0,-1-1 1,1 0-1,0 1 0,-1 0 0,1-1 0,0 1 0,0 0 0,0 0 0,-1 0 0,1 0 1,0 0-1,3 1 0,-4 0 2,1 1-1,-1 0 1,1 0 0,-1 0 0,1 0-1,-1 0 1,0 1 0,0-1 0,0 0 0,-1 0-1,1 1 1,0-1 0,-1 0 0,1 1-1,-1-1 1,0 1 0,0 4 0,0 3 11,-1 1 1,-2 15 0,1-15 5,0 1 21,0 1 1,-1-1 0,0 0-1,-7 16 1,27-70 306,-9 20-321,1 0 0,15-24 0,-21 41-27,-2 2 8,1-1-1,0 1 1,1-1 0,-1 1 0,0 0 0,1 0-1,0 0 1,0 0 0,0 0 0,0 1 0,0-1 0,0 1-1,1 0 1,-1 0 0,6-2 0,-8 3-8,0 1 0,-1 0 0,1 0 1,0-1-1,0 1 0,0 0 0,0 0 0,0 0 1,-1 0-1,1 0 0,0 0 0,0 0 1,0 0-1,0 1 0,-1-1 0,1 0 0,0 0 1,0 1-1,0-1 0,0 1 0,0 0-5,0 0 0,0 0 0,-1 0 0,1 0 0,0 0 0,-1 0 0,1 0 1,-1 1-1,0-1 0,1 0 0,-1 0 0,0 0 0,0 1 0,0-1 0,1 0 0,-2 2 0,1 8-10,0 1 0,-4 19 0,-1 18 78,5-48-37,1-2-24,0 0-1,0 1 0,0-1 1,0 0-1,0 0 0,0 0 0,0 0 1,0 0-1,0 0 0,0 0 1,0 0-1,-1 0 0,1 0 0,0 0 1,0-2-1,0 2 3,23-44 53,-18 32-49,1 1 0,0 0-1,1 0 1,0 1 0,12-14-1,-20 25-13,2-2 8,-1 0 0,1 1 0,-1-1 1,1 1-1,0 0 0,0 0 0,-1-1 0,4 0 0,-5 2-6,0 0-1,0 0 1,1 0-1,-1 0 1,0 0-1,0 0 1,1 0-1,-1 0 1,0 0-1,0 0 1,0 0 0,1 0-1,-1 0 1,0 0-1,0 0 1,0 1-1,1-1 1,-1 0-1,0 0 1,0 0-1,0 0 1,0 0-1,1 0 1,-1 1-1,0-1 1,0 0-1,0 0 1,0 0 0,0 1-1,0-1 1,0 0-1,1 0 1,1 16 14,-3 13-7,0-20-6,0 1 0,1-1-1,0 1 1,1-1-1,0 0 1,0 1-1,1-1 1,0 0 0,4 10-1,-5-18-2,-1 0 0,1 0 0,0 0 0,-1-1 0,1 1 0,0 0 0,-1-1 0,1 1 0,0 0 0,0-1 0,0 1 0,-1-1 0,1 1 0,0-1 0,0 0 0,0 1 0,0-1 0,0 0 0,0 0 0,0 1 0,0-1 0,0 0 0,0 0 0,0 0 0,0 0 0,0 0 0,0-1 0,0 1 0,2-1 0,1 0 0,1 0 0,-1-1 0,1 0 0,-1 0 0,6-3 0,8-7 0,0-2 0,24-21 0,20-17 0,-49 43 0,-1 0 0,-1 0 0,14-16 0,-19 16 8,-12 10 10,-16 14 22,17-12-34,-6 5 6,0 1-1,1 0 1,0 1 0,1 0-1,-1 0 1,2 1-1,-8 13 1,-1 2 33,2 2-1,-13 31 1,26-54-8,0 1 0,0 0 1,0 0-1,1 1 0,0-1 1,-1 12-1,12-26 115,-4 0-132,0-1 0,-1-1 0,-1 1 0,1-1 0,3-12 0,-1 2-12,14-33 4,15-65 0,-34 115-16,0 7-16,0 6-9,1 19 0,10 38 0,-10-57 19,0 0 0,0 0-1,1-1 1,1 0 0,-1 1-1,2-2 1,9 14 0,-14-19 2,1-1 0,0 0 0,0 0-1,0 0 1,0 0 0,0-1 0,0 1 0,1 0 0,-1-1 0,0 1 0,1-1 0,0 0 0,-1 0 0,1 0 0,-1 0 0,1-1-1,0 1 1,0-1 0,4 1 0,-4-1 6,0-1-1,1 0 0,-1 1 0,0-1 1,0 0-1,0 0 0,0-1 0,0 1 1,0-1-1,0 1 0,0-1 0,0 0 1,-1 0-1,1 0 0,-1-1 0,3-2 1,9-11 20,-1 0 1,-1-1 0,-1 0-1,0-1 1,-1 0 0,-1-1-1,-1 0 1,-1-1-1,6-22 1,3-27 35,10-91 0,-24 145-60,-1 13 5,4-34-9,0-43-1,-5 79 11,0 0-1,0 0 0,0 0 1,0 0-1,0 0 0,0 0 1,-1 0-1,1 0 0,0 0 1,0 0-1,0 0 0,0 0 1,0 0-1,0 0 0,0 0 1,0 0-1,0 0 0,-1 0 1,1 0-1,0 0 0,0 0 0,0 0 1,0 0-1,0 0 0,0 0 1,0 0-1,0 0 0,-1 0 1,1 0-1,0 0 0,0 0 1,0 0-1,0 0 0,0 0 1,0 0-1,0-1 0,0 1 1,0 0-1,0 0 0,0 0 1,0 0-1,0 0 0,0 0 1,-1 0-1,1 0 0,0 0 0,0-1 1,0 1-1,0 0 0,0 0 1,0 0-1,0 0 0,0 0 1,0 0-1,0 0 0,0 0 1,0-1-1,0 1 0,1 0 1,-1 0-1,0 0 0,0 0 1,-6 10-31,-6 27 22,2-1 0,1 2 0,3-1 0,0 1 0,3 0 0,0 0 0,6 57 0,1-63 24,3 0 0,17 58 0,-22-85-7,0 0 1,0 0-1,1-1 0,-1 1 0,1 0 0,0-1 0,0 0 0,1 1 0,5 4 0,-8-8-7,0 0 0,0 0-1,0 0 1,1 0 0,-1 0 0,0-1 0,1 1 0,-1 0 0,0-1-1,1 1 1,-1-1 0,1 1 0,-1-1 0,1 0 0,-1 0 0,1 0-1,0 0 1,-1 0 0,1 0 0,-1 0 0,1 0 0,-1 0-1,1-1 1,-1 1 0,1-1 0,-1 1 0,0-1 0,1 0 0,-1 1-1,1-1 1,-1 0 0,0 0 0,0 0 0,0 0 0,1 0 0,0-1-1,1-2-20,0 1 0,0-1 0,0 0 0,-1 0 0,0-1 0,1 1 0,-1 0 0,-1-1 0,1 1 0,-1-1 0,2-6 0,-1-1-1509,0 0 0,0-21 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44.242"/>
    </inkml:context>
    <inkml:brush xml:id="br0">
      <inkml:brushProperty name="width" value="0.05" units="cm"/>
      <inkml:brushProperty name="height" value="0.05" units="cm"/>
      <inkml:brushProperty name="color" value="#AB008B"/>
    </inkml:brush>
  </inkml:definitions>
  <inkml:trace contextRef="#ctx0" brushRef="#br0">0 79 8744,'0'0'3120,"17"3"-2638,200 17 1508,-172-18-1292,-1-3 1,1-1 0,0-2-1,63-15 1,-90 14-487,0-2 0,0 0 0,-1-1 0,25-15 0,-5-4-2471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1.108"/>
    </inkml:context>
    <inkml:brush xml:id="br0">
      <inkml:brushProperty name="width" value="0.05" units="cm"/>
      <inkml:brushProperty name="height" value="0.05" units="cm"/>
      <inkml:brushProperty name="color" value="#AB008B"/>
    </inkml:brush>
  </inkml:definitions>
  <inkml:trace contextRef="#ctx0" brushRef="#br0">0 844 6616,'0'0'5888,"10"-10"-5398,32-37 12,-35 37-220,0 0 1,0 0-1,9-18 0,6-9 574,31-47 593,-35 53-770,2 0 0,35-41 0,-41 58-278,0 1-1,17-11 1,-11 8 87,-20 16-458,1-1 0,-1 0 0,1 1 0,0-1 0,-1 1 0,1-1 0,0 1 0,0-1 0,-1 1 0,1-1 1,0 1-1,0 0 0,0-1 0,0 1 0,-1 0 0,1 0 0,0 0 0,0-1 0,0 1 0,0 0 0,0 0 0,0 0 0,0 1 1,-1-1-1,1 0 0,0 0 0,0 0 0,0 1 0,0-1 0,-1 0 0,1 1 0,0-1 0,0 1 0,0-1 0,-1 1 0,1-1 0,0 1 1,-1-1-1,1 1 0,0 0 0,-1-1 0,1 1 0,-1 0 0,1 0 0,-1-1 0,0 1 0,1 0 0,-1 0 0,1 1 0,1 4 44,0 1-1,0-1 1,-1 1-1,0-1 0,1 9 1,-1 27 207,-6 69 1,0-50-24,2-40 27,2-18-20,3-10-64,1 0-157,7-24 77,2 1 0,0 0 1,3 0-1,0 2 0,29-40 1,-42 64-94,1 0 1,0 1 0,-1 0 0,1-1 0,1 1-1,-1 0 1,0 0 0,1 1 0,5-4 0,-9 6-26,0 0 0,1 0 0,-1 0-1,0 0 1,0 0 0,1 0 0,-1 0 0,0 0 0,1 1 0,-1-1 0,0 0 0,1 0 0,-1 0 0,0 0 0,0 1 0,1-1 0,-1 0 0,0 0 0,0 0 0,0 1 0,1-1 0,-1 0 0,0 0 0,0 1 0,0-1 0,0 0 0,1 1 0,-1-1 0,0 0 0,0 0 0,0 1 0,0-1 0,0 0 0,0 1 0,0-1 0,0 1 0,3 15 38,-3-15-32,2 24 25,-1 0 1,-3 33-1,-1 4 36,3-56-32,0-6-35,0 0 0,0 0 0,0 0 0,0 0 1,1 0-1,-1 0 0,0 0 0,0 0 0,0 0 0,0 0 1,0 0-1,0 0 0,0 0 0,0 0 0,0 1 1,0-1-1,0 0 0,0 0 0,0 0 0,0 0 0,0 0 1,0 0-1,0 0 0,1 0 0,-1 0 0,0 0 1,0 0-1,0 0 0,0 0 0,0 0 0,0 0 0,0 0 1,0 0-1,0 0 0,6-6 36,45-50 102,-30 32-16,43-37 1,-64 60-120,1 0 0,-1 1 0,1-1 0,-1 1 0,1-1 0,0 1 0,-1-1-1,1 1 1,0-1 0,-1 1 0,1 0 0,0-1 0,0 1 0,-1 0 0,1 0 0,0 0 0,0-1 0,-1 1 0,1 0 0,0 0 0,0 0 0,0 0 0,-1 0 0,1 0 0,0 1 0,0-1 0,-1 0-1,1 0 1,0 0 0,0 1 0,-1-1 0,1 0 0,0 1 0,-1-1 0,1 1 0,0-1 0,-1 1 0,1-1 0,-1 1 0,1-1 0,0 1 0,-1 0 0,0-1 0,1 1 0,-1 0 0,1-1 0,-1 2 0,2 2 10,0 1 1,0-1-1,-1 1 1,0 0-1,0-1 1,0 7-1,10 91 118,-11-102-132,0 0 0,0 1 0,0-1 0,1 1 1,-1-1-1,0 1 0,0-1 0,0 0 1,1 1-1,-1-1 0,0 0 0,1 1 1,-1-1-1,0 0 0,1 1 0,-1-1 1,0 0-1,1 0 0,-1 1 0,0-1 1,1 0-1,-1 0 0,1 0 0,-1 1 1,1-1-1,-1 0 0,0 0 0,1 0 1,-1 0-1,1 0 0,-1 0 0,1 0 1,-1 0-1,1 0 0,-1 0 0,0 0 0,2-1 1,15-5 21,-1-3-13,-1-1 0,0-1 1,24-22-1,2-2 20,-5 1 37,-36 33-67,1 1-1,-1 0 1,0 0 0,0-1-1,0 1 1,1 0 0,-1 0 0,0 0-1,0 0 1,1-1 0,-1 1-1,0 0 1,1 0 0,-1 0 0,0 0-1,0 0 1,1 0 0,-1 0-1,0 0 1,1 0 0,-1 0 0,0 0-1,1 0 1,-1 0 0,0 0-1,0 0 1,1 0 0,-1 0 0,0 0-1,1 0 1,-1 1 0,0-1-1,0 0 1,1 0 0,-1 0 0,0 0-1,0 1 1,1-1 0,-1 0-1,0 0 1,0 0 0,0 1-1,1-1 1,-1 0 0,0 1 0,0-1-1,0 0 1,0 0 0,0 1-1,0-1 1,1 0 0,-1 1 0,0-1-1,0 0 1,0 0 0,0 1-1,0-1 1,0 0 0,0 1 0,0-1-1,0 0 1,0 1 0,-1-1-1,0 24 11,-9 26-7,5-29-1,-4 34-1,6-35-8,2-15 2,0 0 1,1-1-1,-1 1 0,1 0 0,0 0 0,0-1 0,0 1 0,1 0 0,-1-1 0,1 1 0,3 8 0,-3-12 2,-1-1 1,1 1-1,-1-1 0,1 1 1,-1-1-1,1 0 1,0 1-1,-1-1 0,1 0 1,0 0-1,-1 1 1,1-1-1,0 0 0,-1 0 1,1 0-1,0 0 1,-1 0-1,1 0 0,0 0 1,-1 0-1,1 0 1,0 0-1,0 0 0,-1 0 1,1-1-1,0 1 1,-1 0-1,1 0 1,-1-1-1,2 0 0,20-11-21,-18 9 28,1-1 1,-1 0-1,0 0 1,0 0-1,0 0 1,-1-1 0,0 0-1,1 1 1,3-11-1,-6 13 2,1-1-1,-1 0 1,0 0-1,-1 0 0,1 0 1,0 1-1,-1-1 1,0 0-1,0 0 1,0 0-1,0 0 0,0 0 1,0 0-1,-1 0 1,1 0-1,-1 0 1,0 0-1,0 0 1,0 0-1,0 1 0,-3-4 1,1 1 7,0 0-1,-1 0 1,0 1 0,0-1-1,0 1 1,0 0 0,-1 0-1,1 1 1,-1-1 0,-6-2 0,3 1-2,6 4-4,0-1-1,1 1 0,-1 0 0,0 0 0,0 1 0,0-1 1,0 0-1,-3 0 0,17 2-6,-1-1 0,1-1 0,-1 0 0,1 0 0,11-4 0,4 0-5,42-15-1,20-15 5,-82 29 0,-6 6 0,-1-1 0,1 0 0,-1 1 0,1-1 0,0 1 1,-1-1-1,1 0 0,0 1 0,-1 0 0,1-1 0,0 1 1,0-1-1,-1 1 0,1 0 0,0-1 0,0 1 0,0 0 1,-1 0-1,2 0 0,-1 0 61,0 0-57,0 0-1,0 0 1,0 0 0,0 0-1,0 0 1,0-1 0,0 1-1,0 0 1,-1 0-1,1-1 1,0 1 0,0-1-1,0 1 1,0-1 0,0 1-1,0-1 1,1 0-1,9-11 1,-1 1 0,0-1 0,-1 0 0,0-1 0,-1 0 0,-1-1 0,12-28 0,-17 39 0,5-16 17,1 0 1,-2 0 0,-1-1-1,0 0 1,3-33 0,-8 39-12,2-2 16,-1 0 1,-1-1-1,0 1 0,-2 0 1,0 0-1,-6-24 0,-3 12 86,11 27-110,0 1 0,0 0 0,0 0 0,0 0-1,0-1 1,-1 1 0,1 0 0,0 0 0,0 0-1,0 0 1,0 0 0,0-1 0,-1 1-1,1 0 1,0 0 0,0 0 0,0 0 0,-1 0-1,1 0 1,0 0 0,0 0 0,0 0-1,-1 0 1,1 0 0,0-1 0,0 1 0,0 0-1,-1 0 1,1 0 0,0 1 0,0-1-1,0 0 1,-1 0 0,1 0 0,0 0 0,0 0-1,0 0 1,-1 0 0,1 0 0,0 0 0,0 1-1,-9 4-12,2 6 0,-1-1-1,2 1 1,0 1-1,-7 17 0,-16 54-46,18-48 30,3-8 5,2 1 0,-4 37 0,5-31-6,2-2-4,2 0 0,1 0-1,2 0 1,1 0 0,11 52 0,-13-80 41,0-1 0,0 1 0,1 0-1,0 0 1,0 0 0,0-1 0,0 1 0,0-1 0,1 0-1,2 4 1,-3-5 4,0 0 0,0 0 0,0 0 0,0-1 0,0 1-1,0-1 1,1 1 0,-1-1 0,0 0 0,1 0 0,-1 0 0,1 0 0,-1 0 0,1 0-1,0-1 1,3 1 0,3 1 44,-8-1-52,-1-1 1,1 0-1,0 1 0,0-1 0,-1 0 1,1 0-1,0 0 0,-1 1 0,1-1 1,0 0-1,0 0 0,-1 0 0,1 0 1,0 0-1,0 0 0,-1-1 0,1 1 1,0 0-1,-1 0 0,2-1 0,0 0 2,7-3 26,0 0-1,0-1 1,0-1 0,0 1-1,-1-1 1,0-1 0,0 1-1,6-9 1,49-71 161,-41 53-118,-14 23-54,5-10 13,-30 101 31,14-67-55,1 1 1,0 0-1,1 0 0,1 0 1,1 0-1,3 22 0,-3-34-4,0 0-1,0 0 0,0-1 1,1 1-1,0-1 1,-1 1-1,1-1 1,0 0-1,0 0 0,0 0 1,0 0-1,5 3 1,-4-5-1,1 0-1,0 0 1,0-1 0,0 1 0,0-1 0,0 0 0,-1 0 0,1-1-1,0 1 1,-1-1 0,1 1 0,-1-1 0,0 0 0,5-4 0,4-3 14,0-2 1,13-15 0,-9 10-4,-1-1 13,-1 0 1,-1-1-1,21-36 1,-26 42 21,-13 21-44,1 0 0,0 1 0,1 0 0,-2 10 0,3-13-5,1 0 1,0-1-1,0 1 0,1 0 0,-1 0 1,2 0-1,-1 0 0,1 0 1,0 0-1,2 9 0,-2-14-2,0 0-1,0-1 1,0 1-1,-1-1 1,1 1-1,0-1 1,1 1-1,-1-1 1,0 0-1,0 1 1,1-1-1,-1 0 1,1 0-1,-1 0 1,1 0 0,-1 0-1,1 0 1,-1-1-1,1 1 1,0 0-1,0-1 1,-1 1-1,1-1 1,0 0-1,2 1 1,-1-1-1,-1 0 1,1 0-1,-1-1 0,1 1 1,-1 0-1,1-1 1,-1 1-1,0-1 1,1 0-1,-1 0 0,0 0 1,0 0-1,1 0 1,-1-1-1,0 1 1,0-1-1,3-3 0,-2 2 7,0 0-1,-1 0 0,1 0 0,-1 0 0,0-1 0,0 0 1,0 1-1,0-1 0,-1 0 0,1 0 0,-1 0 0,0 0 0,0 0 1,-1 0-1,1 0 0,-1 0 0,0 0 0,0 0 0,0 0 1,0 0-1,-1-1 0,0 1 0,0 0 0,0 0 0,0 1 0,0-1 1,-1 0-1,0 0 0,0 1 0,0-1 0,0 1 0,-1-1 1,1 1-1,-1 0 0,0 0 0,-3-3 0,4 5 0,0 0 0,0-1-1,0 2 1,0-1 0,0 0 0,0 0-1,-1 1 1,1-1 0,0 1 0,0-1-1,-1 1 1,1 0 0,0 0 0,-1 0-1,1 0 1,0 1 0,0-1 0,-1 1-1,1-1 1,0 1 0,0 0 0,0-1-1,0 1 1,-3 2 0,5-3-5,0 0 0,0 0 0,0 1 0,0-1 0,0 0 0,0 0 0,0 0 0,0 0 0,0 0 0,0 1 0,0-1 0,0 0 0,0 0 0,0 0 0,0 0 0,0 0 0,0 1 0,0-1 0,0 0 0,0 0 0,0 0 0,0 0 0,0 0 0,0 0 0,0 0 0,0 1 0,0-1 0,1 0 0,-1 0 0,0 0 0,0 0 1,0 0-1,0 0 0,0 0 0,0 0 0,0 0 0,1 0 0,-1 0 0,0 1 0,0-1 0,0 0 0,0 0 0,0 0 0,1 0 0,-1 0 0,0 0 0,0 0 0,0 0 0,0 0 0,0 0 0,0 0 0,1 0 0,-1-1 0,0 1 0,70-17-64,-37 8 62,1 1 1,1 1 0,59-3 0,-91 10 0,1 0 0,-1 1 0,0-1 0,0 1 1,0-1-1,1 1 0,-1 0 0,0 0 0,0 0 0,0 1 1,0-1-1,-1 1 0,1-1 0,3 4 0,-4-4 0,0 1-1,-1 0 0,1 0 0,-1-1 1,0 1-1,1 0 0,-1 0 0,0 0 1,0 1-1,0-1 0,-1 0 0,1 0 1,0 1-1,-1-1 0,1 0 0,-1 1 0,0-1 1,0 0-1,0 1 0,0 3 0,-9 62-62,9-68 65,0 1-1,0 0 1,0-1-1,0 1 1,0-1-1,0 1 1,0-1-1,-1 1 0,1-1 1,0 1-1,0-1 1,-1 1-1,1-1 1,0 1-1,-1-1 1,1 1-1,0-1 0,-1 0 1,1 1-1,-1-1 1,1 0-1,-1 1 1,1-1-1,-2 1 1,0 0 5,1 0 72,1-2-73,0 0-1,1 0 0,-1 0 0,0 0 0,1 0 0,-1 0 0,1 0 0,0 0 1,-1 0-1,1 0 0,0 1 0,-1-1 0,1 0 0,0 0 0,1 0 0,4-6 4,9-16 23,10-12 15,-23 33-42,0 0 0,0-1 1,0 1-1,0 0 0,1 0 0,-1 0 1,1 0-1,0 1 0,0-1 1,3-1-1,-3 2-1,-1 0-2,0 0 0,0 0 0,-1 1 0,1-1 0,0 1 0,0-1 1,0 1-1,0 0 0,0-1 0,-1 1 0,1 0 0,0 0 0,0 1 0,0-1 1,0 0-1,0 0 0,0 1 0,-1 0 0,1-1 0,0 1 0,0 0 0,-1 0 0,1-1 1,0 1-1,2 3 0,3 2-1,-1 0 0,0 1 0,0 0 1,-1 0-1,0 0 0,7 14 0,10 14 0,-21-34 0,-1 0 0,1 0-1,-1-1 1,1 1 0,-1 0 0,0 0-1,1 0 1,-1 0 0,0 0 0,0 0-1,0 0 1,0 0 0,0-1 0,0 1-1,0 2 1,0-2-20,-8-2-424,1 1-1,-1-1 1,1 0 0,-1 0-1,1-1 1,-1 0 0,-9-5-1,9 5-1904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1.314"/>
    </inkml:context>
    <inkml:brush xml:id="br0">
      <inkml:brushProperty name="width" value="0.05" units="cm"/>
      <inkml:brushProperty name="height" value="0.05" units="cm"/>
      <inkml:brushProperty name="color" value="#AB008B"/>
    </inkml:brush>
  </inkml:definitions>
  <inkml:trace contextRef="#ctx0" brushRef="#br0">1 1 13768,'0'0'1040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1.574"/>
    </inkml:context>
    <inkml:brush xml:id="br0">
      <inkml:brushProperty name="width" value="0.05" units="cm"/>
      <inkml:brushProperty name="height" value="0.05" units="cm"/>
      <inkml:brushProperty name="color" value="#AB008B"/>
    </inkml:brush>
  </inkml:definitions>
  <inkml:trace contextRef="#ctx0" brushRef="#br0">0 104 9944,'0'0'936,"56"-21"-568,-5 6 216,14 0 8,6 1-48,6 4 8,-6 0-56,-13 3 16,-9 0 56,-8 7 0,-9 0-104,-8 0 15,-14-1-135,-5-3 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3.375"/>
    </inkml:context>
    <inkml:brush xml:id="br0">
      <inkml:brushProperty name="width" value="0.05" units="cm"/>
      <inkml:brushProperty name="height" value="0.05" units="cm"/>
      <inkml:brushProperty name="color" value="#AB008B"/>
    </inkml:brush>
  </inkml:definitions>
  <inkml:trace contextRef="#ctx0" brushRef="#br0">1 1 12056,'0'0'1160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8.228"/>
    </inkml:context>
    <inkml:brush xml:id="br0">
      <inkml:brushProperty name="width" value="0.05" units="cm"/>
      <inkml:brushProperty name="height" value="0.05" units="cm"/>
      <inkml:brushProperty name="color" value="#AB008B"/>
    </inkml:brush>
  </inkml:definitions>
  <inkml:trace contextRef="#ctx0" brushRef="#br0">309 55 4512,'0'0'7781,"-9"-3"-7490,-70-19 599,71 20-744,-1 2-1,1-1 0,-1 1 1,1 0-1,-1 1 1,1 0-1,0 0 0,0 1 1,-1 0-1,1 0 1,0 1-1,0 0 0,1 1 1,-1-1-1,1 2 1,0-1-1,0 1 0,0 0 1,0 0-1,1 1 1,-7 7-1,8-8-50,1 1 0,-1-1-1,1 1 1,1 0 0,-1 0 0,1 1-1,0-1 1,0 1 0,1-1 0,0 1 0,-2 9-1,3-10-59,1 0 0,-1-1 0,1 1 0,1 0 0,-1-1 0,1 1 0,0 0 0,0-1-1,0 1 1,1-1 0,0 1 0,0-1 0,1 0 0,-1 0 0,5 6 0,-3-5 3,0-1 1,1 0-1,-1 0 0,1-1 1,0 1-1,0-1 0,1 0 1,-1 0-1,1-1 1,0 0-1,0 0 0,0 0 1,0-1-1,0 0 0,1 0 1,-1 0-1,1-1 1,-1 0-1,1 0 0,-1-1 1,12 0-1,-8 0 12,0-1 0,0 0-1,0-1 1,-1 0 0,1-1 0,0 0 0,-1 0-1,0-1 1,0 0 0,0-1 0,0 0-1,-1 0 1,15-12 0,1-6 105,0-2-1,-2 0 1,25-37 0,9-12 323,-55 73-470,0 0 0,-1 0-1,1-1 1,0 1 0,0 0-1,0 0 1,0 0 0,1 0-1,-1 0 1,0 0 0,0 1-1,1-1 1,-1 0 0,0 1-1,1-1 1,-1 0 0,0 1-1,1 0 1,-1-1 0,1 1-1,-1 0 1,1 0 0,-1 0-1,1 0 1,-1 0 0,1 0-1,-1 0 1,1 0 0,1 1-1,0 0 7,0 0 0,0 1 0,0-1 0,0 1-1,0-1 1,0 1 0,-1 0 0,1 0 0,0 0 0,-1 1 0,5 4-1,-5-4 7,1 0 1,0 0-1,0 0 0,0 0 0,0 0 0,1-1 0,-1 0 0,1 1 0,0-1 0,-1-1 0,1 1 1,8 2-1,-12-4-10,1-1 0,-1 1 0,0 0 0,0 0 0,1-1 0,-1 1 0,0 0 0,0-1 0,0 1 0,1 0 1,-1-1-1,0 1 0,0 0 0,0-1 0,0 1 0,0-1 0,0 1 0,0 0 0,0-1 0,0 1 0,0 0 0,0-1 0,0 1 0,0-1 1,0 1-1,0 0 0,0-1 0,0 1 0,0 0 0,-1-1 0,1 1 0,0 0 0,0-1 0,-1 1 0,-5-16 132,3 12-125,1 0 6,-1 0 0,0 0 1,0 0-1,0 1 1,0-1-1,-5-3 1,7 7-19,0-1 0,-1 0 0,1 0 0,-1 1 1,1-1-1,-1 0 0,1 1 0,-1 0 1,1-1-1,-1 1 0,1 0 0,-1 0 0,0 0 1,1 0-1,-1 0 0,1 0 0,-1 0 0,1 0 1,-1 1-1,0-1 0,1 1 0,-1-1 0,-2 2 1,-5 2 2,1 0 1,-1 1-1,0 0 1,1 1 0,0 0-1,-13 12 1,17-14-11,0 1 0,0 0-1,1 0 1,-1 0 0,1 1 0,0-1 0,1 1 0,-1-1 0,1 1 0,0 0-1,-2 11 1,3-11 4,0 1-1,1-1 1,-1 1 0,1-1-1,1 1 1,0 8-1,0-12 0,-1-1 0,1 1 0,0-1 0,-1 0 1,1 1-1,0-1 0,0 0 0,1 0 0,-1 1 0,0-1 0,1 0 0,-1 0 0,1-1 0,0 1 0,-1 0 0,1 0 0,0-1 0,0 1 0,3 1 0,1 0 12,-1-1 0,1 0 0,-1 0 0,1 0 0,0-1 0,0 1 0,-1-1-1,1-1 1,0 1 0,0-1 0,0 0 0,0-1 0,0 1 0,0-1 0,0 0 0,0-1-1,-1 1 1,1-1 0,0 0 0,-1-1 0,0 1 0,1-1 0,-1 0 0,0 0 0,0-1-1,7-6 1,-5 5 18,-1-1 0,0 0-1,0 0 1,0-1 0,-1 1-1,0-1 1,0 0 0,0 0-1,-1-1 1,0 0 0,5-15-1,-2 1 60,-4 16 15,0-1 0,-1 0 1,0 0-1,-1 0 0,2-13 1,-3 31-40,0 0 1,1 0 0,1 0-1,2 11 1,-3-18-62,0-1 0,0 1-1,0-1 1,1 1 0,0-1 0,-1 0 0,1 1 0,0-1-1,0 0 1,1 0 0,-1-1 0,1 1 0,-1 0 0,1-1-1,6 5 1,-6-6 5,0 1 0,1-1 0,-1 1 0,1-1 0,-1 0 0,1-1 0,-1 1 0,1-1 0,0 1 0,-1-1 0,1 0 0,0 0 0,-1-1 0,1 1 0,-1-1 0,1 0 0,0 0 0,-1 0 0,0 0 0,1 0 0,-1-1 0,0 0 0,1 1 0,2-4 0,8-5 46,-1 0-1,0-1 1,21-24-1,-28 29-33,100-97 496,-106 102-515,0 1 0,0 0 0,1 0 0,-1 0 0,0 0 0,0 0 0,0 0 0,0 0 0,0 0 0,0 0 0,0 0 0,0 0 0,0 0 0,0 0 0,0-1 0,1 1 0,-1 0 0,0 0 0,0 0 0,0 0 0,0 0-1,0 0 1,0 0 0,0 0 0,0 0 0,1 0 0,-1 0 0,0 0 0,0 0 0,0 0 0,0 0 0,0 0 0,0 0 0,0 0 0,0 1 0,0-1 0,1 0 0,-1 0 0,0 0 0,0 0 0,0 0 0,0 0 0,0 0 0,0 0 0,0 0 0,0 0 0,0 0 0,0 0 0,0 0 0,0 1 0,0-1-1,1 0 1,-1 0 0,0 0 0,1 10 54,-2 12-13,-16 39 79,15-52 141,7-14-119,12-24-50,-6 11-26,-5 9-30,1 0 1,0 1-1,9-9 0,-14 15-31,0 0 0,0 0 0,0 1 1,0-1-1,0 1 0,1-1 0,-1 1 0,0 0 0,1-1 0,-1 1 0,1 1 0,0-1 0,-1 0 0,1 1 0,-1-1 1,1 1-1,0 0 0,-1 0 0,4 0 0,-4 0-5,0 1 0,0 0 0,-1-1 0,1 1-1,0 0 1,-1 0 0,1 0 0,-1 0 0,1 1 0,-1-1 0,1 0 0,-1 1 0,0-1 0,1 1 0,-1-1 0,0 1 0,0-1-1,0 1 1,-1 0 0,2 2 0,1 5 12,0 0 0,0 0-1,0 10 1,4 8 26,-4-17-42,4 9 44,-7-18-38,1-1-1,-1 1 1,1-1-1,-1 1 1,1 0-1,0-1 0,-1 1 1,1-1-1,0 1 1,-1-1-1,1 0 1,0 1-1,0-1 0,0 0 1,-1 1-1,1-1 1,0 0-1,0 0 1,0 0-1,0 0 0,-1 1 1,2-2-1,12 5 88,-13-4-86,0 1-1,0-1 1,0 0-1,0 1 1,0-1-1,0 0 0,0 0 1,0 0-1,0 0 1,0 0-1,0 0 1,0 0-1,0 0 1,1 0-1,-1 0 1,0 0-1,0-1 1,0 1-1,1-1 1,2 0 38,-1 0 0,0 0 1,1 1-1,0-1 1,-1 1-1,1 0 1,4 0-1,-1 0 60,-6 0-58,-1 1-43,0 0 0,0 0-1,0 0 1,0 0 0,0 0 0,0-1 0,1 1 0,-1 0 0,0 0 0,1 0-1,-1-1 1,1 2 0,9-2-75,-10 0 67,0 1-1,0-1 0,0 0 1,0 0-1,0 0 1,-1 0-1,1 1 1,0-1-1,0 0 0,0 0 1,0 0-1,0 0 1,0 1-1,0-1 1,0 0-1,0 0 0,0 0 1,0 1-1,0-1 1,0 0-1,0 0 1,0 0-1,0 1 0,0-1 1,0 0-1,0 0 1,0 0-1,1 0 1,-1 1-1,0-1 0,0 0 1,0 0-1,0 0 1,0 0-1,0 0 1,0 1-1,1-1 0,0 2-369,-3-6-108,-6-4-1357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8.578"/>
    </inkml:context>
    <inkml:brush xml:id="br0">
      <inkml:brushProperty name="width" value="0.05" units="cm"/>
      <inkml:brushProperty name="height" value="0.05" units="cm"/>
      <inkml:brushProperty name="color" value="#AB008B"/>
    </inkml:brush>
  </inkml:definitions>
  <inkml:trace contextRef="#ctx0" brushRef="#br0">0 1 11656,'0'0'2464,"6"9"-1890,-3-4-484,4 6 116,-1 0 1,0 1-1,0 0 0,4 15 1,-3-6 232,-4-9 106,1-1 0,-1 0 0,-1 1 1,2 20-1,-4-32-285,5-2-2382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8.942"/>
    </inkml:context>
    <inkml:brush xml:id="br0">
      <inkml:brushProperty name="width" value="0.05" units="cm"/>
      <inkml:brushProperty name="height" value="0.05" units="cm"/>
      <inkml:brushProperty name="color" value="#AB008B"/>
    </inkml:brush>
  </inkml:definitions>
  <inkml:trace contextRef="#ctx0" brushRef="#br0">134 0 11760,'0'0'758,"-3"10"-124,-26 68 447,-52 154 1388,77-217-2167,0 0 0,1 1-1,0-1 1,2 1 0,0 0-1,1 23 1,-5 23 1691,8-63-1818,0-10-342,-2-2-2554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0:59.196"/>
    </inkml:context>
    <inkml:brush xml:id="br0">
      <inkml:brushProperty name="width" value="0.05" units="cm"/>
      <inkml:brushProperty name="height" value="0.05" units="cm"/>
      <inkml:brushProperty name="color" value="#AB008B"/>
    </inkml:brush>
  </inkml:definitions>
  <inkml:trace contextRef="#ctx0" brushRef="#br0">1 9 11952,'0'0'1862,"8"1"-1242,157 8 2416,-160-9-2845,-1 0 1,1 0-1,-1 0 0,1 0 0,4-2 1,-8 2-309,1-1 0,-1 1 0,0-1 1,0 1-1,1-1 0,-1 1 0,0-1 1,0 0-1,0 0 0,0 0 0,0 1 1,0-1-1,0 0 0,0 0 0,0 0 1,0-1-1,0 1 0,0-1 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02.195"/>
    </inkml:context>
    <inkml:brush xml:id="br0">
      <inkml:brushProperty name="width" value="0.05" units="cm"/>
      <inkml:brushProperty name="height" value="0.05" units="cm"/>
      <inkml:brushProperty name="color" value="#AB008B"/>
    </inkml:brush>
  </inkml:definitions>
  <inkml:trace contextRef="#ctx0" brushRef="#br0">276 68 6328,'0'0'2290,"-8"2"-1675,-40 9 1413,-64 23 0,107-32-1853,0 0 0,-1 0 1,1 0-1,0 1 0,0-1 0,0 1 1,0 1-1,1-1 0,-1 1 0,1-1 1,0 1-1,0 0 0,0 1 0,1-1 1,-6 9-1,4-3 60,1-1 1,0 1-1,0 1 0,1-1 1,0 0-1,0 1 1,0 13-1,3-19-165,-1-1 0,2 1 0,-1 0 0,1-1 0,-1 1 0,1-1 0,1 1 0,-1 0-1,1-1 1,-1 0 0,1 1 0,1-1 0,-1 0 0,0 0 0,1 0 0,0-1 0,0 1 0,7 6 0,-7-7-29,1 0 1,0 0-1,1 0 1,-1-1-1,1 0 1,-1 0-1,1 0 1,-1 0-1,1-1 1,0 1-1,0-1 1,0 0-1,0-1 1,0 1-1,0-1 1,0 0 0,0-1-1,0 1 1,0-1-1,8-2 1,5-2 44,0 0 0,-1-2 1,1 0-1,18-11 1,73-49 328,-43 25-230,127-94 236,-186 131-355,0-1 1,-1 0-1,0 0 1,0-1-1,0 1 1,4-9-1,-9 15 29,-5 0-20,1 1-1,-1 0 1,1 0 0,0 0-1,-1 0 1,1 1 0,-6 2-1,0 1 4,-2 1-30,0-1 1,0 1-1,1 1 1,-1 0-1,2 1 1,-1 0-1,1 0 1,0 1-1,1 0 1,0 1-1,1-1 1,-1 2-1,2-1 0,0 1 1,0 0-1,1 0 1,0 0-1,-3 15 1,7-22-19,0 0 1,0 0-1,1 1 0,-1-1 1,1 1-1,1-1 1,0 7-1,-1-10-20,0 0 1,0 1-1,1-1 1,-1 0-1,0 0 1,1 0-1,-1 0 1,1 0-1,-1 0 1,1-1-1,-1 1 1,1 0 0,0 0-1,-1 0 1,1 0-1,0-1 1,0 1-1,0 0 1,0-1-1,0 1 1,-1 0-1,1-1 1,0 1-1,0-1 1,0 0-1,1 1 1,-1-1-1,0 0 1,0 0-1,0 1 1,0-1-1,0 0 1,0 0-1,0 0 1,2-1-1,1 1 11,1-2 0,-1 1 0,1 0 0,-1-1 0,1 0 0,-1 0 0,0-1 0,0 1 0,0-1 0,0 0 1,0 0-1,0 0 0,-1 0 0,0 0 0,1-1 0,1-4 0,5-4 37,-2-1 0,0 0 1,12-24-1,-17 30-17,0 0 1,0 0-1,0 0 1,-1-1-1,0 1 1,-1-1-1,1-8 1,-2 16-36,0 0 0,-1 0 0,1 0-1,0 0 1,0 0 0,-1 0 0,1 0 0,0 0 0,-1 0 0,1 0 0,0 0 0,-1 0-1,1 0 1,0 0 0,0 0 0,-1 0 0,1 1 0,0-1 0,0 0 0,-1 0 0,1 0 0,0 0-1,0 1 1,-1-1 0,1 0 0,0 0 0,0 1 0,0-1 0,0 0 0,-1 1 0,-2 8 8,1 1 1,0-1 0,1 1 0,0-1 0,0 1 0,1 0 0,0 0 0,1-1 0,2 11 0,-3-15-9,2-1 0,-1 1 0,0-1 0,1 0 0,0 1 0,0-1 0,0 0 0,0 0 0,1 0 0,5 7 0,-6-10-1,-1 1 1,1-1-1,0 0 1,0 0-1,-1 1 1,1-1-1,0 0 1,0-1-1,0 1 0,0 0 1,0 0-1,0-1 1,0 1-1,0-1 1,0 0-1,1 0 1,-1 0-1,0 0 1,0 0-1,0 0 1,0 0-1,0-1 1,0 1-1,1-1 0,1 0 1,4-3 15,0-1 1,-1 0-1,0 0 1,0 0-1,0-1 0,0 0 1,-1 0-1,8-11 1,-6 9 1,2-4 32,-1 0 1,0-1 0,-1 0-1,-1 0 1,0 0-1,-1-1 1,0 0-1,6-24 1,-9 18 277,-3 19-311,16 1 31,-12 0-59,-1 1 0,0-1 0,1 1 0,-1 0 1,0 0-1,1 0 0,-1 0 0,0 0 0,0 1 0,0 0 1,0-1-1,0 1 0,-1 0 0,1 0 0,0 1 0,-1-1 1,0 1-1,1-1 0,-1 1 0,0 0 0,2 3 0,1 2-8,-1 0 0,0 1 0,0 0 0,-1-1 0,1 1 0,1 14 0,-4-14 8,0 0 0,0 0 0,-1 0 0,-2 15 0,1-14 2,0 0-1,1 0 1,2 12-1,-1-13 9,-1-3 6,1 0 1,0-1-1,0 1 1,1-1 0,3 9-1,-5-13-8,1 0-1,-1 0 0,1 0 0,-1-1 1,1 1-1,0 0 0,-1-1 1,1 1-1,0 0 0,-1-1 0,1 1 1,0-1-1,-1 1 0,1-1 1,0 1-1,0-1 0,0 0 0,0 1 1,0-1-1,-1 0 0,1 0 1,0 0-1,0 0 0,0 0 1,0 1-1,0-1 0,0-1 0,0 1 1,0 0-1,-1 0 0,1 0 1,0 0-1,0-1 0,0 1 0,0 0 1,0-1-1,-1 1 0,1-1 1,0 1-1,1-2 0,9-4 6,-1-1 0,1 0-1,-1-1 1,-1 0 0,0 0-1,11-13 1,-15 15-1,0 0 0,0-1 1,-1 0-1,0 0 0,0 0 0,-1 0 0,0-1 0,0 1 1,-1-1-1,3-14 0,-4 13-4,2-7 5,0-1 1,-2 0-1,0 0 0,-1 0 0,-3-24 0,-2-6-7,4 47 1,1-1-1,0 1 0,0 0 1,0-1-1,0 1 1,0 0-1,1-1 1,-1 1-1,0 0 0,0-1 1,0 1-1,0 0 1,0-1-1,0 1 1,0 0-1,1-1 0,-1 1 1,0 0-1,0 0 1,0-1-1,1 1 1,-1 0-1,0 0 0,0 0 1,1-1-1,-1 1 1,0 0-1,1 0 1,-1 0-1,0 0 0,0-1 1,1 1-1,-1 0 1,0 0-1,1 0 1,-1 0-1,0 0 0,1 0 1,-1 0-1,0 0 1,1 0-1,-1 0 0,0 0 1,1 0-1,-1 0 1,0 0-1,1 0 1,-1 1-1,0-1 0,1 0 1,-1 0-1,0 0 1,0 0-1,1 1 1,-1-1-1,0 0 0,0 0 1,1 1-1,-1-1 1,0 0-1,22 17 18,-21-16-19,12 10-25,0 1 0,-1 1 1,11 14-1,-19-22 30,0 1 1,-1-1-1,0 1 1,0 0-1,0 0 1,-1 0-1,0 0 1,0 0-1,0 0 1,-1 1-1,1 11 1,-3 11 45,1 13 12,0-39-54,0 1-1,1-1 1,0 0 0,-1 0-1,1 0 1,0 0-1,0-1 1,0 1-1,1 0 1,2 4 0,-3-6-5,0 0 0,0 0 0,0-1 0,1 1 0,-1 0 0,0-1 0,0 1 0,0-1 0,1 0 0,-1 1 0,0-1 0,1 0 0,-1 0 0,0 0 0,1 0 0,-1 0 0,0 0 0,1 0 0,-1 0 0,0 0 0,2-1 0,27-8 15,-24 6-11,0 0 0,-1-1 0,1 1 0,-1-1 0,0 0 0,0-1 0,-1 1 0,1-1 0,-1 0 0,0 0 0,0 0 0,-1 0 0,5-9 0,0-4 8,-1-1 0,10-37 0,-9 28-9,-2 4 12,-4 14 27,-3 9-12,0 3 8,0 1-36,0 1-1,1-1 1,-1 0 0,1 1-1,-1-1 1,1 1 0,1 5-1,-1 11 15,-2 6 2,0-16-5,1 0 0,1 0-1,0 1 1,0-1 0,3 18 0,-3-27-12,0-1 0,0 1 0,0 0 0,0 0 0,1 0 1,-1-1-1,0 1 0,0 0 0,1 0 0,-1-1 0,0 1 0,1 0 0,-1 0 0,0-1 0,1 1 0,-1-1 0,1 1 0,0 0 0,-1-1 0,1 1 1,-1-1-1,1 1 0,0-1 0,-1 1 0,1-1 0,0 0 0,0 1 0,-1-1 0,1 0 0,0 0 0,0 1 0,0-1 0,-1 0 0,1 0 0,0 0 1,0 0-1,0 0 0,-1 0 0,1 0 0,0 0 0,0 0 0,0-1 0,-1 1 0,1 0 0,0 0 0,0-1 0,-1 1 0,1 0 0,0-1 0,0 0 1,4-2 11,0-1 0,-1 1 1,0-1-1,0 0 1,0 0-1,4-6 1,12-19 131,-2 0 0,17-34 0,-33 60-26,-2 6-44,-2 8-24,2-11-54,-11 71 67,6-38-52,-15 58-1,10-58-11,-1-1-1,-1 0 0,-2 0 0,-2-1 0,0-1 0,-25 33 0,31-50 1,7-8 1,0-1 0,-1 1 0,1 0 0,-1-1 0,0 0 0,-1 0 0,1 0 0,-1 0 0,1-1 0,-1 0 0,0 0 0,-7 4 0,11-7-4,0 0 0,0 0 1,0 0-1,0 0 0,0 0 1,0 0-1,0 0 0,0 0 1,1 0-1,-1-1 0,0 1 1,0 0-1,0 0 0,0-1 0,0 1 1,1-1-1,-1 1 0,0 0 1,0-1-1,1 0 0,-1 1 1,0-1-1,1 1 0,-1-1 1,0 0-1,1 1 0,-1-1 1,1 0-1,-1 0 0,1 0 0,-1-1 1,0 0-3,0 0 0,0 0 0,0 0 0,1 0 0,-1 0-1,1 0 1,-1 0 0,1 0 0,0-1 0,0 1 0,0-3 0,2-3 1,0 1-1,1-1 0,0 1 1,0 0-1,1 0 1,0 0-1,0 1 1,9-10-1,-4 5 0,0 1-1,1 0 1,21-17-1,-12 16 15,0 0 1,1 1-1,41-14 0,-40 16-4,-10 5 13,-1 0-40,-10 3 7,1-1-1,-1 1 1,0 0-1,0-1 1,0 1-1,0 0 1,0-1-1,0 1 1,0 0-1,0-1 1,0 1-1,0-1 1,0 1-1,0 0 1,0-1-1,0 1 1,-1 0-1,1-1 1,0 1-1,0 0 1,0-1-1,0 1 1,-1 0-1,1-1 1,0 1-1,0 0 1,-1-1-1,1 1 1,-1 0-1,-11-12-717,7 9-2518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34.540"/>
    </inkml:context>
    <inkml:brush xml:id="br0">
      <inkml:brushProperty name="width" value="0.05" units="cm"/>
      <inkml:brushProperty name="height" value="0.05" units="cm"/>
      <inkml:brushProperty name="color" value="#AB008B"/>
    </inkml:brush>
  </inkml:definitions>
  <inkml:trace contextRef="#ctx0" brushRef="#br0">1 1 3808,'0'0'7513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08.369"/>
    </inkml:context>
    <inkml:brush xml:id="br0">
      <inkml:brushProperty name="width" value="0.05" units="cm"/>
      <inkml:brushProperty name="height" value="0.05" units="cm"/>
      <inkml:brushProperty name="color" value="#AB008B"/>
    </inkml:brush>
  </inkml:definitions>
  <inkml:trace contextRef="#ctx0" brushRef="#br0">0 614 5520,'0'0'6190,"9"-4"-5756,27-14 8,-33 17-368,-1 0-1,0-1 1,0 1-1,0-1 1,0 0-1,0 0 1,0 1-1,-1-1 1,1 0-1,-1-1 1,1 1-1,-1 0 1,2-4-1,4-5 278,9-15 463,0 0 1,21-47-1,-27 49-394,2 0-1,1 1 1,30-41-1,-32 49-147,-7 10-126,0-1 0,1 1 0,-1 0 0,1 0 0,0 1 0,0-1 0,0 1 0,0 0 0,1 0 0,0 1 0,0 0 0,6-3 0,-11 5-114,0 1 1,0 0 0,1-1-1,-1 1 1,0 0 0,0 0-1,0 0 1,0 0 0,0 0-1,1 0 1,-1 0 0,0 0-1,0 0 1,0 0 0,0 1-1,0-1 1,0 0 0,0 1 0,1-1-1,-1 1 1,0 0 0,0-1-1,1 2 1,-1-1 12,0 1 1,1 0-1,-1-1 0,0 1 1,1 0-1,-1 0 0,0 0 1,-1 0-1,1 0 1,0 0-1,0 3 0,1 4 71,0 1-1,-1-1 0,-1 0 1,0 15-1,-1-14-47,-6 74 411,5-73-355,0-1 0,-1 1 0,0-1 1,-1 1-1,-7 14 0,5-10 191,6-13-232,-1 0 1,0 0 0,0 0 0,1 0-1,-1 0 1,0 0 0,0 0-1,-2 2 1,23-24 619,-7 1-566,45-59 175,-48 66-239,2 0 0,-1 1 1,27-20-1,-31 25-18,-2 2-4,0 0-1,1 0 0,-1 1 1,10-5-1,-15 8-43,1-1 0,0 1 0,-1 0 0,1 0 0,0-1-1,-1 1 1,1 0 0,0 0 0,0 0 0,0 0 0,-1 0 0,1 0 0,0 0 0,0 0-1,-1 0 1,1 0 0,0 0 0,0 0 0,-1 0 0,1 1 0,0-1 0,-1 0 0,1 1-1,0-1 1,-1 0 0,1 1 0,0-1 0,-1 1 0,1-1 0,-1 1 0,1-1 0,-1 1-1,1 0 1,-1-1 0,1 1 0,-1 0 0,1-1 0,-1 1 0,0 0 0,0-1 0,1 1-1,-1 0 1,0 0 0,0-1 0,0 1 0,0 1 0,3 13 53,-2 1-1,0 0 1,0 0 0,-4 26-1,1 10 116,2-52-172,0 0 1,0 0-1,0 0 0,0 0 0,0 0 1,0 0-1,0 0 0,0 0 0,0 0 1,0 0-1,0 0 0,0 0 0,0-1 1,1 1-1,-1 0 0,0 0 0,0 0 1,0 0-1,0 0 0,0 0 1,0 0-1,0 0 0,0 0 0,0 0 1,0 0-1,1 0 0,-1 0 0,0 0 1,0 0-1,0 0 0,0 0 0,0 0 1,0 0-1,0 0 0,0 0 0,0 0 1,0 0-1,1 0 0,-1 1 0,0-1 1,0 0-1,0 0 0,0 0 0,0 0 1,0 0-1,0 0 0,0 0 0,0 0 1,0 0-1,0 0 0,0 0 0,0 0 1,0 0-1,0 1 0,0-1 0,0 0 1,0 0-1,7-11 90,-4 7-79,19-24 66,1 1 1,1 1-1,32-26 0,-50 46-55,12-10 15,-17 16-31,0-1 0,-1 1-1,1-1 1,0 1 0,0-1-1,0 1 1,0-1 0,0 1 0,0 0-1,0 0 1,0-1 0,0 1 0,0 0-1,0 0 1,0 0 0,0 0 0,0 0-1,2 1 1,-3-1-4,1 0 0,-1 1 0,1-1 0,-1 0 0,1 1 0,-1-1 0,1 1 0,-1-1 0,1 1 0,-1-1 0,1 1-1,-1-1 1,0 1 0,1 0 0,-1-1 0,0 1 0,0-1 0,1 1 0,-1 0 0,0-1 0,0 1 0,0 0 0,0-1 0,0 1 0,0 0 0,0 0 0,-2 23 32,1-16-15,1-7-18,-2 19 43,-1-1 0,-7 29-1,9-47-37,1-1 0,0 1 0,0 0 0,-1 0 0,1-1 0,0 1 0,0 0 0,0 0 0,0-1 0,0 1 0,0 0 0,0 0 0,0 0 0,0-1 0,0 1 0,0 0 0,1 0 0,0 1 0,-1-2-4,0 0 0,1 1-1,-1-1 1,0 0 0,1 0 0,-1 0-1,1 1 1,-1-1 0,0 0-1,1 0 1,-1 0 0,1 0 0,-1 0-1,1 0 1,-1 0 0,1 0 0,-1 0-1,0 0 1,1 0 0,-1 0 0,1 0-1,-1 0 1,1 0 0,5-3 19,0 1 0,0 0 0,9-7 1,-8 5-21,8-5 25,0 0 0,-1-1 1,23-20-1,-34 27-24,-1 0 0,1 1 0,0-1 0,-1 1 0,1 0 0,0 0 0,1 0 0,-1 0 0,0 1 0,1-1 0,-1 1 0,0 0 0,1 0 0,0 0 0,-1 0 0,5 0 0,-7 1-4,-1 0-1,1 1 0,-1-1 0,1 0 1,-1 0-1,1 1 0,0-1 0,-1 0 1,1 1-1,-1-1 0,0 0 0,1 1 1,-1-1-1,1 1 0,-1-1 0,1 0 1,-1 1-1,0-1 0,1 1 0,-1 0 1,0-1-1,0 1 0,1-1 0,-1 1 1,0-1-1,0 1 0,0 0 1,0-1-1,0 1 0,0-1 0,0 1 1,0 0-1,0-1 0,0 1 0,0 0 1,-4 30 7,3-22-7,-2 13 7,-2 30 39,5-48-43,0 1 0,1-1 0,-1 0 1,1 0-1,0 0 0,0 0 1,0 0-1,0 0 0,4 8 0,-4-11 3,0 1 0,1 0 0,-1 0 0,0 0 0,1-1 0,-1 1-1,1-1 1,0 1 0,-1-1 0,1 0 0,0 0 0,0 0-1,0 0 1,0 0 0,0 0 0,0 0 0,0 0 0,0-1-1,2 1 1,0-1-4,-1 1 0,1-1 0,-1 0 0,1-1 0,-1 1 0,1-1 0,-1 1 0,0-1 0,1 0 0,-1 0 0,5-3 0,-5 3 1,1-1-1,0 0 1,-1 0-1,1-1 1,-1 1-1,0-1 1,0 1-1,0-1 0,0 0 1,0 0-1,0-1 1,-1 1-1,0 0 1,1-1-1,-1 1 1,-1-1-1,1 0 0,0 0 1,-1 0-1,2-7 1,-3 7 1,0 0 0,0-1 0,-1 1 0,1 0 0,-1 0 0,0 0 0,0 0 0,-1 1 0,1-1 0,-1 0 0,0 0 0,0 1 0,0-1 0,0 1 0,0 0 0,-1-1 0,0 1 0,1 0 0,-1 1 0,0-1 0,-1 0 0,1 1 0,0 0 0,-1 0 0,1 0 0,-1 0 0,0 0 0,1 1 0,-1-1 0,0 1 0,0 0 0,0 0 0,0 1 0,0-1 0,0 1 0,-6 0 0,2-1 10,8 0-14,-1 1 0,0 0 0,1 0-1,-1 0 1,0-1 0,1 1 0,-1 0 0,0 0 0,1 0-1,-1 0 1,0 0 0,1 0 0,-1 0 0,0 1 0,1-1-1,-1 0 1,0 0 0,1 0 0,-1 1 0,1-1 0,-2 1-1,-1 1 9,5-4-3,9-7-30,33-10-18,69-21-1,-54 21 3,-49 15 29,0 2 0,1-1 0,-1 2 0,1-1 0,-1 1 0,1 1 0,16 1 0,-19 0 3,-1 0 0,1 0 0,-1 1 0,1 0 0,-1 0 1,0 1-1,0 0 0,0 0 0,0 1 0,-1 0 0,10 7 0,-14-9 9,0 0 0,0 1 0,0-1 0,0 1 1,-1-1-1,1 1 0,-1 0 0,1 0 0,-1 0 0,0 0 0,0 0 0,-1 0 0,1 0 0,0 0 0,-1 0 1,0 0-1,0 1 0,0-1 0,0 0 0,0 0 0,-1 0 0,1 0 0,-3 6 0,-1 6 15,-1 0 0,0-1 0,-10 19-1,11-27 14,0 1 0,0-1 0,-7 9 0,10-15-24,1 0 0,0 0 0,0 0 0,0 1 0,0-1 1,0 0-1,0 0 0,0 1 0,0-1 0,-1 0 0,1 0 0,0 0 0,0 0 0,0 1 0,0-1 0,0 0 0,-1 0 0,1 0 0,0 0 0,0 0 1,0 0-1,-1 0 0,1 1 0,0-1 0,0 0 0,-1 0 0,1 0 0,0 0 0,0 0 0,0 0 0,-1 0 0,1 0 0,0 0 0,0 0 1,-1 0-1,1 0 0,0 0 0,-1-1 0,8-19 144,-1 8-132,1 0 0,0 1 0,1-1 0,0 2 0,1-1 0,0 1 0,1 1 0,0 0 0,0 0 0,13-8 0,-20 15-16,0 0 1,0 1-1,0-1 1,1 1 0,-1-1-1,0 1 1,1 0-1,0 0 1,6 0-1,-9 0 0,0 1-1,0 1 0,0-1 0,0 0 1,0 0-1,1 0 0,-1 0 0,0 1 1,0-1-1,0 0 0,0 1 0,-1-1 1,1 1-1,0-1 0,0 1 0,0 0 1,0-1-1,0 1 0,-1 0 0,1 0 1,0-1-1,-1 1 0,1 0 0,0 0 1,-1 0-1,1 0 0,-1 0 0,1 0 1,-1 0-1,0 0 0,1 0 0,-1 0 1,0 0-1,0 0 0,0 0 0,0 0 1,0 0-1,0 2 0,0 8 0,-1 1 0,0-1 0,-1 1 0,0-1 0,-1 0 0,-5 14 0,0 1 0,6-18 17,2-8-1,8-10 43,5-2-27,0-1-1,13-17 0,-19 20-22,0 1 0,1 1-1,0 0 1,0 0 0,1 0-1,0 1 1,0 1-1,12-7 1,-20 12-11,0 1 0,0-1 0,1 1-1,-1-1 1,0 1 0,0 0 0,0 0 0,1 0-1,-1 0 1,0 0 0,0 0 0,1 0 0,-1 0-1,0 0 1,0 0 0,1 1 0,-1-1 0,0 0 0,0 1-1,0-1 1,0 1 0,0 0 0,0-1 0,1 1-1,-2 0 1,1 0 0,0-1 0,0 1 0,0 0 0,0 0-1,0 0 1,-1 0 0,1 0 0,0 0 0,0 3-1,3 3-16,0 1 0,-1 0 0,-1 0 0,3 10 0,-2-9 2,-2-4 12,0 0 0,1 0 0,0 0 0,0-1 0,0 1-1,1-1 1,0 1 0,0-1 0,4 5 0,-5-7 4,0 0 0,0-1 0,0 1 0,1 0 0,-1-1 0,1 0 0,-1 1 0,1-1 0,-1 0 0,1 0 1,0 0-1,0-1 0,-1 1 0,1-1 0,0 0 0,0 1 0,0-1 0,3-1 0,2 1-8,0-1 0,0-1-1,-1 1 1,1-1 0,0-1-1,-1 0 1,0 0 0,12-6 0,-7 1 7,1 0-1,-1-1 1,17-16 0,-23 19 8,-1 0 0,0 0 0,-1 0 0,1 0 0,-1-1 0,0 0 0,-1 0 0,0 0 0,0 0 0,0 0 0,1-8 0,-4 14-6,0 1 1,0-1-1,0 1 1,0-1-1,0 1 0,0-1 1,0 1-1,0 0 0,-1-1 1,1 1-1,0-1 0,0 1 1,0-1-1,-1 1 1,1 0-1,0-1 0,0 1 1,-1-1-1,1 1 0,0 0 1,-1-1-1,1 1 0,0 0 1,-1-1-1,1 1 0,-1 0 1,1 0-1,0-1 1,-1 1-1,1 0 0,-1 0 1,1 0-1,-1 0 0,1 0 1,-1-1-1,1 1 0,-1 0 1,1 0-1,-1 0 1,1 0-1,0 0 0,-1 1 1,0-1-1,-1 0-2,0 0-1,0 0 1,0 1 0,0-1 0,1 1-1,-1-1 1,0 1 0,0 0-1,0 0 1,-1 1 0,-4 3-6,1 1 0,0 0 1,0 0-1,0 1 0,1-1 1,0 1-1,1 0 0,-8 15 1,7-11 2,1-1 0,0 1 0,1 0 0,0 0 0,0 0 0,0 12 0,3-20 6,0 0 0,0-1 0,0 1 0,0-1 1,0 1-1,1-1 0,-1 1 0,1-1 0,0 1 0,0-1 1,0 1-1,0-1 0,0 0 0,1 1 0,-1-1 0,0 0 0,1 0 1,0 0-1,0 0 0,-1-1 0,1 1 0,0 0 0,0-1 1,1 1-1,-1-1 0,4 2 0,-2-1 0,0 0 0,0-1 0,0 0 0,0 1 0,0-2 0,0 1 1,0 0-1,0-1 0,1 0 0,-1 0 0,0 0 0,0 0 0,0-1 0,1 0 0,-1 0 0,4-1 0,18-10-13,1-1 0,39-27 0,-49 29 3,5-5 4,5-4 6,-25 18 8,0 2-1,0-1 0,0 0 1,0 0-1,0 0 0,0 1 1,0-1-1,0 1 0,0 0 1,0 0-1,0-1 0,0 1 1,4 1-1,-6-1-5,1 0 0,-1 1 0,1-1-1,-1 1 1,1-1 0,-1 0 0,1 1 0,-1-1 0,0 1-1,1-1 1,-1 1 0,0-1 0,1 1 0,-1-1 0,0 1-1,1 0 1,-1-1 0,0 1 0,0-1 0,0 1 0,0 0-1,0-1 1,0 1 0,0-1 0,0 1 0,0 0 0,0 0-1,-2 19 26,-4 4 16,-1 0 1,-15 30-1,18-51 49,6-8 27,28-28-18,-18 19-64,1 1-1,20-17 1,-32 29-36,0 0 0,0 0 0,0 1 0,0-1 1,0 0-1,0 1 0,0-1 0,1 1 0,-1 0 0,0-1 0,2 1 0,-3 0-1,1 0 0,-1 0 0,1 0 0,-1 0 0,0 0 0,1 0 0,-1 0 0,1 0-1,-1 0 1,0 1 0,1-1 0,-1 0 0,1 0 0,-1 0 0,0 1 0,1-1 0,-1 0 0,0 1 0,1-1 0,-1 0-1,0 0 1,1 1 0,0 2 1,0 0 0,0 0 1,0 0-1,0 0 0,0 0 0,-1 0 0,1 4 0,-1-5-2,2 27 1,-3-22-1,2 0 0,-1 0 0,1 0 0,0 0 0,3 10 0,-4-16 0,0 0 0,1-1 0,-1 1 0,1 0 0,-1 0 0,1-1 0,-1 1 0,1 0 0,0-1 0,-1 1 0,1-1 0,0 1 0,-1-1 0,1 1 0,0-1 0,0 1 0,0-1 0,-1 0 0,1 1 0,0-1 0,0 0 0,0 0 0,0 1 0,0-1 0,-1 0 0,1 0 0,0 0 0,0 0 0,0 0 0,0-1 0,0 1 0,0 0 0,-1 0 0,1 0 0,0-1 0,0 1 0,0 0 0,0-1 0,-1 1 0,2-2 0,5-1 0,0-1 0,0 0 0,8-8 0,-10 9 0,16-14 1,-1-1 0,-1-1-1,-1-1 1,-1 0 0,0-1-1,-2-1 1,0-1 0,13-27 0,11-32 20,30-90 1,-54 131-17,12-29-56,-43 125 30,2 2-1,3 0 1,2 0 0,2 1-1,2 85 1,4-81 47,2 45 27,-4-44 81,3-63-131,0 0-1,0 1 1,0-1-1,0 0 1,0 1-1,1-1 1,-1 0-1,0 0 1,0 1-1,0-1 0,0 0 1,-1 1-1,1-1 1,0 0-1,0 0 1,0 1-1,0-1 1,0 0-1,0 0 1,0 1-1,0-1 1,-1 0-1,1 0 0,0 1 1,0-1-1,0 0 1,0 0-1,-1 1 1,1-1-1,0 0 1,0 0-1,-1 0 1,1 0-1,0 1 1,0-1-1,-1 0 0,1 0 1,0 0-1,0 0 1,-1 0-1,1 0 1,-1 0-1,1 0 2,-1 0 0,0 0-1,1 1 1,-1-1 0,1 0-1,-1 0 1,1 0 0,-1 1 0,1-1-1,-1 0 1,1 1 0,-1-1-1,1 0 1,-1 1 0,1-1 0,-1 1-1,1-1 1,0 0 0,-1 1 0,1-1-1,0 1 1,-1-1 0,1 1-1,0 0 1,-4 3-4,-5-2 0,8 4 0,1-5 0,0-4 0,1 2 2,1-1 1,-1 0-1,0 1 0,0 0 1,1-1-1,-1 1 0,0 0 1,1-1-1,-1 1 0,3-1 0,6-6 5,-9 7-8,32-31-55,36-48 0,-65 74 38,0 1 1,0-1-1,0 0 1,0 0 0,-1-1-1,0 1 1,-1-1-1,1 0 1,-1 1-1,-1-1 1,1 0 0,-1 0-1,0-13 1,-1 20 16,0 0 0,0 0 0,0 0 0,0 0 1,0 0-1,0 0 0,0 0 0,0 0 0,0 0 1,0 0-1,0 0 0,0 0 0,0 0 0,0 0 0,0 0 1,-1 0-1,1 0 0,0 0 0,0 0 0,0 0 0,0 0 1,0 0-1,0 0 0,0 0 0,0 0 0,0 0 1,0 0-1,0 0 0,0 0 0,0 0 0,0 0 0,-1 0 1,1 0-1,0 0 0,0 0 0,0 0 0,0 0 0,0 0 1,0 0-1,0 0 0,0-1 0,0 1 0,0 0 1,0 0-1,0 0 0,0 0 0,0 0 0,0 0 0,0 0 1,0 0-1,0 0 0,0 0 0,0 0 0,0 0 1,0 0-1,0 0 0,0-1 0,0 1 0,0 0 0,0 0 1,0 0-1,0 0 0,0 0 0,0 0 0,0 0 0,0 0 1,-6 7-38,-4 12-16,6-8 22,0 1 0,1 0 1,0-1-1,-2 19 0,4-22 16,1-7 11,-1 0 0,1 0 0,0 1-1,0-1 1,0 0 0,0 0 0,0 0-1,0 1 1,0-1 0,0 0 0,0 0-1,1 1 1,-1-1 0,0 0-1,1 0 1,-1 0 0,1 0 0,-1 0-1,1 0 1,0 0 0,-1 0 0,1 0-1,0 0 1,0 0 0,0 0 0,0 0-1,0 0 1,0-1 0,0 1 0,0 0-1,0-1 1,0 1 0,0-1-1,0 1 1,3 0 0,-1-1-2,-1 1 0,1-1-1,0 0 1,0 0 0,0 0 0,0 0 0,0-1-1,0 1 1,0-1 0,0 0 0,-1 0 0,1 0-1,0 0 1,2-1 0,3-3 2,-1 0 1,0-1-1,0 1 0,0-1 1,-1 0-1,0-1 0,0 0 0,6-9 1,2-5-86,17-37-1,-30 57 65,-2 12-76,-3 19 31,2-23 76,1 0-1,0 0 1,0 0 0,1 0-1,0 0 1,0 0-1,1 0 1,0 0 0,2 11-1,-3-17-2,1-1-1,-1 1 1,1 0-1,0 0 1,-1 0 0,1 0-1,0-1 1,0 1-1,-1 0 1,1-1-1,0 1 1,0-1 0,0 1-1,0-1 1,0 1-1,0-1 1,0 0-1,0 1 1,0-1 0,0 0-1,0 0 1,0 1-1,0-1 1,0 0 0,0 0-1,1-1 1,2 1 7,0 0 0,-1 0 1,1-1-1,-1 1 0,1-1 1,5-2-1,-2-1 10,1-1-1,-1 0 1,0 0 0,0 0-1,0-1 1,9-9 0,-8 6 6,1 1 0,12-8-1,-21 15-21,0 1 0,0 0-1,0-1 1,1 1 0,-1 0-1,0 0 1,0-1 0,1 1-1,-1 0 1,0 0 0,1 0-1,-1-1 1,0 1 0,1 0-1,-1 0 1,0 0 0,1 0-1,-1 0 1,0 0-1,1 0 1,-1 0 0,0 0-1,1 0 1,-1 0 0,0 0-1,1 0 1,-1 0 0,0 0-1,1 0 1,-1 0 0,1 0-1,-1 0 1,0 0 0,1 1-1,-1-1 1,0 0 0,0 0-1,1 0 1,-1 1 0,0-1-1,1 0 1,-1 0-1,0 1 1,0-1 0,0 0-1,1 0 1,-1 1 0,0-1-1,0 0 1,0 1 0,0-1-1,1 0 1,-1 1 0,0-1-1,0 0 1,0 1 0,0-1-1,0 0 1,0 1 0,0-1-1,0 1 1,0-1 0,0 0-1,0 1 1,-4 25 51,3-24-49,1 0 5,-4 20 29,4-21-31,0 0 0,0 0 0,0 0 0,0-1 0,0 1 0,0 0 0,0 0 0,0 0 0,0 0 0,0 0 0,0 0 0,1 0 0,-1-1 1,0 1-1,1 0 0,-1 0 0,1 0 0,-1-1 0,1 2 0,2-3 15,0 0 1,0 0 0,-1 0-1,1 0 1,0-1-1,-1 0 1,1 1 0,-1-1-1,3-2 1,78-66 102,-82 69-124,0 0-1,0 0 0,0 1 1,0-1-1,0 0 0,0 1 1,0-1-1,0 1 0,0-1 1,1 1-1,-1 0 0,0-1 1,2 1-1,-2 0-2,-1 0 0,1 0 0,-1 0 0,1 0 0,-1 0 0,1 1 0,-1-1 0,1 0 0,-1 0 0,1 0 0,-1 1 0,1-1 0,-1 0 0,1 1 0,-1-1 0,1 0 0,-1 1 0,0-1 0,1 1 0,-1-1 0,1 1 0,0 3-10,1 0 0,-1 0 0,0 0 0,0 0 0,0 0-1,0 6 1,1 0-1,-2-9 8,0 1 0,0-1-1,1 0 1,-1 1 0,0-1-1,1 0 1,-1 0 0,1 0 0,-1 1-1,1-1 1,-1 0 0,1 0-1,1 2 1,-1-3 3,0 1 0,0-1 0,0 0 1,0 0-1,0 1 0,0-1 0,0 0 0,0 0 0,0 0 0,0 0 0,0 0 0,0 0 1,0-1-1,0 1 0,0 0 0,0 0 0,1-1 0,5-1 9,0 0 0,0 1 0,14-1 0,-18 2-3,-1 0 1,1 1-1,0-1 0,0 1 1,0 0-1,0 0 0,-1 0 1,1 0-1,0 0 0,-1 0 1,1 1-1,-1-1 0,3 3 1,5 3 7,-1 0 1,-1 1 0,1 0 0,-1 0-1,-1 1 1,9 11 0,-16-19-33,0-1 0,0 0 0,0 1 0,0-1 0,0 0 0,0 1 0,1-1 0,-1 0 0,0 0 0,0 1-1,0-1 1,1 0 0,-1 0 0,0 1 0,0-1 0,1 0 0,-1 0 0,0 1 0,0-1 0,1 0 0,-1 0 0,0 0 0,1 0 0,-1 0 0,0 0 0,1 1 0,-1-1 0,0 0 0,1 0 0,2-9-605,-4-10-3806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08.748"/>
    </inkml:context>
    <inkml:brush xml:id="br0">
      <inkml:brushProperty name="width" value="0.05" units="cm"/>
      <inkml:brushProperty name="height" value="0.05" units="cm"/>
      <inkml:brushProperty name="color" value="#AB008B"/>
    </inkml:brush>
  </inkml:definitions>
  <inkml:trace contextRef="#ctx0" brushRef="#br0">1 31 12160,'0'0'800,"59"10"-368,-6-5 0,23-3 80,7 1 8,7-1-16,-3-4-8,-9-11-152,-7-2-1,1 4-103,-11-1 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30.633"/>
    </inkml:context>
    <inkml:brush xml:id="br0">
      <inkml:brushProperty name="width" value="0.05" units="cm"/>
      <inkml:brushProperty name="height" value="0.05" units="cm"/>
      <inkml:brushProperty name="color" value="#AB008B"/>
    </inkml:brush>
  </inkml:definitions>
  <inkml:trace contextRef="#ctx0" brushRef="#br0">0 611 5120,'0'0'3904,"10"-1"-3534,-3 0-289,-3 1-40,0 0 0,-1 0 0,1-1 0,0 1-1,-1-1 1,1 0 0,-1 0 0,1 0 0,-1-1-1,0 1 1,1-1 0,-1 0 0,0 0 0,0 0-1,0 0 1,5-5 0,5-9 291,-1-1 0,0-1 0,-1 0 0,-1 0 0,-1-1 0,-1 0 0,9-30 0,27-145 1157,-36 153-1089,17-113 1457,-23 149-1598,1-6 99,-3 11-352,0 0 1,0 0-1,0 0 1,0 0-1,0-1 1,0 1-1,0 0 0,0 0 1,0 0-1,0 0 1,0-1-1,0 1 1,0 0-1,0 0 0,0 0 1,-1 0-1,1-1 1,0 1-1,0 0 1,0 0-1,0 0 1,0 0-1,0 0 0,0-1 1,0 1-1,-1 0 1,1 0-1,0 0 1,0 0-1,0 0 0,0 0 1,0 0-1,-1 0 1,1 0-1,0-1 1,0 1-1,0 0 1,0 0-1,-1 0 0,1 0 1,0 0-1,-1 0 1,1 1 6,-1 0 0,1 0 0,-1-1 0,1 1 1,0 0-1,-1 0 0,1 0 0,0 0 0,-1 0 0,1 0 0,0-1 1,0 1-1,0 0 0,0 0 0,0 2 0,-2 6 30,-16 54 92,5-25-69,3 1-1,1 0 1,-5 50-1,11-51 29,2 1 0,1 0 0,9 66 0,-8-102-83,-1 0 0,1 1 0,0-1 0,0 0-1,0 1 1,0-1 0,1 0 0,-1 0 0,1 0 0,2 4-1,-2-6-3,-1 0 0,1 0 1,-1 1-1,1-1 0,0 0 0,-1 0 0,1-1 0,0 1 0,0 0 0,0-1 0,-1 1 0,1-1 0,0 1 0,0-1 0,0 0 0,0 0 0,0 0 0,0 0 0,3 0 0,3-1-3,1-1 0,0 0 0,-1 0 0,1-1 0,-1 0 0,1 0 0,-1-1 0,-1 0 0,1 0-1,0-1 1,12-11 0,3-3 0,-2-1 0,24-28 0,-41 43-30,1-1 0,-1 1 0,-1-1 1,5-6-1,-21 44 81,9-24-44,0 0 0,1 1 0,-3 14 0,5-20-9,1 0 0,-1 1 1,1-1-1,0 0 0,0 0 0,1 1 0,-1-1 1,1 0-1,0 0 0,-1 0 0,1 1 0,1-1 0,-1 0 1,2 3-1,-1-3-2,-1 0 0,1 0 1,0 0-1,0 0 0,1 0 1,-1 0-1,4 3 0,-5-7 9,0 1-1,0-1 1,0 0-1,0 1 1,0-1-1,0 0 0,-1 1 1,1-1-1,0 0 1,0 0-1,-1 0 0,1 0 1,0 0-1,-1 0 1,1 0-1,-1 0 1,1 0-1,-1-2 0,0-6 15,-2 1-1,1-1 1,-1 0 0,-1 1-1,1-1 1,-1 1-1,-7-13 1,-6-17 46,16 37-68,1 0 0,-1 1 1,0-1-1,0 0 0,0 1 1,0-1-1,1 0 1,-1 1-1,0-1 0,0 1 1,1-1-1,-1 0 0,1 1 1,-1-1-1,0 1 0,1-1 1,-1 1-1,1-1 0,-1 1 1,1 0-1,0-1 0,-1 1 1,1-1-1,-1 1 0,1 0 1,0 0-1,-1-1 0,1 1 1,0 0-1,-1 0 1,1 0-1,0 0 0,0 0 1,27-6 40,29 1-8,-36 4-2,1-1-1,41-10 1,-40 2 179,-23 10-320,1-1 1,-1 1-1,1 0 1,0-1-1,-1 1 1,1 0-1,-1-1 1,1 1-1,-1 0 1,1-1-1,-1 1 1,0-1 0,1 1-1,-1-1 1,1 1-1,-1-1 1,0 0-1,0 1 1,1-1-1,-1 1 1,0-1-1,0 0 1,0 1-1,1-1 1,-1 1-1,0-1 1,0 0 0,0 1-1,0-1 1,0-1-1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30.937"/>
    </inkml:context>
    <inkml:brush xml:id="br0">
      <inkml:brushProperty name="width" value="0.05" units="cm"/>
      <inkml:brushProperty name="height" value="0.05" units="cm"/>
      <inkml:brushProperty name="color" value="#AB008B"/>
    </inkml:brush>
  </inkml:definitions>
  <inkml:trace contextRef="#ctx0" brushRef="#br0">0 106 11048,'0'0'360,"83"-20"-232,-34 11 312,-1-3 8,5-1 120,1 3 8,-12 1 8,-1 4 8,-5-5-64,-6 0 16,-4 5-120,-6 3-1,-8 4-183,-2 1-8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7.921"/>
    </inkml:context>
    <inkml:brush xml:id="br0">
      <inkml:brushProperty name="width" value="0.05" units="cm"/>
      <inkml:brushProperty name="height" value="0.05" units="cm"/>
      <inkml:brushProperty name="color" value="#AB008B"/>
    </inkml:brush>
  </inkml:definitions>
  <inkml:trace contextRef="#ctx0" brushRef="#br0">1 782 5224,'0'0'2137,"12"-15"-1704,-5 7-352,75-92 728,105-188 1844,-154 239-2269,-23 36-247,-2 1 1,1-1 0,-2 0-1,10-23 1,80-187 1749,-97 223-1856,0-1 0,1 1 1,-1-1-1,0 0 1,0 1-1,0-1 0,1 1 1,-1-1-1,0 1 1,1-1-1,-1 1 1,0-1-1,1 1 0,-1-1 1,1 1-1,-1 0 1,1-1-1,-1 1 0,1 0 1,-1-1-1,1 1 1,-1 0-1,1-1 0,2 13 250,-7 24-130,-21 65-1,-5-2 0,-43 99 0,48-134-112,-12 22 55,-56 94 0,40-83 33,47-85-82,-1 0-1,0-1 1,-17 21 0,21-29-11,1-1-1,-1 1 0,1-1 1,-1 1-1,0-1 1,0 0-1,0 0 1,0 0-1,0 0 0,0-1 1,0 1-1,-1-1 1,1 0-1,-1 0 1,1 0-1,-1 0 1,1-1-1,-1 0 0,-6 1 1,9-1-16,1 0 0,-1-1 0,0 1 1,0 0-1,1 0 0,-1 0 0,0-1 0,0 1 1,1 0-1,-1-1 0,0 1 0,1 0 0,-1-1 1,1 1-1,-1-1 0,0 1 0,1-1 0,-1 1 0,1-1 1,-1 0-1,1 1 0,0-1 0,-1 0 0,1 1 1,-1-1-1,1 0 0,0 0 0,-1-1 19,1 0-1,0-1 0,0 1 1,0 0-1,0 0 0,0 0 1,0 0-1,0 0 0,2-4 1,0 0 12,0 0 1,0 0 0,0 0 0,1 1 0,0-1 0,5-5 0,6-5 14,0 1 0,1 0 0,1 1 0,1 1 0,27-17 0,96-43 28,-49 27-60,-51 26-20,79-48 10,-104 58-21,0-1 1,0-1 0,-1 0 0,-1-1 0,17-20 0,-17 15 9,1 0 9,1 1 0,23-23 0,-23 26-13,-2-1 1,0 0-1,-1 0 0,-1-1 0,0-1 0,-1 0 1,-1 0-1,0-1 0,-1 0 0,-1 0 1,5-23-1,-9 23 22,0-1 1,0-33-1,-4 46-23,0 1 0,0-1 1,0 1-1,0 0 0,-1-1 0,0 1 0,0 0 0,-1 0 1,-4-9-1,-1-1 0,8 15-5,0 0 0,0-1 1,-1 1-1,1 0 0,0-1 0,0 1 0,0 0 0,0-1 0,0 1 0,0 0 0,-1-1 0,1 1 0,0 0 0,0-1 0,0 1 0,-1 0 0,1 0 0,0-1 0,0 1 0,-1 0 0,1 0 0,0 0 0,-1-1 0,1 1 0,0 0 0,0 0 0,-1 0 0,1 0 0,-1 0 0,1 0 0,0 0 0,-1-1 0,1 1 0,0 0 0,-1 0 0,1 0 0,0 0 0,-1 1 0,1-1 1,-1 0-1,-8 13-2,3-3-3,-10 19-20,2 0-1,0 2 1,-10 32 0,21-53 21,-9 32-31,1 1 0,3 1 0,-4 56-1,4-33-22,4-33 2,1 58-1,3-76 47,2 1-1,0-1 0,0 1 0,2-1 1,7 22-1,-9-32 23,0-2 1,0 1 0,1 0-1,0 0 1,0-1 0,0 0-1,0 1 1,6 4 0,-7-7-5,-1-1 1,1 1-1,0-1 1,0 0-1,0 1 1,0-1 0,0 0-1,0 0 1,0 0-1,0-1 1,0 1 0,0 0-1,1-1 1,-1 1-1,0-1 1,0 0-1,0 0 1,1 0 0,-1 0-1,0 0 1,4-1-1,2-2 16,-1 1 1,1-2-1,0 1 0,-1-1 0,0 0 0,1-1 0,-2 0 0,1 0 0,0 0 0,-1-1 0,10-11 0,4-8 72,30-49-1,-26 36 20,-11 16-47,0-1-1,-2-1 1,10-29 0,-16 41-59,-4 11-8,0 1 0,-1-1 0,1 0 0,-1 0 0,1 0 0,-1 0 0,1 0 0,-1 0 0,0-1 0,0 1 0,1 0 0,-1 0 0,0 0 0,0 0 0,0 0 0,0 0 0,0 0 0,0 0 0,-1 0-1,1-1 1,-1 0 0,0-1 5,1 3 19,-2 19 19,-11 20-66,3 0 0,1 1 0,-4 49 0,12-81 2,1 1 1,0 0-1,1 0 0,0 0 1,0 0-1,1-1 0,0 1 0,7 16 1,-8-22 21,0 0 0,0-1 1,1 1-1,-1-1 0,0 1 1,1-1-1,0 0 0,0 0 1,-1 0-1,1 0 0,1 0 1,-1 0-1,0 0 0,0 0 1,1-1-1,-1 1 0,1-1 1,-1 0-1,1 0 0,-1 0 1,1 0-1,0 0 0,0-1 1,-1 1-1,1-1 0,0 1 1,0-1-1,0 0 0,-1 0 1,1-1-1,4 0 0,1-1 11,1-1 0,-1 0 0,0 0 0,-1-1 0,1 0 0,-1 0 0,1-1 0,-1 0 0,-1 0 0,1-1 0,9-10 0,1-3 55,0-2 0,20-32-1,-31 42-30,0 0-1,0-1 1,-1 0 0,3-14 0,8-17 114,-9 14 5,-6 22-150,-3 21-72,-3 10 24,1 1 0,1 0-1,1 0 1,2 0 0,0 1 0,5 25 0,-3-35 40,0-3-29,1 0-1,-1-1 0,8 18 1,-9-28 32,0 1 1,0 0 0,0 0-1,1-1 1,0 1-1,-1 0 1,1-1 0,0 0-1,0 1 1,0-1-1,1 0 1,-1 0 0,0 0-1,1-1 1,-1 1 0,1 0-1,0-1 1,0 0-1,4 2 1,-3-1 20,1-1 0,-1 0 0,0 0 1,1-1-1,-1 1 0,1-1 0,-1 0 0,5 0 0,-7-1-11,1 0-1,-1 0 0,0 1 1,1-2-1,-1 1 1,0 0-1,0 0 0,0-1 1,0 1-1,0-1 1,0 0-1,0 0 0,0 1 1,-1-1-1,1 0 1,2-4-1,15-25 84,-1 0-1,15-38 1,23-40 93,-50 98-179,-5 8-6,0 1 0,1 0-1,-1-1 1,1 1 0,-1 0 0,1 0-1,0 0 1,0 0 0,2-2-1,-3 3-1,18-16-56,-19 17 54,1-1 1,-1 0-1,1 1 1,-1-1-1,1 0 1,-1 0 0,0 1-1,0-1 1,1 0-1,-1 0 1,0 1-1,0-1 1,0 0-1,0 0 1,0 0-1,0 0 1,0 1 0,0-1-1,0 0 1,0 0-1,0 0 1,-1 1-1,1-1 1,0 0-1,-1 0 1,1 0-1,-1 0 1,-3-15 37,1 4-6,3 12-30,0 0 1,0 0-1,0 0 1,0 0-1,0-1 1,0 1-1,0 0 1,0 0-1,0 0 0,0 0 1,0 0-1,-1 0 1,1 0-1,0 0 1,0-1-1,0 1 0,0 0 1,0 0-1,0 0 1,0 0-1,-1 0 1,1 0-1,0 0 1,0 0-1,0 0 0,0 0 1,0 0-1,-1 0 1,1 0-1,0 0 1,0 0-1,0 0 1,0 0-1,0 0 0,-1 0 1,1 0-1,0 0 1,0 0-1,0 0 1,0 0-1,0 0 1,0 0-1,-1 0 0,1 1 1,0-1-1,0 0 1,0 0-1,0 0 1,0 0-1,0 0 0,0 0 1,0 0-1,0 0 1,0 1-1,-1-1 1,-2-1-8,3 1 6,0 0-1,0 0 1,0 0 0,-1 0-1,1 0 1,0 0-1,0 0 1,0-1-1,-1 1 1,1 0 0,0 0-1,0 0 1,-1 0-1,1 0 1,0 0-1,0 0 1,-1 0-1,1 0 1,0 0 0,0 0-1,-1 1 1,1-1-1,0 0 1,0 0-1,0 0 1,-1 0-1,1 0 1,0 0 0,0 0-1,0 1 1,-1-1-1,1 0 1,0 0-1,0 0 1,0 0 0,0 1-1,-1-1 1,1 0-1,0 0 1,0 1-1,-3 8-9,0 1-1,0 0 0,1 0 0,0 0 1,1 0-1,0 0 0,1 0 1,1 17-1,2-4-20,0 0 1,11 38-1,-13-60 32,-1 0 0,0 0 0,0 0 1,1 0-1,-1 0 0,1 0 0,-1 0 0,1 0 0,-1 0 0,1 0 0,0 0 0,-1 0 0,1 0 0,0-1 0,0 1 0,0 0 0,0-1 0,-1 1 0,1 0 0,0-1 0,0 1 0,0-1 0,0 0 0,0 1 0,0-1 0,1 0 0,-1 1 0,0-1 0,0 0 0,0 0 1,0 0-1,0 0 0,0 0 0,0 0 0,0 0 0,0-1 0,0 1 0,1 0 0,-1 0 0,0-1 0,0 1 0,0-1 0,0 1 0,1-2 0,6-2 12,1-1 0,-1 0 0,-1-1 0,9-6 0,-10 6 1,69-59 96,-51 42-50,1 1 0,1 2 0,37-23 0,-55 39-41,1 1-1,0 0 0,0 0 1,1 1-1,-1 0 0,0 1 1,1 0-1,14 0 0,-3 7 97,-22-5-113,-1-1-1,1 1 1,-1-1 0,1 1 0,-1 0 0,1-1 0,0 1 0,-1 0-1,1 0 1,0 0 0,-1 0 0,-1 2 0,-2 2 1,-56 37-1,45-32-5,0 1-1,1 0 1,0 2 0,0-1-1,2 2 1,-14 15 0,23-24 4,1 1 0,-1 0 0,1 0 0,1 0 0,-1 0 0,1 1 0,0-1 0,1 1 0,-1-1 1,0 12-1,2-16 3,0 0 0,0 0 1,0 0-1,0 0 0,0 0 1,1 0-1,-1 0 0,1 0 1,0 0-1,-1 0 0,1 0 1,0-1-1,0 1 0,0 0 1,0-1-1,2 3 0,-1-2 2,-1-1-1,1 0 0,0 0 1,0 0-1,0 0 1,0 0-1,-1-1 0,1 1 1,0 0-1,0-1 1,0 0-1,0 1 0,0-1 1,1 0-1,-1 0 0,0 0 1,0 0-1,0-1 1,3 0-1,5-1 8,1-1 0,-1 0 0,0-1 0,0-1-1,0 1 1,0-1 0,-1-1 0,0 0 0,0 0 0,0-1 0,12-12 0,-5 3 7,-1-1 1,0-1 0,-2 0 0,20-32-1,-9 8 62,-2-2-1,16-46 1,-30 68-47,-2 0 0,0 0 0,-2-1 0,0 1 0,-1-1 0,-1-34 0,-2 39-11,0 12-14,0-1-1,1 1 1,-2-1-1,1 1 1,-1-1-1,0 1 1,-1-1-1,1 1 1,-1 0-1,0-1 1,-1 1-1,-4-8 1,6 13-9,1 1 1,-1-1-1,0 1 1,1 0-1,-1-1 1,0 1 0,1 0-1,-1 0 1,1-1-1,-1 1 1,0 0-1,0 0 1,1 0 0,-1 0-1,0 0 1,1 0-1,-1 0 1,0 0-1,1 0 1,-1 0 0,0 0-1,1 0 1,-1 1-1,0-1 1,1 0-1,-1 0 1,0 1 0,1-1-1,-1 1 1,1-1-1,-1 0 1,0 1-1,1-1 1,-1 1 0,1-1-1,0 1 1,-1-1-1,1 1 1,-1 0-1,0 0 1,-19 28 1,8-8-16,1 1-1,0 0 1,2 0-1,1 1 1,1 0 0,-8 45-1,12-52 2,2 1-1,0-1 1,1 1-1,0 0 1,2 0-1,0-1 1,0 1-1,2-1 1,0 0-1,12 30 1,-8-28-12,1 0 0,0 0 0,24 31 1,-29-43 15,1-1 0,0 0 0,0 1 0,0-2 0,1 1 0,-1-1 1,1 0-1,0 0 0,1 0 0,-1-1 0,1 0 0,-1 0 0,1-1 1,8 2-1,5 2-30,-19-5 27,1 0-1,0-1 1,-1 1-1,1 0 1,0-1 0,0 1-1,0-1 1,0 0 0,0 1-1,0-1 1,-1 0-1,1 0 1,0 0 0,0 0-1,0-1 1,0 1 0,0 0-1,0-1 1,0 0 0,-1 1-1,1-1 1,0 0-1,0 0 1,2-2 0,-4 3-51,1 0 0,-1 0 0,0 0 1,0 0-1,0 0 0,0-1 1,0 1-1,1 0 0,-1 0 0,0 0 1,0 0-1,0-1 0,0 1 0,0 0 1,0 0-1,0 0 0,0 0 0,0-1 1,0 1-1,0 0 0,0 0 1,0 0-1,0-1 0,0 1 0,0 0 1,0 0-1,0 0 0,0-1 0,0 1 1,0 0-1,0 0 0,0 0 0,0 0 1,0-1-1,0 1 0,0 0 1,-1 0-1,1 0 0,0 0 0,0-1 1,0 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52.283"/>
    </inkml:context>
    <inkml:brush xml:id="br0">
      <inkml:brushProperty name="width" value="0.05" units="cm"/>
      <inkml:brushProperty name="height" value="0.05" units="cm"/>
      <inkml:brushProperty name="color" value="#AB008B"/>
    </inkml:brush>
  </inkml:definitions>
  <inkml:trace contextRef="#ctx0" brushRef="#br0">138 91 5016,'0'0'11926,"10"-5"-11598,-10 5-325,18-8 232,-1 0 0,1 1 0,0 1 0,29-7-1,-42 13-177,3-2 75,0 1 0,0 0 1,0 1-1,1 0 1,-1 0-1,13 3 0,-20-3-112,1 0 1,-1 1-1,0-1 0,0 1 1,0-1-1,0 1 0,0-1 0,1 1 1,-1 0-1,0 0 0,0 0 0,-1-1 1,1 1-1,0 0 0,0 0 0,0 0 1,-1 0-1,1 0 0,0 1 0,0 0 1,-1 1-3,1-1 1,-1 1-1,0-1 1,1 1-1,-1-1 0,0 1 1,-1-1-1,1 1 1,0-1-1,-1 1 1,0-1-1,1 1 1,-1-1-1,-2 3 1,-8 22 122,-2-2 0,-1 1 0,-2-2 1,0 0-1,-1 0 0,-1-2 0,-2 0 0,0-2 1,-1 0-1,-44 32 0,53-47 175,8-3 156,11-2-231,46-3-22,-35 1-181,0 1 0,20 2 1,-32-1-33,0 0 10,0 1 0,0 0 0,0 0 0,0 0 0,0 1 0,7 2 0,-12-3-13,1 0-1,-1-1 1,0 1-1,0 0 0,0 0 1,0 0-1,0 0 1,0 0-1,0 0 0,0 1 1,0-1-1,0 0 1,0 0-1,-1 1 1,1-1-1,0 0 0,-1 1 1,1-1-1,-1 0 1,0 1-1,1-1 0,-1 1 1,0-1-1,0 1 1,0-1-1,0 1 1,0-1-1,0 1 0,-1-1 1,1 1-1,-1 1 1,-1 5 1,0 0 1,-1 0 0,0-1-1,-1 1 1,0-1-1,0 0 1,0 0 0,-1 0-1,0 0 1,-11 11 0,1-4 22,0-1 0,-1 0 0,-21 13 1,25-19 33,-1 0 1,1 0 0,-2-1-1,1-1 1,-1 0 0,1-1-1,-1 0 1,0-1 0,-1-1-1,1 0 1,-15-1 0,25 1 108,15-6-128,148-86 45,-105 63-24,86-60 1,-68 38-14,28-20 66,-96 65-106,-1 1 0,0-1 0,0 1 1,0-1-1,-1 0 0,3-5 0,13-16 261,-18 24-254,0 1 0,0 0-1,1-1 1,-1 1-1,0-1 1,1 1 0,-1 0-1,0-1 1,1 1 0,-1 0-1,0-1 1,1 1 0,-1 0-1,1 0 1,-1 0-1,1-1 1,-1 1 0,0 0-1,1 0 1,-1 0 0,1 0-1,-1 0 1,1 0 0,-1 0-1,1 0 1,-1 0-1,1 0 1,-1 0 0,1 0-1,-1 0 1,1 0 0,-1 0-1,1 0 1,-1 0 0,0 1-1,1-1 1,-1 0-1,1 0 1,-1 1 0,0-1-1,1 0 1,-1 0 0,1 1-1,-1-1 1,0 0 0,0 1-1,1-1 1,-1 1-1,1 0 1,10 9 47,-4-7-35,-1 0 1,1-1-1,0 0 0,0 0 0,0 0 0,0-1 1,0 1-1,0-2 0,0 1 0,0-1 0,0 0 1,0-1-1,0 0 0,0 0 0,0 0 0,0-1 0,0 0 1,12-5-1,-16 5-15,0 0 1,0 0-1,1-1 0,-2 1 1,1-1-1,0 1 1,0-1-1,-1 0 0,0 0 1,4-6-1,-5 8-8,-1 0 0,1 0 0,-1 0 0,0 0 0,1 0-1,-1 0 1,0 0 0,0 0 0,0 0 0,1-1 0,-1 1 0,0 0-1,-1 0 1,1 0 0,0 0 0,0 0 0,0 0 0,-1 0 0,1 0 0,0-1-1,-1 1 1,1 0 0,-1 0 0,1 0 0,-1 1 0,0-1 0,1 0-1,-1 0 1,0 0 0,0 0 0,0 1 0,1-1 0,-1 0 0,0 0 0,0 1-1,0-1 1,-2 0 0,-15-10 78,14 8-75,0 1 1,0-1-1,0 1 0,-1 0 1,1 0-1,0 0 0,-1 1 1,0-1-1,1 1 0,-1 0 1,0 1-1,-5-1 1,-36-4 47,44 4-64,2 1-1,4-5-25,20-8 8,0 0 0,1 2-1,1 1 1,-1 0 0,2 2 0,32-6 0,-35 9 29,-21 4-2,-1 0-1,1 1 1,0-1-1,0 0 1,0 1-1,0 0 1,0-1-1,0 1 1,0 0-1,0 1 1,0-1-1,0 0 1,0 1-1,0 0 1,0 0-1,0 0 1,0 0-1,-1 0 1,5 2 0,-3 0-1,-1-1 1,0 1 0,1 0-1,-1 0 1,0 0 0,0 0 0,0 1-1,-1-1 1,1 1 0,-1-1 0,0 1-1,0 0 1,0 0 0,-1 0-1,1 0 1,-1 0 0,1 6 0,-1-4 13,-1 0 0,1 0 1,-2 0-1,1 0 1,-1-1-1,0 1 1,0 0-1,0 0 1,-1-1-1,0 1 1,0-1-1,-4 8 0,55-56 264,-31 28-251,0 1-1,0 1 1,1 0-1,1 1 1,34-14-1,-48 23-22,0 1 0,1-1 0,-1 2 0,1-1 0,0 1 0,0 0 0,-1 0 0,1 1 0,0 0 0,0 0 0,10 2 0,-13-1 1,-1 0 0,0-1 0,0 1 0,0 0 0,0 0 0,0 1 0,0-1 0,0 1 0,0-1 0,0 1 0,0 0 0,-1 0 0,1 0 0,-1 1 0,0-1 0,1 1 0,-1-1 0,0 1 0,-1 0-1,1-1 1,0 1 0,-1 0 0,1 0 0,-1 0 0,1 6 0,3 13 33,-4-14-4,0 0 0,1 0 0,0-1 0,0 1 0,1-1 0,0 1 0,5 10 0,-7-17-24,1 0-1,-1 0 1,0 0 0,1-1 0,-1 1 0,0 0 0,1 0-1,-1-1 1,1 1 0,-1-1 0,1 1 0,-1-1 0,1 0-1,0 0 1,-1 1 0,1-1 0,-1 0 0,1 0 0,0-1-1,-1 1 1,1 0 0,-1 0 0,1-1 0,-1 1 0,1-1-1,-1 0 1,2 0 0,5-2 29,0-1 0,0 0 1,10-6-1,-9 4-20,0 0 0,0 0 0,-1-1 0,1 0 0,-2-1 0,1 0 0,-1 0 0,0-1 0,-1 0 0,0 0 0,0 0 0,-1-1 0,7-16 0,-11 25-15,-1 0 0,1-1 1,-1 1-1,1 0 0,-1-1 1,0 1-1,1 0 0,-1-1 1,0 1-1,0-1 0,0 1 1,0 0-1,0-1 0,-1 1 1,1 0-1,-1-3 0,0-1 19,1 4-22,0 1-1,0 0 0,-1 0 1,1 0-1,0-1 0,0 1 1,0 0-1,0 0 0,0 0 1,0 0-1,-1 0 0,1-1 1,0 1-1,0 0 0,0 0 1,-1 0-1,1 0 0,0 0 1,0 0-1,0 0 0,-1 0 1,1-1-1,0 1 0,0 0 0,0 0 1,-1 0-1,1 0 0,0 0 1,0 0-1,0 0 0,-1 0 1,1 0-1,0 1 0,0-1 1,0 0-1,-1 0 0,1 0 1,0 0-1,0 0 0,0 0 1,-1 0-1,1 0 0,0 0 1,0 1-1,0-1 0,0 0 1,-1 0-1,1 0 0,0 0 1,0 1-1,0-1 0,0 0 1,0 0-1,0 0 0,0 1 0,-1-1 1,-8 11-1,9-11 0,-3 4-9,1 0 1,-1 0-1,1 0 0,0 1 1,1-1-1,-1 0 0,1 1 1,-1 0-1,1-1 1,1 1-1,-1 0 0,1-1 1,-1 1-1,1 0 0,1 0 1,-1-1-1,1 1 1,0 0-1,2 6 0,-2-8 5,0 1 0,0-1 0,1 0 0,-1 0 0,1-1 0,-1 1 0,1 0 0,0 0 0,1-1 0,-1 1 0,0-1 0,1 0 0,-1 1-1,1-1 1,-1-1 0,1 1 0,0 0 0,0 0 0,0-1 0,0 0 0,0 0 0,0 0 0,1 0 0,-1 0 0,0 0 0,1-1 0,-1 0 0,4 1-1,-4-2 7,0 1-1,1-1 1,-1 0-1,0 0 0,0 0 1,1 0-1,-1 0 1,0-1-1,0 1 0,0-1 1,3-3-1,31-26 34,-29 24-29,2-4 16,0 0-1,-1-1 0,0 0 0,-1-1 0,12-23 0,2-4 87,-6-1 45,-16 41-153,0 0 0,0 0 0,0-1-1,0 1 1,0 0 0,0 0-1,0 0 1,0 0 0,0 0 0,0 0-1,0 0 1,0 0 0,0 0-1,0 0 1,0 0 0,1 0 0,-1-1-1,0 1 1,0 0 0,0 0-1,0 0 1,0 0 0,0 0 0,0 0-1,0 0 1,0 0 0,0 0 0,0 0-1,1 0 1,-1 0 0,0 0-1,0 0 1,0 0 0,0 0 0,0 0-1,0 0 1,0 0 0,0 0-1,0 0 1,0 0 0,1 0 0,-1 0-1,0 0 1,0 0 0,0 0-1,0 0 1,0 0 0,0 0 0,0 0-1,0 1 1,0-1 0,0 0-1,0 0 1,0 0 0,0 0 0,1 0-1,-1 0 1,0 0 0,0 0-1,0 0 1,0 0 0,0 0 0,0 0-1,0 1 1,0-1 0,0 0-1,2 11 22,0 15 14,-2-16-26,1 9 2,-1-1 1,-1 0-1,-1 1 1,0-1-1,-1 0 1,-8 25-1,10-40-5,-1-1 0,1 1 0,0 0 0,-1-1 0,0 1 0,1-1-1,-1 0 1,0 0 0,0 1 0,-1-1 0,1-1 0,0 1 0,-1 0 0,1 0 0,-1-1 0,-4 3 0,6-4-1,-1 1 0,0-1 0,0 1 0,0-1 0,0 1 1,0-1-1,1 0 0,-1 0 0,0 0 0,0 0 0,0 0 0,0 0 1,0-1-1,0 1 0,1-1 0,-1 1 0,0-1 0,0 0 0,1 0 1,-1 1-1,0-1 0,1 0 0,-1-1 0,1 1 0,-3-2 0,4 3-5,0 0-1,-1 0 1,1-1-1,0 1 1,0 0-1,0 0 0,0 0 1,0 0-1,0 0 1,0 0-1,0-1 1,0 1-1,-1 0 1,1 0-1,0 0 0,0 0 1,0-1-1,0 1 1,0 0-1,0 0 1,0 0-1,0 0 0,0-1 1,0 1-1,0 0 1,0 0-1,0 0 1,0 0-1,1 0 1,-1-1-1,0 1 0,0 0 1,0 0-1,0 0 1,0 0-1,0 0 1,0-1-1,0 1 0,0 0 1,1 0-1,8-5 7,12 0-4,40-8 4,-40 8 8,37-5 1,-48 10-43,-1-1 1,0-1 0,1 0 0,-1 0-1,0 0 1,0-1 0,0-1 0,-1 0-1,13-7 1,-15 3-532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54.369"/>
    </inkml:context>
    <inkml:brush xml:id="br0">
      <inkml:brushProperty name="width" value="0.05" units="cm"/>
      <inkml:brushProperty name="height" value="0.05" units="cm"/>
      <inkml:brushProperty name="color" value="#AB008B"/>
    </inkml:brush>
  </inkml:definitions>
  <inkml:trace contextRef="#ctx0" brushRef="#br0">1 831 6520,'0'0'4914,"10"5"-4451,33 14-56,-40-19-373,-1 1 1,1-1 0,-1 0-1,1 0 1,-1 0 0,1 0-1,-1 0 1,1 0 0,-1-1 0,1 1-1,-1-1 1,0 0 0,1 0-1,-1 0 1,0 0 0,0 0-1,1 0 1,2-3 0,2 0 59,6-6 53,0 1 0,0-2 0,-1 0-1,-1 0 1,0-1 0,0 0 0,13-22 0,3-1 197,-2 1-12,-1-2 0,-1 0 0,-2-1 0,-2-2 1,22-60-1,-32 75-102,-2 6 79,0-1 0,-1 0 0,0 0-1,-2 0 1,0-1 0,1-31 0,-5 51-16,-7 12 564,-44 197 137,46-182-845,2-1-1,1 1 1,1 0-1,1 0 1,2-1-1,5 33 1,-6-56-118,0 0 1,0-1-1,1 1 1,-1 0-1,0 0 1,1-1 0,0 1-1,0 0 1,0-1-1,0 0 1,0 1-1,0-1 1,1 0-1,-1 0 1,1 0 0,-1-1-1,1 1 1,0-1-1,-1 1 1,1-1-1,0 0 1,0 0-1,0 0 1,0 0 0,0-1-1,5 1 1,-1-2 1,-1-1 1,1 0 0,0-1 0,-1 1 0,1-1 0,-1-1-1,0 1 1,0-1 0,0 0 0,0 0 0,-1-1 0,5-5-1,7-8 47,-1 0 0,14-23-1,-24 33-59,25-38 116,-3-1 1,-1-2-1,-2 0 0,-3-2 0,-2-1 0,22-87 1,-28 89-1,9-42 286,-24 82 26,-5 26-286,-70 266 483,47-174-436,-21 97 514,50-203-700,0-1-6,0-1 0,0 1 0,0 0 0,0 0 1,0 0-1,-1 0 0,1 0 0,0 0 1,-1-1-1,1 1 0,0 0 0,-1 0 0,1-1 1,-1 1-1,1 0 0,-1 0 0,1-1 1,-1 1-1,0-1 0,1 1 0,-1 0 0,0-1 1,1 1-1,-2 0 0,10-17 419,12-14-270,-9 11-85,2 0 0,28-32-1,-41 51-76,1 0-1,-1 0 0,1 0 1,-1 0-1,1 0 1,-1 0-1,1 0 0,-1 0 1,1 0-1,-1 1 1,1-1-1,-1 0 0,1 0 1,-1 1-1,1-1 1,-1 0-1,1 0 0,-1 1 1,0-1-1,1 0 1,-1 1-1,0-1 0,1 1 1,-1-1-1,0 1 1,1-1-1,-1 0 0,0 1 1,0-1-1,1 1 1,-1-1-1,0 1 1,0-1-1,0 2 0,12 24 9,-10-22-4,12 34 1,-12-29-4,0-1 1,1 0 0,0 0-1,1 0 1,0-1-1,5 8 1,-8-13-2,1 0 0,-1 0 0,1 0 1,0-1-1,0 1 0,0-1 0,0 1 0,0-1 0,0 0 0,1 0 1,-1 0-1,0 0 0,0 0 0,1 0 0,-1-1 0,1 1 0,-1-1 1,1 0-1,-1 1 0,0-1 0,1 0 0,-1-1 0,1 1 0,-1 0 1,5-2-1,2 0 13,0-1 0,-1 0 1,1 0-1,-1-1 0,0 0 0,0-1 1,12-8-1,47-44 65,-53 45-70,-7 6 2,-1 0 0,1 0 0,-1-1 0,0 0 1,-1 0-1,1-1 0,7-16 0,-12 16 36,-9 11 12,-12 15 16,16-15-85,-6 7 28,-57 58 55,59-58-57,1-1-1,1 1 0,-1 0 0,1 0 0,1 0 0,-6 14 0,7 2 76,4-27-91,0 1 0,0 0 0,1 0 0,-1-1 0,0 1 1,0 0-1,1 0 0,-1-1 0,0 1 0,0 0 0,1 0 0,-1 0 0,0 0 1,1-1-1,-1 1 0,0 0 0,1 0 0,-1 0 0,0 0 0,1 0 1,-1 0-1,0 0 0,1 0 0,-1 0 0,0 0 0,1 0 0,-1 0 0,0 0 1,1 0-1,-1 0 0,0 0 0,1 1 0,-1-1 0,0 0 0,0 0 1,1 0-1,-1 0 0,0 1 0,0-1 0,1 0 0,-1 0 0,0 1 1,0-1-1,1 0 0,-1 0 0,0 1 0,0-1 0,0 0 0,0 1 0,1-1 1,-1 0-1,0 1 0,0-1 0,0 0 0,0 0 0,0 1 0,0-1 1,0 0-1,0 1 0,0-1 0,0 1 0,0-1 0,0 0 0,0 0 0,0 1 1,-1 0-1,21-19 23,-2-1 0,26-33 0,-31 35-33,0 2 1,0-1-1,1 2 1,1 0-1,33-24 0,-47 38 0,1-1 0,0 0 0,-1 1 0,1 0 0,0-1 0,0 1 0,-1 0 0,1 0 0,0 0 0,0 0 0,-1 0 0,1 0 0,0 0 0,0 1 0,-1-1 0,1 1 0,0-1 0,-1 1 0,1 0 0,-1 0 0,1-1 0,-1 1 0,1 0 0,-1 0 0,3 3 0,5 3-30,-1 1 0,14 15 1,-14-13 8,-6-8 20,1 1 0,-1-1-1,1 1 1,-1-1 0,1 0-1,0 0 1,0 0 0,0-1-1,0 1 1,0-1 0,0 1-1,1-1 1,-1 0 0,0 0-1,1-1 1,-1 1 0,1-1-1,-1 1 1,1-1 0,-1 0-1,1 0 1,-1-1 0,0 1-1,1-1 1,-1 0 0,1 0-1,-1 0 1,5-2 0,-1 0 3,-1-1 1,0 0 0,0 0 0,0-1 0,-1 1 0,0-1-1,0 0 1,0 0 0,0-1 0,-1 0 0,0 0 0,6-11-1,0-4 11,-1 0 0,-2-1 0,0 0 0,-1-1 0,3-25 0,8-118 78,-16 145-66,2-49 116,-7 73 14,-2 7-105,-16 60 69,3 1 0,3 1 0,-10 114 0,21-130-16,2-1 0,5 76 0,0-113-135,-1 0-1,-1 1 1,-3 24 0,3-43 15,0 0 1,0 1 0,0-1 0,0 0-1,0 0 1,0 1 0,0-1 0,0 0-1,0 0 1,0 1 0,0-1 0,0 0-1,0 0 1,0 1 0,0-1 0,-1 0-1,1 0 1,0 1 0,0-1-1,0 0 1,0 0 0,0 1 0,-1-1-1,1 0 1,0 0 0,0 0 0,0 0-1,-1 1 1,1-1 0,0 0 0,0 0-1,0 0 1,-1 0 0,1 0 0,-1 1-1,-5-9-1042,-1-10-3271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54.559"/>
    </inkml:context>
    <inkml:brush xml:id="br0">
      <inkml:brushProperty name="width" value="0.05" units="cm"/>
      <inkml:brushProperty name="height" value="0.05" units="cm"/>
      <inkml:brushProperty name="color" value="#AB008B"/>
    </inkml:brush>
  </inkml:definitions>
  <inkml:trace contextRef="#ctx0" brushRef="#br0">0 83 14872,'0'0'1911,"89"-8"-1559,-31 2 8,19-4-280,-3 0 8,9 4 16,-15 4 16,-11-2-104,-15-5 8,-8-1-72,-7 2 8,-11 2-8,-14 2-8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54.828"/>
    </inkml:context>
    <inkml:brush xml:id="br0">
      <inkml:brushProperty name="width" value="0.05" units="cm"/>
      <inkml:brushProperty name="height" value="0.05" units="cm"/>
      <inkml:brushProperty name="color" value="#AB008B"/>
    </inkml:brush>
  </inkml:definitions>
  <inkml:trace contextRef="#ctx0" brushRef="#br0">1 198 11152,'0'0'496,"90"-14"-104,-9-4 8,34 0 8,2-6 8,4-4 24,-6 7 0,-5-1-8,5 4 0,-6 2-272,-10-2 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1:57.500"/>
    </inkml:context>
    <inkml:brush xml:id="br0">
      <inkml:brushProperty name="width" value="0.05" units="cm"/>
      <inkml:brushProperty name="height" value="0.05" units="cm"/>
      <inkml:brushProperty name="color" value="#AB008B"/>
    </inkml:brush>
  </inkml:definitions>
  <inkml:trace contextRef="#ctx0" brushRef="#br0">25 87 7024,'0'0'4064,"-4"-11"-3863,0 1-266,0-2-179,1 1 0,0-1 0,-3-18 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2:00.970"/>
    </inkml:context>
    <inkml:brush xml:id="br0">
      <inkml:brushProperty name="width" value="0.05" units="cm"/>
      <inkml:brushProperty name="height" value="0.05" units="cm"/>
      <inkml:brushProperty name="color" value="#AB008B"/>
    </inkml:brush>
  </inkml:definitions>
  <inkml:trace contextRef="#ctx0" brushRef="#br0">293 610 6128,'0'0'40,"-3"10"-24,-10 33 529,11-40-380,1 0 0,0 0 1,-1 0-1,0 0 0,0 0 0,0 0 0,0 0 0,0-1 1,0 1-1,-1-1 0,1 0 0,-1 1 0,0-1 1,-5 3-1,-6 5 445,-23 20 351,-60 52 1036,84-69-1608,0 1 0,1 0 0,0 0 0,-16 27 0,26-38-322,1 0 1,-1 0-1,1 0 1,-1 0 0,1 0-1,0 0 1,0 1 0,0-1-1,1 0 1,-1 0-1,1 1 1,-1-1 0,1 0-1,0 1 1,1-1-1,-1 0 1,1 1 0,-1-1-1,1 0 1,0 0 0,0 1-1,0-1 1,1 0-1,-1 0 1,1 0 0,-1 0-1,1-1 1,0 1 0,0 0-1,1-1 1,-1 0-1,0 1 1,1-1 0,-1 0-1,1 0 1,0 0 0,0 0-1,0-1 1,0 1-1,0-1 1,0 0 0,0 0-1,0 0 1,0 0-1,1 0 1,-1-1 0,0 1-1,1-1 1,-1 0 0,0 0-1,1 0 1,2-1-1,5-1 5,-1-1-1,1 0 1,-1 0-1,0-1 1,0 0-1,-1-1 1,1 0-1,-1-1 1,0 1-1,0-2 1,-1 1-1,0-1 1,0-1-1,0 0 0,-1 0 1,7-10-1,10-17 167,-1 0 1,31-68-1,-53 100-226,14-26 117,-1-1-1,-2 0 1,-2-1 0,11-47 0,-18 64-89,3-16 77,-1-1 0,-1 1 0,-1-1 0,-2 0 0,-4-40 0,3 70-99,0 0-1,0-1 0,0 1 0,0 0 1,-1-1-1,1 1 0,0 0 1,-1 0-1,1-1 0,-1 1 0,0 0 1,1 0-1,-1 0 0,0 0 0,0 0 1,-1-2-1,2 3-9,-1 0 1,1 0-1,-1 0 0,1 0 1,-1 0-1,1 0 0,-1 0 0,1 0 1,-1 0-1,1 0 0,0 0 1,-1 1-1,1-1 0,-1 0 1,1 0-1,-1 0 0,1 1 1,-1-1-1,1 0 0,0 0 1,-1 1-1,1-1 0,0 0 1,-1 1-1,1-1 0,0 1 0,-1-1 1,1 1-1,-5 7 49,0-1 0,0 1 0,-4 11-1,8-16-56,-11 26 64,1 0 0,2 1 0,0 1 1,3-1-1,0 1 0,2 1 0,1-1 0,2 0 1,0 1-1,3-1 0,5 38 0,-5-57-23,1-1 0,0 0 0,0 0 0,6 11-1,-7-17-11,1 0-1,-1 0 0,1-1 1,0 1-1,1-1 1,-1 0-1,1 0 0,-1 0 1,1 0-1,8 4 0,-10-6-11,1-1-1,0 0 1,-1 0 0,1 0-1,0 0 1,0 0-1,0-1 1,0 1-1,0-1 1,0 0 0,0 0-1,0 0 1,0 0-1,0 0 1,0-1-1,0 0 1,0 1 0,0-1-1,4-2 1,2-1 13,0 0 1,-1 0-1,0-1 1,14-11-1,-1-3 65,-1-1 0,-1-2 1,-1 0-1,0 0 0,20-39 0,-66 167 461,26-97-548,1 0 1,-1 0-1,2-1 1,-1 1-1,1 0 1,0 0-1,1 0 1,0-1-1,4 14 1,-5-19-8,1 0 1,0-1-1,0 1 0,0-1 1,0 1-1,1-1 0,-1 1 1,1-1-1,-1 0 0,1 0 1,0 0-1,0 0 0,0 0 1,0 0-1,0 0 0,0-1 1,1 1-1,-1-1 0,0 1 1,1-1-1,-1 0 0,1 0 1,0 0-1,-1 0 1,1-1-1,0 1 0,-1-1 1,1 0-1,0 1 0,0-1 1,-1 0-1,1-1 0,4 0 1,0 0-2,0 0 0,0-1 0,0 0 0,-1 0 0,1-1 0,0 0 0,-1 0 0,0-1 0,0 1 0,6-6 0,-1 0 3,-2 1 1,1-2-1,-1 1 0,15-21 0,-5-1 22,-1 0-1,27-66 1,-27 57 13,-3-2-1,-1 0 1,-2-1-1,-1 0 1,-3 0-1,-2-1 1,2-47-1,-8 86-24,-1 0 0,1 1 0,0-1 0,-1 0 0,-3-9 0,4 14-12,0 0 1,0 0-1,0 0 1,0-1 0,0 1-1,0 0 1,0 0-1,0 0 1,0 0-1,0 0 1,0-1 0,0 1-1,0 0 1,0 0-1,0 0 1,0 0 0,-1 0-1,1 0 1,0 0-1,0 0 1,0 0 0,0-1-1,0 1 1,0 0-1,-1 0 1,1 0 0,0 0-1,0 0 1,0 0-1,0 0 1,0 0 0,0 0-1,-1 0 1,1 0-1,0 0 1,0 0 0,0 0-1,0 0 1,0 0-1,-1 0 1,1 0-1,0 0 1,0 0 0,0 0-1,0 0 1,0 0-1,-1 1 1,1-1 0,0 0-1,0 0 1,0 0-1,0 0 1,0 0 0,0 0-1,0 0 1,0 0-1,0 1 1,-1-1 0,-6 10 23,6-7-18,-23 39-1,3 1 0,-20 52 0,-21 94-55,48-143 40,-17 51-12,-95 293-71,106-337 64,9-27-6,1 1-1,1-1 1,2 2-1,-6 33 1,13-61 31,0 0 0,0 1 0,0-1-1,0 0 1,0 0 0,0 0 0,0 0 0,0 1 0,0-1 0,0 0 0,0 0 0,0 0 0,0 1-1,0-1 1,0 0 0,0 0 0,0 0 0,0 1 0,0-1 0,0 0 0,0 0 0,0 0-1,0 1 1,1-1 0,-1 0 0,0 0 0,0 0 0,0 0 0,0 0 0,0 1 0,0-1 0,1 0-1,-1 0 1,0 0 0,0 0 0,0 0 0,1 0 0,6-4-35,10-17 26,17-30-14,-1-2 1,34-77-1,39-124-86,-2 7-32,49-79-83,-10 52-65,-123 243 225,-13 23 21,-8 17-25,-35 77 52,-153 493-5,-25 62 187,207-625-143,5-12 0,-1 1 0,1 0 0,0 0 0,1 0 0,-1 0 0,1 0 0,-1 6 0,23-49 155,254-339-123,-250 350-73,1 1 1,1 1 0,1 1-1,0 1 1,2 2 0,1 1-1,56-27 1,-84 45 16,22-10-68,-2 0 0,0-1 0,36-28 0,-57 38 67,-1 1 0,1 0 0,0 0 0,-1-1 0,1 1 0,-1-1 1,0 0-1,1 1 0,-1-1 0,-1 0 0,1 0 0,0 1 0,-1-1 0,1 0 0,-1 0 0,0 0 0,0-5 0,0 7 7,0 0 0,0-1 0,0 1-1,-1 0 1,1-1 0,0 1 0,-1 0-1,1-1 1,0 1 0,-1 0-1,0 0 1,1-1 0,-1 1 0,0 0-1,0 0 1,0 0 0,1 0 0,-1 0-1,0 0 1,0 0 0,0 0 0,-1 0-1,1 1 1,0-1 0,0 0-1,0 1 1,-1-1 0,1 1 0,0-1-1,-1 1 1,1-1 0,0 1 0,-1 0-1,1 0 1,0 0 0,-1 0 0,-1 0-1,-3 1 8,0 0 1,-1 1-1,1 0 0,0 0 0,0 0 0,0 1 1,1 0-1,-1 0 0,1 1 0,0-1 1,-1 1-1,2 0 0,-1 1 0,0-1 0,-5 8 1,1-2 9,2 0 1,-1 1-1,1 0 1,1 0-1,0 0 1,-8 23-1,9-18 12,1 0-1,1 0 1,0 0 0,1 1-1,0 22 1,2-34-17,0 0 1,0 1-1,0-1 1,1 0-1,0 0 1,0 0-1,0 0 1,1 1-1,-1-2 1,1 1-1,0 0 1,1 0-1,-1-1 1,1 1-1,0-1 1,0 0-1,1 0 1,-1 0-1,1 0 1,7 6-1,-6-7-1,1-1-1,-1 0 0,1 0 1,-1-1-1,1 1 1,-1-1-1,1-1 0,0 1 1,0-1-1,-1 0 1,1 0-1,0 0 1,0-1-1,-1 0 0,1 0 1,0 0-1,5-3 1,8-2 19,0-2 1,-1 0-1,27-16 1,57-48 96,-80 55-83,0 1 0,0 0 0,2 2-1,46-22 1,-65 34-35,0 0 0,0 1 0,0-1 0,0 1 0,0 1 0,0-1 0,0 1 0,0-1 0,1 1 0,-1 1 0,0-1 0,0 1 0,0 0 0,0 0 0,0 0 0,0 1 0,0 0 0,-1 0 0,1 0 0,0 1 0,-1-1 0,0 1 0,5 3 0,115 111 265,-47-40-22,-76-77-252,10 11 102,26 18 0,-34-26-72,1-1-1,0 0 1,0 0 0,0 0 0,1 0 0,-1-1-1,0 0 1,1 0 0,-1 0 0,0 0 0,7 0-1,-10-1-28,-1-1 0,1 1-1,-1 0 1,1 0 0,-1 0-1,1-1 1,-1 1 0,0 0-1,1-1 1,-1 1 0,0 0 0,1-1-1,-1 1 1,0-1 0,1 1-1,-1-1 1,0 1 0,0 0-1,1-1 1,-1 1 0,0-1-1,0 1 1,0-1 0,0 1-1,0-1 1,0 1 0,0-1-1,0 1 1,0-1 0,0 1-1,0-1 1,0 1 0,0-1-1,0 1 1,0-1 0,0 1-1,-1-1 1,1 1 0,0-1-1,0 1 1,-1-1 0,-5-17-3489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2:01.290"/>
    </inkml:context>
    <inkml:brush xml:id="br0">
      <inkml:brushProperty name="width" value="0.05" units="cm"/>
      <inkml:brushProperty name="height" value="0.05" units="cm"/>
      <inkml:brushProperty name="color" value="#AB008B"/>
    </inkml:brush>
  </inkml:definitions>
  <inkml:trace contextRef="#ctx0" brushRef="#br0">0 42 16687,'0'0'2416,"83"-30"-2552,-57 18 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2:57.950"/>
    </inkml:context>
    <inkml:brush xml:id="br0">
      <inkml:brushProperty name="width" value="0.05" units="cm"/>
      <inkml:brushProperty name="height" value="0.05" units="cm"/>
    </inkml:brush>
  </inkml:definitions>
  <inkml:trace contextRef="#ctx0" brushRef="#br0">113 110 7232,'0'0'3609,"-12"9"-3329,-40 31 1,48-37-217,0 0 0,0 1 0,0 0 0,1 0 0,-1 0 0,1 0 0,0 1 0,0-1 0,1 1 0,-1-1 0,1 1 0,0 0 0,0 0 0,1 0 0,-1 1 0,1-1 0,0 0 0,1 0 0,-1 1 0,1-1 0,0 0 0,1 1 0,-1-1 0,3 11 0,-2-14-30,0 1 1,0-1-1,0 1 0,0 0 0,0-1 0,1 0 0,-1 1 1,1-1-1,0 0 0,-1 0 0,1 0 0,0 0 0,1 0 1,-1 0-1,0-1 0,0 1 0,1-1 0,-1 1 0,1-1 1,-1 0-1,1 0 0,-1 0 0,1 0 0,0-1 1,-1 1-1,1-1 0,0 1 0,0-1 0,-1 0 0,1 0 1,0 0-1,0-1 0,0 1 0,-1 0 0,1-1 0,0 0 1,-1 0-1,1 0 0,-1 0 0,1 0 0,-1 0 0,3-2 1,3-3 22,-1-1 0,0 1 1,0-1-1,-1-1 1,0 1-1,0-1 0,-1 0 1,0 0-1,5-12 1,-7 15-18,-1 0 1,0 0 0,0-1-1,-1 1 1,1-1 0,-1 0 0,-1 1-1,1-1 1,-1 0 0,0 1-1,0-1 1,0 0 0,-1 0-1,0 1 1,0-1 0,-1 1-1,-2-7 1,-8-7 314,12 19-346,0 0 0,0-1 0,0 1 0,0 0 0,0-1 0,0 1 0,-1 0 0,1 0 0,0-1 0,0 1 0,0 0-1,-1 0 1,1-1 0,0 1 0,0 0 0,0 0 0,-1 0 0,1-1 0,0 1 0,-1 0 0,1 0 0,0 0 0,0 0 0,-1 0 0,1 0 0,0 0 0,-1 0 0,1-1 0,0 1 0,-1 0 0,1 0 0,0 0 0,-1 0 0,1 1 0,0-1 0,-1 0-1,1 0 1,0 0 0,0 0 0,-1 0 0,1 0 0,0 0 0,-1 1 0,1-1 0,0 0 0,0 0 0,-1 0 0,1 1 0,0-1 0,0 0 0,-1 0 0,1 0 0,0 1 0,0-1 0,0 0 0,0 1 0,0-1 0,-1 0 0,1 0 0,0 1-1,0 0 0,0 0 0,0-1-1,0 1 1,0-1 0,0 1-1,0 0 1,1-1 0,-1 1-1,0-1 1,0 1 0,0 0-1,1-1 1,-1 1 0,0-1-1,1 1 1,-1-1 0,1 1-1,-1-1 1,0 1 0,1-1-1,-1 1 1,1-1 0,-1 0-1,1 1 1,-1-1 0,1 0-1,0 1 1,-1-1-1,1 0 1,-1 0 0,1 0-1,0 1 1,-1-1 0,1 0-1,-1 0 1,1 0 0,1 0-1,25 3 57,-2-5-11,0-1-1,0-1 0,0-1 1,0-1-1,-1-1 1,0-1-1,0-1 0,-1-1 1,41-25-1,-44 20 28,-17 12-41,0 0-1,0 0 1,0 1 0,1-1-1,-1 1 1,1 0 0,0 0-1,0 0 1,0 0 0,0 1-1,6-2 1,-9 3-33,-1 0-1,1 1 0,-1-1 1,0 0-1,1 0 1,-1 0-1,0 1 0,1-1 1,-1 0-1,0 1 1,0-1-1,1 0 1,-1 1-1,0-1 0,0 0 1,1 1-1,-1-1 1,0 0-1,0 1 1,0-1-1,0 0 0,0 1 1,1-1-1,-1 1 1,0-1-1,0 1 1,0-1-1,0 0 0,0 2 1,0 14 71,-1-15-68,-2 48 183,0-24-76,2 51 0,2-67-64,0 0-1,0-1 1,1 1-1,0-1 1,1 0-1,0 1 1,0-1-1,1-1 1,8 15-1,-12-21-40,1 0-1,0 0 0,-1-1 1,1 1-1,-1 0 1,1-1-1,0 1 1,0 0-1,-1-1 0,1 1 1,0-1-1,0 1 1,0-1-1,0 1 1,-1-1-1,1 0 0,0 1 1,0-1-1,0 0 1,0 0-1,0 0 1,0 0-1,0 1 0,2-2 1,-1 1 6,0-1 0,1 1 1,-1-1-1,0 0 0,0 0 0,1 0 1,-1 0-1,0 0 0,3-4 0,4-2 36,-1-1 0,0 0 0,8-11 0,-16 19-53,93-121 536,-90 116-468,1 0 0,0 0 0,1 1-1,-1 0 1,6-4 0,-9 8-57,1 1 0,-1-1 0,0 1 1,0-1-1,0 1 0,0 0 0,0 0 0,0 0 0,0-1 0,0 1 1,-1 0-1,1 0 0,0 0 0,0 0 0,-1 0 0,1 0 0,-1 1 0,2 1 1,1 2 21,21 27 40,-19-24-61,0 0 1,1-1 0,0 0 0,0 0 0,1-1 0,-1 1 0,1-1-1,9 5 1,-9-7 0,0 0 0,0 0 0,0-1 0,1 0-1,0-1 1,11 4 0,-17-6-7,1 0 0,-1 1 0,1-1 0,-1 0 0,1 0 0,-1 0 0,1-1-1,-1 1 1,0 0 0,1-1 0,-1 0 0,0 1 0,1-1 0,-1 0 0,0 0 0,0 0 0,0-1 0,0 1 0,0 0 0,0-1 0,0 0 0,0 1 0,0-1-1,-1 0 1,4-4 0,21-37 54,-18 28-13,1 1 0,0 0-1,1 0 1,1 1 0,21-22-1,-30 34-43,0 1 0,-1-1 0,1 0 0,0 0 0,0 1 0,0-1 0,-1 1 0,1-1 0,0 1 0,0 0 0,0 0 0,0 0 0,4 0 0,27 5-21,-25-4 10,101 12 46,31 7 86,-129-17-2954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1.106"/>
    </inkml:context>
    <inkml:brush xml:id="br0">
      <inkml:brushProperty name="width" value="0.05" units="cm"/>
      <inkml:brushProperty name="height" value="0.05" units="cm"/>
    </inkml:brush>
  </inkml:definitions>
  <inkml:trace contextRef="#ctx0" brushRef="#br0">1 864 6328,'0'0'5610,"11"-11"-5098,3-2-350,2-2 77,0-1-1,18-23 1,-8 0 123,-2 0 1,-2-2-1,23-57 0,-22 46-122,110-254 953,-131 300-1166,30-83 313,-29 79-253,0 0 0,-1-1 0,-1 0-1,0 1 1,0-1 0,-1-18 0,0 29-79,0 0 0,0-1-1,0 1 1,0 0 0,0 0 0,0-1 0,0 1 0,0 0 0,0 0-1,0-1 1,0 1 0,0 0 0,-1 0 0,1-1 0,0 1 0,0 0-1,0 0 1,0-1 0,0 1 0,-1 0 0,1 0 0,0-1 0,0 1-1,0 0 1,0 0 0,-1 0 0,1 0 0,0-1 0,0 1 0,-1 0-1,1 0 1,0 0 0,0 0 0,-1 0 0,1 0 0,0 0 0,0 0-1,-1 0 1,1 0 0,0 0 0,0 0 0,-1 0 0,-12 8 138,-8 19-28,7-4-62,1 1 0,1 0-1,2 0 1,0 2-1,-10 45 1,-15 137 216,32-181-195,0 1 0,2-1 1,1 1-1,1-1 0,2 1 1,6 30-1,-8-54-62,0-1 0,0 0 1,0 0-1,0 0 0,0 0 0,1 0 0,0 0 1,-1-1-1,1 1 0,3 3 0,-4-5-6,0 0 0,1 0 0,-1 0-1,1 0 1,-1 0 0,1 0 0,0 0 0,-1-1-1,1 1 1,0 0 0,0-1 0,-1 0 0,1 1-1,0-1 1,0 0 0,0 0 0,-1 0 0,1 0-1,0 0 1,3-1 0,8-2 19,-1 0 0,1-1 0,-1 0 0,-1-1 0,1-1 0,0 0 0,-1 0 0,15-12 0,10-11 82,34-34-1,-21 18 63,12-14 306,-61 59-462,1-1 1,-1 1-1,0-1 0,0 1 0,1 0 0,-1-1 0,0 1 0,0 0 0,1 0 0,-1-1 1,0 1-1,1 0 0,-1 0 0,1-1 0,-1 1 0,0 0 0,1 0 0,-1 0 0,1 0 0,-1 0 1,0-1-1,1 1 0,-1 0 0,1 0 0,-1 0 0,1 0 0,-1 0 0,0 0 0,1 1 0,-1-1 1,1 0-1,-1 0 0,0 0 0,1 0 0,1 18 254,-2-17-282,-1 7 31,0 28 68,3 46 0,-1-72-79,1 1 1,0 0-1,0-1 0,1 0 1,0 1-1,1-1 1,0-1-1,0 1 1,7 10-1,-9-18-4,-1 0 0,1 0 0,0 0 0,-1-1 0,1 1 0,0 0 0,0-1 0,0 0 0,0 1 0,1-1 0,-1 0 0,0 0 0,1 0 0,-1 0 0,0 0 0,1-1 0,-1 1 0,1-1-1,-1 0 1,1 0 0,-1 1 0,1-2 0,-1 1 0,1 0 0,-1 0 0,1-1 0,-1 1 0,0-1 0,1 0 0,-1 0 0,0 0 0,1 0 0,-1 0 0,0 0 0,0-1 0,0 1 0,0-1 0,0 1 0,0-1 0,0 0 0,-1 0 0,1 0 0,-1 0 0,1 0 0,-1 0 0,0 0 0,0 0 0,0-1 0,1-2 0,1-3 6,-1 1 1,0-1-1,0 0 1,-1 0-1,0 0 1,-1 0-1,0 0 1,0 0-1,-1 0 1,1 0-1,-4-10 1,1 5 9,-1 0 1,0 1-1,0 0 1,-2 0-1,1 0 1,-11-15-1,13 23-6,0-1 1,-1 1-1,0-1 0,0 1 1,0 0-1,-9-6 0,11 9-8,1 0 0,-1 0-1,1 0 1,-1 0-1,0 0 1,1 1-1,-1-1 1,0 0-1,0 1 1,1-1-1,-1 1 1,0 0-1,0 0 1,0-1-1,0 1 1,0 0-1,1 1 1,-1-1-1,0 0 1,0 0 0,0 1-1,0-1 1,1 1-1,-4 1 1,5-2-6,0 0 0,-1 0 0,1 0 0,0 0 0,0 1 0,-1-1-1,1 0 1,0 0 0,-1 0 0,1 1 0,0-1 0,0 0 0,0 0 0,-1 1 0,1-1 0,0 0 0,0 1 0,0-1 0,0 0 0,-1 1 0,1-1 0,0 0 0,0 1 0,0-1 0,0 0 0,0 1 0,0-1 0,0 0 0,0 1 0,0-1 0,0 0 0,0 1 0,0-1 0,0 0 0,0 1 0,0-1 0,0 0 0,1 1 0,-1-1 0,0 1 0,15 11-21,24 3-4,-21-10 23,-1-2 1,1 0-1,0-1 1,0 0-1,25-3 1,92-12 157,-130 13-149,0-1 1,1 0 0,-1-1 0,0 1 0,0-1-1,0 0 1,0 0 0,0-1 0,0 1 0,-1-1-1,1 0 1,4-5 0,-19 4-3072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1.376"/>
    </inkml:context>
    <inkml:brush xml:id="br0">
      <inkml:brushProperty name="width" value="0.05" units="cm"/>
      <inkml:brushProperty name="height" value="0.05" units="cm"/>
    </inkml:brush>
  </inkml:definitions>
  <inkml:trace contextRef="#ctx0" brushRef="#br0">1 159 10752,'0'0'1608,"106"-68"-1280,-39 44 8,5-3-88,5 5 16,8 12 0,-1 4 8,7 4 8,-6 4 0,-7 4-24,-9 0 16,-3 0-56,-9-6 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8.108"/>
    </inkml:context>
    <inkml:brush xml:id="br0">
      <inkml:brushProperty name="width" value="0.05" units="cm"/>
      <inkml:brushProperty name="height" value="0.05" units="cm"/>
      <inkml:brushProperty name="color" value="#AB008B"/>
    </inkml:brush>
  </inkml:definitions>
  <inkml:trace contextRef="#ctx0" brushRef="#br0">1 1 11856,'0'0'1096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2.711"/>
    </inkml:context>
    <inkml:brush xml:id="br0">
      <inkml:brushProperty name="width" value="0.05" units="cm"/>
      <inkml:brushProperty name="height" value="0.05" units="cm"/>
    </inkml:brush>
  </inkml:definitions>
  <inkml:trace contextRef="#ctx0" brushRef="#br0">1 289 5224,'0'0'4449,"12"-4"-4070,1 1-268,3-2 59,-1 0 1,0 0-1,23-14 0,-15 6 179,-1-1 1,-1-1 0,28-24 0,-39 29-148,1-1 0,-1 0 0,-1-1 1,0 1-1,0-2 0,-2 1 1,10-20-1,-16 31-175,0 0 0,-1-1-1,1 1 1,0 0 0,-1-1 0,1 1 0,-1 0-1,0-1 1,1 1 0,-1-1 0,0 1 0,0-1-1,0 1 1,0 0 0,0-1 0,0 1 0,-1-1-1,1 1 1,0-1 0,-1 1 0,1 0 0,-1-1-1,1 1 1,-1 0 0,0-1 0,1 1 0,-1 0-1,0 0 1,0 0 0,0 0 0,0 0 0,0 0-1,0 0 1,0 0 0,-2-1 0,0 0-1,0 1 0,0 0 1,0 0-1,0 1 1,0-1-1,0 1 0,0-1 1,0 1-1,0 0 0,0 0 1,0 0-1,0 0 0,0 1 1,0-1-1,-4 2 1,-4 2 5,0 1 0,0 0 1,1 1-1,-1 0 1,1 0-1,0 1 0,1 0 1,0 1-1,0 0 1,1 1-1,0-1 0,0 2 1,1-1-1,0 1 1,1 0-1,0 0 1,-8 21-1,9-20-4,1 0 1,0 0-1,0 1 0,2 0 1,-1 0-1,2 0 0,-1 0 1,2 0-1,-1 0 0,2 0 1,0 0-1,0 0 0,1 0 1,0 0-1,1 0 0,1-1 1,7 19-1,-9-26-8,0 0 0,1 0 0,-1 0 0,1 0 0,0-1 0,0 1 0,0-1 0,0 0 0,1 0 0,-1 0 0,1 0 0,0-1 0,0 1 0,7 3 0,-5-4 10,0-1 0,0 1 1,0-1-1,0 0 0,0 0 1,1-1-1,-1 1 0,0-1 1,12-2-1,-2-1 46,-1-1 1,0 0-1,0-1 0,0-1 0,-1 0 1,0-1-1,25-16 0,5-11 147,0-2 0,-3-2 0,51-59 0,13-12 278,-98 102-456,0 1-1,1 0 0,0 0 1,0 1-1,0 0 0,0 0 1,11-4-1,-19 9-38,1 0 0,0 0 0,-1 0 0,1-1-1,0 1 1,-1 0 0,1 0 0,0 0 0,-1 0 0,1 1 0,0-1 0,-1 0-1,1 0 1,-1 0 0,1 0 0,0 1 0,-1-1 0,1 0 0,-1 1 0,1-1-1,-1 0 1,1 1 0,-1-1 0,1 1 0,-1-1 0,1 0 0,-1 1-1,1-1 1,-1 1 0,0 0 0,1-1 0,-1 1 0,0-1 0,0 1 0,1 0-1,-1 0 1,8 29 114,-7-22-112,4 14 21,-1 2-6,2-1 1,0 0-1,1 0 0,20 41 1,-16-43 12,2-1-1,0 0 1,30 33 0,-33-42-7,2 0 1,-1-1-1,1-1 1,1 0-1,0 0 1,27 12-1,-26-14 16,42 16 110,-52-21-94,1-1 0,0 0 0,-1 0 0,1 0 0,0-1 0,-1 1 0,1-1 0,0 0 0,-1-1 0,7 0 0,-16-8-1878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3.061"/>
    </inkml:context>
    <inkml:brush xml:id="br0">
      <inkml:brushProperty name="width" value="0.05" units="cm"/>
      <inkml:brushProperty name="height" value="0.05" units="cm"/>
    </inkml:brush>
  </inkml:definitions>
  <inkml:trace contextRef="#ctx0" brushRef="#br0">655 1 9440,'0'0'1288,"-12"10"-1071,-163 125 215,-102 69 351,250-184-541,1 1 1,1 2-1,1 0 0,1 2 1,-25 33-1,46-56-184,0 0 52,1 1 0,-1-1 0,0 1 1,1 0-1,-1-1 0,1 1 0,0 0 0,-1 0 0,0 6 0,10-12 366,36-26-2055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4.435"/>
    </inkml:context>
    <inkml:brush xml:id="br0">
      <inkml:brushProperty name="width" value="0.05" units="cm"/>
      <inkml:brushProperty name="height" value="0.05" units="cm"/>
    </inkml:brush>
  </inkml:definitions>
  <inkml:trace contextRef="#ctx0" brushRef="#br0">260 560 6128,'0'0'3976,"-15"6"-3714,-5 4-129,-1 0 0,1 2-1,1 0 1,0 1 0,-31 28-1,34-24 149,1 1-1,-17 26 0,28-38-131,0 1 0,0 0 0,0 0 0,1 0 0,0 0 0,1 1 0,0-1 0,0 1 0,0 0 0,0 12 0,2-17-85,0-1-1,0 1 1,0 0-1,0-1 1,1 1-1,-1 0 1,1-1 0,0 1-1,0-1 1,0 1-1,0-1 1,0 0-1,0 1 1,1-1-1,-1 0 1,1 0-1,-1 0 1,1 0 0,3 3-1,-2-3-1,0 0 0,0-1-1,0 1 1,0-1 0,0 1 0,1-1 0,-1 0-1,0 0 1,1-1 0,-1 1 0,1-1 0,6 0 0,2 0 50,1-2 1,-1 1-1,0-2 1,0 0 0,0 0-1,23-10 1,6-8 165,-1-1 1,-2-2 0,0-2-1,62-54 1,-53 45 75,-15 14 137,-37 33-345,0 1 0,1 0 0,-4 24 0,4-20-92,1-5-38,0 1 0,1 1 0,0-1 0,1 0 0,1 26 0,1-35-9,-1-1 0,1 1 0,0 0 0,0-1 0,0 1 0,0 0 0,1-1-1,-1 0 1,1 1 0,0-1 0,0 0 0,0 0 0,0 0 0,1 0 0,-1 0 0,1 0 0,0-1 0,0 1-1,0-1 1,0 0 0,0 0 0,0 0 0,1 0 0,-1-1 0,7 3 0,-5-2 4,1 0 1,-1-1 0,0 0-1,0 0 1,1 0 0,-1 0 0,0-1-1,1 0 1,-1 0 0,1 0-1,-1-1 1,0 0 0,1 0-1,-1 0 1,0-1 0,0 0-1,0 0 1,0 0 0,0 0-1,8-6 1,12-10 40,-1-1-1,-1 0 0,-1-2 1,-1-1-1,20-25 1,0-8 61,40-68 0,92-197 291,-161 290-329,-1 0 1,9-36 0,-17 54-24,0-1 0,-2 0 0,1 0 0,-1 0 0,-1 0 0,0 0 0,-1 0 1,-3-14-1,4 27-49,0 0 0,0 0 0,0-1 1,0 1-1,0 0 0,0 0 0,0 0 0,0-1 1,0 1-1,0 0 0,-1 0 0,1-1 1,0 1-1,0 0 0,0 0 0,0 0 0,0-1 1,0 1-1,-1 0 0,1 0 0,0 0 0,0 0 1,0 0-1,-1-1 0,1 1 0,0 0 1,0 0-1,0 0 0,-1 0 0,1 0 0,0 0 1,0 0-1,-1 0 0,1 0 0,0 0 1,-1 0-1,-8 5 49,-8 16-14,-4 11-43,2 1 1,1 0-1,2 2 0,1 0 1,2 1-1,1 0 0,-11 63 1,15-51-19,2 0 1,2 1 0,2-1 0,3 1 0,10 79-1,-9-116 17,1 0-1,0-1 0,0 1 1,2-1-1,-1 1 0,1-1 1,1 0-1,0-1 0,9 12 1,-12-16 5,1-1 0,1 0 0,-1-1 0,1 1-1,0-1 1,0 0 0,0 0 0,0 0 0,1-1 0,-1 0 0,1 0 0,0 0 0,0-1 0,0 0 0,0 0 0,1 0 0,-1-1 0,12 1 0,-8-2 18,0 0 0,0-1 0,0 0 1,0-1-1,0 0 0,0-1 0,-1 0 1,1 0-1,-1-1 0,17-9 0,-14 6 19,-1-1 0,0-1 0,0 1 0,-1-2-1,0 0 1,-1 0 0,12-15 0,-10 8 27,0-1 1,-1 1-1,0-2 1,-2 1-1,0-2 1,-1 1-1,-1-1 1,-1 0-1,0 0 1,2-36-1,-7 50-29,1 0 0,-1 0-1,-1 0 1,1-1-1,-4-10 1,4 17-28,0-1 0,0 0 0,-1 0 0,1 0 0,0 0 0,-1 0 0,1 1 0,-1-1 0,1 0 0,-1 0 0,1 1 0,-1-1 0,1 0 0,-1 1 0,0-1 0,0 1 0,1-1 0,-1 1 0,0-1-1,0 1 1,1-1 0,-1 1 0,0 0 0,0-1 0,0 1 0,0 0 0,0 0 0,0 0 0,0-1 0,1 1 0,-1 0 0,0 0 0,0 0 0,0 1 0,0-1 0,0 0 0,0 0 0,0 0 0,0 1 0,1-1 0,-1 0 0,0 1 0,0-1 0,0 1 0,1-1 0,-1 1 0,0-1 0,0 2 0,-10 4 11,1 1 0,0 1 0,0 0 0,1 0 0,0 1-1,1 0 1,0 0 0,0 1 0,1 0 0,0 0 0,1 1 0,0 0 0,0 0 0,1 0 0,1 1 0,0 0 0,-3 19 0,5-22-19,1 0 0,0 1 1,0 0-1,1-1 1,0 1-1,1-1 0,0 1 1,1-1-1,0 1 1,1-1-1,-1 0 1,2 0-1,-1 0 0,1 0 1,1-1-1,-1 0 1,2 1-1,-1-2 1,1 1-1,0-1 0,0 0 1,1 0-1,10 8 1,0-1 8,0-2 0,1 0 0,36 17 0,-48-26-3,0 0 0,1 0 0,-1-1 0,1 0 0,-1-1 0,1 1-1,0-1 1,-1-1 0,1 1 0,0-1 0,0 0 0,0-1 0,-1 1 0,1-1 0,0-1-1,10-2 1,-15 3-15,0 0-1,0-1 0,0 1 0,-1 0 1,1 0-1,0-1 0,0 1 1,-1-1-1,1 1 0,-1-1 1,1 0-1,-1 0 0,0 0 1,0 0-1,0 0 0,0 0 0,0 0 1,0 0-1,0 0 0,0-3 1,1-15-3134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4.704"/>
    </inkml:context>
    <inkml:brush xml:id="br0">
      <inkml:brushProperty name="width" value="0.05" units="cm"/>
      <inkml:brushProperty name="height" value="0.05" units="cm"/>
    </inkml:brush>
  </inkml:definitions>
  <inkml:trace contextRef="#ctx0" brushRef="#br0">1 131 12256,'0'0'462,"10"-6"-19,22-8-265,-1 1-1,1 2 1,1 0-1,35-5 1,147-19 99,-6 13-50,-163 20-46,0 2 0,73 8 0,-114-7-132,-1-1-16,0 0-1,-1 0 1,1 1 0,-1 0 0,1 0 0,-1 0-1,1 0 1,-1 0 0,6 4 0,-9-5-74,0 1 0,0-1 1,0 1-1,0-1 0,0 1 1,0-1-1,0 0 0,0 1 0,0-1 1,-1 1-1,1-1 0,0 0 1,0 1-1,0-1 0,-1 0 1,1 1-1,0-1 0,0 0 0,-1 1 1,1-1-1,0 0 0,-1 1 1,1-1-1,-1 0 0,1 0 0,0 0 1,-1 1-1,1-1 0,-1 0 1,1 0-1,-1 0 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4.874"/>
    </inkml:context>
    <inkml:brush xml:id="br0">
      <inkml:brushProperty name="width" value="0.05" units="cm"/>
      <inkml:brushProperty name="height" value="0.05" units="cm"/>
    </inkml:brush>
  </inkml:definitions>
  <inkml:trace contextRef="#ctx0" brushRef="#br0">0 82 9440,'0'0'832,"71"-29"-608,11 1-48,-31 16 0,3 6-168,17 0 16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08.814"/>
    </inkml:context>
    <inkml:brush xml:id="br0">
      <inkml:brushProperty name="width" value="0.05" units="cm"/>
      <inkml:brushProperty name="height" value="0.05" units="cm"/>
    </inkml:brush>
  </inkml:definitions>
  <inkml:trace contextRef="#ctx0" brushRef="#br0">285 662 6928,'0'0'4800,"-8"18"-4383,-81 220 598,47-120-599,-56 192 675,61-186-301,34-114-736,-3 11 719,5-20-338,1-11-148,45-222 1174,-41 214-1377,23-86 488,52-131-1,-66 201-440,2 0 1,2 1-1,0 0 0,3 2 1,32-43-1,-47 68-84,0 1-1,1 0 1,-1 0-1,1 0 1,0 0-1,0 1 1,1 0 0,7-3-1,-12 6-31,0 0-1,1 0 1,-1 0 0,1 1-1,-1-1 1,0 1-1,1-1 1,-1 1 0,1 0-1,-1 0 1,1 0-1,-1 0 1,1 1 0,-1-1-1,1 1 1,-1-1-1,1 1 1,-1 0 0,0 0-1,1 0 1,-1 0-1,0 1 1,0-1 0,0 0-1,0 1 1,0 0-1,3 3 1,1 2-3,-1 0 0,0 1 1,0 0-1,-1 0 0,0 0 0,-1 0 1,1 1-1,-2-1 0,1 1 0,-1 0 0,1 15 1,0 0 0,-1 1 1,-2 0 0,-2 28-1,0-35-4,-1 0-1,-9 34 0,10-44 6,0-1 0,-1 1 0,0-1 0,-1 0 0,0 0 0,0-1 0,0 1 0,-1-1-1,-10 11 1,13-16-4,0 1-1,0 0 0,0-1 0,-1 0 0,1 0 0,0 0 1,-1 0-1,1 0 0,-1 0 0,1 0 0,-1-1 0,1 1 1,-1-1-1,0 0 0,1 0 0,-1 0 0,0 0 1,1 0-1,-1 0 0,1-1 0,-1 0 0,0 1 0,1-1 1,0 0-1,-1 0 0,1 0 0,-4-2 0,1 0 26,1 0 0,0 0-1,0 0 1,0 0 0,0 0-1,0-1 1,0 0 0,1 0 0,0 0-1,0 0 1,0 0 0,0-1-1,-2-4 1,5 8-33,0 1 0,0 0 1,0-1-1,0 1 0,0 0 0,0-1 1,0 1-1,0 0 0,0-1 0,0 1 1,0 0-1,0-1 0,0 1 0,0 0 1,0-1-1,0 1 0,0-1 0,0 1 1,1 0-1,-1 0 0,0-1 0,0 1 1,0 0-1,0-1 0,1 1 0,-1 0 1,0 0-1,0-1 0,1 1 0,-1 0 1,0 0-1,1-1 0,-1 1 0,0 0 1,1 0-1,-1 0 0,0 0 0,1 0 1,-1 0-1,0-1 0,1 1 0,-1 0 1,0 0-1,1 0 0,-1 0 0,22-1 74,-18 1-63,82 6 97,-52-3-79,44-1 1,-67-3-31,1 0 0,-1-1 0,0 0 0,1-1 0,-1 0 0,0 0 0,19-10 0,-10 1-1,1 0 0,-1-2-1,-1-1 1,30-28-1,61-78 39,-96 105-31,11-13 27,-1-2 1,-2-1-1,0 0 1,-3-2-1,0 0 1,-3-1-1,0-1 1,-3 0-1,-1-1 0,-1 0 1,6-45-1,-4-40 61,-12 109-81,-1 0 1,-1 0 0,0-1-1,0 1 1,-2 0 0,1 0 0,-7-15-1,9 26-11,0 1-1,-1-1 1,1 1-1,-1 0 1,1-1 0,-1 1-1,1 0 1,-1-1-1,0 1 1,0 0-1,0 0 1,0 0-1,0 0 1,0 0 0,0 0-1,0 0 1,0 0-1,-1 0 1,1 0-1,0 0 1,0 1-1,-1-1 1,1 1-1,-1-1 1,1 1 0,0-1-1,-1 1 1,1 0-1,-1 0 1,1-1-1,-1 1 1,1 0-1,-1 0 1,1 1-1,-1-1 1,1 0 0,-1 0-1,-1 1 1,-2 2-2,0-1 1,0 1-1,0 0 1,1 0-1,-1 1 1,1-1-1,0 1 1,0 0-1,-5 6 1,-6 10-4,0 0-1,2 1 1,-22 44-1,-20 76-6,38-84-32,3 2 1,2-1-1,3 1 0,3 1 0,2 116 0,5-161 18,0 0 0,1 0-1,1 0 1,1-1 0,6 20 0,-7-27 7,0 0-1,1 0 1,0 0 0,0 0-1,0-1 1,0 1 0,1-1 0,0 0-1,1-1 1,-1 1 0,13 8-1,-13-11 8,0-1 0,0 0-1,0 0 1,0 0 0,0-1-1,0 0 1,0 0 0,1 0-1,-1-1 1,0 1 0,1-1-1,-1 0 1,10-2 0,5-1-3,0-2 0,23-6 0,-18 2 28,0-1 0,-1-1 1,-1-1-1,1 0 0,-2-2 1,26-20-1,0-7 142,64-66 0,-41 22 46,-70 84-201,0 0 0,0 0 0,0 0-1,0 0 1,0-1 0,-1 1 0,1 0 0,0 0-1,-1-1 1,1 1 0,-1 0 0,1 0 0,-1-1-1,0 1 1,1-1 0,-1 1 0,0 0 0,0-1-1,0 1 1,0-1 0,0 1 0,0 0-1,-1-1 1,1-1 0,-1 3-2,0-1 0,0 0 0,1 0 0,-1 1 0,0-1 0,0 1 0,0-1 0,0 1 0,0-1 0,0 1 0,0-1 0,0 1 0,0 0 0,0 0 0,0-1 1,0 1-1,0 0 0,0 0 0,0 0 0,-1 0 0,1 0 0,0 1 0,0-1 0,0 0 0,0 0 0,0 1 0,0-1 0,0 0 0,0 1 0,0-1 0,-1 2 0,-22 8 13,1 1 1,0 1-1,1 1 1,0 1-1,-27 23 1,33-24-6,2 0 1,0 2 0,0-1 0,1 2 0,1 0 0,1 0-1,-15 28 1,22-36-10,1 0 0,0 0 0,1 0 0,0 1 0,0-1 0,0 1 0,1-1 0,1 1 0,0 11 0,0-18 0,0 1 0,0-1 1,0 1-1,0-1 0,1 0 0,-1 1 1,1-1-1,0 0 0,0 1 1,0-1-1,0 0 0,0 0 1,0 0-1,1 0 0,-1 0 1,0 0-1,1 0 0,0 0 0,-1-1 1,1 1-1,0-1 0,0 1 1,0-1-1,0 0 0,0 1 1,0-1-1,1 0 0,-1 0 1,0-1-1,1 1 0,-1 0 0,0-1 1,1 0-1,-1 1 0,0-1 1,4 0-1,1-1 7,-1 1 1,1-1-1,-1 0 1,0-1 0,0 1-1,1-1 1,-1 0-1,0-1 1,-1 0-1,1 0 1,0 0-1,-1 0 1,9-8-1,4-5 36,-2 0-1,23-28 1,-20 21 1,3-2 53,-2 0-1,-1-1 0,21-40 1,-31 52-34,-8 14-62,-1 0 1,0 0 0,0 1-1,0-1 1,1 0 0,-1 0-1,0 0 1,0 0 0,0 0-1,0 0 1,1 1 0,-1-1-1,0 0 1,0 0 0,0 0-1,0 0 1,0 1 0,0-1-1,1 0 1,-1 0 0,0 0-1,0 1 1,0-1-1,0 0 1,0 0 0,0 0-1,0 1 1,0-1 0,0 0-1,0 0 1,0 0 0,0 1-1,0-1 1,0 0 0,0 0-1,0 0 1,0 1 0,-3 36 83,2-26-80,-1 7 5,1 1 0,1 0 1,1 0-1,1 0 0,1-1 1,0 1-1,1-1 1,10 26-1,-14-42-10,1-1 0,0 1 1,0 0-1,0-1 0,0 1 1,0 0-1,0-1 0,0 1 0,0-1 1,1 1-1,-1-1 0,0 0 0,1 0 1,-1 0-1,1 1 0,0-1 1,-1-1-1,1 1 0,0 0 0,-1 0 1,5 0-1,-4-1 1,1 0 1,0 0 0,-1 0-1,1 0 1,-1-1-1,1 1 1,0-1-1,-1 0 1,1 0-1,-1 0 1,1 0-1,-1 0 1,4-3-1,6-4 10,0-1 0,-1-1 0,-1 0-1,15-17 1,90-127 126,-26 30 137,-73 100-213,10-15 58,-25 37-114,0 1 0,1-1 0,-1 1 0,1 0 0,-1-1 0,1 1-1,-1 0 1,1 0 0,0 0 0,0 0 0,-1 0 0,1 0 0,0 0-1,0 1 1,0-1 0,0 1 0,3-1 0,-4 1-5,-1 0-1,1 0 1,-1 0 0,1 0-1,-1 1 1,1-1 0,-1 0 0,0 0-1,1 0 1,-1 1 0,1-1 0,-1 0-1,0 1 1,1-1 0,-1 0-1,0 1 1,1-1 0,-1 0 0,0 1-1,1-1 1,-1 0 0,0 1-1,0-1 1,1 1 0,-1-1 0,0 1-1,0-1 1,0 1 0,0-1-1,0 1 1,2 18-3,-2-14 2,0 29-1,-2 1 1,-1-1 0,-14 62 0,5-47-38,-38 93 0,50-139 39,-1 0 1,-1-1-1,1 1 1,0-1 0,0 1-1,-1-1 1,0 0-1,1 0 1,-1 1-1,0-1 1,0 0-1,0-1 1,0 1-1,-4 2 1,5-3 0,-1-1 1,1 0-1,-1 0 1,1 0-1,-1 1 0,1-1 1,-1 0-1,1-1 1,-1 1-1,1 0 1,-1 0-1,1-1 0,-1 1 1,1-1-1,-1 1 1,1-1-1,0 0 1,-1 1-1,1-1 1,0 0-1,-1 0 0,1 0 1,0 0-1,0 0 1,-2-2-1,-6-6 21,1 0 0,0 0 0,0-1 0,1 0 0,-7-14 0,12 21-8,-3-8 64,5 11-77,1-1 0,-1 1 0,0 0 0,1 0 0,-1-1 0,1 1 0,-1 0 0,1 0 0,-1 0 0,1-1 0,-1 1 0,0 0 0,1 0 0,-1 0 0,1 0 0,-1 0 0,1 0 0,-1 0 0,1 0 0,-1 0 0,1 0 0,-1 0 0,1 0 0,-1 0 0,1 1 0,-1-1 0,1 0 1,0 0-1,22 4 18,-2 1-23,1-2 1,0 0-1,-1-2 1,1 0 0,31-3-1,-38-1 7,-1 0 0,0-1-1,0 0 1,0-1 0,0 0-1,-1-1 1,0-1 0,20-13-1,-3-3 33,57-55 0,-63 55-19,-4 1-4,1 2 0,1 1 1,1 0-1,1 2 0,28-16 0,-51 32-12,-1 1 0,1-1 0,0 1 0,0 0 0,-1-1 0,1 1 1,0 0-1,0 0 0,0-1 0,-1 1 0,1 0 0,0 0 0,0 0 0,0 0 0,0 0 0,0 0 0,-1 0 0,1 0 1,0 0-1,0 1 0,0-1 0,-1 0 0,1 0 0,0 1 0,0-1 0,1 1 0,-2 0 1,1 0-1,0 1 0,0-1 0,0 0 0,-1 0 0,1 1 1,-1-1-1,1 0 0,-1 1 0,1-1 0,-1 0 1,0 1-1,0-1 0,1 2 0,-1 8 1,0-1 0,-1 0 0,-2 15 0,2-22-1,-16 92-1,-7 56 8,13-86 81,11-65-88,0 1 1,0-1-1,0 0 1,0 1-1,0-1 1,0 0-1,1 0 1,-1 1-1,0-1 1,0 0-1,0 0 1,1 1 0,-1-1-1,0 0 1,0 0-1,0 0 1,1 1-1,-1-1 1,0 0-1,0 0 1,1 0-1,-1 0 1,0 0-1,1 1 1,-1-1 0,0 0-1,0 0 1,1 0-1,-1 0 1,0 0-1,1 0 1,-1 0-1,0 0 1,0 0-1,1 0 1,-1 0-1,0 0 1,1 0 0,-1-1-1,0 1 1,0 0-1,1 0 1,-1 0-1,0 0 1,1 0-1,-1-1 1,0 1-1,0 0 1,0 0-1,1 0 1,-1-1 0,0 1-1,0 0 1,1-1-1,16-11 24,13-15 24,35-41 0,-47 45 17,2 2 0,1 1 0,0 0 0,40-27 0,-58 45-51,0 1 0,1-1-1,-1 1 1,0-1 0,1 1-1,-1 0 1,1 0 0,6 0 0,-9 1-10,0 0 1,0 0-1,0 0 1,0 0-1,0 0 1,0 0-1,0 0 1,0 1-1,0-1 0,0 0 1,0 1-1,0-1 1,0 0-1,0 1 1,0-1-1,0 1 1,0 0-1,0-1 1,0 1-1,-1 0 1,1 0-1,0-1 1,-1 1-1,1 0 1,0 0-1,-1 0 1,1 0-1,-1 0 1,1 0-1,-1 0 1,0 0-1,1 0 1,-1 1-1,2 12 15,-1 1 0,0-1-1,-2 0 1,1 0 0,-6 25-1,0 30 20,6-67-38,0-1 1,0 1-1,0-1 1,0 0-1,0 1 1,0-1-1,1 1 1,-1-1-1,1 1 1,-1-1-1,1 0 1,-1 1-1,1-1 1,1 2 0,-2-3-1,1 1 0,-1-1 0,0 0 0,1 1 1,-1-1-1,1 0 0,-1 1 0,1-1 1,-1 0-1,1 0 0,0 0 0,-1 0 0,1 1 1,-1-1-1,1 0 0,-1 0 0,1 0 1,0 0-1,-1 0 0,1 0 0,-1 0 1,1 0-1,-1-1 0,2 1 0,1-1 3,0-1 0,0 1-1,1-1 1,-1 0-1,0 0 1,-1 0 0,1-1-1,0 1 1,3-5 0,46-55 47,-32 37-21,0 2-1,46-43 1,-66 66-29,1-1 0,0 1 0,-1-1 1,1 1-1,-1 0 0,1-1 0,0 1 1,-1 0-1,1-1 0,0 1 0,0 0 1,-1 0-1,1-1 0,0 1 0,0 0 1,-1 0-1,1 0 0,0 0 0,0 0 1,-1 0-1,1 0 0,0 0 0,0 1 1,-1-1-1,1 0 0,0 0 1,0 0-1,-1 1 0,1-1 0,0 1 1,-1-1-1,1 0 0,-1 1 0,1-1 1,0 1-1,-1-1 0,1 1 0,-1 0 1,1-1-1,-1 1 0,0-1 0,1 1 1,-1 0-1,0-1 0,1 1 0,-1 0 1,0 0-1,1 0 0,2 7-4,-1 0-1,1 0 1,1 14 0,-1-10 6,-1-3-3,0 0 0,1 0 1,0 0-1,1-1 0,7 13 0,-10-19 1,1 0 0,-1 0 0,1 0 0,-1 0 0,1 0 0,0-1 0,0 1 0,0-1 0,0 1 0,0-1 0,0 0-1,0 0 1,0 0 0,1 0 0,-1 0 0,0 0 0,1-1 0,-1 1 0,1-1 0,-1 1 0,0-1 0,1 0-1,-1 0 1,1 0 0,3-1 0,9-3 0,1-1 0,-1 0 0,0-1 0,0-1 0,-1 0 0,0-1 0,17-13 0,-20 13 0,27-16 36,-2-2-1,-1-2 1,-1-1-1,-1-2 1,49-60 0,-81 90-35,-1 1 0,0 0 0,1-1 0,-1 1 0,1 0 0,-1-1 0,0 1 1,0-1-1,1 1 0,-1 0 0,0-1 0,0 1 0,1-1 0,-1 1 0,0-1 1,0 1-1,0-1 0,0 1 0,0-1 0,0 1 0,0-1 0,0 1 0,0-1 1,0 1-1,0-1 0,0 0 0,-12 1 14,-20 13-9,13-2-4,0 0-1,0 2 0,1 0 1,1 1-1,1 0 1,0 2-1,0 0 0,2 0 1,0 2-1,-15 24 0,23-31-1,1 0 0,0 0 0,1 0 0,-4 16 0,6-22 0,1 0 0,1 0 0,-1 0 0,0 0 0,1 0 0,0 0 0,0 0 0,1 0 0,-1 0 0,1 0 0,0-1 0,1 1 0,2 7 0,-3-11 0,0 1 1,0 0-1,0 0 0,1-1 0,-1 1 0,1-1 1,-1 1-1,1-1 0,0 0 0,0 0 0,-1 1 1,1-1-1,0-1 0,0 1 0,0 0 0,0 0 0,0-1 1,0 1-1,0-1 0,0 1 0,1-1 0,-1 0 1,0 0-1,0 0 0,0 0 0,0 0 0,0-1 1,4 0-1,2-1 3,0 0-1,0 0 1,-1-1 0,1 0 0,-1 0 0,11-7-1,-3 0 23,-1-1 0,0-1 0,-1 0 0,0-1 0,-1 0 0,-1-1 0,18-26 0,-1-7 143,27-61 0,-53 105-147,-1 1-7,1 0 0,-1 0 0,0-1 0,0 1 0,0 0 0,0-1 0,-1 1 0,1 0 0,-1-1 1,1 1-1,-1-1 0,0 1 0,0-5 0,-1 7-11,1 0 1,-1 0-1,0 0 1,1 0-1,-1 0 1,0 0 0,1 0-1,-1 1 1,0-1-1,1 0 1,-1 0-1,0 1 1,1-1-1,-1 1 1,1-1-1,-1 0 1,1 1 0,-1-1-1,1 1 1,-1-1-1,1 1 1,-1-1-1,1 1 1,0 0-1,-1-1 1,1 1-1,-1 0 1,-12 20 25,7-10-23,0 0 1,2 0-1,-1 1 1,2-1-1,-1 1 1,1 0-1,1 0 1,0 1-1,1-1 1,1 0-1,-1 0 1,2 1-1,3 22 1,-2-26-3,0 0 0,0 0 0,1-1 0,0 1 0,0-1 0,1 0 0,0 0 0,1 0 0,0-1 0,0 1 0,0-1 0,1 0 1,0-1-1,1 1 0,-1-1 0,1-1 0,0 1 0,1-1 0,13 7 0,-10-7 24,1-1 0,0 0 0,0 0 1,0-2-1,0 1 0,1-2 0,-1 1 1,0-2-1,1 0 0,-1 0 0,1-1 0,-1-1 1,0 0-1,0 0 0,15-6 0,-16 5-280,0-1-1,0-1 1,-1 0-1,1 0 1,-1-1-1,0 0 1,-1-1-1,0 0 1,0 0-1,0-1 1,-1 0-1,0-1 1,-1 0-1,0 0 1,0 0-1,5-11 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11.888"/>
    </inkml:context>
    <inkml:brush xml:id="br0">
      <inkml:brushProperty name="width" value="0.05" units="cm"/>
      <inkml:brushProperty name="height" value="0.05" units="cm"/>
    </inkml:brush>
  </inkml:definitions>
  <inkml:trace contextRef="#ctx0" brushRef="#br0">188 181 6016,'0'0'7942,"-16"15"-7610,-2 1-221,3-4-3,0 1 0,1 1 0,1 0 0,1 1 0,-12 17 0,12-14 193,0 1 0,-8 22 1,17-35-182,0 0 1,1 1 0,0-1 0,0 1 0,1-1 0,0 1 0,0-1 0,0 1 0,1 0 0,0 0 0,1 7-1,-1-12-85,0-1-1,0 1 0,1 0 0,-1-1 0,1 1 0,-1-1 0,1 1 0,-1-1 0,1 1 0,0-1 0,0 1 1,0-1-1,0 0 0,0 0 0,0 1 0,0-1 0,0 0 0,1 0 0,-1 0 0,0 0 0,1 0 0,-1 0 1,0-1-1,1 1 0,-1 0 0,1-1 0,-1 1 0,1-1 0,0 0 0,-1 1 0,1-1 0,-1 0 0,1 0 1,0 0-1,-1 0 0,1 0 0,3-1 0,3-1 47,-1 0 1,1 0 0,0-1-1,-1 0 1,0 0-1,11-7 1,31-21 262,-2-3 0,-1-1 1,-1-3-1,-3-2 0,45-52 0,-80 84-331,6-5 650,-12 15-311,-5 9-213,-1 2-114,0 0 0,2 0-1,0 0 1,0 0 0,1 0 0,0 1 0,2-1 0,-1 0-1,3 23 1,-1-29-21,0 0 0,0 0-1,1 0 1,0-1 0,0 1-1,0-1 1,1 0 0,0 1-1,0-1 1,1 0 0,-1-1-1,1 1 1,1-1 0,-1 1-1,1-1 1,0-1 0,0 1-1,0-1 1,0 0 0,13 7-1,-15-9 2,0-1-1,0 0 1,0 0 0,0 0-1,0 0 1,0-1-1,0 1 1,0-1-1,0 1 1,0-1 0,1 0-1,-1-1 1,0 1-1,0 0 1,6-3-1,-4 2 4,0-1-1,-1-1 1,1 1-1,-1-1 1,1 1-1,-1-1 1,0 0-1,0-1 1,4-3-1,0-2 13,-1 1-1,0-1 1,-1-1-1,0 1 1,0-1 0,-1 0-1,0 0 1,4-14-1,-4 8 22,-1 1 1,-1-1-1,-1 0 0,0 0 0,-1 0 0,-2-27 0,0-48 211,1 91-249,0-1 0,0 1 0,1-1 0,-1 0-1,0 1 1,0-1 0,0 1 0,1-1 0,-1 1 0,0-1-1,1 1 1,-1-1 0,0 1 0,1 0 0,-1-1 0,1 1-1,-1-1 1,0 1 0,1 0 0,-1-1 0,1 1 0,-1 0-1,1 0 1,0-1 0,-1 1 0,1 0 0,-1 0 0,1 0-1,-1 0 1,1 0 0,-1 0 0,1 0 0,0 0 0,0 0-1,23 2 38,61 17-47,1-3-1,0-3 1,1-5 0,0-4-1,95-6 1,-157 2 35,9-1 109,-34 1-133,0 0 0,0 0-1,0 0 1,0 0 0,1 0-1,-1 0 1,0 0-1,0 0 1,0 0 0,0 0-1,0 0 1,0-1 0,0 1-1,1 0 1,-1 0 0,0 0-1,0 0 1,0 0 0,0 0-1,0 0 1,0 0 0,0 0-1,0 0 1,0 0 0,0 0-1,1 0 1,-1-1 0,0 1-1,0 0 1,0 0-1,0 0 1,0 0 0,0 0-1,0 0 1,0 0 0,0-1-1,0 1 1,0 0 0,0 0-1,0 0 1,0 0 0,0 0-1,0 0 1,0 0 0,0-1-1,0 1 1,0 0 0,0 0-1,0 0 1,0 0 0,0 0-1,0 0 1,0 0-1,-1 0 1,1-1 0,0 1-1,0 0 1,0 0 0,0 0-1,0 0 1,0 0 0,0 0-1,0 0 1,0 0 0,-1 0-1,-7-4 150,0 3-129,0 1 1,0 1 0,0-1 0,0 1 0,1 1 0,-1-1 0,-7 4 0,-14 2 28,-3-1-4,1 2 0,0 1 0,-41 18 1,59-21-35,0 0 0,1 1 0,0 0 0,0 2 1,0-1-1,1 1 0,1 1 0,-1-1 0,1 2 0,-9 13 1,18-23-13,0 0 0,0 1 1,0 0-1,0-1 1,0 1-1,0-1 1,1 1-1,-1 0 1,1 0-1,-1-1 1,1 1-1,0 0 1,-1 0-1,1 0 0,0-1 1,0 1-1,0 0 1,1 0-1,-1 0 1,0-1-1,1 1 1,0 2-1,1-1 1,-1 0 0,1 0 0,0-1 0,0 1 0,0-1 0,0 0 0,0 1 0,1-1 0,-1 0 0,1 0-1,5 3 1,-1-1 5,0 0-1,0-1 0,1 0 0,-1 0 1,1-1-1,0 0 0,0 0 0,0-1 1,12 1-1,-11-2 6,1-1 0,-1 0 0,1-1 0,-1 0 0,0-1-1,0 0 1,0 0 0,0-1 0,-1 0 0,1 0 0,-1-1 0,0 0 0,0-1 0,-1 0 0,1 0 0,9-11 0,0-3 98,-1-1 0,-1 0 1,-1-1-1,21-43 1,-33 60 13,-4 6-56,-4 12-29,5-5-30,0 1 0,1-1 0,0 1 0,0-1 0,1 1 0,0-1 0,0 1 0,1-1 0,0 0 0,4 10 0,-3-12-6,-1 0 1,1 0-1,0 0 0,1 0 0,-1 0 0,1-1 0,0 1 0,0-1 0,1 0 1,0 0-1,0-1 0,0 0 0,9 7 0,-10-10-3,0 1 0,0-1-1,0 0 1,0 0 0,1 0 0,-1 0-1,0-1 1,0 0 0,0 0 0,1 0-1,-1 0 1,0-1 0,0 1-1,0-1 1,1 0 0,-1 0 0,0-1-1,4-2 1,3-1 12,0 0-1,0-1 0,-1 0 1,1-1-1,9-8 1,8-10 37,-1-1 1,-1-1-1,-1-2 1,-2 0-1,23-37 1,-36 52-5,-9 13-35,1-1-1,-1 0 0,0 0 0,1 0 0,-1 0 0,0 0 1,0 0-1,0 0 0,0 0 0,-1 0 0,1 0 0,0 0 1,-1-4-1,-21 76 204,19-57-210,2 0 0,-1 0 0,1-1 0,1 1 0,0 0 1,4 14-1,-3-19 1,0 1 1,1 0 0,0-1-1,0 0 1,1 0 0,0 0-1,0 0 1,1 0 0,9 11-1,-13-18 0,0 0 1,1 0-1,-1 0 0,0 0 0,1 0 0,-1 0 0,0-1 1,1 1-1,-1-1 0,1 1 0,-1-1 0,1 1 1,0-1-1,-1 0 0,1 1 0,-1-1 0,1 0 0,0 0 1,-1 0-1,1-1 0,-1 1 0,1 0 0,0 0 1,-1-1-1,1 1 0,-1-1 0,1 0 0,-1 1 1,0-1-1,3-2 0,3-1 16,-1 0-1,0 0 1,0-1-1,0 0 1,5-7-1,16-21 137,-2 0 0,-2-2 0,34-67 0,-39 62-60,-15 31-70,0 0-1,1 1 1,0 0 0,0 0-1,1 0 1,0 0 0,7-8-1,-11 16-27,0 0 0,-1-1 0,1 1 1,0 0-1,-1 0 0,1 0 0,0 0 0,0 0 0,-1 0 0,1 0 0,0 0 0,0 0 0,-1 0 1,1 0-1,0 0 0,-1 0 0,1 1 0,0-1 0,0 0 0,-1 1 0,1-1 0,-1 0 0,1 1 1,0-1-1,-1 1 0,1-1 0,-1 1 0,1-1 0,-1 1 0,1-1 0,-1 1 0,1 0 0,18 22-47,-18-22 44,8 10-13,1 0 0,0-1 0,0 0 0,1-1-1,0 0 1,1-1 0,-1 0 0,2-1-1,-1 0 1,1-1 0,0 0 0,1-1-1,24 6 1,-30-9 16,0 0 0,1-1 1,-1 0-1,0-1 0,0 1 0,1-2 0,-1 1 1,0-1-1,0 0 0,0-1 0,1 0 0,-1 0 0,-1-1 1,1 0-1,0 0 0,-1-1 0,0 0 0,0 0 1,0-1-1,0 0 0,-1 0 0,1 0 0,-1-1 0,-1 0 1,7-8-1,-9 10 9,0-1 1,-1 0-1,1 1 1,-1-1-1,0 0 1,0 0-1,-1 0 1,1 0 0,-1 0-1,0 0 1,-1-1-1,1 1 1,-1-6-1,0 9-3,0 0-1,0 0 0,-1 0 1,1 0-1,-1 1 0,1-1 1,-1 0-1,1 0 0,-1 0 1,0 0-1,0 1 1,0-1-1,0 0 0,0 1 1,0-1-1,-1 1 0,1 0 1,-1-1-1,1 1 0,-1 0 1,1 0-1,-1-1 1,1 1-1,-1 0 0,0 1 1,0-1-1,1 0 0,-1 1 1,0-1-1,0 1 1,0-1-1,0 1 0,0 0 1,0 0-1,0-1 0,0 2 1,0-1-1,-2 0 0,-2 1 2,0 0 0,0 1 0,1 0 0,-1-1 0,1 2-1,-1-1 1,1 1 0,0 0 0,0 0 0,0 0 0,0 0-1,1 1 1,-1 0 0,-4 6 0,3-4 0,0 0 0,1 1 0,0 0 1,0 0-1,0 0 0,1 0 0,0 1 1,1 0-1,-5 12 0,7-16-7,0 1 0,1 0 0,-1 0 0,1-1 0,0 1 0,0 0 0,0 0 0,1 0 0,-1-1 0,1 1 0,1 0 0,-1-1 0,0 1 0,5 8 0,-3-7 0,1 0 0,0-1 0,0 1 0,1-1 0,0 0 0,0 0 0,0 0 0,0 0 0,9 5 0,-4-4 0,0 0 0,0-1 0,1 0 0,-1-1 0,1 0 0,0-1 0,0 0 0,0-1 0,0 0 0,1 0 0,-1-1 0,16-1 0,-9-2 27,-1-1 0,-1-1-1,1 0 1,0-1 0,-1-1 0,0 0-1,0-2 1,-1 1 0,21-15-1,-13 5 28,-1 0-1,-1-1 0,0-1 0,-1-1 1,17-23-1,38-67 455,-92 189-272,1 23-217,13-73-6,-1 0 0,-1 0-1,-2 0 1,-19 52-1,25-79-11,0 0 1,0 0-1,-1 0 0,1-1 0,0 1 0,-1 0 0,1-1 0,-1 1 0,0-1 0,1 1 0,-1-1 0,0 0 1,0 0-1,0 0 0,0 0 0,0 0 0,0 0 0,0-1 0,0 1 0,0-1 0,-1 1 0,1-1 0,0 0 1,0 0-1,0 0 0,0 0 0,-1 0 0,1 0 0,-4-1 0,-7-2 12,1 0 0,-1-1 0,-22-10 0,24 9 1,-103-47 51,110 50-61,0 1 0,0-1 0,0 1 0,0 0 0,-1 0 0,1 0 0,-8 0 0,12 1-2,0 0-1,0 0 0,-1 0 0,1 0 1,0 1-1,0-1 0,0 0 1,0 0-1,-1 0 0,1 0 0,0 1 1,0-1-1,0 0 0,0 0 0,0 0 1,-1 1-1,1-1 0,0 0 0,0 0 1,0 0-1,0 1 0,0-1 1,0 0-1,0 0 0,0 1 0,0-1 1,0 0-1,0 0 0,0 1 0,0-1 1,0 0-1,0 0 0,0 0 0,0 1 1,0-1-1,0 0 0,0 0 0,0 1 1,1-1-1,-1 0 0,0 0 1,0 0-1,0 1 0,0-1 0,1 0 1,5 11-13,0-4 8,0-1-1,1 1 1,0-2 0,1 1-1,-1-1 1,1 0-1,0-1 1,0 0-1,0 0 1,11 3-1,12 3 18,47 8 0,-55-14 3,0-2 0,0-1 0,0 0 1,0-2-1,0 0 0,36-8 0,-10-2 105,92-32 0,-119 30-54,-22 13-68,1 0 0,-1 0 1,0 0-1,0-1 0,0 1 0,0 0 1,0 0-1,0 0 0,0 0 0,0 0 0,0 0 1,0 0-1,0 0 0,0 0 0,0 0 1,0 0-1,0 0 0,0 0 0,0-1 0,0 1 1,0 0-1,0 0 0,0 0 0,0 0 1,0 0-1,0 0 0,0 0 0,0 0 0,0 0 1,0 0-1,0 0 0,0 0 0,0 0 1,0-1-1,0 1 0,0 0 0,0 0 0,0 0 1,0 0-1,0 0 0,0 0 0,-1 0 1,1 0-1,0 0 0,0 0 0,0 0 0,0 0 1,0 0-1,0 0 0,0 0 0,0 0 1,0 0-1,0 0 0,0 0 0,0 0 1,-1 0-1,1 0 0,0 0 0,0 0 0,0 0 1,0 0-1,0 0 0,0 0 0,0 0 1,0 0-1,0 0 0,0 0 0,0 0 0,0 0 1,-16 4-48,-7 2-3863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13.145"/>
    </inkml:context>
    <inkml:brush xml:id="br0">
      <inkml:brushProperty name="width" value="0.05" units="cm"/>
      <inkml:brushProperty name="height" value="0.05" units="cm"/>
    </inkml:brush>
  </inkml:definitions>
  <inkml:trace contextRef="#ctx0" brushRef="#br0">1 253 7632,'0'0'7996,"1"-11"-7559,-1 3-328,-1 4-67,1 1-1,0 0 1,0-1-1,0 1 0,0-1 1,1 1-1,0-1 1,-1 1-1,1 0 0,0-1 1,1 1-1,-1 0 0,1 0 1,-1 0-1,1 0 1,0 0-1,0 0 0,4-4 1,18-14 311,2 1 1,-1 2-1,2 0 1,1 2-1,0 1 1,0 1-1,2 2 1,54-16-1,-78 27-281,1-1 0,-1 1 0,1 0 0,-1 1 0,1 0 0,-1 0 0,1 0 0,-1 1-1,1 0 1,-1 0 0,0 0 0,1 1 0,-1 0 0,8 4 0,-11-5-48,-1 1 1,1-1-1,-1 1 0,1 0 1,-1 0-1,0 0 0,1 0 1,-1 0-1,0 1 1,-1-1-1,1 0 0,0 1 1,-1 0-1,1-1 0,-1 1 1,0 0-1,0 0 0,0 0 1,0 0-1,0 0 0,-1 0 1,1 0-1,-1 0 0,0 0 1,0 0-1,0 0 1,0 0-1,-1 0 0,1 0 1,-1 0-1,0 0 0,-1 5 1,-3 5 24,-1 1 0,0-1 0,-1 0 1,0 0-1,-1 0 0,0-1 1,-1-1-1,-1 1 0,-20 18 0,-7 2 244,-66 44-1,64-52-67,27-17-103,0 0 0,0 1 0,1 1-1,-18 16 1,26-22-96,0 0-1,1 1 0,-1-1 1,1 0-1,0 1 0,0 0 1,1-1-1,-1 1 1,1 0-1,-1 0 0,1 0 1,0 0-1,1 0 0,-1 0 1,1 0-1,0 0 0,0 0 1,0 0-1,0 0 0,2 8 1,7 20 74,1-1 0,1-1 0,17 32 0,-2-4 38,-20-44-93,3 10 153,2-1 1,24 40-1,-32-58-109,1 0 0,-1-1-1,1 1 1,0-1 0,1 0-1,7 6 1,-12-10-71,1 1-1,0-1 1,0 1-1,0-1 1,-1 0-1,1 1 1,0-1-1,0 0 1,0 1-1,0-1 1,0 0-1,-1 0 1,1 0-1,0 0 1,0 0-1,0 0 1,0 0-1,0 0 1,0 0-1,0 0 1,0 0-1,0-1 1,-1 1-1,1 0 1,0-1-1,0 1 1,0-1-1,-1 1 1,1-1-1,0 1 1,0-1-1,-1 1 1,1-1-1,0 0 1,-1 1-1,1-1 1,-1 0-1,1 0 1,-1 1-1,1-1 1,-1 0-1,1 0 1,-1 0-1,0 0 1,0 0-1,1 1 1,-1-1-1,0-2 1,2-11-93,-8 15 379,-14 17-1859,16-14-860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13.971"/>
    </inkml:context>
    <inkml:brush xml:id="br0">
      <inkml:brushProperty name="width" value="0.05" units="cm"/>
      <inkml:brushProperty name="height" value="0.05" units="cm"/>
    </inkml:brush>
  </inkml:definitions>
  <inkml:trace contextRef="#ctx0" brushRef="#br0">29 101 9944,'0'0'7673,"11"0"-7264,35-1-53,-44 1-310,-1 0 1,1 0-1,-1 0 0,1 0 0,-1-1 0,1 1 1,-1-1-1,1 1 0,-1-1 0,0 1 0,1-1 1,-1 0-1,1 1 0,-1-1 0,0 0 0,0 0 1,0 0-1,1 0 0,0-2 0,-2 2-30,1 1 0,-1 0-1,0 0 1,0 0 0,0 0 0,0-1-1,0 1 1,0 0 0,0 0 0,0 0-1,0 0 1,0-1 0,0 1 0,0 0-1,0 0 1,0 0 0,0 0 0,0 0-1,0-1 1,0 1 0,0 0-1,0 0 1,-1 0 0,1 0 0,0-1-1,0 1 1,0 0 0,0 0 0,0 0-1,0 0 1,0 0 0,0 0 0,-1 0-1,1-1 1,0 1 0,0 0 0,0 0-1,0 0 1,0 0 0,-1 0 0,1 0-1,0 0 1,-15 2 527,1 4-183,0-2 0,-1 0 0,-25 4 0,25-6 1320,36-11-964,-13 4-624,0 0 1,0 0 0,-1 0-1,0-1 1,0-1-1,0 1 1,-1-1-1,0 0 1,8-13-1,-14 20-74,1-1 0,-1 1-1,0-1 1,1 0 0,-1 1 0,0-1-1,1 1 1,-1-1 0,0 0 0,0 1-1,1-1 1,-1 0 0,0 0 0,0 1-1,0-1 1,0 0 0,0 1 0,0-1-1,0 0 1,0 1 0,0-1-1,-1 0 1,1 1 0,0-1 0,0 0-1,-1 1 1,1-1 0,0 0 0,-1 1-1,1-1 1,0 1 0,-1-1 0,-1 0-3,1 0 1,-1 1 0,1-1 0,0 1-1,-1 0 1,1 0 0,-1-1 0,1 1 0,-1 0-1,1 0 1,-1 0 0,1 0 0,-1 1-1,-1-1 1,-4 1 30,0 1-1,0 0 1,1 0-1,-1 1 0,-11 5 1,17-8-38,1 0 0,-1 1 0,0-1-1,1 0 1,-1 0 0,0 1 0,1-1 0,-1 1 0,1-1 0,-1 0 0,1 1-1,-1-1 1,1 1 0,-1-1 0,1 1 0,0-1 0,-1 1 0,1-1 0,0 1 0,-1 0-1,1-1 1,0 1 0,-1-1 0,1 1 0,0 0 0,0-1 0,0 1 0,0 0 0,0 0-1,1 0-2,0 0 0,1 0 0,-1 0 0,0 0-1,1 0 1,-1 0 0,1-1 0,-1 1 0,1-1-1,2 1 1,1 2-43,1-1-186,-2-1-3026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46.646"/>
    </inkml:context>
    <inkml:brush xml:id="br0">
      <inkml:brushProperty name="width" value="0.05" units="cm"/>
      <inkml:brushProperty name="height" value="0.05" units="cm"/>
    </inkml:brush>
  </inkml:definitions>
  <inkml:trace contextRef="#ctx0" brushRef="#br0">67 129 4616,'0'0'5900,"3"-10"-5672,15-60 494,-16 62-68,-1 0 0,0 0 0,0 0 0,-1-9 538,0 26-360,-52 414 1401,22-186-1273,27-190-686,2-30-43,0-1-1,-4 16 1,5-27 42,2-6 94,9-15 179,8-19-3492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39.452"/>
    </inkml:context>
    <inkml:brush xml:id="br0">
      <inkml:brushProperty name="width" value="0.05" units="cm"/>
      <inkml:brushProperty name="height" value="0.05" units="cm"/>
      <inkml:brushProperty name="color" value="#AB008B"/>
    </inkml:brush>
  </inkml:definitions>
  <inkml:trace contextRef="#ctx0" brushRef="#br0">0 79 4120,'0'0'6488,"11"-6"-6199,0-2-185,-6 5-59,-1 0 1,1 0 0,0 0 0,0 1-1,0-1 1,0 1 0,0 0-1,0 1 1,0 0 0,11-2 0,13 0 411,1 1 1,0 2-1,0 1 1,51 8 0,43 20 266,-113-26-671,17 3 165,0 0 0,1-2 0,0-1 0,39-2 0,116-14 706,-144 9-741,-6 0 34,-1-2-1,63-20 0,-67 18-107,-1 2 0,38-3 0,18-5 86,-61 11-126,0 2 0,0 0 0,1 1 0,-1 1 0,0 1 0,26 6 0,-4-2 30,-13-1-36,-9-2-23,0 0 1,0-2-1,33-1 0,-32 0-4,-1 0-1,1 1 1,-1 2-1,27 6 1,12 0 93,46 12 16,-75-13-88,1-2 1,46 4-1,-44-9 24,-8 1 138,49-4 0,-60 2-107,-14 0-68,-1 1 0,1-1-1,-1 0 1,1 0 0,-1 0 0,1-1 0,-1 1 0,4-1 0,-6 0-178,0 0 1,0 1 0,0-1 0,0 0-1,0 1 1,0-1 0,0 0 0,0 1-1,-1-1 1,1 0 0,0 1 0,0-1-1,0 0 1,-1 1 0,1-1 0,0 1-1,-1-2 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47.231"/>
    </inkml:context>
    <inkml:brush xml:id="br0">
      <inkml:brushProperty name="width" value="0.05" units="cm"/>
      <inkml:brushProperty name="height" value="0.05" units="cm"/>
    </inkml:brush>
  </inkml:definitions>
  <inkml:trace contextRef="#ctx0" brushRef="#br0">156 1 8336,'0'0'4904,"-4"15"-4464,-63 258 1606,-8 142 779,72-379-2503,-3 45 1022,6-81-1200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3:47.822"/>
    </inkml:context>
    <inkml:brush xml:id="br0">
      <inkml:brushProperty name="width" value="0.05" units="cm"/>
      <inkml:brushProperty name="height" value="0.05" units="cm"/>
    </inkml:brush>
  </inkml:definitions>
  <inkml:trace contextRef="#ctx0" brushRef="#br0">1 0 7832,'0'0'7578,"12"3"-7124,-2 0-352,4 0 46,-1 0 0,1 0 0,0-1 0,18-1 0,39-3 608,-36 0-182,45 3-1,-36 2-137,0 0 549,78 16 0,-96-6-538,-17-7-2941,-9-5 2348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08.573"/>
    </inkml:context>
    <inkml:brush xml:id="br0">
      <inkml:brushProperty name="width" value="0.05" units="cm"/>
      <inkml:brushProperty name="height" value="0.05" units="cm"/>
    </inkml:brush>
  </inkml:definitions>
  <inkml:trace contextRef="#ctx0" brushRef="#br0">376 432 4912,'0'0'9942,"-12"8"-9580,8-5-339,-53 36 723,-60 55 0,104-81-597,2 1 0,0 1-1,-13 22 1,10-16-36,-5 12 96,1 1 0,-18 47 0,33-72-170,-6 17 87,2 0 1,1 0-1,1 0 1,1 1-1,0 28 0,3-45-41,1 1 0,0-1 0,0 0 0,1 1-1,1-1 1,0 0 0,0 1 0,1-1-1,0 0 1,1-1 0,8 18 0,-10-24-70,0-1 1,1 1 0,-1 0-1,1-1 1,0 1-1,-1-1 1,1 0 0,0 0-1,0 0 1,1 0 0,-1-1-1,0 1 1,1-1-1,-1 0 1,1 0 0,-1 0-1,1 0 1,-1-1 0,1 1-1,0-1 1,-1 0-1,1 0 1,-1 0 0,1-1-1,6 0 1,2-1 11,0-1-1,-1 0 1,1-1 0,-1 0 0,1 0-1,15-10 1,-2-1 59,0-1 0,0-1-1,-2-1 1,0-2 0,-2 0 0,0-1 0,-1-1-1,-1-1 1,-1-1 0,-1 0 0,-1-1 0,-1-1-1,-2-1 1,0 0 0,-2 0 0,9-34 0,-17 49-21,-1-1 1,0 1-1,-1-1 1,-1 1-1,1-1 1,-2 1-1,0-1 1,0 1-1,-1 0 1,-1-1-1,0 1 1,-1 0-1,-8-19 1,1 19-10,10 12-49,1-1 0,-1 0 0,0 0 0,0 1 0,0-1-1,1 0 1,-1 0 0,0 0 0,1 0 0,-1 0 0,1 0 0,-1 0 0,1 0 0,-1 0-1,1 0 1,-1-2 0,0 2 69,-2 4-53,-1 5 5,-1 4-17,2 1-1,-1-1 1,2 1 0,0 0-1,0 0 1,1 0 0,1 0-1,0 0 1,4 25 0,3 2 8,1 0 1,3 0 0,1-1 0,20 43-1,-24-63 21,2 0 0,0 0 0,1-1 0,1-1 0,1 0 0,0 0 0,1-1 0,1-1 0,20 16 0,-32-29-31,0 1-1,0-1 1,0-1-1,1 1 1,-1 0-1,1-1 0,-1 0 1,1 0-1,-1 0 1,1 0-1,0-1 1,0 1-1,-1-1 1,1 0-1,0 0 1,0 0-1,-1-1 0,1 1 1,0-1-1,-1 0 1,1 0-1,-1 0 1,1-1-1,-1 1 1,1-1-1,5-3 1,4-4 24,0 1 0,-1-1 0,0-1 0,0 0 0,12-15 0,-10 9 43,-1-1 0,-1 0-1,0-1 1,-1 0 0,-1 0 0,11-31 0,-51 200 290,2 62-356,24-167-28,-1 161-43,5-138 52,6 24 143,-4-92-53,1-6-39,2-9 13,30-278 381,-7 42-122,-16 180-200,2 1-1,26-78 0,-36 136-100,0 0 0,1 0-1,0 1 1,1-1 0,0 1 0,1 0 0,8-10-1,-13 18-15,0 0 1,0 0-1,-1 0 0,1 1 0,1-1 0,-1 0 1,0 1-1,0-1 0,0 1 0,1 0 0,-1 0 0,1 0 1,-1 0-1,1 0 0,-1 0 0,1 1 0,0-1 0,-1 1 1,1 0-1,0 0 0,-1 0 0,1 0 0,0 0 0,-1 1 1,1-1-1,0 1 0,-1-1 0,1 1 0,-1 0 1,1 0-1,-1 0 0,0 1 0,1-1 0,-1 0 0,0 1 1,0 0-1,3 2 0,6 7-20,-1 1 0,0 0 0,-1 0 0,-1 1 0,0 0 0,0 1 0,6 18 0,-11-26 12,-1 1 1,0-1-1,0 1 0,0 0 1,-1 0-1,0 0 0,-1 0 1,0 0-1,0 0 0,0 0 1,-1 0-1,0 0 0,0 0 1,-3 8-1,3-10 11,-1-1 0,0 1 0,0-1 0,0 0 0,0 0 0,-1 0 0,0 0-1,1 0 1,-1-1 0,-1 1 0,1-1 0,0 1 0,-1-1 0,0-1 0,0 1 0,0 0 0,0-1 0,0 0 0,0 0 0,-1 0 0,-8 2 0,3-1 13,6-1-8,1-1 1,0 0-1,0 0 0,0 0 1,0-1-1,-1 1 0,1-1 1,0 0-1,-1 0 0,1 0 1,0 0-1,-5-2 0,9 1-5,0 1 0,0-1 0,0 0 0,0 0 0,0 1 0,0-1 0,1 0 0,-1 1 0,0-1 0,0 1 0,3-1 0,43-15-16,-35 11 5,0 1-1,0 0 0,1 0 1,-1 1-1,19-1 0,-28 4 10,1 0 1,-1 0-1,0 0 0,1 1 0,-1-1 0,1 1 0,-1 0 1,0 0-1,0 0 0,1 1 0,-1-1 0,0 1 1,0-1-1,0 1 0,-1 0 0,1 0 0,0 1 0,-1-1 1,1 0-1,-1 1 0,0 0 0,0-1 0,0 1 1,0 0-1,1 3 0,4 8-1,-1 0-1,0 1 1,-1-1 0,-1 1-1,0 0 1,-1 0-1,1 28 1,-2-4-30,-6 75 0,-41 215-132,40-295 156,1 1 9,4-26 14,0-1 1,-1 1 0,-1-1 0,1 1 0,-1-1 0,-1 0 0,1 0 0,-5 9 0,7-17-15,0 0 1,0 0 0,0 0 0,0 0 0,0 0 0,0 0-1,0 0 1,0 0 0,0 0 0,-1 0 0,1-1-1,0 1 1,0 0 0,0 0 0,0 0 0,0 0 0,0 0-1,0 0 1,0 0 0,0 0 0,0 0 0,0 0 0,0 0-1,0 0 1,0 0 0,0 0 0,-1 0 0,1 0 0,0 0-1,0 0 1,0 0 0,0 0 0,0 0 0,0 0 0,0 0-1,0 0 1,0 0 0,0 0 0,0 0 0,0 0 0,0 0-1,-1 0 1,1 0 0,0 0 0,0 0 0,0 0-1,0 0 1,0 0 0,0 0 0,0 0 0,0 1 0,0-1-1,0 0 1,0 0 0,0 0 0,0 0 0,0 0 0,0 0-1,0 0 1,0 0 0,0 0 0,0 0 0,0 0 0,0 0-1,0 0 1,-1-10 32,2-15 13,19-132 166,7 0 1,61-199-1,-86 352-207,43-133 102,-35 111-83,1 0 0,29-47 0,-39 70-23,1 0 0,0 0-1,1 1 1,-1-1 0,0 0 0,1 1-1,-1-1 1,1 1 0,0 0 0,0 0-1,0 0 1,0 1 0,0-1 0,0 0-1,1 1 1,4-1 0,-6 1-3,0 1 0,0 0 0,0 1 0,0-1 1,0 0-1,0 0 0,0 1 0,0-1 0,0 1 1,0 0-1,0 0 0,0 0 0,0 0 0,0 0 1,0 0-1,-1 0 0,1 0 0,-1 1 0,1-1 1,-1 1-1,1-1 0,-1 1 0,0 0 0,1-1 0,-1 1 1,0 0-1,0 0 0,1 3 0,5 11-17,-1 1 0,0-1 0,-1 1-1,-1 1 1,0-1 0,-1 1 0,-1-1 0,-1 1 0,-1 0-1,0 0 1,-1-1 0,-6 30 0,6-43 15,0 0 0,0 0-1,0 0 1,-1 0 0,1 0 0,-1 0 0,0-1 0,0 1-1,-1 0 1,1-1 0,-1 0 0,1 1 0,-1-1 0,0 0 0,0-1-1,-1 1 1,1 0 0,-5 2 0,4-3 6,0-1 0,1 0 0,-1 0 0,0 0 0,0 0 0,0 0 0,1-1 0,-1 0 0,0 1 0,0-2 0,0 1 0,0 0 0,0-1 0,0 0 0,1 1 0,-1-2 0,0 1 0,0 0 0,1-1 0,-4-1 0,2 0 14,0 0 0,0 0 1,1 0-1,-1-1 0,1 1 1,0-1-1,0 0 0,0 0 1,0-1-1,-5-7 1,5 7-11,10 10-40,12 3 23,0-1-1,1 0 1,0-2 0,1 0 0,-1-1 0,1 0 0,0-2 0,0-1 0,0 0 0,27-3 0,-31 1 5,-1-1 0,0-1 0,0-1 1,0 0-1,0 0 0,0-2 0,-1 1 0,0-2 0,0 0 0,0-1 0,-1 0 0,-1-1 0,1-1 0,-1 0 0,13-14 1,-8 4 6,-1-1-1,-1 0 1,0-1 0,-2-1 0,0 0 0,-2-1 0,11-34 0,42-180 60,-56 203-51,40-233 56,-43 230-47,-3 0 1,-1 0-1,-2 0 1,-2-1-1,-7-39 1,3 61-20,7 17-1,0 0 0,0 0 0,0 0 0,-1 0 0,1 0 0,0 0 0,0 0 0,-1 0 0,1 0 1,0 0-1,0 0 0,0 0 0,-1 0 0,1 0 0,0 0 0,0 0 0,-1 0 0,1 0 0,0 0 0,0 1 0,0-1 0,-1 0 0,1 0 0,0 0 0,0 0 0,0 0 0,0 1 0,-1-1 1,1 0-1,0 0 0,0 0 0,0 0 0,0 1 0,0-1 0,0 0 0,-1 0 0,1 1 0,-13 32-83,10-24 79,-7 24-85,1 1 1,-6 51 0,0 74-109,10-86 112,-6 37-41,-9 140-89,19-203 194,2-1-1,3 1 0,11 60 0,-13-93 22,10 37-10,-11-47 17,1 0-1,-1 1 0,1-1 0,0 0 0,0 0 0,0 0 1,1 0-1,4 5 0,-5-8 1,-1 0 0,1 0 0,-1 0 0,1-1 0,0 1 1,-1 0-1,1-1 0,0 1 0,0-1 0,-1 0 0,1 0 0,0 1 0,0-1 1,-1 0-1,1-1 0,0 1 0,0 0 0,-1 0 0,1-1 0,0 1 0,0-1 0,-1 1 1,1-1-1,0 0 0,-1 0 0,1 0 0,-1 0 0,1 0 0,0-1 0,5-3 21,0 0-1,-1 0 1,1 0-1,9-12 1,14-20 68,3-4 57,59-57 0,-91 97-148,0 0-1,-1 0 1,1 1 0,0-1 0,0 0 0,0 1 0,0-1 0,0 1 0,0-1 0,-1 1 0,1-1 0,1 1 0,-1 0 0,0-1 0,0 1 0,0 0 0,0 0 0,0 0 0,0 0 0,2 0 0,-3 0-1,1 1-1,0-1 1,0 0 0,0 1-1,-1 0 1,1-1 0,0 1-1,0-1 1,-1 1 0,1 0 0,-1-1-1,1 1 1,0 0 0,-1 0-1,0-1 1,1 1 0,-1 0-1,1 0 1,-1 1 0,3 6 10,-1 1 1,0-1-1,-1 1 0,1 10 1,-1-3 18,0-14-31,7 26 86,-7-28-84,-1 0-1,0 1 1,1-1 0,-1 1-1,1-1 1,-1 0 0,1 1-1,-1-1 1,0 0 0,1 1-1,-1-1 1,1 0 0,0 0-1,-1 0 1,1 1 0,-1-1-1,1 0 1,-1 0 0,1 0-1,-1 0 1,1 0-1,-1 0 1,1 0 0,0 0-1,-1 0 1,1 0 0,-1-1-1,1 1 1,-1 0 0,1 0-1,-1 0 1,1-1 0,-1 1-1,1 0 1,-1-1 0,1 1-1,-1 0 1,1-1 0,-1 1-1,0 0 1,1-1 0,-1 1-1,0-1 1,1 0 0,12-12 54,0-1 0,-1-1 0,-1 0 0,-1-1 0,13-24 0,2-2 102,-18 32-117,-5 6-13,0 0-1,0 0 1,1 0-1,0 1 1,-1-1-1,7-4 1,-9 7-26,1 1 1,-1 0-1,1 0 0,-1-1 1,1 1-1,-1 0 0,0 0 1,1 0-1,-1-1 1,1 1-1,-1 0 0,1 0 1,-1 0-1,1 0 1,-1 0-1,1 0 0,-1 0 1,1 0-1,-1 0 0,0 0 1,1 1-1,-1-1 1,1 0-1,-1 0 0,1 0 1,0 1-1,0 0 2,0 0-1,0 0 0,1 1 1,-1-1-1,0 0 1,0 1-1,-1-1 1,1 1-1,0-1 1,0 1-1,0 2 0,3 8 13,-1 0 0,0-1-1,-1 1 1,0 0-1,0 19 1,-6 65 22,1-53-28,-1 16 3,-2-1 0,-28 115-1,24-140-8,0 0 0,-3 0 0,-1-1-1,-1-1 1,-1 0 0,-29 40-1,43-69 5,0 1 0,-1 0 0,1-1 0,0 1-1,-1-1 1,1 1 0,-1-1 0,0 0-1,0 0 1,0-1 0,0 1 0,0 0 0,0-1-1,0 0 1,-1 0 0,1 0 0,0 0-1,-1 0 1,1-1 0,-1 1 0,1-1-1,-1 0 1,1 0 0,0 0 0,-1-1 0,1 1-1,-1-1 1,1 0 0,0 0 0,-1 0-1,1 0 1,0-1 0,0 1 0,0-1 0,0 0-1,0 0 1,0 0 0,1 0 0,-1 0-1,0-1 1,1 1 0,0-1 0,0 0 0,0 1-1,0-1 1,0 0 0,0 0 0,1 0-1,-3-6 1,2 1 10,0 1 0,0-1 1,0 0-1,1 0 0,0 0 0,1 0 0,0 0 0,0 0 1,1 0-1,0 1 0,0-1 0,0 0 0,1 0 0,1 1 1,-1-1-1,1 1 0,0 0 0,1-1 0,0 2 0,0-1 0,1 0 1,-1 1-1,1 0 0,1 0 0,-1 0 0,10-7 0,4-2 12,1 0 0,0 1 0,44-20 0,-50 28-18,0 0 0,1 1 0,-1 1 0,1 1 0,0 0-1,0 0 1,26 1 0,-26 2 25,-1 0-1,27 6 0,-13 1-4150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0.122"/>
    </inkml:context>
    <inkml:brush xml:id="br0">
      <inkml:brushProperty name="width" value="0.05" units="cm"/>
      <inkml:brushProperty name="height" value="0.05" units="cm"/>
    </inkml:brush>
  </inkml:definitions>
  <inkml:trace contextRef="#ctx0" brushRef="#br0">185 26 6224,'0'0'11587,"-12"-5"-11176,-34-14-16,44 18-362,0 1 1,0-1 0,1 1-1,-1 0 1,0 0 0,0 0-1,0 0 1,0 1 0,0-1-1,0 0 1,0 1 0,1-1-1,-1 1 1,0 0 0,0-1-1,0 1 1,1 0 0,-1 0-1,1 0 1,-1 0 0,1 1-1,-1-1 1,1 0 0,-1 1-1,1-1 1,-2 3 0,-3 2 87,-1 1-9,0 0 0,1 0-1,-1 1 1,2-1 0,-1 1 0,1 1-1,0-1 1,1 1 0,0 0-1,0 0 1,1 0 0,-2 10-1,3-14-77,1-1 0,1 0-1,-1 1 1,0-1-1,1 1 1,0-1-1,0 1 1,1-1-1,-1 1 1,1-1-1,0 1 1,0-1-1,0 0 1,1 1-1,-1-1 1,1 0-1,0 0 1,0 0-1,1 0 1,-1-1-1,1 1 1,0-1-1,0 1 1,0-1-1,0 0 1,0 0-1,1 0 1,4 3-1,-5-5-15,0 0 0,-1 0 0,1 0 1,0-1-1,0 1 0,0-1 0,-1 1 0,1-1 0,0 0 0,0 0 0,0 0 0,0-1 0,0 1 0,0-1 0,-1 1 0,1-1 0,0 0 0,0 0 0,-1 0 0,1 0 0,-1-1 1,1 1-1,-1-1 0,1 1 0,3-5 0,4-2 44,0-1 0,0 0 1,16-22-1,-18 22 17,-1-1-1,0 1 1,-1-2-1,0 1 1,0-1-1,-1 0 1,-1 0-1,0 0 1,0-1 0,-1 1-1,0-1 1,1-24-1,-3 44-20,0 0-1,0 0 0,1 0 1,0-1-1,1 1 1,0-1-1,0 1 1,0-1-1,6 8 0,-1-2-1,0 0 0,1-1 0,1 0 0,12 12 0,-17-20-23,0 1 1,1-1 0,0 0-1,0 0 1,0 0 0,0-1 0,1 0-1,-1 0 1,1-1 0,0 0-1,0 0 1,0-1 0,0 1 0,0-1-1,0-1 1,0 0 0,0 0-1,11-1 1,7-3 91,0-1 0,0-1-1,43-17 1,-30 9-28,17 2 125,-23 5-3904</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2.767"/>
    </inkml:context>
    <inkml:brush xml:id="br0">
      <inkml:brushProperty name="width" value="0.05" units="cm"/>
      <inkml:brushProperty name="height" value="0.05" units="cm"/>
    </inkml:brush>
  </inkml:definitions>
  <inkml:trace contextRef="#ctx0" brushRef="#br0">568 339 7136,'0'0'5490,"0"-12"-5122,2-41 14,-2 46-227,-1 0 0,0 0 1,0 0-1,0 0 1,-1 0-1,0 0 0,-1 1 1,0-1-1,0 1 1,-4-7-1,0-2 126,-2-2 51,-1 1 0,0 0 0,-1 0 0,-1 1 0,0 0 0,-1 1 0,-22-19 0,29 29-231,0 0 1,0 0-1,0 0 0,0 1 0,0 0 0,-1 0 1,1 1-1,-1 0 0,0 0 0,1 0 1,-1 1-1,0 0 0,0 1 0,0-1 0,0 1 1,0 1-1,0-1 0,0 1 0,0 0 1,0 1-1,0 0 0,1 0 0,-1 0 0,-7 4 1,-1 2-12,1 0 1,0 1 0,0 0 0,1 1 0,0 1-1,0 0 1,1 1 0,1 0 0,0 1 0,-10 15-1,8-9-20,1 0-1,0 1 1,2 1-1,0-1 1,2 2-1,0-1 1,2 1-1,-6 30 1,7-14 89,1 1 0,2-1 0,2 1 0,6 54 0,-3-76-88,0-1-1,0 0 1,2 1-1,0-2 1,1 1 0,0-1-1,1 0 1,1 0 0,1 0-1,0-1 1,0-1-1,22 24 1,-17-23-10,1-1 1,1 0-1,0-1 0,1 0 1,20 10-1,-25-16-27,0-1-1,1 0 1,0 0-1,0-1 0,1-1 1,-1 0-1,1-1 1,19 0-1,-12-1 44,0-2 0,0-1 0,-1 0 0,1-1 0,37-12 0,-45 10-26,1 0 1,-1-1 0,-1 0-1,1-1 1,-1-1-1,0 0 1,-1 0-1,0-1 1,15-15 0,-24 21-33,0 0 0,0 0 0,0 0-1,0 0 1,0 0 0,0 0 0,-1-1 0,0 1 0,0-1 0,0 1 0,0-1 0,0 1 0,0-7 0,-1 8-4,0 0-1,0-1 0,0 1 0,0 0 0,-1 0 1,1 0-1,0 0 0,-1 0 0,0 0 1,0 0-1,1 0 0,-1 0 0,0 0 0,-1 0 1,1 1-1,0-1 0,0 0 0,-1 1 1,1-1-1,-1 1 0,1-1 0,-1 1 0,0 0 1,-3-2-1,-5-3 36,0 0 0,-1 1 0,0 0 0,0 1 1,-1 1-1,1 0 0,-1 0 0,0 1 0,0 0 0,1 1 1,-1 1-1,-16 1 0,-22-2 234,121-11-232,-61 11-44,293-20 325,-291 23-244,-2 0-442,-1-6-3171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3.263"/>
    </inkml:context>
    <inkml:brush xml:id="br0">
      <inkml:brushProperty name="width" value="0.05" units="cm"/>
      <inkml:brushProperty name="height" value="0.05" units="cm"/>
    </inkml:brush>
  </inkml:definitions>
  <inkml:trace contextRef="#ctx0" brushRef="#br0">1 0 9848,'0'0'4465,"4"11"-3993,3 15-185,-1 0-1,-1 0 1,-2 1 0,1 36-1,-8 248 1783,-1-82-115,11-108-82,1-143-2421,-5 16-2077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3.740"/>
    </inkml:context>
    <inkml:brush xml:id="br0">
      <inkml:brushProperty name="width" value="0.05" units="cm"/>
      <inkml:brushProperty name="height" value="0.05" units="cm"/>
    </inkml:brush>
  </inkml:definitions>
  <inkml:trace contextRef="#ctx0" brushRef="#br0">1 1 10848,'0'0'3542,"2"12"-3188,5 38 265,-1 95 1,-14 65 592,1 3 143,13 38 708,-3-225-1771,-2-21-187,-1 0 1,1 0 0,-1 0 0,0 0 0,0 0 0,0 0-1,-2 7 1,2-11-92,-1-1-1,1 0 1,0 0-1,0 0 1,0 1-1,0-1 1,0 0-1,0 0 1,-1 1-1,1-1 1,0 0-1,0 0 1,0 0-1,0 1 1,0-1-1,0 0 1,0 0-1,0 1 1,0-1-1,0 0 1,0 0-1,0 1 1,0-1-1,1 0 1,-1 0-1,0 1 1,0-1-1,0 0 1,0 0 0,0 0-1,0 1 1,1-1-1,-1 0 1,0 0-1,0 0 1,0 1-1,0-1 1,1 0-1,-1 0 1,11-4 73,10-15-440,-14 5-2598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4.154"/>
    </inkml:context>
    <inkml:brush xml:id="br0">
      <inkml:brushProperty name="width" value="0.05" units="cm"/>
      <inkml:brushProperty name="height" value="0.05" units="cm"/>
    </inkml:brush>
  </inkml:definitions>
  <inkml:trace contextRef="#ctx0" brushRef="#br0">0 64 9040,'0'0'3433,"11"-7"-2841,-7 4-526,7-5 175,0 1-1,1 1 1,-1 0-1,1 0 0,0 1 1,19-5-1,-13 7 217,1 2 0,-1 0 0,1 1 0,0 1 1,-1 0-1,27 7 0,20 0 758,-42-5-552,8 1-2822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5.154"/>
    </inkml:context>
    <inkml:brush xml:id="br0">
      <inkml:brushProperty name="width" value="0.05" units="cm"/>
      <inkml:brushProperty name="height" value="0.05" units="cm"/>
    </inkml:brush>
  </inkml:definitions>
  <inkml:trace contextRef="#ctx0" brushRef="#br0">127 77 8136,'0'0'10053,"12"-3"-9644,79-21 249,-37 8 185,108-17 0,-157 33-793,-1-1-1,0 1 1,0 0 0,0 0-1,0 1 1,1-1 0,-1 1-1,0 0 1,5 1 0,-8-1-36,0-1 1,0 1 0,0 0-1,-1 0 1,1-1-1,0 1 1,0 0 0,0 0-1,0 0 1,-1 0 0,1 0-1,0 0 1,-1 0 0,1 0-1,-1 0 1,1 0 0,-1 1-1,0-1 1,1 0 0,-1 0-1,0 0 1,0 0 0,0 1-1,0-1 1,0 0-1,0 0 1,0 0 0,0 1-1,-1-1 1,1 0 0,0 0-1,-1 0 1,1 0 0,-1 0-1,0 2 1,-5 10 31,0-1 0,-1 0 0,-1 0 0,0-1 1,0 0-1,-12 12 0,-1 3 16,-163 183 627,56-67-48,39-32 177,85-105-755,-9 14 439,16-13-289,12-3-164,15-5-11,0-2 1,-1 0 0,0-2-1,42-14 1,-32 8 14,57-8 1,-66 17-20,47 2 0,-38 2 22,2-7-8,-40 6-80,-1 0-1,1 0 1,0-1 0,0 1 0,0 0-1,0-1 1,-1 1 0,1 0 0,0-1-1,0 1 1,-1-1 0,1 1 0,0-1-1,-1 1 1,1-1 0,-1 0 0,1 1-1,0-1 1,-1 0 0,1 1-1,0-3 1,1-4-4171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15.504"/>
    </inkml:context>
    <inkml:brush xml:id="br0">
      <inkml:brushProperty name="width" value="0.05" units="cm"/>
      <inkml:brushProperty name="height" value="0.05" units="cm"/>
    </inkml:brush>
  </inkml:definitions>
  <inkml:trace contextRef="#ctx0" brushRef="#br0">1 18 10152,'0'0'1601,"13"0"-970,89-7 465,217-4 3454,-246 17-3270,-63-2-888,0-2-2905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42.762"/>
    </inkml:context>
    <inkml:brush xml:id="br0">
      <inkml:brushProperty name="width" value="0.05" units="cm"/>
      <inkml:brushProperty name="height" value="0.05" units="cm"/>
      <inkml:brushProperty name="color" value="#AB008B"/>
    </inkml:brush>
  </inkml:definitions>
  <inkml:trace contextRef="#ctx0" brushRef="#br0">1 208 4720,'0'0'5758,"12"4"-5540,41 12 11,-48-15-171,0 0 0,1-1 0,-1 1 1,0-1-1,1 0 0,-1 0 0,0-1 0,0 0 0,1 0 1,-1 0-1,0 0 0,0-1 0,0 0 0,0 0 0,7-5 0,-8 6 0,4-4 63,0 1 0,0-1 0,-1-1 0,1 1 0,-1-1-1,-1 0 1,1-1 0,-1 0 0,8-11 0,-11 15-63,-1-1 0,1 1 0,-1-1 0,0 0 1,-1 0-1,1 1 0,0-1 0,-1 0 0,0-1 0,0 1 0,-1 0 0,1 0 0,-1 0 0,1 0 0,-2-1 1,1 1-1,0 0 0,-1 0 0,1 0 0,-1-1 0,0 1 0,-4-7 0,3 7-11,0 1-1,0 0 1,0 1-1,0-1 0,-1 0 1,0 1-1,1-1 1,-1 1-1,0 0 1,0 0-1,0 0 1,0 0-1,-1 0 0,1 1 1,0-1-1,-1 1 1,1 0-1,-1 0 1,1 0-1,-1 1 1,0-1-1,1 1 1,-1 0-1,-6 0 0,5 1-10,1-1 0,-1 1-1,0-1 1,0 1 0,1 1-1,-1-1 1,1 1 0,-1-1-1,1 1 1,0 0 0,0 1-1,-1-1 1,2 1 0,-1 0-1,0 0 1,0 0 0,1 0-1,-4 6 1,0 3 18,0 1 1,1 0-1,1 0 0,0 0 0,1 1 1,0 0-1,1 0 0,1 0 1,0 0-1,1 0 0,0 0 1,1 0-1,1 1 0,0-1 1,4 14-1,-3-19 2,1 0-1,0-1 1,1 1-1,0-1 0,0 1 1,7 8-1,-2-3 69,-8-11-108,1-1 0,0 0 0,1 0 0,-1 0 0,0 0-1,0 0 1,1 0 0,-1-1 0,1 1 0,0-1 0,-1 0 0,1 0 0,0 0 0,0 0 0,0 0-1,-1-1 1,1 1 0,0-1 0,0 1 0,0-1 0,0 0 0,0-1 0,3 1 0,8-1 51,-1-1 0,0-1 0,23-6 1,-3-3 72,56-30-1,-67 31-97,37-22 130,83-62-1,-94 61-83,-36 25-24,0-1-1,-1-1 1,0 0 0,-1 0 0,0-1 0,9-15-1,-18 27-56,-1-1-1,1 1 1,-1-1-1,0 1 1,1-1-1,-1 1 1,0-1-1,1 1 1,-1-1-1,0 1 1,0-1-1,0 0 1,1 1-1,-1-1 1,0 1-1,0-1 1,0 0-1,0 1 0,0-1 1,0 1-1,0-1 1,0 0-1,-1 0 1,1 1-1,0 0-1,-1-1 1,1 1 0,-1 0 0,1 0-1,-1 0 1,1-1 0,-1 1 0,1 0-1,-1 0 1,1 0 0,-1 0 0,1 0 0,-1 0-1,1 0 1,-1 0 0,1 0 0,-1 0-1,1 0 1,-1 1 0,0-1 0,-30 12 74,0 8-29,1 0 0,0 2 0,2 1 0,-48 50 0,67-62-29,1 0 0,0 0 0,1 0-1,-11 24 1,15-29-14,0 0 1,1 1-1,0-1 0,0 1 0,1-1 0,0 1 0,0-1 0,0 1 0,1 0 0,0-1 0,1 13 0,0-18-6,-1 0 0,0-1 0,0 1 1,1 0-1,-1 0 0,1 0 0,-1 0 0,1-1 0,-1 1 0,1 0 0,-1 0 0,1-1 0,0 1 0,-1 0 0,1-1 0,0 1 0,-1-1 0,1 1 0,0-1 0,0 1 0,0-1 0,0 1 0,-1-1 0,1 0 0,0 0 0,0 1 0,0-1 0,0 0 0,0 0 0,0 0 0,0 0 0,0 0 0,0 0 1,0 0-1,0 0 0,-1-1 0,1 1 0,2-1 0,5-1 6,0-1 0,-1 1 0,13-8 0,-11 6-2,14-8 3,0 0 1,-1-2-1,0 0 1,-2-1 0,27-25-1,-16 9 24,-1-2-1,34-47 0,-55 68 2,-4 7-1,-1-1 0,0 1 0,0-1 0,-1 1-1,1-1 1,2-10 0,-17 27 256,-5 10-276,-124 211-31,112-183 12,-148 258-40,176-306 47,-1 1 0,1-1 0,-1 0 0,0 0 0,1 0 0,-1 0 0,0-1 0,1 1 0,-1 0 0,0 0 0,0 0 0,0 0 0,0-1 0,0 1 0,0 0 0,0-1 0,0 1 0,-2 0 0,3-1 63,5-4 31,81-95 80,-60 66-129,59-57-1,-44 54-24,130-120 145,-100 96-73,4-4 65,-49 44-54,-25 20-102,-1-1 0,0 1 0,1 0 0,-1-1 1,1 1-1,-1 0 0,0 0 0,1-1 0,-1 1 1,1 0-1,-1 0 0,1 0 0,-1-1 0,1 1 1,-1 0-1,1 0 0,-1 0 0,1 0 0,-1 0 1,1 0-1,-1 0 0,1 0 0,-1 0 0,1 1 1,-1-1-1,1 0 0,-1 0 0,1 0 0,-1 0 1,1 1-1,-1-1 0,1 0 0,-1 1 0,0-1 1,1 0-1,-1 1 0,1-1 0,-1 0 0,0 1 1,1-1-1,-1 1 0,0-1 0,0 0 0,1 1 1,-1-1-1,0 1 0,0-1 0,0 1 0,1-1 1,-1 1-1,0-1 0,0 1 0,0-1 0,0 1 1,0-1-1,0 1 0,0-1 0,0 1 0,-1 0 1,0 19 2,-1 0 1,-1 0 0,-8 29-1,1-9-1,10-40-4,-3 21 18,5-16-2,5-11-2,35-51 62,-31 41-38,0 0 1,1 1-1,1 0 0,0 1 1,1 0-1,21-16 0,-34 29-32,0 1-1,-1-1 0,1 0 1,0 1-1,0-1 0,-1 1 1,1-1-1,0 1 0,0-1 1,0 1-1,0-1 0,-1 1 1,1 0-1,0 0 1,0-1-1,0 1 0,0 0 1,0 0-1,0 0 0,0 0 1,0 0-1,0 0 0,0 0 1,0 0-1,0 1 0,-1-1 1,1 0-1,0 0 0,0 1 1,0-1-1,0 1 0,0-1 1,0 1-1,1 2 9,-1-1 0,1 1 0,-1 0 0,0 0 0,0-1 0,0 1 0,0 0 0,0 5 0,2 4-32,8 52 34,-7-38-5,10 34 1,-12-53 1,0 0 0,1 0 0,0 0 0,1 0 0,-1-1 0,1 1 0,0-1 0,1 0 0,6 7 0,-10-12 4,0 0-1,1 0 1,-1-1-1,0 1 1,1 0-1,-1 0 1,1-1 0,-1 1-1,1-1 1,0 1-1,-1-1 1,1 0-1,0 1 1,-1-1 0,1 0-1,-1 0 1,1 0-1,0 0 1,-1-1 0,1 1-1,0 0 1,-1-1-1,1 1 1,-1-1-1,1 1 1,-1-1 0,1 0-1,-1 0 1,1 0-1,1-1 1,4-3-392,1 0 0,-1-1 0,12-12 0,-14 13-1276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1.513"/>
    </inkml:context>
    <inkml:brush xml:id="br0">
      <inkml:brushProperty name="width" value="0.05" units="cm"/>
      <inkml:brushProperty name="height" value="0.05" units="cm"/>
    </inkml:brush>
  </inkml:definitions>
  <inkml:trace contextRef="#ctx0" brushRef="#br0">270 990 5416,'0'0'2208,"2"-10"-1623,6-33 18,-8 42-561,0 0 1,0 0 0,0 0-1,1 0 1,-1 0 0,0 0 0,-1 0-1,1 0 1,0 0 0,0 0-1,0 1 1,0-1 0,-1 0-1,1 0 1,-1 0 0,1 0-1,0 0 1,-1 1 0,1-1-1,-1 0 1,0 0 0,1 1-1,-1-1 1,1 0 0,-1 1 0,0-1-1,0 1 1,1-1 0,-1 1-1,0-1 1,0 1 0,0 0-1,0-1 1,1 1 0,-3-1-1,0 1 83,0-1 0,-1 1 0,1 0 0,-1 0 0,1 0 0,-6 1 0,8-1-83,-12 3 224,0-1-1,0 2 1,0 0-1,0 0 1,1 1 0,0 1-1,0 0 1,0 0-1,1 1 1,0 1 0,0 0-1,1 0 1,0 1-1,0 1 1,1-1 0,0 2-1,1-1 1,-8 14 0,13-19-153,1 0 0,0 1 1,0-1-1,1 1 1,0-1-1,0 1 1,0-1-1,0 1 0,1 0 1,0-1-1,0 1 1,1 0-1,-1-1 1,1 1-1,0-1 0,1 1 1,0-1-1,-1 1 1,2-1-1,-1 0 1,1 0-1,-1 0 1,1 0-1,1 0 0,6 7 1,-4-5-37,0 0 1,1 0 0,0-1-1,0 0 1,0-1-1,1 0 1,0 0-1,0 0 1,0-1 0,1 0-1,-1-1 1,1 0-1,0 0 1,0-1-1,11 2 1,-11-3-6,0 0 1,1-1-1,-1 0 0,1 0 1,-1-1-1,0-1 0,0 1 1,1-1-1,-1-1 0,0 0 0,-1 0 1,1-1-1,-1 0 0,1 0 1,-1-1-1,9-7 0,-12 8 13,0 0 0,0 0 0,0-1-1,0 0 1,5-6 0,-9 8-56,1 0-1,-1 1 1,1-1 0,-1 0-1,0 0 1,0 1 0,-1-1-1,1 0 1,-1 0 0,1 0-1,-1 0 1,0 0 0,0 0-1,0-5 1,-2-3 50,1 0 0,-2 1 0,1-1 0,-1 1 1,-1-1-1,-6-13 0,8 20-36,0 0 1,0 1 0,-1-1-1,1 0 1,-1 1 0,1-1-1,-1 1 1,0 0 0,0 0-1,-1 0 1,1 1-1,-1-1 1,1 1 0,-1 0-1,0 0 1,0 0 0,0 0-1,0 1 1,-6-3 0,9 4-41,1 0 0,0 0-1,0 0 1,0 0 0,-1 0 0,1 0 0,0 0 0,0 0 0,0-1 0,-1 1 0,1 0 0,0 0 0,0 0 0,0 0 0,-1 0 0,1 0 0,0 0 0,0 0 0,0 0 0,-1 0 0,1 0 0,0 1-1,0-1 1,-1 0 0,1 0 0,0 0 0,0 0 0,0 0 0,0 0 0,-1 0 0,1 0 0,0 1 0,0-1 0,0 0 0,0 0 0,-1 0 0,1 0 0,0 1 0,0-1 0,0 0 0,0 0 0,0 1-1,6 8 81,14 8-12,-11-12-46,0 0 0,0-1 1,0 0-1,1 0 0,0-1 1,-1 0-1,1 0 0,0-1 1,0-1-1,0 0 0,1 0 1,-1-1-1,0 0 0,0-1 1,0 0-1,0 0 0,0-1 1,0-1-1,0 0 0,10-4 1,-3 0 30,-1 0 1,0-1-1,0-1 1,-1 0-1,0-1 1,-1-1-1,0 0 0,0-1 1,-2 0-1,21-25 1,26-49 227,-35 48-10,28-33 0,-51 71-272,23-24 331,-23 23-326,-1 1 0,1 0-1,-1-1 1,1 1 0,-1 0 0,1-1 0,0 1 0,-1 0 0,1 0 0,-1 0 0,1-1 0,0 1 0,-1 0 0,1 0 0,0 0 0,-1 0 0,1 0 0,0 0 0,-1 0 0,1 0 0,-1 1 0,1-1 0,0 0 0,-1 0 0,1 0 0,-1 1 0,1-1 0,0 0 0,-1 1 0,1-1 0,-1 0 0,1 1 0,-1-1 0,1 1 0,-1-1 0,0 1 0,1-1 0,-1 1 0,1-1 0,-1 1 0,0-1 0,0 1 0,1 0 0,-1-1 0,0 1 0,0 0 0,9 21 17,-2 0 1,-1 1-1,0-1 1,-2 1-1,-1 0 1,-1 1-1,0-1 1,-2 0-1,-1 1 1,-1-1-1,0 0 1,-8 26-1,9-44-14,0 0 0,-1-1-1,1 1 1,-1-1 0,0 1 0,-1-1-1,1 0 1,-1 0 0,0 0 0,0 0-1,0 0 1,0 0 0,-1-1 0,1 0-1,-1 0 1,0 0 0,0 0 0,0 0-1,-1-1 1,1 0 0,-6 2 0,3-2 24,-1 0 1,1 0 0,0-1 0,-1 0 0,1-1 0,-1 0 0,0 0 0,1 0-1,0-1 1,-1 0 0,1-1 0,-1 0 0,-6-2 0,-5-8 86,1 1 71,8 7-98,16-2-31,17-1-23,46 6-90,1-3-1,-1-2 0,-1-4 0,110-30 0,160-65 147,-255 88 2,-101 15 11,-16 4-74,18 1-27,1 0-1,0 1 1,0 1 0,0 0-1,0 1 1,1 0-1,-14 10 1,23-14-14,1 1 0,-1 1 0,1-1-1,0 1 1,0 0 0,0 0 0,0 0 0,1 0 0,-1 1 0,1-1 0,0 1 0,1 0 0,-1 0 0,1 0 0,0 0 0,0 0 0,0 0 0,1 1 0,0-1 0,0 1 0,0-1 0,1 12 0,0-10 0,1 0 0,1-1-1,-1 1 1,1 0 0,0 0 0,0-1 0,1 1 0,0-1 0,0 0-1,1 0 1,-1 0 0,1 0 0,1-1 0,-1 1 0,1-1-1,0 0 1,9 7 0,-7-7 9,0 0-1,0 0 0,1-1 1,-1 0-1,1 0 1,0-1-1,0 0 0,1 0 1,-1-1-1,0 0 1,1-1-1,-1 0 0,1 0 1,8-1-1,0-1 5,0-1 0,0-1 0,-1-1 1,1-1-1,-1 0 0,0-1 0,0 0 0,-1-1 0,0-1 0,17-12 0,17-14 66,68-64-1,-73 60 40,-1-3 32,-34 37-114,-11 13-11,-2 5 4,-6 35 24,4-23-35,2 0 0,-3 50-1,7-72-16,0 0 0,0 0 0,1 0-1,-1 0 1,1 0 0,0 0 0,0 0 0,1 0-1,-1 0 1,1 0 0,-1-1 0,1 1-1,4 5 1,-4-7 5,0 0 0,0 0 0,0 0 0,1 0 0,-1-1 1,0 1-1,1-1 0,-1 1 0,1-1 0,0 0 0,-1 0 0,1 0 0,0 0 0,0-1 0,-1 1 0,1-1 0,0 1 0,0-1 0,0 0 0,3-1 0,6 0 10,0-1 0,0 0 0,0-1 0,-1-1-1,0 0 1,1 0 0,-2-1 0,1 0-1,19-14 1,-6 3 31,-1-2-1,40-40 0,-22 13 10,55-77 0,23-57-10,-59 84-24,-19 29 72,-3-3 1,-3-1-1,29-83 0,-64 152-79,1-1 0,0 0-1,-1 1 1,1-1 0,-1 0-1,0 0 1,0 1 0,1-1-1,-1 0 1,-1-3 0,1 5-7,0 0 0,0-1 1,0 1-1,0 0 0,0 0 1,0-1-1,-1 1 0,1 0 1,0-1-1,0 1 0,0 0 1,-1 0-1,1-1 0,0 1 0,0 0 1,-1 0-1,1 0 0,0-1 1,0 1-1,-1 0 0,1 0 1,0 0-1,-1 0 0,1 0 1,0-1-1,-1 1 0,1 0 1,0 0-1,-1 0 0,1 0 1,0 0-1,-1 0 0,-2 1 3,0 0-1,0 0 1,-1 0-1,2 0 1,-1 0-1,0 1 1,0-1-1,0 1 1,1 0-1,-4 2 1,-9 10-6,0 0 1,0 0-1,1 2 0,-22 31 1,-37 76-69,53-83 36,2 1 0,2 1 0,2 0 0,2 1 0,1 1 0,-8 78 0,17-102 25,1-1-1,1 1 1,0 0-1,2-1 1,0 1-1,1 0 1,1-1-1,1 0 1,1 0-1,13 31 1,-17-46 8,0 0 0,1 0 1,-1 0-1,1 0 0,0-1 0,0 1 1,0-1-1,1 0 0,-1 0 0,1 0 1,-1 0-1,1 0 0,0-1 1,0 0-1,0 0 0,8 3 0,-6-4 2,1 1 0,-1-1-1,0-1 1,1 1 0,-1-1-1,0 0 1,1-1-1,-1 0 1,0 0 0,12-3-1,-1-2 5,-1 0-1,0-1 0,0-1 0,-1 0 0,0-2 0,0 1 1,24-22-1,-7-1 21,-1-1 0,-2-1 0,-1-1 0,-2-2 0,-2 0 0,29-58 0,91-255 185,-128 305-169,-1-1 0,-2 0-1,-3 0 1,-1-1 0,4-88 0,-13 134-41,-3-26 58,3 27-59,0 0 1,0-1-1,0 1 0,-1-1 0,1 1 1,0 0-1,0-1 0,-1 1 0,1-1 1,0 1-1,0 0 0,-1-1 1,1 1-1,0 0 0,-1 0 0,1-1 1,-1 1-1,1 0 0,0 0 0,-1 0 1,1-1-1,-1 1 0,1 0 1,0 0-1,-1 0 0,1 0 0,-1 0 1,1 0-1,-1 0 0,1 0 0,-1 0 1,1 0-1,0 0 0,-1 0 1,1 0-1,-1 0 0,1 0 0,-1 0 1,1 1-1,0-1 0,-1 0 0,1 0 1,-1 0-1,1 1 0,0-1 1,-1 0-1,1 1 0,0-1 0,-1 0 1,1 1-1,0-1 0,-1 1 0,-7 6-12,0 0-1,0 1 0,1 0 0,0 0 1,0 1-1,-6 11 0,-30 62-139,4 4 61,5 0-1,4 3 1,3 0-1,-18 113 1,36-136 95,-1 120 1,10-174 1,1-1-1,0 1 1,0-1 0,1 0 0,0 1-1,7 17 1,-8-27-2,-1 1 0,1-1 1,0 0-1,1 0 0,-1 1 0,0-1 1,1 0-1,-1 0 0,1 0 0,0 0 0,-1-1 1,1 1-1,0 0 0,0-1 0,0 1 1,0-1-1,1 0 0,-1 0 0,0 0 0,1 0 1,-1 0-1,0 0 0,1 0 0,-1-1 1,1 1-1,-1-1 0,1 0 0,-1 0 1,1 0-1,-1 0 0,1 0 0,-1-1 0,1 1 1,-1-1-1,4 0 0,2-2 6,1-1 0,-1 1 0,0-1-1,0 0 1,-1-1 0,1 0 0,-1 0 0,9-10-1,51-56 57,-36 36-35,0 1-4,39-38 80,-53 55-93,-12 12 9,-1 0 0,1 1 0,0-1 0,0 1 0,0 1 0,8-5 0,-11 7-18,0 0-1,0 0 1,0 1 0,0 0-1,0-1 1,0 1-1,0 0 1,0 0-1,0 0 1,0 0-1,0 0 1,0 0-1,0 1 1,0-1 0,0 1-1,0-1 1,0 1-1,0 0 1,0 0-1,0 0 1,-1 0-1,1 0 1,0 0-1,2 3 1,113 104 194,-116-108-198,-1 0 0,0 0-1,0 1 0,0-1 1,0 0-1,0 0 1,0 0-1,0 0 1,0 0-1,0 0 1,0 0-1,0 1 1,0-1-1,0 0 1,0 0-1,0 0 1,0 0-1,0 0 0,0 0 1,1 0-1,-1 0 1,0 0-1,0 0 1,0 1-1,0-1 1,0 0-1,0 0 1,0 0-1,0 0 1,1 0-1,-1 0 1,0 0-1,0 0 0,0 0 1,0 0-1,0 0 1,0 0-1,0 0 1,1 0-1,-1 0 1,0 0-1,0 0 1,0 0-1,0 0 1,0 0-1,0 0 1,0 0-1,1 0 0,-1 0 1,0-1-1,0 1 1,0 0-1,0 0 1,0 0-1,0 0 1,0 0-1,1 0 1,-3-10 30,-8-12 14,7 18-43,0 0 0,1 0 0,-2 0 0,1 1 0,0-1 0,-1 1 0,0 0 0,0 0 0,0 0 1,0 0-1,0 1 0,0-1 0,-1 1 0,1 0 0,-1 1 0,1-1 0,-1 1 0,0 0 0,0 0 0,1 0 1,-1 1-1,0 0 0,0 0 0,0 0 0,0 0 0,0 1 0,0 0 0,1 0 0,-1 0 0,0 0 0,1 1 0,-1 0 1,1 0-1,-1 0 0,1 1 0,0-1 0,0 1 0,-4 3 0,1 0-6,0 1 1,0 0-1,1 0 1,0 0-1,0 1 0,1 0 1,0 0-1,0 0 1,1 1-1,-7 17 0,9-19 1,0-1 0,0 1 0,1 0 0,-1-1 0,1 1 0,1 0 0,0 0 0,0 0-1,0 0 1,0 0 0,1 0 0,1 0 0,-1-1 0,1 1 0,5 12 0,-6-17 1,0 0 1,0 0 0,0 0-1,0 0 1,1-1 0,-1 1-1,1 0 1,-1-1-1,1 1 1,-1-1 0,1 0-1,0 1 1,0-1 0,0 0-1,0 0 1,0 0 0,0 0-1,0-1 1,0 1-1,0-1 1,0 1 0,0-1-1,0 1 1,1-1 0,-1 0-1,0 0 1,0 0 0,0 0-1,1-1 1,-1 1-1,0-1 1,0 1 0,4-2-1,1-1 7,-1 0 1,1 0-1,-1 0 0,0-1 0,0 0 0,0 0 1,-1 0-1,1-1 0,5-6 0,16-20 164,45-66-1,-70 94-153,1-1 0,-1 1-1,0 0 1,1 0 0,0 0-1,0 0 1,0 0 0,6-4-1,-8 8-12,0 0 0,-1 0 0,1 0-1,-1 0 1,1 0 0,-1 0-1,1 0 1,-1 0 0,0 0 0,1 1-1,-1-1 1,0 0 0,0 0-1,0 0 1,0 0 0,0 2-1,0 4 1,3 11-19,-1-2 4,1 0 0,0-1-1,1 1 1,0-1-1,1 0 1,15 29-1,-18-41 17,1 0-1,-1 0 1,1 0-1,0 0 1,0-1-1,0 1 1,0-1-1,0 0 1,1 1-1,-1-2 1,1 1-1,-1 0 1,1-1-1,0 1 1,0-1-1,-1 0 1,1-1-1,0 1 1,6 0-1,1-1 5,-1 0 0,0 0 0,0-1-1,1 0 1,-1-1 0,14-4 0,-12 1 2,-1 1-1,1-1 1,-1-1 0,0 0 0,0-1 0,-1 0-1,0-1 1,0 0 0,-1 0 0,1-1 0,12-17 0,3-8 1,0-2 1,20-41 0,-31 52-8,155-313 57,-122 239-25,-23 46-7,-3 0 1,-2-1-1,-2-1 0,-3-1 1,11-86-1,-25 142-27,0 0-1,0 0 1,-1 0-1,1 0 0,0 0 1,0 0-1,0 0 1,0 0-1,0 0 0,0 0 1,0 0-1,0 0 1,0 0-1,0 0 0,0 0 1,0 0-1,-1 0 1,1 0-1,0 0 0,0-1 1,0 1-1,0 0 1,0 0-1,0 0 0,0 0 1,0 0-1,0 0 1,0 0-1,0 0 0,0 0 1,0 0-1,0 0 1,0 0-1,0 0 0,0 0 1,-1 0-1,1 0 1,0-1-1,0 1 0,0 0 1,0 0-1,0 0 1,0 0-1,0 0 0,0 0 1,0 0-1,0 0 0,0 0 1,0 0-1,0 0 1,0 0-1,0-1 0,0 1 1,0 0-1,1 0 1,-1 0-1,0 0 0,0 0 1,0 0-1,-6 9-3,-6 13-28,-49 170-193,42-125 152,-4 16-93,-22 150 0,39-174 97,2-1-1,3 1 0,9 88 1,-8-143 66,1-1 0,-1 1 0,1-1 1,0 1-1,0-1 0,0 1 1,0-1-1,1 1 0,-1-1 0,1 0 1,0 0-1,0 0 0,0 0 0,0 0 1,1 0-1,3 3 0,-4-4 4,1-1 0,0 1 0,0-1 1,0 0-1,0 1 0,0-2 0,0 1 0,0 0 0,1 0 0,-1-1 0,0 0 1,0 0-1,0 0 0,1 0 0,-1 0 0,0-1 0,0 1 0,5-2 0,5-2 19,0 0 0,-1-1-1,0-1 1,0 0 0,0 0-1,-1-1 1,14-11-1,69-63 210,-85 73-207,-7 5-6,1 0 0,0 0 0,0 0 0,0 1 0,0 0 0,4-3 0,-6 5-15,0-1 0,0 1 0,-1 0 0,1 0 1,0-1-1,-1 1 0,1 0 0,0 0 1,0 0-1,-1 0 0,1 0 0,0 0 0,0 0 1,-1 1-1,1-1 0,0 0 0,0 0 0,-1 0 1,1 1-1,0-1 0,-1 0 0,1 1 1,-1-1-1,1 1 0,0-1 0,-1 1 0,1-1 1,-1 1-1,1-1 0,-1 1 0,1-1 1,-1 1-1,1 0 0,-1-1 0,0 1 0,1 0 1,-1-1-1,0 3 0,6 10 38,-1 1-1,-1 1 1,5 24-1,-6-21-3,1-1-1,12 33 1,-14-46-33,0 1 0,0-1 1,0 0-1,1-1 1,0 1-1,-1 0 0,1-1 1,1 1-1,-1-1 0,0 0 1,1 0-1,-1 0 1,1 0-1,0-1 0,8 4 1,-9-5-1,0 0 1,-1-1-1,1 0 1,0 1-1,-1-1 1,1 0-1,0 0 1,0 0-1,-1-1 1,1 1-1,0-1 1,-1 1-1,1-1 1,0 0-1,-1 0 1,1 0-1,-1-1 1,1 1-1,-1 0 1,3-3-1,7-5 13,-1 0 0,16-16 0,-18 16-3,52-58 103,-9 9 58,-52 57-171,1 0 1,0 1 0,-1-1 0,1 0-1,0 0 1,0 0 0,0 1 0,0-1-1,0 1 1,0-1 0,0 1-1,0-1 1,0 1 0,0-1 0,0 1-1,0 0 1,0-1 0,0 1-1,0 0 1,0 0 0,2 0 0,-2 0-2,-1 1 0,1-1 1,0 1-1,-1-1 0,1 1 1,0-1-1,-1 1 0,1 0 0,-1-1 1,1 1-1,-1-1 0,1 1 1,-1 0-1,1 0 0,-1-1 1,0 1-1,1 0 0,-1 0 1,0 0-1,1 1 0,0 5 9,0-1-1,0 1 1,-1 0-1,0 0 1,0 7-1,-4 12 14,3-19-16,0 1-1,0-1 0,0 1 1,1-1-1,0 1 1,0 0-1,1-1 0,3 13 1,-4-19-6,1 0-1,0 1 1,-1-1 0,1 0 0,0 0 0,0 0 0,-1 0 0,1 0-1,0 0 1,0 0 0,0 0 0,0 0 0,0-1 0,0 1 0,1 0-1,-1-1 1,0 1 0,0-1 0,0 1 0,1-1 0,-1 1 0,0-1 0,1 0-1,-1 0 1,0 0 0,1 1 0,-1-1 0,0-1 0,1 1 0,-1 0-1,0 0 1,1 0 0,1-1 0,4-1 17,0 0-1,-1 0 1,1-1-1,12-7 1,69-49 56,-66 43-53,0 0 1,1 1-1,40-17 1,-62 31-23,1 0 0,-1 0 0,1 1 0,0-1 0,0 1 0,-1-1 0,1 1 0,0 0 0,0-1 0,-1 1 0,1 0 0,0 0 0,0 1 0,0-1 0,-1 0 0,1 0 0,0 1 0,0-1 0,-1 1 0,1 0 0,0-1 0,-1 1 0,1 0 0,-1 0 0,1 0 0,-1 0 0,1 0 0,1 3 0,2 2 0,-2 0 0,1 0 0,0 0 0,-1 1 0,0-1 0,2 9 0,-4-10 0,1 1 0,0-1 0,1 1 0,-1-1 0,1 0 0,0 0 0,1 0 0,6 7 0,-5-8 0,0 0 0,0-1 0,0 1 0,1-1 0,-1-1 0,1 1 0,0-1 0,0 0 0,0 0 0,0-1 0,0 0 0,0 0 0,7 0 0,-3-1 0,0 0 0,0-1 0,0 0 0,0-1 0,0 0 0,0-1 0,15-5 0,-12 2 0,-1 1 0,0-2 0,0 0 0,0 0 0,-1-1 0,0 0 0,-1-1 0,0 0 0,0-1 0,-1 0 0,0 0 0,9-15 0,-7-2 0,-11 27 0,0-1 0,0 1 0,1 0 0,-1-1 0,0 1 0,0 0 0,0-1 0,0 1 0,0 0 0,0-1 0,-1 1 0,1 0 0,0-1 0,0 1 0,0-1 0,0 1 0,0 0 0,0 0 0,-1-1 0,1 1 0,0 0 0,0-1 0,0 1 0,-1 0 0,1 0 0,-1-1 0,1 1 0,-1 0 0,0 0 0,0-1 0,0 1 0,0 0 0,1 0 0,-1 0 0,0 0 0,0 1 0,0-1 0,0 0 0,1 0 0,-1 0 0,0 1 0,0-1 0,-1 1 0,-9 4 0,1 1 0,-1 0 0,1 1 0,0 0 0,1 1 0,0-1 0,0 2 0,1-1 0,0 1 0,-12 18 0,14-19-1,1 1 0,-1 0 0,2 0-1,-1 0 1,1 0 0,1 1 0,0 0 0,0-1 0,1 1 0,0 0-1,1 0 1,0 1 0,0 12 0,2-13-35,1 0 0,-1 0 0,6 16 0,-6-23 29,0-1 0,-1 0 0,1 0-1,0 0 1,0 0 0,0 0-1,0 0 1,0 0 0,1 0 0,-1 0-1,1 0 1,-1-1 0,1 1 0,0 0-1,-1-1 1,1 0 0,0 1 0,0-1-1,0 0 1,0 0 0,0 0 0,3 1-1,1-2 2,0 1 0,0-1 0,0 0 0,0-1 0,0 1-1,0-1 1,0 0 0,0-1 0,0 1 0,-1-1 0,11-5-1,4-3 16,35-26-1,-10 7-28,-21 12-23,-18 13 27,-1 1 0,0-1 0,1 1 0,9-5 0,-15 8 16,1 0-1,-1 0 1,0 0-1,0 0 1,0 0-1,0 0 1,1 0-1,-1 0 1,0 0-1,0 0 1,0 0-1,1 1 1,-1-1-1,0 0 1,0 0-1,0 0 1,0 0-1,0 0 1,1 0 0,-1 0-1,0 0 1,0 1-1,0-1 1,0 0-1,0 0 1,1 0-1,-1 0 1,0 0-1,0 1 1,0-1-1,0 0 1,0 0-1,0 0 1,0 0-1,0 1 1,0-1-1,0 0 1,0 0-1,0 0 1,0 0-1,0 1 1,0-1-1,0 0 1,0 0-1,0 0 1,0 1-1,0-1 1,0 0-1,0 0 1,0 0-1,0 0 1,0 1-1,0-1 1,-1 0-1,1 0 1,0 0-1,-4 14 0,4-13 1,-134 309-71,97-238-11,-3-1 1,-58 76-1,91-138 71,-5 7-4,1-1 0,-2 0 0,0-1 0,-20 17-1,30-29 18,-1 1-1,1-1 1,-1 1-1,1-1 0,-1 0 1,0 0-1,0-1 1,0 1-1,0-1 0,0 0 1,0 0-1,0 0 0,0 0 1,0-1-1,-1 0 1,1 1-1,0-2 0,0 1 1,0 0-1,-1-1 0,1 0 1,0 0-1,0 0 1,0-1-1,0 1 0,-4-3 1,2 0 2,1 0 0,-1 0-1,1-1 1,0 0 0,0 0 0,1 0 0,0 0 0,-1-1 0,2 0 0,-1 1 0,-4-11 0,-4-10 32,-11-38 0,20 54-30,0 3-4,1 1-1,0-2 1,1 1-1,-1 0 1,2 0-1,-1-10 1,1 14-4,0 0-1,0 0 1,1 0 0,0 1-1,-1-1 1,1 0 0,0 1-1,1-1 1,-1 0-1,0 1 1,1 0 0,-1-1-1,1 1 1,0 0 0,0 0-1,-1-1 1,2 2 0,-1-1-1,3-2 1,4-2-5,0 0 0,0 1 0,1 0 0,0 1 0,0 0 0,0 1 1,0 0-1,20-3 0,9 1-29,43 0 1,-14 1 0,18-8-588,-85 12 606,-1 0 0,0 0 0,1 0-1,-1 0 1,0 0 0,1 0-1,-1 0 1,0 0 0,0 0-1,1 0 1,-1-1 0,0 1 0,1 0-1,-1 0 1,0 0 0,0-1-1,1 1 1,-1 0 0,0 0 0,0 0-1,0-1 1,1 1 0,-1 0-1,0 0 1,0-1 0,0 1-1,0 0 1,0-1 0,1 1 0,-1 0-1,0-1 1,0 1 0,0 0-1,0-1 1,0 1 0,0 0 0,0-1-1,0 1 1,0 0 0,0 0-1,0-1 1,0 1 0,-1 0 0,1-1-1,0 1 1,0 0 0,0-1-1,0 1 1,0 0 0,-1 0-1,1-1 1,0 1 0,0 0 0,0 0-1,-1-1 1,1 1 0,0 0-1,-1 0 1,-16-16-629,-25-7-574,24 14-2455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1.682"/>
    </inkml:context>
    <inkml:brush xml:id="br0">
      <inkml:brushProperty name="width" value="0.05" units="cm"/>
      <inkml:brushProperty name="height" value="0.05" units="cm"/>
    </inkml:brush>
  </inkml:definitions>
  <inkml:trace contextRef="#ctx0" brushRef="#br0">1 1 13968,'0'0'1920,"66"12"-1976,-42-2 24,-4-2-80,-6 2 8,-3-6-48,-9-2 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1.936"/>
    </inkml:context>
    <inkml:brush xml:id="br0">
      <inkml:brushProperty name="width" value="0.05" units="cm"/>
      <inkml:brushProperty name="height" value="0.05" units="cm"/>
    </inkml:brush>
  </inkml:definitions>
  <inkml:trace contextRef="#ctx0" brushRef="#br0">1 194 10448,'0'0'832,"11"-4"-374,84-27 588,100-18-1,110-10 315,-288 56-1291,289-39 1472,-290 40-1435,-12 1-78,5 0 63,1 0-1,-1 1 1,12 0-1,-21 0-89,0 0 0,0 0-1,0 0 1,1 0 0,-1 0 0,0 0-1,0 0 1,0 0 0,0 0-1,1 0 1,-1 0 0,0 0-1,0 0 1,0 0 0,0 0-1,1 0 1,-1 0 0,0 0-1,0 0 1,0 1 0,0-1-1,0 0 1,1 0 0,-1 0-1,0 0 1,0 0 0,0 0-1,0 0 1,0 1 0,0-1-1,0 0 1,0 0 0,1 0 0,-1 0-1,0 1 1,0-1 0,0 0-1,0 0 1,0 0 0,0 1-1,-5 5 126,-11 4-1482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2.237"/>
    </inkml:context>
    <inkml:brush xml:id="br0">
      <inkml:brushProperty name="width" value="0.05" units="cm"/>
      <inkml:brushProperty name="height" value="0.05" units="cm"/>
    </inkml:brush>
  </inkml:definitions>
  <inkml:trace contextRef="#ctx0" brushRef="#br0">0 8 12160,'0'0'2136,"61"-8"-1728,-11 8-80,17 0 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3.620"/>
    </inkml:context>
    <inkml:brush xml:id="br0">
      <inkml:brushProperty name="width" value="0.05" units="cm"/>
      <inkml:brushProperty name="height" value="0.05" units="cm"/>
    </inkml:brush>
  </inkml:definitions>
  <inkml:trace contextRef="#ctx0" brushRef="#br0">40 107 4120,'0'0'2350,"-3"-11"-2252,0-2-66,1 3 14,0 1 0,-1 0 0,-5-12 0,-1 10 210,8 10-175,0 0 0,0-1 0,0 1 0,0 0-1,0 0 1,1 0 0,-1-1 0,0 1 0,1-1-1,-2-2 1,2 4-31,0 0 1,0 0-1,0-1 0,0 1 0,0 0 1,1 0-1,-1-1 0,0 1 0,0 0 1,0 0-1,0-1 0,0 1 0,1 0 1,-1 0-1,0 0 0,0-1 0,0 1 1,1 0-1,-1 0 0,0 0 0,0 0 1,0 0-1,1-1 0,-1 1 0,0 0 1,0 0-1,1 0 0,-1 0 0,0 0 1,1 0-1,-1 0 0,0 0 0,0 0 1,1 0-1,-1 0 0,0 0 0,0 0 0,1 0 1,-1 0-1,1 0 0,19 6 713,18 12-61,1 1 10,-24-12-113,-1 0 1,1 1-1,-1 1 0,0 0 0,19 18 0,4 8 1726,-37-34-2285,1-1-1,0 1 0,-1-1 1,1 0-1,0 1 1,-1-1-1,1 0 0,0 1 1,0-1-1,-1 0 1,1 0-1,0 0 0,0 0 1,-1 0-1,1 0 1,0 0-1,0 0 0,0 0 1,-1 0-1,1 0 1,0-1-1,0 1 0,0-1 1,15-5-2365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7.275"/>
    </inkml:context>
    <inkml:brush xml:id="br0">
      <inkml:brushProperty name="width" value="0.05" units="cm"/>
      <inkml:brushProperty name="height" value="0.05" units="cm"/>
    </inkml:brush>
  </inkml:definitions>
  <inkml:trace contextRef="#ctx0" brushRef="#br0">120 1389 8640,'0'0'4481,"12"-8"-4024,9-5-188,-2-2 0,1 0 0,-2-1 0,0-1 0,27-35 0,-13 7 735,-3-1-1,-2-2 1,42-98 0,-62 128 277,-18 47-632,-137 339 476,-36 83-346,102-239-117,74-192-448,4-15 15,4-10 222,33-109-96,4 1 1,55-112-1,20 0 60,-63 129-228,52-93 208,-73 142-180,64-81 0,-28 60-8,-57 61-179,-1 1-1,2 1 1,-1-1-1,1 1 1,0 0 0,0 1-1,15-7 1,-20 10-25,0 0 1,0 0-1,0 1 1,0-1-1,0 1 1,0-1-1,0 1 1,0 0 0,0 0-1,1 0 1,-1 1-1,0-1 1,0 1-1,0 0 1,0 0-1,0 0 1,0 0-1,-1 0 1,1 0-1,0 1 1,-1 0-1,1-1 1,0 1-1,-1 0 1,0 0-1,0 0 1,1 1-1,-1-1 1,0 0-1,-1 1 1,1-1-1,0 1 1,1 5-1,2 2 7,-2 0-1,1 0 0,-1 1 0,-1-1 0,0 1 0,0 0 0,-1-1 0,-1 19 0,-1-8-9,-1 0 0,-1 0 0,-1 0 0,-1 0 0,-1-1-1,0 1 1,-16 31 0,9-27 1,-1 0 0,-1-1 0,-1-1-1,-1-1 1,-27 29 0,36-43 6,0-1 1,-1 0-1,0-1 0,0 0 1,0 0-1,-16 7 0,18-10 3,0 0-1,0-1 0,-1 0 1,1 0-1,0 0 1,-1-1-1,1 0 1,-1 0-1,0-1 0,-9-1 1,16 1-6,0 0 0,0 0 1,-1 0-1,1 0 0,0 0 1,0-1-1,0 1 0,0 0 1,0-1-1,-1 1 0,1-1 0,0 1 1,0-1-1,0 0 0,0 1 1,1-1-1,-1 0 0,-1-1 1,2 2-3,0-1 1,0 1 0,-1-1-1,1 0 1,0 1 0,0-1-1,1 1 1,-1-1 0,0 1-1,0-1 1,0 0 0,0 1-1,0-1 1,1 1 0,-1-1-1,0 1 1,0-1 0,1 1-1,-1-1 1,0 1 0,1-1-1,-1 1 1,0 0 0,1-1-1,0 0 1,6-5 13,0 0-1,1 1 1,12-7 0,-13 7-21,55-27 10,1 2 0,122-40 1,-15 7-38,-52 12 4,95-38-97,-194 85 104,-31 15 0,-2 2 16,-40 39 44,-89 113 1,130-148-31,-18 32 0,28-44-7,0 0 1,1 0-1,-1 0 0,2 1 1,-1-1-1,0 1 0,1-1 1,0 1-1,0 0 1,1-1-1,0 8 0,0-11-1,1 1-1,-1-1 0,1 0 1,-1 0-1,1 0 0,0 0 1,0 0-1,0-1 0,0 1 0,0 0 1,0 0-1,1-1 0,-1 1 1,0-1-1,1 1 0,-1-1 1,1 1-1,0-1 0,0 0 0,-1 0 1,1 0-1,0 0 0,0 0 1,0 0-1,0 0 0,0-1 1,0 1-1,0-1 0,0 0 1,0 1-1,0-1 0,1 0 0,1 0 1,4 0 2,1 0 1,-1-1-1,0 0 1,1 0-1,-1-1 1,15-4-1,-17 3 3,0 0 1,-1 0-1,1 0 0,-1 0 1,0-1-1,0 0 0,-1 0 1,1 0-1,-1-1 0,0 1 1,0-1-1,0 0 0,2-6 1,5-7 36,-2-1 0,13-31-1,-18 36-5,-1 0-1,0 0 1,-1 0-1,-1-1 1,0 1-1,-1-1 1,0 1-1,-1 0 1,-1-1-1,-3-15 1,4 25-23,-1 0 1,1 1 0,-1 0 0,0-1-1,0 1 1,0 0 0,-1 0-1,1 0 1,-1 0 0,-5-5 0,6 7-2,0-1 0,-1 1 1,1 0-1,-1 0 0,1 0 1,-1 0-1,1 1 1,-1-1-1,0 1 0,0-1 1,0 1-1,0 0 1,0 0-1,0 0 0,0 1 1,-4-1-1,7 1-13,0 0 0,-1 0 1,1 0-1,0 0 0,-1 0 0,1 0 0,-1 0 1,1 0-1,0 1 0,-1-1 0,1 0 0,0 0 0,-1 0 1,1 0-1,0 1 0,-1-1 0,1 0 0,0 0 1,0 1-1,-1-1 0,1 0 0,0 1 0,0-1 0,0 0 1,-1 1-1,1-1 0,0 0 0,0 1 0,0-1 1,0 0-1,0 1 0,-1-1 0,2 18-18,0-14 9,1 0 1,-1 1-1,1-1 0,0 0 1,3 7-1,-1-6 5,0 0-1,1 0 1,-1 0-1,1 0 1,0-1-1,1 0 1,-1 0-1,1 0 1,-1 0-1,1-1 1,0 0-1,1-1 1,5 3-1,-3-3 0,0 0-1,0 0 1,1-1 0,-1-1-1,0 1 1,0-1-1,1-1 1,13-2-1,5-4-6,-1-1-1,1-1 1,-2-1-1,1-1 1,27-17-1,-21 10 23,-1-2-1,0-2 1,-2 0-1,0-2 1,50-54-1,-47 40 21,-2-1 0,-2-2 0,-2 0 0,22-46-1,-10 3 46,-4-1-1,-3-1 1,-5-2 0,26-143-1,-51 210-43,-2 21-30,-1 0-1,1 0 1,0 0-1,0 0 1,-1 0-1,1 0 1,0 0-1,0 0 1,-1 0-1,1 0 0,0 0 1,0 0-1,-1 1 1,1-1-1,0 0 1,0 0-1,-1 0 1,1 0-1,0 0 0,0 1 1,0-1-1,-1 0 1,1 0-1,0 0 1,0 1-1,0-1 1,0 0-1,0 0 1,-1 1-1,1-1 0,0 0 1,0 0-1,0 1 1,0-1-1,-19 39-15,-2 10-36,-20 79-1,-4 59-63,29-112 61,-3 15-7,4 0-1,4 1 1,4 1 0,3-1-1,11 104 1,-5-175 58,1 0-1,0 0 1,8 23-1,-10-37 4,1-1-1,0 1 0,0-1 1,0 0-1,1 0 1,0 0-1,0 0 0,0-1 1,1 1-1,-1-1 1,1 0-1,0 0 0,1 0 1,-1 0-1,0-1 1,8 5-1,-1-4 7,0 0 0,0 0 1,1-1-1,0-1 0,-1 0 0,1 0 0,0-2 0,0 1 1,0-1-1,-1-1 0,24-4 0,-13 1 11,0-1 0,-1-2 0,0 0 0,0-1 0,27-15 0,-27 12 17,-2-2 1,1 0-1,-2-1 0,0-1 1,23-25-1,-33 32-1,0-2 0,0 1 0,-1-1-1,0 0 1,-1-1 0,0 0 0,0 0 0,-2 0 0,1 0-1,-1-1 1,4-23 0,-7 33-24,-1-1-1,1 1 0,-1 0 1,0 0-1,0-1 1,0 1-1,0 0 0,0 0 1,-1-1-1,1 1 1,-1 0-1,1 0 0,-1-1 1,0 1-1,0 0 1,0 0-1,0 0 0,0 0 1,0 0-1,-1 0 1,1 1-1,-1-1 0,1 0 1,-1 1-1,0-1 1,1 1-1,-1-1 1,0 1-1,0 0 0,0 0 1,0 0-1,0 0 1,0 0-1,0 0 0,-1 1 1,1-1-1,0 1 1,0-1-1,-1 1 0,-3 0 1,-2 0 0,0 0 1,-1 0-1,1 1 1,0 0-1,0 1 1,0 0-1,0 0 1,0 1-1,0 0 1,-9 5-1,9-3-7,0 0-1,1 1 1,0 0-1,0 0 1,1 0-1,-1 1 1,2 0-1,-1 0 1,1 1-1,0 0 1,0-1-1,1 2 0,0-1 1,0 0-1,1 1 1,0 0-1,1 0 1,0-1-1,0 2 1,1-1-1,0 0 1,1 0-1,-1 0 1,4 18-1,-3-19-5,1 0 1,1 0-1,0 0 0,0 0 1,0 0-1,1-1 0,0 1 0,1-1 1,-1 1-1,2-1 0,-1 0 1,1-1-1,0 1 0,0-1 1,0 0-1,1 0 0,0-1 0,1 1 1,-1-1-1,1-1 0,0 1 1,0-1-1,0-1 0,0 1 1,1-1-1,0 0 0,-1-1 0,11 3 1,-6-4 10,0 0 1,0-1 0,0 0 0,0-1-1,0 0 1,0-1 0,0 0-1,0-1 1,-1 0 0,1-1-1,-1-1 1,0 1 0,12-9 0,17-10 65,-2-2 1,41-34-1,-31 22 21,-28 22-47,-11 7-6,0 1 0,0 0 1,1 1-1,15-7 1,-24 12-40,0 1 0,-1 0 0,1 0 0,0-1 1,-1 1-1,1 0 0,0 0 0,-1 0 0,1 0 0,0 0 1,-1 0-1,1 0 0,0 0 0,-1 0 0,1 0 1,0 0-1,-1 1 0,1-1 0,0 0 0,-1 0 0,1 1 1,0-1-1,-1 0 0,1 1 0,-1-1 0,1 0 0,0 1 1,-1-1-1,1 1 0,-1-1 0,0 1 0,1 0 1,-1-1-1,1 1 0,-1-1 0,0 1 0,1 0 0,-1-1 1,0 1-1,0 0 0,0-1 0,1 1 0,-1 0 0,0-1 1,0 1-1,0 0 0,0-1 0,0 2 0,-2 40 30,1-36-25,-16 144 120,16-149-126,1 0 1,0 0-1,0 0 0,-1-1 1,1 1-1,0 0 1,0 0-1,0 0 0,0 0 1,0 0-1,0 0 1,1 0-1,-1 0 0,0-1 1,0 1-1,1 0 1,-1 0-1,0 0 0,1 0 1,-1-1-1,1 1 1,-1 0-1,1 0 0,-1-1 1,1 1-1,0 0 1,-1-1-1,1 1 0,0 0 1,0-1-1,-1 1 1,1-1-1,0 0 0,0 1 1,0-1-1,-1 0 1,1 1-1,0-1 0,0 0 1,0 0-1,0 0 1,0 1-1,0-1 0,0 0 1,0 0-1,-1-1 1,1 1-1,0 0 0,1 0 1,7-2 8,-1 0 0,0 0 0,0-1 1,10-4-1,-11 4-11,12-4 4,5-4 2,1 1 0,1 2 0,0 1 0,38-6 0,-62 13-8,-1 0 0,1 0 0,0 0 1,-1 0-1,1 1 0,-1-1 0,1 1 1,-1-1-1,1 1 0,-1 0 0,1-1 1,-1 1-1,1 0 0,-1 0 0,0 0 1,1 0-1,-1 0 0,0 0 0,2 3 1,20 31-29,-5-8 25,-14-23 1,0 1 1,0-2-1,1 1 0,-1 0 1,1-1-1,-1 0 1,1 0-1,0-1 1,0 1-1,1-1 0,-1 0 1,0 0-1,1-1 1,-1 1-1,1-1 0,8 0 1,-5-1 5,1 0 1,0-1-1,-1-1 1,1 1-1,-1-2 1,0 1 0,1-1-1,-1-1 1,8-4-1,0 0 8,-1-1 0,-1-1 0,1 0 0,-2-2 0,0 1 0,0-2 0,13-15 0,78-106 60,-87 108-55,57-84 98,99-198 0,21-135 216,-164 361-242,-29 74-83,-6 9-5,-9 13-7,-92 180-193,79-136 100,-32 103 0,-1 67-57,48-181 116,3 2 0,-3 61-1,10-84 20,1 0 0,2 1 0,0-1 1,2 0-1,13 49 0,-16-73 24,-1 1 1,1 0-1,1 0 1,-1-1 0,0 1-1,1-1 1,-1 1-1,1-1 1,0 1 0,-1-1-1,1 0 1,1 0-1,-1 0 1,0 0-1,0 0 1,1-1 0,-1 1-1,1-1 1,-1 1-1,1-1 1,-1 0 0,1 0-1,0 0 1,0 0-1,0-1 1,-1 1-1,1-1 1,0 0 0,0 0-1,0 0 1,0 0-1,0 0 1,0 0 0,0-1-1,-1 1 1,4-2-1,6-2 27,0 1 0,0-2-1,-1 0 1,0 0-1,0-1 1,0 0 0,11-10-1,14-14 166,-1-2 0,52-61 0,-86 91-184,6-7 46,-6 7-40,0 0 1,1 1-1,-1-1 1,0 0 0,1 0-1,0 1 1,-1-1-1,1 1 1,0-1 0,0 1-1,-1 0 1,1-1-1,0 1 1,0 0-1,4-1 1,-5 2-13,-1 1 1,0-1-1,1 0 1,-1 1-1,0-1 1,1 1-1,-1-1 1,0 0-1,0 1 0,1-1 1,-1 1-1,0-1 1,0 1-1,0-1 1,1 1-1,-1-1 1,0 0-1,0 1 1,0-1-1,0 1 0,0-1 1,0 1-1,0-1 1,0 1-1,0-1 1,0 1-1,0-1 1,-1 2-1,-1 20 13,1-17-9,-6 94 25,7-86-28,1 1-1,0-1 1,1 0 0,1 0-1,6 20 1,-8-30-3,0-1 0,0 1 0,0 0 0,1 0 0,-1-1 1,1 1-1,0-1 0,0 1 0,0-1 0,0 0 0,0 0 1,1 0-1,-1 0 0,1 0 0,-1 0 0,4 1 0,-1-1 4,0 0-1,0 0 0,0-1 0,0 0 1,0 0-1,1 0 0,-1 0 1,9-1-1,4-1 9,0-1 1,-1-1-1,1 0 1,26-10-1,240-100 53,-207 79 29,-62 24 34,-12 7-21,-10 7-15,-40 28-12,-19 15-3,32-20-77,22-19 0,1 1 0,1 0 0,-1 0 0,1 1 0,1 0 0,0 1 0,-11 16 0,19-27 0,1 1 0,-1 0 0,1-1 0,-1 1 0,1 0 0,0 0 0,-1-1 0,1 1 0,0 0 0,-1 0 0,1 0 0,0 0 0,0 0 0,0-1 0,0 1 0,0 0 0,0 0 0,0 0 0,0 0 0,0 0 0,1-1 0,-1 1 0,0 0 0,0 0 0,1 0 0,-1 0 0,0-1 0,1 1 0,0 1 0,1-1 0,-1 0 0,1 0 0,-1 0 0,1-1 0,0 1 0,-1 0 0,1-1 0,0 1 0,-1-1 0,1 1 0,0-1 0,0 0 0,2 0 0,6 0 0,0 0 0,0-1 0,1 0 0,9-3 0,-3 0 0,1-1 0,-1-1 0,0 0 0,28-16 0,-43 21 0,0 0 0,0 0 0,-1 0 0,1 0 0,0 0 0,0 1 0,0-1 0,0 1 0,0-1 0,0 1 0,0 0 0,1-1 0,-1 1 0,0 0 0,0 0 0,0 1 0,0-1 0,0 0 0,0 1 0,0-1 0,0 1 0,0 0 0,0 0 0,0-1 0,0 1 0,-1 0 0,4 2 0,1 3 0,1 0 0,-1 1 0,0-1 0,0 1 0,6 10 0,11 13 0,-16-23-15,0-1 0,0 0 0,1-1-1,-1 0 1,1 0 0,0 0 0,1-1 0,-1 0 0,1-1 0,0 0 0,0 0-1,0-1 1,0 0 0,0 0 0,0-1 0,1 0 0,-1-1 0,0 0-1,16-3 1,-19 3-496,16-5 235,-22 5 111,1 0 1,-1 0-1,1 0 0,-1 0 1,1 0-1,-1 0 1,0-1-1,1 1 1,-1 0-1,1 0 0,-1 0 1,0-1-1,1 1 1,-1 0-1,0-1 1,0 1-1,1 0 1,-1-1-1,0 1 0,1 0 1,-1-1-1,0 1 1,0-1-1,0 1 1,0 0-1,1-1 0,-1 1 1,0-1-1,0 1 1,0-1-1,0 1 1,0 0-1,0-1 0,0 1 1,0-1-1,0 1 1,0-1-1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7.447"/>
    </inkml:context>
    <inkml:brush xml:id="br0">
      <inkml:brushProperty name="width" value="0.05" units="cm"/>
      <inkml:brushProperty name="height" value="0.05" units="cm"/>
    </inkml:brush>
  </inkml:definitions>
  <inkml:trace contextRef="#ctx0" brushRef="#br0">0 0 15072,'0'0'1759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7.938"/>
    </inkml:context>
    <inkml:brush xml:id="br0">
      <inkml:brushProperty name="width" value="0.05" units="cm"/>
      <inkml:brushProperty name="height" value="0.05" units="cm"/>
    </inkml:brush>
  </inkml:definitions>
  <inkml:trace contextRef="#ctx0" brushRef="#br0">0 77 9648,'0'0'624,"129"-6"-8,-20-2-8,30-3 112,28-3 8,31-6-40,-13 8 16,-36 6-104,-14 6 0,-6 4-144,-8-2-1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8.655"/>
    </inkml:context>
    <inkml:brush xml:id="br0">
      <inkml:brushProperty name="width" value="0.05" units="cm"/>
      <inkml:brushProperty name="height" value="0.05" units="cm"/>
    </inkml:brush>
  </inkml:definitions>
  <inkml:trace contextRef="#ctx0" brushRef="#br0">0 1113 8640,'0'0'3520,"15"-17"-2746,178-188 1069,-171 183-1673,145-160 1129,-125 132-720,63-101-1,27-83 511,-105 184-787,-14 27-33,-2 0 1,-1-2-1,0 1 0,-2-1 1,8-41-1,-17 53 72,-7 10-81,5 4-222,1 0 0,-1 0-1,1 0 1,-1 0 0,1 0-1,-1 0 1,-3 3 0,-16 13 42,1 0 0,1 1 0,0 1 0,2 1 0,0 0 0,1 2 0,1 0 0,-20 37 0,21-31-32,1 2 0,1 0 0,1 0 0,2 1 0,1 0 0,-8 62 0,15-75-8,1 1 0,1 0 0,1-1 0,1 1 1,0 0-1,1-1 0,1 0 0,1 0 0,0 0 1,2 0-1,8 16 0,-9-21-247,1-1 1,0 0-1,1 0 0,0-1 0,1 0 1,0-1-1,1 0 0,0 0 0,1-1 1,0 0-1,0-1 0,1 0 1,0-1-1,22 10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29.914"/>
    </inkml:context>
    <inkml:brush xml:id="br0">
      <inkml:brushProperty name="width" value="0.05" units="cm"/>
      <inkml:brushProperty name="height" value="0.05" units="cm"/>
    </inkml:brush>
  </inkml:definitions>
  <inkml:trace contextRef="#ctx0" brushRef="#br0">0 1312 9440,'0'0'1085,"16"-13"-330,28-28 61,49-58 1,288-419 3065,-292 390-3078,-55 79-479,27-35 556,-4-3-1,50-104 1,-93 164-595,-9 17-58,0-1 0,0 1 0,-1-1 1,3-11-1,-6 12 215,-5 9-85,-11 13 21,-23 33-6,3 1 0,-59 101 1,67-98-269,2 2 1,2 0 0,3 2 0,2 0 0,3 1 0,-14 83 0,25-103-26,0 65-1,4-83-60,1 0 0,1-1 1,1 1-1,0 0 0,1-1 0,6 17 0,-7-26-8,-1-1-1,1 1 0,0-1 1,0 0-1,1 0 1,-1 0-1,1 0 0,0 0 1,1-1-1,-1 0 1,1 0-1,0 0 0,0 0 1,0-1-1,0 0 1,0 0-1,1 0 1,0-1-1,-1 0 0,1 0 1,0 0-1,0-1 1,0 0-1,0 0 0,0 0 1,12-1-1,2-1 42,-1-1 0,1-1 0,-1 0 0,1-2 0,-1 0 0,36-16 1,-18 6 151,69-40 1,-90 44-92,-1 1 1,0-2 0,0 0-1,-1-1 1,-1 0-1,17-22 1,-22 22 137,-7 13-247,-1 0 0,0 0 0,0 0 1,0 0-1,0-1 0,0 1 1,0 0-1,0 0 0,0 0 0,0 0 1,0 0-1,0 0 0,0 0 0,0 0 1,0 0-1,0 0 0,0 0 0,0 0 1,0 0-1,0 0 0,0-1 0,0 1 1,0 0-1,0 0 0,0 0 1,0 0-1,0 0 0,0 0 0,0 0 1,0 0-1,0 0 0,0 0 0,0 0 1,0 0-1,0-1 0,0 1 0,0 0 1,0 0-1,0 0 0,0 0 0,0 0 1,0 0-1,0 0 0,0 0 0,-1 0 1,1 0-1,0 0 0,0 0 1,0 0-1,0 0 0,0 0 0,0 0 1,0 0-1,0 0 0,0 0 0,0 0 1,0 0-1,0 0 0,0 0 0,-1 0 1,1 0-1,0 0 0,0 0 0,0 0 1,0 0-1,0 0 0,-21 12 352,15-8-367,-7 4 69,0 1 0,0 1-1,1 0 1,0 1 0,1 0 0,0 1 0,1 0 0,0 0 0,1 1 0,0 1 0,-10 21-1,18-31-40,0-1-1,0 1 0,0 0 0,0 0 0,1-1 1,0 1-1,-1 0 0,1 0 0,1 0 0,-1 0 1,1-1-1,-1 1 0,1 0 0,0 0 0,1-1 1,-1 1-1,0-1 0,1 1 0,0-1 0,3 5 1,-2-4 3,-1 0 1,1-1 0,0 1 0,0-1 0,0 0 0,0 0 0,1 0 0,0 0 0,-1-1 0,1 1 0,0-1 0,0 0 0,0 0 0,0 0 0,1-1 0,7 3-1,-11-4-15,-1 0 0,1 0 0,-1 0 0,1 0 0,-1 0 0,1 0 0,-1 0 0,1 0 0,0 0 0,-1 0 0,1 0 0,-1 0 0,1 0 0,-1 0 0,1-1 0,-1 1-1,1 0 1,-1 0 0,1-1 0,-1 1 0,1 0 0,-1 0 0,0-1 0,1 1 0,-1-1 0,1 1 0,-1 0 0,0-1 0,1 1 0,-1-1 0,0 1 0,0-1 0,1 1 0,-1-1-1,0 1 1,0-1 0,0 1 0,0-1 0,1 1 0,-1-1 0,0 1 0,0-1 0,0 0 0,0 1 0,0-1 0,-1 1 0,1-1 0,-8-30 94,6 24-77,-1-2 8,0 0 1,-1 1-1,0-1 0,-1 1 0,-8-11 0,10 15-3,0-1-1,0 1 0,-1 0 1,0 1-1,0-1 0,0 0 1,0 1-1,-1 0 0,1 0 0,-9-4 1,2 0 88,8 5-47,7 5-30,2 0-31,0 0 0,0-1 0,0 1-1,1-1 1,-1-1 0,9 2 0,5 2 0,25 4-26,0-2 0,1-1 0,0-3 0,0-2 0,79-7 0,-124 6-3,0 0 1,-1 0-1,1 0 0,-1 0 0,1 0 0,0 0 0,-1 0 0,1 0 0,0 0 0,-1 0 0,1 0 0,-1 0 0,1-1 1,-1 1-1,1 0 0,0 0 0,-1-1 0,1 1 0,-1 0 0,1-1 0,-1 1 0,1 0 0,-1-1 0,1 1 0,-1-1 1,1 0-1,-17-13-779,-8-1-3160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44.169"/>
    </inkml:context>
    <inkml:brush xml:id="br0">
      <inkml:brushProperty name="width" value="0.05" units="cm"/>
      <inkml:brushProperty name="height" value="0.05" units="cm"/>
      <inkml:brushProperty name="color" value="#AB008B"/>
    </inkml:brush>
  </inkml:definitions>
  <inkml:trace contextRef="#ctx0" brushRef="#br0">254 545 6424,'0'0'4274,"-10"5"-3952,-15 7-5,1 2 0,0 0 0,2 1 0,-1 2 0,-20 19 0,32-24-117,3-5 62,0 1 0,1 0 1,-1 0-1,2 1 0,-1 0 1,2 0-1,-1 1 0,1-1 1,-6 16-1,11-24-241,0-1 1,0 0 0,0 1-1,0-1 1,0 1-1,0-1 1,0 1 0,0-1-1,0 1 1,0-1-1,0 0 1,1 1 0,-1-1-1,0 1 1,0-1-1,0 1 1,1-1-1,-1 0 1,0 1 0,0-1-1,1 0 1,-1 1-1,0-1 1,1 0 0,-1 1-1,0-1 1,1 0-1,-1 0 1,0 1 0,1-1-1,-1 0 1,1 0-1,-1 0 1,1 0-1,-1 1 1,0-1 0,1 0-1,-1 0 1,1 0-1,-1 0 1,1 0 0,-1 0-1,1 0 1,-1 0-1,0 0 1,1-1 0,-1 1-1,1 0 1,30-5 231,-26 3-182,15-3 14,0 0 0,0-2 0,-1-1 0,0 0 0,0-1 0,-1-1-1,0-1 1,-1 0 0,0-2 0,16-15 0,-30 25-52,-1 0 0,1-1 0,-1 1 0,0-1 1,-1 1-1,1-1 0,0 0 0,-1 1 0,0-1 1,0 0-1,0 0 0,0 0 0,-1 0 0,1-8 0,-1 11-8,0-1 0,0 0 0,0 1 0,0-1 0,0 1 0,0-1 0,-1 0 0,1 1 0,-1-1-1,1 1 1,-1-1 0,1 1 0,-1-1 0,0 1 0,0-1 0,0 1 0,1 0 0,-1 0 0,-1-1-1,1 1 1,0 0 0,0 0 0,0 0 0,-1 0 0,1 0 0,0 0 0,-1 0 0,1 1 0,-1-1 0,1 0-1,-1 1 1,1-1 0,-1 1 0,1 0 0,-1-1 0,1 1 0,-3 0 0,-19-3 219,23 3-238,-1 0-1,1-1 1,-1 1 0,1 0 0,0-1 0,-1 1 0,1-1-1,-1 1 1,1-1 0,0 1 0,0-1 0,-1 1-1,1-1 1,0 1 0,0-1 0,-1 1 0,1-1 0,0 1-1,0-1 1,0 1 0,0-1 0,0 1 0,0-1 0,0 0-1,0 1 1,0-1 0,0 1 0,0-1 0,0 1-1,1-1 1,-1 1 0,0-1 0,0 1 0,0-1 0,1 1-1,-1-1 1,1 0 0,26-53 179,54-84-1,-48 87 0,42-90-1,-5-10 552,-70 151-730,0 1 0,0-1 0,0 0 0,0 0 0,0 0 1,0 0-1,0 1 0,0-1 0,0 0 0,0 0 0,0 0 0,0 0 1,0 1-1,0-1 0,0 0 0,0 0 0,0 0 0,0 0 0,0 0 1,0 1-1,1-1 0,-1 0 0,0 0 0,0 0 0,0 0 0,0 0 1,0 0-1,0 0 0,1 0 0,-1 1 0,0-1 0,0 0 0,0 0 1,0 0-1,1 0 0,-1 0 0,0 0 0,0 0 0,0 0 0,0 0 1,1 0-1,-1 0 0,0 0 0,0 0 0,0 0 0,0 0 0,0 0 1,1 0-1,-1 0 0,0 0 0,0 0 0,0 0 0,0-1 0,1 1 1,-1 0-1,0 0 0,0 0 0,0 0 0,0 0 0,0 0 0,0 0 1,1-1-1,-1 1 0,0 0 0,0 0 0,0 0 0,0 0 0,0-1 1,4 19 93,-3 19-30,-4 44-1,-1-14-41,-1 30-18,-27 149 0,-45 89-96,71-312 76,-2 1 0,0-2-1,-1 1 1,-1-1 0,-1 0 0,-18 24-1,13-29 28,9-15-1,9-14-3,13-28-3,-8 20 7,1-1 0,1 1 0,0 1 0,1 0 0,2 0 0,15-20 0,-7 17 60,1 0 0,0 2 0,2 0 0,1 2 0,0 1 0,53-29 0,48-19 40,-83 39-2989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0.104"/>
    </inkml:context>
    <inkml:brush xml:id="br0">
      <inkml:brushProperty name="width" value="0.05" units="cm"/>
      <inkml:brushProperty name="height" value="0.05" units="cm"/>
    </inkml:brush>
  </inkml:definitions>
  <inkml:trace contextRef="#ctx0" brushRef="#br0">0 84 18375,'0'0'0,"103"-6"200,6 4 8,52-2-216,43-9 8,21-5-16,-57 6 0,-74 6-16,-7 2 8,10-4-48,-17-2 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2.076"/>
    </inkml:context>
    <inkml:brush xml:id="br0">
      <inkml:brushProperty name="width" value="0.05" units="cm"/>
      <inkml:brushProperty name="height" value="0.05" units="cm"/>
    </inkml:brush>
  </inkml:definitions>
  <inkml:trace contextRef="#ctx0" brushRef="#br0">461 189 4912,'0'0'3118,"5"-10"-2344,-2 4-664,1-1 94,-1-1 1,1 0-1,-1 0 1,-1 0-1,0 0 1,0 0-1,0 0 0,-1-1 1,0-10-1,-1 15-65,0 0 0,0 0 0,-1-1 0,0 1 0,0 0 0,0 0 0,0 0 0,-1 0 0,1 0 0,-1 0 0,-4-7 0,4 9-61,-1 0 1,1-1-1,0 1 1,-1 0-1,1 1 1,-1-1-1,0 0 1,1 1-1,-1-1 1,0 1-1,0 0 0,0 0 1,0 0-1,0 1 1,0-1-1,0 1 1,-5-1-1,-4 1 58,0 0 0,0 0 1,0 1-1,-1 1 0,1 0 0,1 1 0,-1 0 0,0 1 0,-16 8 0,4-1 118,0 2-1,1 1 0,-28 21 1,32-20-34,1 0 0,0 1-1,2 0 1,-1 2 0,-25 36 0,37-46-124,1 0 0,-1 1-1,1 0 1,1 0 0,-1 0-1,2 0 1,-4 15 0,5-18-30,1 0-1,0 1 1,0-1 0,0 0 0,0 1-1,1-1 1,0 0 0,1 0 0,-1 0-1,1 0 1,1 0 0,3 9 0,-3-11-20,-1 0 1,1 0-1,0 0 1,0-1 0,0 1-1,0-1 1,1 0-1,-1 0 1,1 0-1,0 0 1,0 0 0,0-1-1,0 0 1,1 0-1,-1 0 1,1 0-1,-1-1 1,1 0 0,-1 0-1,1 0 1,0 0-1,7-1 1,0 1 48,1-2-1,0 0 1,0 0 0,-1-1 0,1-1 0,23-7-1,-18 3 7,0-1 0,-1 0 0,0-1 0,-1-1 0,0-1 0,0 0 0,-1-1 0,23-24 0,-17 13 94,-2-1 1,0 0 0,-2-2-1,24-44 1,-30 45 103,-1 1 1,-1-1-1,-1-1 1,4-30-1,-13 68-129,1-1 0,0 1 0,0-1 0,1 0 0,1 1 0,0-1 0,5 18 0,-2-10-70,1-1 1,1 0-1,0 0 0,15 24 1,-15-32-41,-1-1 1,2 0-1,-1-1 1,1 0-1,1 0 1,-1 0-1,1-1 1,1-1 0,-1 1-1,1-2 1,0 1-1,0-1 1,1-1-1,0 0 1,16 4-1,10 0-723,0-2 0,0-1 1,46-1-1,-63-3-405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4.954"/>
    </inkml:context>
    <inkml:brush xml:id="br0">
      <inkml:brushProperty name="width" value="0.05" units="cm"/>
      <inkml:brushProperty name="height" value="0.05" units="cm"/>
    </inkml:brush>
  </inkml:definitions>
  <inkml:trace contextRef="#ctx0" brushRef="#br0">267 516 6520,'0'0'3869,"2"-10"-3274,6-31-25,-7 39-493,-1 0 0,0 0 0,1 0 0,-1 0 0,0 0-1,0 0 1,0 0 0,-1 0 0,1 0 0,0 0 0,-1 0 0,1 0-1,-1 0 1,0 0 0,1 0 0,-1 0 0,0 0 0,0 0 0,0 1-1,-1-1 1,1 0 0,0 1 0,-1-1 0,1 1 0,-1 0 0,1-1-1,-1 1 1,0 0 0,1 0 0,-1 0 0,0 0 0,0 0-1,-3-1 1,1 1 50,0 0 0,0 0 0,-1 1 0,1 0 0,0-1 0,-1 1-1,1 1 1,0-1 0,-1 1 0,1-1 0,0 1 0,0 0 0,-5 3 0,-4 1 97,1 1 1,0 1 0,0 0-1,0 0 1,1 1 0,1 1-1,-1 0 1,1 0 0,-16 21-1,19-21-100,1 0-1,1 0 1,0 0 0,0 1-1,0 0 1,2 0-1,-1 0 1,1 1 0,0-1-1,1 1 1,1-1 0,0 1-1,0 11 1,0-19-84,1 0 0,0 0 0,0-1-1,1 1 1,-1 0 0,1 0 0,-1 0 0,1-1 0,0 1 0,0 0 0,0-1 0,0 1 0,0-1 0,1 1 0,-1-1 0,1 0 0,0 1 0,0-1-1,-1 0 1,1 0 0,1 0 0,-1 0 0,0-1 0,0 1 0,1-1 0,-1 1 0,1-1 0,-1 0 0,1 0 0,0 0 0,-1 0 0,1 0 0,0-1-1,0 1 1,5 0 0,1-1 24,0 0 0,0-1-1,0 1 1,0-2-1,0 1 1,0-1 0,-1-1-1,1 1 1,-1-2-1,9-3 1,-6 1-7,0-1 1,-1 0-1,0-1 1,0 0-1,-1 0 1,0-1-1,0 0 0,-1-1 1,10-14-1,0-4 98,-2 0 0,18-42 0,-26 52-1,-2-1 1,0 0 0,-1 0 0,0 0 0,-2 0 0,0-1-1,-1-23 1,0 31 328,-2 27-80,-13 181 105,5-57-348,-5-6 25,-6-1 0,-5 0 0,-43 128 0,53-215-83,3-7 129,-1 1-1,-29 57 0,41-95-212,-1 0 0,1 0 1,-1 0-1,1 0 0,-1 0 0,0 0 1,1 0-1,-1 0 0,0 0 0,0 0 1,0 0-1,1 0 0,-1 0 0,0 0 1,0-1-1,0 1 0,-1-1 0,1 1 1,-1 0-1,1-1-4,1 0 0,-1 0-1,1-1 1,-1 1 0,1 0 0,-1-1 0,1 1-1,-1 0 1,1-1 0,-1 1 0,1 0 0,-1-1-1,1 1 1,-1-1 0,1 1 0,0-1 0,-1 1-1,1-1 1,0 1 0,-1-1 0,1 1 0,0-1 0,0 0-1,0 1 1,-1-2 0,-1-5 51,1 0 0,-1 0 0,1 0 0,0-14 0,2-2 11,1 0-1,1 0 1,1 0-1,1 1 1,1-1-1,2 1 1,0 0-1,0 1 1,20-32 0,-10 23-10,1 1 0,1 1 0,1 1 0,2 1 0,48-44 0,129-84 142,-120 97-95,115-108 1,-164 135-93,-20 22-13,-2-1 0,1 0 0,-1-1 0,-1 0 0,1 0 0,-2-1 0,8-12 0,-14 22-7,0-1-1,-1 0 1,1 1-1,0-1 1,-1 0-1,1 1 1,-1-1-1,0 0 1,0 1-1,1-1 1,-1 0-1,0 0 1,0 0-1,0 1 1,-1-1 0,1 0-1,0 0 1,-1 1-1,1-1 1,-1 0-1,0 1 1,1-1-1,-2-1 1,-1-1 6,0 1 1,-1 0-1,1-1 0,-1 2 1,1-1-1,-1 0 1,-4-2-1,4 4 9,1-1 1,0 0-1,0 0 0,0 0 1,0 0-1,1-1 0,-1 1 0,1-1 1,-1 0-1,1 1 0,0-1 1,0 0-1,-2-5 0,4 7-14,0 0 1,0 0-1,0 0 0,0 0 1,0 0-1,0 0 0,0 0 1,1 0-1,-1 0 0,0 1 0,1-1 1,-1 0-1,1 0 0,-1 0 1,1 0-1,-1 0 0,1 1 1,0-1-1,-1 0 0,1 1 1,0-1-1,-1 0 0,1 1 0,0-1 1,0 1-1,0-1 0,0 1 1,1-1-1,29-13 1,-28 13 3,7-3-9,0 1 0,1 0 0,0 1-1,0 0 1,0 0 0,0 1 0,0 1 0,0 0 0,0 0 0,0 1-1,20 4 1,-26-3 2,1 0 0,-1 0 0,0 0 0,0 0-1,0 1 1,0-1 0,0 1 0,0 1 0,-1-1 0,1 1 0,-1 0-1,0 0 1,0 0 0,-1 0 0,1 1 0,-1-1 0,0 1-1,0 0 1,-1 0 0,1 0 0,-1 0 0,0 1 0,0-1-1,-1 0 1,2 7 0,-1 7-14,-1 0-1,0-1 1,-3 29 0,0-34 11,2 1 1,-1 0 0,2 0-1,-1 0 1,2-1-1,0 1 1,1 0-1,7 21 1,-8-29 8,1 1 0,0 0 1,0-1-1,1 1 0,0-1 0,0 0 1,10 10-1,-11-14-1,-1 0 0,0-1 0,1 1 0,0-1 0,-1 0 0,1 1 0,0-1 0,0 0 0,-1-1 0,1 1 0,0 0 0,0-1 0,0 0 0,0 1 0,0-1 0,0 0 0,0-1 1,0 1-1,0 0 0,0-1 0,0 0 0,3-1 0,4-1 14,-1-1 0,1 0 0,0 0 0,-1-1 0,0-1 0,0 1 0,-1-1 0,15-14 0,2-5 103,28-36 1,-22 24 74,-30 36-185,-1 1-1,1-1 1,-1 0 0,1 1 0,0-1-1,-1 0 1,1 1 0,0-1 0,0 1-1,-1-1 1,1 1 0,0-1-1,0 1 1,0 0 0,-1-1 0,1 1-1,0 0 1,0 0 0,2-1-1,-3 1-4,1 1-1,-1-1 1,1 0-1,0 0 1,-1 1-1,1-1 0,-1 1 1,1-1-1,-1 0 1,0 1-1,1-1 1,-1 1-1,1-1 0,-1 1 1,0-1-1,1 1 1,-1-1-1,0 1 1,1-1-1,-1 1 0,0 1 1,2 5 14,0 0 1,-1 0-1,1 15 1,0-10-5,-1-4-1,0 1 0,1 0 1,0 0-1,1-1 0,0 0 0,0 1 0,1-1 0,0 0 1,5 7-1,-7-12-7,0-1-1,0 1 1,1-1 0,-1 0-1,0 0 1,1 0 0,-1 0 0,1 0-1,0 0 1,0-1 0,0 1-1,0-1 1,0 0 0,0 0 0,0 0-1,0 0 1,0-1 0,0 1 0,0-1-1,1 0 1,-1 0 0,0 0-1,0 0 1,1 0 0,-1-1 0,0 1-1,5-3 1,9-3 40,-1-1 0,0-1 0,0 0 0,-1-1 0,0 0 0,19-18 0,30-17 115,-33 24-98,1 2 1,1 2 0,64-23-1,-77 32-39,-1 0-1,-1-2 0,18-10 1,-13 12-25,-21 7-1,0 0 0,0 0 0,0 0 0,0-1 0,0 1 0,0-1 0,0 0 0,0 1 0,0-1 0,0 0 0,0 0 0,0 0 0,-1 0 0,1-1 0,0 1 0,-1 0 0,1-1 0,-1 1 0,0-1 0,3-2 0,-6 4 0,1 0 0,-1 0 0,1 1 0,-1-1 0,1 1 0,0-1 0,-1 1 0,1-1 0,-1 1 0,1-1 0,-2 2 0,-7 5 0,-82 59 0,81-57 0,0 1 0,0 0 0,1 1 0,1 0 0,-15 22 0,23-31-5,0 0 0,0 1-1,-1-1 1,2 1 0,-1 0 0,0-1 0,0 1 0,1 0-1,-1 0 1,1-1 0,0 1 0,0 0 0,0 0 0,0-1-1,1 1 1,0 4 0,0-5 2,-1-1-1,1 1 1,0-1 0,-1 1-1,1-1 1,0 0 0,0 1-1,0-1 1,0 0-1,0 0 1,0 0 0,0 0-1,0 0 1,1 0 0,-1 0-1,0 0 1,1 0 0,-1 0-1,0-1 1,1 1 0,-1-1-1,1 1 1,-1-1-1,1 1 1,-1-1 0,1 0-1,0 0 1,-1 0 0,1 0-1,2 0 1,3-1-2,1-1 0,0 1 0,-1-2 0,1 1 0,-1-1 0,0 0 0,0 0 1,0-1-1,0 0 0,-1 0 0,8-6 0,2-3 9,-1 0 1,0-1-1,13-17 1,3-9 27,-1-1 1,-3-1 0,-1-2-1,-2 0 1,33-92 0,-44 100-26,-3-1 1,-1 0-1,-2-1 1,3-43-1,-10 75-7,0-1 0,0 1 0,0-1 0,-3-8 0,3 14 0,0 0 0,0 0 0,0 1 0,-1-1 0,1 0 0,0 1 0,-1-1 0,1 0 0,0 0 0,-1 1 0,1-1 0,-1 1 0,1-1 0,-1 0 0,1 1 0,-1-1 0,0 1 0,0-1 0,0 1 0,0 0 0,0 0 0,1 0 0,-1 0 0,0 0 0,0 0 0,1 0 0,-1 0 0,0 1 0,1-1 0,-1 0 0,0 1 0,1-1 0,-1 0 0,0 1 0,1-1 0,-1 1 0,1-1 0,-1 1 0,1-1 0,-1 1 0,1-1 0,-1 1 0,0 1 0,-5 6 0,0 1 0,0 0 0,1 0 0,0 0 0,1 1 0,0 0 0,-5 20 0,2-1 0,-4 45 0,9-49-14,1 0 0,1 0 0,1 1 0,1-1 0,2 0-1,11 43 1,-6-37-13,2 0-1,2-1 0,0-1 0,32 50 1,-18-39-387,18 30 610,-41-62-1008,0 0 0,0 1 0,0-1 0,-1 1 0,0 0 0,1 12 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5.129"/>
    </inkml:context>
    <inkml:brush xml:id="br0">
      <inkml:brushProperty name="width" value="0.05" units="cm"/>
      <inkml:brushProperty name="height" value="0.05" units="cm"/>
    </inkml:brush>
  </inkml:definitions>
  <inkml:trace contextRef="#ctx0" brushRef="#br0">1 71 16184,'0'0'2239,"60"-52"-2319,-5 44-96,7-2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6.627"/>
    </inkml:context>
    <inkml:brush xml:id="br0">
      <inkml:brushProperty name="width" value="0.05" units="cm"/>
      <inkml:brushProperty name="height" value="0.05" units="cm"/>
    </inkml:brush>
  </inkml:definitions>
  <inkml:trace contextRef="#ctx0" brushRef="#br0">1 519 6328,'0'0'7342,"12"-1"-6558,-6 1-664,1 0 3,0-1 1,0 0 0,0 0-1,0-1 1,0 0-1,0 0 1,-1 0-1,1-1 1,-1 0-1,10-6 1,3-4 219,-1-2-1,-1 0 1,0 0 0,17-22-1,52-77 925,-61 74-628,-1-1 1,20-50-1,-39 80-394,0-1 0,-1 1 0,0-1 0,-1 1-1,0-1 1,-1 0 0,1-13 0,-3 25-229,0 0-1,0 0 1,0 0-1,0-1 1,0 1 0,0 0-1,0 0 1,0 0-1,0 0 1,0 0 0,0 0-1,0-1 1,0 1-1,0 0 1,0 0 0,0 0-1,0 0 1,0 0-1,0-1 1,0 1 0,0 0-1,0 0 1,0 0-1,0 0 1,0 0-1,-1 0 1,1 0 0,0-1-1,0 1 1,0 0-1,0 0 1,0 0 0,0 0-1,0 0 1,-1 0-1,1 0 1,0 0 0,0 0-1,0 0 1,0 0-1,0 0 1,0 0 0,-1 0-1,1 0 1,0 0-1,0 0 1,0 0 0,0 0-1,0 0 1,-1 0-1,1 0 1,0 0 0,-9 7 304,-7 13-119,4-1-130,1 2 1,1-1-1,1 2 1,1-1-1,1 1 1,1 0-1,1 1 1,0-1-1,2 1 1,1 0-1,1 0 1,1 24-1,1-40-42,-1-1-1,2 1 1,-1-1-1,1 0 1,0 1 0,0-1-1,0 0 1,1 0-1,0 0 1,6 8-1,-8-12-14,1 0 1,0 0-1,-1 0 0,1 0 0,0 0 0,0-1 0,1 1 1,-1-1-1,0 1 0,0-1 0,1 0 0,-1 0 0,1 0 1,-1 0-1,1-1 0,-1 1 0,1 0 0,0-1 0,-1 0 1,1 0-1,0 0 0,-1 0 0,1 0 0,-1 0 0,1-1 1,0 1-1,4-2 0,6-3 36,0 0 1,-1-1-1,1 0 0,-1-1 1,-1 0-1,1-1 0,-1 0 1,16-16-1,7-11 152,33-43 0,13-13 278,-73 83-397,12-11 105,-18 18-164,-1 0 1,1 1 0,0-1 0,0 1-1,0-1 1,0 0 0,0 1-1,0 0 1,0-1 0,0 1-1,0-1 1,0 1 0,0 0 0,0 0-1,0 0 1,0 0 0,0 0-1,2 0 1,-2 0-8,-1 1 0,1-1-1,-1 1 1,1 0 0,0 0-1,-1-1 1,1 1 0,-1 0 0,0 0-1,1-1 1,-1 1 0,0 0-1,1 0 1,-1 0 0,0 0 0,0 0-1,0 0 1,1-1 0,-1 1 0,0 0-1,0 0 1,-1 0 0,1 0-1,0 0 1,0 1 0,0 2 27,-8 108 449,-1 3 340,9-115-826,0 0 0,0 0 0,0 0-1,1 0 1,-1 0 0,0 0 0,0 0-1,0 1 1,0-1 0,0 0 0,0 0-1,0 0 1,0 0 0,0 0 0,0 0-1,0 0 1,0 0 0,0 1 0,0-1-1,1 0 1,-1 0 0,0 0 0,0 0-1,0 0 1,0 0 0,0 0 0,0 0-1,0 0 1,1 0 0,-1 0 0,0 0-1,0 0 1,0 0 0,0 0 0,0 0-1,0 0 1,0 0 0,1 0 0,-1 0-1,0 0 1,0 0 0,0 0 0,0 0-1,0 0 1,0 0 0,0 0 0,1 0-1,-1 0 1,0 0 0,0 0 0,0 0-1,11-6 121,9-11-30,47-51 193,-49 46-193,2 1 0,1 1 1,0 1-1,39-26 0,-33 33 54,-26 12-143,0 0 0,0 0 0,0 0-1,0 0 1,0 0 0,0 0 0,0 0 0,0 0 0,0 1-1,0-1 1,0 0 0,0 1 0,0-1 0,0 0-1,0 1 1,0 0 0,0-1 0,0 1 0,0-1-1,0 1 1,-1 0 0,1 0 0,1 1 0,9 14 31,0 1 1,-1 0 0,-1 1 0,-1 0 0,0 0-1,-1 1 1,4 20 0,16 39 126,-23-67-75,0 0 1,-1 0 0,4 20-1,-6 2-1085,-8-2-3698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6.803"/>
    </inkml:context>
    <inkml:brush xml:id="br0">
      <inkml:brushProperty name="width" value="0.05" units="cm"/>
      <inkml:brushProperty name="height" value="0.05" units="cm"/>
    </inkml:brush>
  </inkml:definitions>
  <inkml:trace contextRef="#ctx0" brushRef="#br0">1 51 15272,'0'0'2199,"64"-48"-2167,-13 46-88,3 4 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37.646"/>
    </inkml:context>
    <inkml:brush xml:id="br0">
      <inkml:brushProperty name="width" value="0.05" units="cm"/>
      <inkml:brushProperty name="height" value="0.05" units="cm"/>
    </inkml:brush>
  </inkml:definitions>
  <inkml:trace contextRef="#ctx0" brushRef="#br0">439 48 7632,'0'0'5192,"-12"-8"-4610,2 1-427,5 3-82,0 1-1,0-1 1,0 1 0,0 0 0,0 1-1,-1-1 1,1 1 0,-1 0-1,0 0 1,1 1 0,-1 0-1,0 0 1,0 0 0,-11 1 0,-1 1 200,1 2 1,-1 0 0,1 1 0,0 1 0,0 1-1,0 0 1,1 1 0,0 1 0,0 0-1,1 1 1,0 1 0,1 0 0,0 1 0,0 1-1,1 0 1,1 1 0,0 0 0,1 1 0,-15 22-1,25-34-232,0-1 0,0 1-1,0 0 1,0-1 0,1 1 0,-1 0-1,0 0 1,1 0 0,-1 0-1,1-1 1,0 1 0,-1 0 0,1 0-1,0 0 1,0 0 0,0 0-1,0 0 1,1 0 0,-1 0-1,1 0 1,-1 0 0,1-1 0,-1 1-1,1 0 1,0 0 0,0-1-1,0 1 1,0 0 0,0-1-1,0 1 1,1-1 0,-1 1 0,0-1-1,1 0 1,-1 1 0,1-1-1,0 0 1,-1 0 0,4 1-1,2 1 53,0 0 0,0 0 0,1-1 0,-1 0 0,1 0 0,-1-1 0,1 0-1,13 0 1,-11-1-28,0-1-1,0 0 1,0-1 0,-1 0-1,1-1 1,-1 0-1,1-1 1,-1 1 0,0-2-1,-1 1 1,1-1-1,-1-1 1,0 0 0,0 0-1,0 0 1,-1-1-1,12-14 1,2-5 266,-2-1 1,0-1-1,28-59 0,-49 92-218,1 1 0,-1 0 0,1 0-1,1 0 1,-1 0 0,1 0 0,0 9 0,6 47 87,-4-49-141,0-1 0,1 0 1,1 0-1,0-1 0,1 1 1,0-1-1,1 0 0,0 0 1,11 14-1,-12-19-20,1 1 0,0-1 0,0 0 0,1 0 1,-1-1-1,1 0 0,0 0 0,1-1 0,-1 0 0,1 0 0,0 0 0,0-1 1,0-1-1,11 3 0,-8-3-21,0-1-1,0 0 1,0 0 0,1-1-1,-1-1 1,0 0 0,0-1-1,0 0 1,18-6 0,-21 6-790,0-1 1,-1-1 0,1 0-1,7-4 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6:41.667"/>
    </inkml:context>
    <inkml:brush xml:id="br0">
      <inkml:brushProperty name="width" value="0.05" units="cm"/>
      <inkml:brushProperty name="height" value="0.05" units="cm"/>
    </inkml:brush>
  </inkml:definitions>
  <inkml:trace contextRef="#ctx0" brushRef="#br0">193 876 9144,'0'0'6841,"-4"18"-6347,-58 246 796,-11 57 194,31-135-163,30-123 911,22-88-1999,0 0-1,-2-1 1,-1 0 0,3-28-1,5-14 33,15-57 196,30-112 286,-39 166-420,39-87-1,-51 139-253,0 1 0,1 0 1,1 1-1,1 0 0,0 0 0,2 1 0,-1 1 0,2 1 0,0-1 1,1 2-1,0 1 0,1 0 0,25-14 0,-40 25-56,0 0-1,0-1 1,1 1-1,-1 0 1,0 1-1,0-1 1,1 0-1,-1 1 1,1-1-1,-1 1 1,0 0-1,1 0 1,-1 0-1,1 0 1,-1 0-1,1 0 1,-1 1-1,0-1 1,1 1-1,-1-1 1,0 1-1,1 0 1,-1 0-1,0 0 1,0 1-1,0-1 1,0 0-1,0 1 1,0-1-1,0 1 1,-1 0-1,1-1 1,0 1-1,-1 0 1,0 0-1,1 0 1,1 4-1,2 4 23,-1 0-1,0 0 1,-1 1-1,0-1 1,-1 1-1,0 0 0,1 11 1,-2-6 1,-1 0 0,-1 0 0,0 0 0,-1 0 1,-1 0-1,0 0 0,-1-1 0,-8 20 0,4-14 25,-1-1 0,-1 0 0,-1 0 1,-1-1-1,-20 25 0,27-38-37,0-1 1,0 1-1,0-1 1,-1 0 0,0-1-1,0 1 1,0-1-1,0-1 1,-1 1-1,0-1 1,1 0 0,-1 0-1,-14 2 1,19-4-17,1-1 1,-1 0 0,1 0 0,-1 0-1,0 0 1,1 0 0,-1 0-1,1-1 1,-1 1 0,1 0 0,-1-1-1,1 0 1,-1 1 0,1-1-1,0 0 1,-1 1 0,1-1 0,0 0-1,-1 0 1,1 0 0,0 0-1,-2-2 1,3 2-7,0 1-1,-1-1 1,1 0-1,0 1 1,-1-1-1,1 1 1,0-1 0,0 0-1,0 1 1,-1-1-1,1 0 1,0 1-1,0-1 1,0 0 0,0 1-1,0-1 1,0 0-1,1 1 1,-1-1-1,0-1 1,1 1-3,0 0 0,-1 0 0,1-1-1,0 1 1,0 0 0,0 0 0,0 0 0,0 0 0,0 1 0,0-1-1,0 0 1,0 0 0,0 1 0,3-2 0,25-10 22,1 1 1,1 2-1,0 1 1,63-8-1,23-6-19,-75 12-12,-1-2 0,0-3 1,-1-1-1,-1-1 0,-1-3 0,0-1 0,35-26 0,-13 3 10,-3-2-1,100-103 0,-136 125 16,-1-1 0,-1 0 0,-2-1 0,-1-1 0,0-1-1,-2 0 1,-2-1 0,0 0 0,11-49 0,0-55 132,-21 115-105,-1-1-1,-1 1 1,-1-1-1,-1 1 1,-4-24-1,5 38-29,0 0 0,0 0-1,0 1 1,-1-1 0,1 0-1,-1 1 1,0 0 0,0-1 0,0 1-1,0 0 1,-1 0 0,1 0-1,-1 0 1,0 0 0,-5-3 0,6 4-6,-1 1 1,1 0 0,-1 0-1,0 0 1,1 0 0,-1 1-1,0-1 1,1 1 0,-1 0-1,0-1 1,0 1 0,0 0 0,1 1-1,-1-1 1,0 0 0,0 1-1,1 0 1,-1-1 0,0 1-1,1 0 1,-1 0 0,-3 3-1,-2 1 4,0 0-1,0 1 0,1 0 0,0 0 0,0 0 0,1 1 1,-1 0-1,1 1 0,1 0 0,-7 10 0,-4 10 3,-21 52-1,21-37-24,2 0-1,2 2 0,1-1 0,3 1 0,1 1 0,3-1 0,1 1 0,2 0 1,9 72-1,-5-100-4,0-1 1,1 0 0,0 0 0,2 0-1,0 0 1,1-1 0,0 0-1,2 0 1,0-1 0,12 16 0,-15-23 4,1 0 1,-1-1-1,1 0 0,1 0 1,-1-1-1,1 0 1,1 0-1,-1-1 1,1 0-1,-1 0 0,1-1 1,1 0-1,-1-1 1,1 0-1,-1 0 1,1-1-1,0-1 1,0 1-1,13-1 0,-8-2 4,0 0-1,1-1 1,-1-1-1,0 0 0,0-1 1,-1-1-1,1 0 1,-1-1-1,20-11 0,9-9 38,62-48-1,2-3 146,-98 72-115,0-2-1,-1 1 1,0-1-1,0 0 1,-1-1 0,11-14-1,-17 21-57,-1 1-1,0 0 1,0 0-1,1 0 1,-1-1 0,0 1-1,0 0 1,1 0-1,-1-1 1,0 1 0,0 0-1,0-1 1,0 1 0,0 0-1,1-1 1,-1 1-1,0 0 1,0-1 0,0 1-1,0 0 1,0-1-1,0 1 1,0 0 0,0-1-1,0 1 1,0 0-1,0-1 1,0 1 0,0 0-1,-1-1 1,1 1-1,0 0 1,0-1 0,0 1-1,0 0 1,-1 0-1,1-1 1,0 1 0,0 0-1,0-1 1,-1 1-1,1 0 1,0 0 0,-1 0-1,1-1 1,0 1 0,0 0-1,-1 0 1,1 0-1,0 0 1,-1 0 0,1-1-1,0 1 1,-1 0-1,1 0 1,0 0 0,-1 0-1,1 0 1,0 0-1,-1 0 1,1 0 0,0 0-1,-1 0 1,1 1-1,0-1 1,-1 0 0,1 0-1,-1 0 1,-25 7 107,7 3-72,0 1 0,0 0 0,1 2 0,0 0 0,1 1 0,-29 32 0,35-34-16,0 1 1,1 0 0,1 0 0,1 1 0,-1 1 0,2-1 0,0 1 0,1 1 0,-8 29 0,13-38-14,0-1 0,0 0 1,1 1-1,0-1 0,0 0 0,0 1 0,1-1 0,0 0 1,0 1-1,1-1 0,2 6 0,-3-10-7,-1-1 0,1 1 0,0-1 0,0 1 0,0-1 0,0 0-1,0 0 1,0 1 0,0-1 0,0 0 0,0 0 0,0 0 0,1 0 0,-1 0 0,0-1 0,1 1 0,-1 0-1,1-1 1,1 2 0,-1-2 2,1 0-1,-1 0 0,1 0 1,-1 0-1,1-1 0,-1 1 0,0 0 1,1-1-1,-1 0 0,0 0 1,1 1-1,-1-1 0,0 0 0,0-1 1,0 1-1,3-3 0,10-8 32,0 0-1,-2-1 0,1 0 1,-2-1-1,0-1 0,13-20 1,-11 15 13,2 0 0,30-31 0,-44 49-49,0 1 0,0 0 0,0-1 0,0 1 0,0 0 0,0 0 0,1 1 0,-1-1 0,0 0 0,0 1 0,1-1 0,-1 1 0,0 0 0,1 0 0,-1 0 0,0 0 0,1 0 0,-1 0 0,4 1 0,5 2 0,0 0 0,20 9 0,1 0 0,-22-10 0,-1 0 0,1-1 0,0 0 0,0 0 0,-1-1 0,1-1 0,0 1 0,0-2 0,-1 1 0,1-1 0,0-1 0,-1 1 0,0-2 0,0 1 0,10-7 0,7-5 0,-1-1 0,-1-2 0,34-31 0,-47 40 0,6-7 0,-11 9 0,0 1 0,0 1 0,1-1 0,0 1 0,0 0 0,0 1 0,13-7 0,-19 11 0,-1 0 0,1 0 0,0 0 0,-1 0 0,1 0 0,-1 0 0,1 1 0,0-1 0,-1 0 0,1 0 0,0 0 0,-1 1 0,1-1 0,-1 0 0,1 1 0,-1-1 0,1 0 0,-1 1 0,1-1 0,-1 1 0,1-1 0,-1 1 0,0-1 0,1 1 0,-1-1 0,1 1 0,-1-1 0,0 1 0,0-1 0,1 1 0,-1 0 0,0-1 0,0 1 0,0-1 0,0 1 0,0 0 0,0-1 0,0 2 0,3 30 0,-2-29 0,-3 48 0,-1 0 0,-21 100 0,22-140 0,1-5 0,0 0 0,-1 0 0,0 0 0,-1 0 0,1 0 0,-1-1 0,0 1 0,0-1 0,-6 7 0,8-11 0,0 1 0,0-1 0,0 0 0,0 0 0,0 0 0,0 0 0,-1 0 0,1 0 0,0 0 0,-1 0 0,1-1 0,0 1 0,-1 0 0,1-1 0,-1 1 0,1-1 0,-1 0 0,1 0 0,-1 1 0,1-1 0,-1 0 0,0 0 0,1 0 0,-1 0 0,1-1 0,-1 1 0,1 0 0,-1-1 0,1 1 0,-1-1 0,1 1 0,-1-1 0,1 0 0,0 1 0,-1-1 0,1 0 0,0 0 0,0 0 0,-1 0 0,0-2 0,-5-3 0,0-1 0,1 0 0,0 0 0,0 0 0,0-1 0,1 0 0,0 0 0,-4-10 0,9 18 0,-1-1 0,1 0 0,-1 1 0,1-1 0,0 0 0,0 1 0,-1-1 0,1 0 0,0 0 0,0 0 0,0 1 0,-1-1 0,1 0 0,0 0 0,0 1 0,0-1 0,0 0 0,1 0 0,-1 0 0,0 1 0,0-1 0,0 0 0,1-1 0,0 2 0,0-1 0,1 1 0,-1-1 0,0 1 0,1-1 0,-1 1 0,0 0 0,1 0 0,-1-1 0,0 1 0,3 0 0,11-1 0,42-5 0,-23 3 0,0-1 0,0-2 0,39-12 0,-28 1 0,0-3 0,-2-1 0,76-48 0,33-23 0,-150 91 0,0 0 0,0-1 0,0 1 0,0 0 0,0 0 0,0 0 0,0 1 0,0-1 0,1 0 0,-1 1 0,0 0 0,0-1 0,1 1 0,-1 0 0,5 1 0,-6-1 0,1 1 0,-1 0 0,0-1 0,1 1 0,-1 0 0,0 0 0,0 0 0,0 0 0,0 1 0,0-1 0,0 0 0,0 0 0,0 1 0,0-1 0,0 0 0,-1 1 0,1-1 0,0 1 0,-1-1 0,1 1 0,-1-1 0,0 1 0,1 2 0,1 14 0,-1-1 0,0 0 0,-1 1 0,-1-1 0,-6 31 0,3-20 0,0 31 0,4-58 0,0 0 0,0 1 0,0-1 0,0 0 0,0 0 0,0 0 0,0 0 0,0 0 0,0 0 0,0 0 0,1 0 0,-1 0 0,1 0 0,-1 0 0,1 0 0,-1 0 0,1 0 0,-1 0 0,1 0 0,0-1 0,-1 1 0,1 0 0,0 0 0,1 0 0,-1 0 0,0-1 0,1 0 0,-1 0 0,0 0 0,1 0 0,-1 0 0,0 0 0,0 0 0,1 0 0,-1 0 0,0-1 0,0 1 0,1 0 0,-1-1 0,0 1 0,0-1 0,2 0 0,7-5 0,-1-1 0,1 1 0,12-13 0,-18 15 0,35-32 0,-24 22 0,0-1 0,1 2 0,0 0 0,1 1 0,0 1 0,30-15 0,-45 25 0,-1 1 0,0-1 0,1 1 0,-1-1 0,1 1 0,-1 0 0,1-1 0,-1 1 0,1 0 0,-1 0 0,1 0 0,-1 0 0,1 0 0,-1 0 0,1 1 0,-1-1 0,0 0 0,1 1 0,-1-1 0,1 1 0,-1 0 0,0-1 0,1 1 0,-1 0 0,0 0 0,0 0 0,0 0 0,0 0 0,0 0 0,0 0 0,0 0 0,0 0 0,0 0 0,0 1 0,0-1 0,-1 0 0,1 1 0,0-1 0,-1 0 0,0 1 0,1-1 0,-1 1 0,0-1 0,1 1 0,-1 1 0,1 7 0,0 1 0,0-1 0,-1 1 0,-2 18 0,3 4 0,-1-32 0,0-1 0,0 1 0,0-1 0,0 1 0,0 0 0,0-1 0,0 1 0,0 0 0,1-1 0,-1 1 0,0 0 0,0-1 0,1 1 0,-1-1 0,0 1 0,0-1 0,1 1 0,-1 0 0,1-1 0,-1 1 0,1-1 0,-1 0 0,1 1 0,-1-1 0,1 1 0,-1-1 0,1 0 0,-1 1 0,1-1 0,-1 0 0,1 0 0,0 1 0,-1-1 0,1 0 0,0 0 0,-1 0 0,1 0 0,0 0 0,-1 0 0,1 0 0,-1 0 0,2 0 0,14-8 0,0-1 0,-1 0 0,-1-1 0,1-1 0,-2 0 0,1-1 0,11-14 0,44-36 0,-53 50 0,-11 7 0,0 1 0,0 0 0,1 0 0,0 1 0,6-4 0,-12 7 0,1 0 0,-1 0 0,1 0 0,-1 0 0,1 0 0,-1 0 0,1 0 0,-1 0 0,1 0 0,-1 0 0,1 0 0,0 0 0,-1 0 0,1 0 0,-1 0 0,1 0 0,-1 1 0,1-1 0,-1 0 0,0 0 0,1 1 0,-1-1 0,1 0 0,-1 0 0,1 1 0,-1-1 0,0 1 0,1-1 0,-1 0 0,0 1 0,1-1 0,-1 1 0,0-1 0,0 1 0,1-1 0,-1 1 0,0-1 0,0 1 0,0 0 0,4 22 0,-3 44 0,-1-26 0,6 48 0,-6-86 0,1 0 0,-1-1 0,1 1 0,-1-1 0,1 1 0,0 0 0,0-1 0,0 1 0,0-1 0,0 0 0,0 1 0,1-1 0,-1 0 0,1 0 0,0 0 0,-1 0 0,1 0 0,0 0 0,0 0 0,0-1 0,1 1 0,-1-1 0,0 1 0,0-1 0,1 0 0,-1 0 0,1 0 0,-1 0 0,1-1 0,0 1 0,-1-1 0,1 1 0,0-1 0,-1 0 0,1 0 0,0 0 0,-1 0 0,1-1 0,4 0 0,6-1 0,1-1 0,-1-1 0,0 0 0,0 0 0,0-2 0,-1 1 0,16-11 0,80-59 0,-73 48 0,13-9 0,70-50 0,-112 82 0,9-5 0,0-1 0,-1-1 0,0 0 0,15-17 0,-26 21 0,-9 8 0,-13 9 0,-17 17 0,-60 61 0,81-73 0,1 1 0,1 0 0,-17 27 0,25-35 0,1 0 0,-1 0 0,2 1 0,-1-1 0,1 1 0,0 0 0,1 0 0,0 0 0,1 0 0,-1 10 0,2-17 0,0 0 0,0 0 0,0 0 0,0 1 0,0-1 0,0 0 0,1-1 0,-1 1 0,1 0 0,-1 0 0,1 0 0,0 0 0,0 0 0,0 0 0,0-1 0,0 1 0,0 0 0,1-1 0,-1 1 0,3 1 0,-2-2 0,0 0 0,0 0 0,0 0 0,0 0 0,0-1 0,0 1 0,0-1 0,0 1 0,0-1 0,0 0 0,1 0 0,-1 0 0,0 0 0,0 0 0,0-1 0,2 0 0,6-1 0,-1-1 0,0-1 0,0 1 0,0-1 0,-1-1 0,1 0 0,8-6 0,-2-2 0,0 0 0,0-1 0,23-30 0,32-54 0,-59 82 0,-5 6 0,8-13 0,-13 22 0,0 0 0,-1 0 0,1 0 0,0 0 0,-1 0 0,1 1 0,0-1 0,0 0 0,0 1 0,0-1 0,-1 1 0,1-1 0,0 0 0,0 1 0,0 0 0,0-1 0,2 1 0,-2 0 0,-1 0 0,1 1 0,0-1 0,0 0 0,-1 1 0,1-1 0,0 1 0,-1-1 0,1 1 0,0-1 0,-1 1 0,1-1 0,-1 1 0,1 0 0,-1-1 0,1 1 0,-1 0 0,1-1 0,-1 1 0,0 0 0,1 1 0,9 23 0,-5-12 0,1-1 0,1 0 0,1-1 0,0 0 0,1-1 0,0 1 0,0-2 0,1 1 0,1-2 0,-1 1 0,19 10 0,-13-10 0,0 0 0,0-2 0,0 0 0,1 0 0,0-2 0,0 0 0,29 4 0,-13-6 165,0-2 1,0-1-1,0-1 1,-1-2-1,37-7 0,-20-1-1819,0-2 1,66-26-1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33.990"/>
    </inkml:context>
    <inkml:brush xml:id="br0">
      <inkml:brushProperty name="width" value="0.05" units="cm"/>
      <inkml:brushProperty name="height" value="0.05" units="cm"/>
      <inkml:brushProperty name="color" value="#33CCFF"/>
    </inkml:brush>
  </inkml:definitions>
  <inkml:trace contextRef="#ctx0" brushRef="#br0">6345 331 5320,'0'0'5461,"10"6"-5186,35 17 13,-41-21-186,1 0 0,-1 0 0,1 0 0,0-1 0,-1 0 0,1 0 0,0 0 0,7 0 0,5 1 334,22-2 667,41 6 557,-39-1-1037,-1-1-1,1-2 1,76-7-1,17-6 184,59-8-58,-172 18-621,1 0 1,28 2 0,-26 1 48,32-3-1,16 1 159,-51 1-141,41-3 0,120-23 450,102-11-36,-152 30-452,97-9 183,-159 9-204,125 4-1,-188 2-124,55 2 135,-1 3-1,107 22 1,-70-12 4,-23-5-30,-38-4-80,149 35 74,-128-26-64,-23-6-29,1 2 0,36 16 0,84 32 40,-107-41-21,20 6-13,101 35 97,-73-24-76,-15-4-20,169 63 89,-170-62-61,-43-17-9,53 27 0,-55-25-25,-27-13-17,-1-1 1,1 2-1,-1-1 1,0 1 0,0 0-1,11 11 1,-1 1 20,-1 0 0,-1 1 0,-1 1 0,0 1 0,-2 0 0,0 0 0,-1 1 0,15 38 0,24 58 32,-5-18 32,-35-76-74,1-1 1,16 22-1,-7-11 4,-9-17 16,1 0-1,1-1 1,0-1-1,1 0 1,0-1-1,25 16 0,-6-2 67,9 4 159,67 39 0,-90-57-187,-15-9-45,0-1 1,0 1-1,1-1 1,8 3 0,-2-1 24,0 1 0,-1-1 0,23 16 0,-23-16-34,0 1 1,1-2-1,0 1 1,0-2-1,0 0 1,0 0-1,23 1 1,-26-2-2,42 12 99,-8-1-85,-16-8-19,-12-2 1,-1 0-1,1 0 0,-1 2 1,1 0-1,15 7 0,-19-6 29,0-2 0,1 1-1,16 3 1,8 3 83,-6 10-65,-27-19-58,0 0 0,-1 0 1,1 1-1,-1-1 1,1 0-1,-1 1 1,2 2-1,5 6 2,39 38-3,-18-16 0,-28-29 0,-1 0 0,-1 0 0,1 0 0,0 0 0,-1 0 0,0 0 0,0 0 0,0 0 0,-2 7 0,2 1 0,0-12 0,0 1 0,0-1 0,0 1 0,0-1 0,0 0 0,0 1 0,0-1 0,0 1 0,-1-1 0,1 0 0,0 1 0,0-1 0,0 1 0,0-1 0,-1 0 0,1 1 0,0-1 0,0 0 0,-1 1 0,1-1 0,0 0 0,-1 1 0,1-1 0,-1 0 0,-2 5 0,3-4 2,0-1-1,-1 1 0,1-1 1,0 1-1,-1-1 0,1 1 1,0-1-1,-1 1 1,1-1-1,-1 1 0,1-1 1,0 0-1,-1 1 1,1-1-1,-1 0 0,1 1 1,-1-1-1,0 0 1,1 0-1,-1 0 0,1 1 1,-1-1-1,1 0 0,-2 0 1,-2 2 16,-51 38-31,7-1-19,-15 12 32,58-46 0,0-1 0,1 1 0,0 0 0,0 0 0,0 0 0,-6 12 0,-10 12 0,7-12 0,9-12 0,0 0 0,0 0 0,0 0 0,-1-1 0,1 1 0,-1-1 0,0 0 0,0-1 0,-7 4 0,7-3 1,0-1 0,0 1 0,1 0 0,-1 0 0,1 0 0,0 1 0,-4 5-1,4-4 2,-1-1 0,1 0 0,-1 0 0,0 0 0,-1-1-1,-5 4 1,-38 19 40,-3-7 16,47-18-56,-1 0 0,1-1 0,0 1-1,-1-1 1,1 0 0,-7 1 0,-13 2 1,-102 35-3,18-18 55,-31 8 25,37 5-67,86-28 14,1 0-1,1 1 1,-1 1 0,1 0-1,0 1 1,-15 13 0,-36 16 103,4 1-23,-15 11-8,-54 35 44,95-64-125,-50 23 54,65-33-23,0 0-1,-38 12 0,48-18-32,1 0-1,0 0 1,-11 8-1,12-8-5,0 1 0,0-2 0,0 1-1,-14 4 1,9-4 14,0 1 0,0 0-1,-15 10 1,-25 11 68,31-16-48,-38 23 0,39-21-1,-39 18-1,57-30-37,-45 19 77,-54 29 0,23-11 29,19-11-7,43-18-86,-1 2 1,1 0-1,-20 16 0,1 0 18,-55 30 0,59-37-13,-20 9 12,29-17-7,-29 21 0,30-19-13,0-2 1,-1-1-1,0 0 1,-47 13-1,28-10 9,-39 13 34,-132 50 188,141-51-235,47-18-8,1 2 1,-37 17-1,-131 69 201,151-64-116,35-26-65,0 0-1,-1 0 1,1-1-1,-1 0 1,-15 7-1,5-4 35,1 1 1,0 1-1,1 1 0,-27 21 1,24-16-18,-1-2 1,-25 15-1,18-14 18,1 2 0,0 1 0,-39 36 0,62-52-57,-77 74 95,70-66-75,0 1 0,1 1 0,0 0 0,1 0 0,-9 19 0,12-18 12,0 1 1,1 0-1,-2 15 1,-8 25 69,9-38-79,-1-1 16,0 1 1,2 0 0,-5 24 0,6 16 138,6 107 1,-2-134-145,1-7 5,-1-12-21,-1 0 0,0 1 0,0-1 0,-4 19 0,-11 91 33,10-92 7,-1 0-1,-20 51 1,15-49-5,3-8-9,-1-1 0,0 0 1,-14 20-1,15-21-48,7-18-1,1 0-1,-1 0 1,1 0 0,-1 0 0,0 0 0,0 0-1,0 0 1,0 0 0,0 0 0,-1-1 0,-1 3-1,-15 15-23,-18 23-1,33-38 39,-1-1 0,1 0 0,-1 0 0,0-1 0,0 1-1,0-1 1,0 0 0,0 0 0,0 0 0,-1 0 0,1-1 0,-5 1 0,-1 2 48,8-4-47,0 0 0,0-1 1,0 1-1,1 0 0,-1 0 1,0-1-1,0 1 0,0-1 1,1 0-1,-1 0 0,0 1 1,-2-3-1,-19-5 87,21 8-98,0-1 0,0 1 0,0-1 0,1 0 0,-1 1 0,0-1 0,0 0 0,0 0 0,0-1 0,1 1 0,-1 0 0,1 0 0,-1-1 0,1 1 0,-3-4 0,2 3 0,0 0 0,0 0 0,0 0 0,0 0 0,-1 1 0,1-1 0,-1 1 0,-3-2 0,-1-1 0,0 0 0,1 0 0,-1 0 0,1-1 0,0 1 0,0-2 0,-9-8 0,-5-6 0,-9-5 0,12 9 0,-28-19 0,41 32 0,0 1 0,0-1 0,0 0 0,1 0 0,-1 0 0,1 0 0,0 0 0,0-1 0,0 0 0,0 0 0,-4-8 0,-7-12 0,12 22 0,1 0 0,-1 0 0,1 0 0,-1 0 0,1 0 0,0 0 0,0 0 0,0 0 0,0-1 0,0 1 0,1-1 0,-1 1 0,0-4 0,-3-24 0,1 20 0,3 10 0,-1-1 0,1 1 0,0-1 0,0 1 0,0-1 0,-1 0 0,1 1 0,0-1 0,0 1 0,0-1 0,0 0 0,0 1 0,0-1 0,0 1 0,0-1 0,0 0 0,0 1 0,1-1 0,-1 1 0,0-1 0,0 0 0,1 1 0,-1-1 0,0 0 0,-8-27 0,9 16 0,0 10 0,-1 0 0,0 0 0,0-1 0,0 1 0,0 0 0,0 0 0,-1 0 0,1 0 0,-1-2 0,-2-7 0,0 0 0,1 0 0,0-15 0,-6-24 0,9 38 0,1 0 0,-3 0 0,2-1 0,-3 3 0,2 8 0,-1 0 0,1 0 0,0 0 0,-1 0 0,1 0 0,0-1 0,0 1 0,0 0 0,0 0 0,1 0 0,-1 0 0,1 0 0,0-3 0,-4-26 0,3 23 0,1 2 0,-1-1 0,0 1 0,0-1 0,-1 1 0,0-1 0,0 1 0,0 0 0,-1-1 0,1 1 0,-2 0 0,1 0 0,-1 0 0,0 0 0,-4-6 0,4 8 0,0 1 0,0-1 0,0 1 0,0 0 0,-1 0 0,1 0 0,-1 0 0,0 0 0,0 1 0,0 0 0,0 0 0,-1 0 0,1 0 0,0 1 0,-8-2 0,-24-13 0,-37-6 0,34 11 0,-62-26 0,91 33 0,1 1 0,-1 0 0,-16-3 0,-17-5 0,16 1 0,11 4 0,-1 0 0,0 1 0,0 0 0,-31-3 0,29 6 0,2-1 0,-1-1 0,-22-7 0,24 6 0,1 1 0,-2 0 0,1 1 0,-26-1 0,-163-2 0,122 8 0,43 0 0,0-1 0,-42-6 0,54 3 0,-1 1 0,-34 3 0,31 0 0,-43-3 0,69 1 0,-16-3 0,0 2 0,-38 2 0,39 1 0,0-2 0,-33-4 0,-10 1 0,-50 5 0,-115-5 0,-347-8 0,530 12 0,-118 5 0,-95 0 0,213-7 0,-54 0 0,-93-3 0,56-1 0,62 4 0,0-2 0,-98-18 0,68 4 0,-52-10 0,-24-2 0,10 3 0,141 18 0,-40-15 0,6 2 0,-142-45 0,137 42 0,-118-59 0,82 22 0,75 42 0,0 1 0,-1 1 0,-34-13 0,52 25 0,1-2 0,0 1 0,0-1 0,0-1 0,-10-9 0,7 5 0,-30-17 0,39 25 0,1 0 0,-1 0 0,1 0 0,0-1 0,0 0 0,0 0 0,-6-9 0,-11-12 0,18 22 0,0-1 0,1 0 0,-1 0 0,1 0 0,0 0 0,1 0 0,-1-1 0,1 1 0,0-1 0,1 1 0,-1-1 0,1 0 0,0 0 0,0-11 0,1-2 0,1 0 0,0 0 0,6-22 0,47-371 0,-54 395 0,-1 0 0,-1 0 0,0 0 0,-7-27 0,-1-6 0,6 34 0,1-1 0,-2 1 0,0 0 0,-1 0 0,-1 1 0,0 0 0,-1 0 0,-15-20 0,6 12 0,-1 1 0,-1 1 0,-1 1 0,-27-22 0,32 31 0,2-1 0,-1 0 0,-1 1 0,0 1 0,-1 1 0,-30-15 0,27 17 0,-3-2 0,0 1 0,-1 0 0,0 2 0,-30-5 0,16 7 0,0 2 0,0 1 0,0 2 0,0 1 0,0 3 0,-70 16 0,-122 31 0,174-41 0,41-8 0,0-1 0,0 0 0,-1-1 0,1 0 0,0-2 0,0 1 0,0-2 0,0 0 0,0 0 0,0-1 0,0-1 0,-14-6 0,23 7 0,0 1 0,0-1 0,0 0 0,1 0 0,-1-1 0,1 0 0,0 1 0,0-1 0,0-1 0,1 1 0,0 0 0,-1-1 0,1 0 0,1 0 0,-1 0 0,-2-8 0,-2-4 0,2-1 0,0 1 0,-4-33 0,8 37 0,1 0 0,-1 1 0,2-1 0,0 0 0,0 1 0,1-1 0,6-16 0,-2 8 0,2 1 0,0 0 0,16-28 0,-19 40 0,1 0 0,0 0 0,8-8 0,13-18 0,-24 30 0,0 0 0,1 0 0,0 0 0,0 0 0,4-2 0,19-20 0,-13 10 0,1 1 0,1 0 0,0 1 0,1 1 0,1 0 0,23-12 0,21-17 0,-51 36 0,0 0 0,0 0 0,0 1 0,0 0 0,18-4 0,5-2 0,-23 7 0,0 1 0,0 1 0,1 0 0,-1 1 0,1 0 0,-1 0 0,1 1 0,-1 1 0,16 2 0,-4 1 0,-1 1 0,0 1 0,37 15 0,-39-11 0,31 19 0,-37-20 0,0 0 0,1-1 0,0-1 0,26 9 0,-7-6 0,1-2 0,0-1 0,38 2 0,64-5 0,-121-4 0,-1-1 0,0 0 0,0-1 0,17-5 0,28-3 0,224-30 0,-252 35 0,43 0 0,-49 5 0,0-2 0,0-1 0,42-10 0,57-17 0,-84 22 0,0-2 0,-1-1 0,48-22 0,158-58 0,-189 72 0,-27 11 0,47-8 0,-53 13 0,-1-2 0,1 0 0,42-17 0,-50 15 0,120-58 0,-121 55 0,0-1 0,-1 0 0,0 0 0,-1-2 0,0 1 0,-1-2 0,-1 1 0,12-20 0,24-26 0,105-118 0,-77 93 0,-26 28 0,3 1 0,83-69 0,64-55 0,-20 15 0,-12 20 0,-108 93 0,31-23 0,-24 25 0,-33 24 0,0 1 0,63-33 0,-72 46 0,121-54 0,-116 54 0,0 1 0,0 2 0,33-5 0,-25 7 0,-11 1 0,-1 1 0,1 2 0,0 0 0,32 3 0,54 3 0,103 10 0,-27-4 0,-107 3 0,23 2 0,223-6 0,-217-10 0,95-8 0,-39-11 0,263-43 0,-290 36 0,136-31 0,-112 19-4020,-129 31-16079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35.820"/>
    </inkml:context>
    <inkml:brush xml:id="br0">
      <inkml:brushProperty name="width" value="0.05" units="cm"/>
      <inkml:brushProperty name="height" value="0.05" units="cm"/>
      <inkml:brushProperty name="color" value="#33CCFF"/>
    </inkml:brush>
  </inkml:definitions>
  <inkml:trace contextRef="#ctx0" brushRef="#br0">102 0 5520,'0'0'2434,"-11"4"-1700,-5 1-412,6-3 47,0 1 1,0 0-1,1 0 1,0 1-1,-10 6 0,18-10-315,1 1-1,-1-1 1,1 0-1,-1 1 0,1-1 1,-1 1-1,1-1 1,-1 1-1,1-1 1,0 1-1,-1-1 0,1 1 1,0 0-1,-1-1 1,1 1-1,0-1 0,0 1 1,-1 0-1,1-1 1,0 1-1,0 0 1,0-1-1,0 1 0,0 0 1,0-1-1,0 1 1,0 0-1,0-1 1,0 1-1,1 0 0,-1-1 1,0 1-1,0-1 1,1 1-1,-1 0 0,0-1 1,1 1-1,-1-1 1,0 1-1,1-1 1,-1 1-1,1-1 0,-1 1 1,1-1-1,-1 1 1,1-1-1,-1 0 0,2 1 1,1 2 52,1 0-1,0 0 1,0 0 0,0-1-1,0 0 1,8 3 0,7 1 126,1-1 1,0 0 0,0-2-1,29 2 1,87-5 690,-71 0-462,17 2 224,0 5 0,0 3-1,142 37 1,9 0 389,-188-41-736,1-3 0,0-1 0,53-5-1,-95 3-294,0-1 35,1 1 0,-1 0 1,1 0-1,-1 0 0,0 0 0,1 1 1,-1-1-1,6 2 0,-52 2 890,35-4-1142,-43-7 808,47 6-1045,0 0 0,0 0 1,1 0-1,-1 0 0,0 0 1,0-1-1,-4-3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47.892"/>
    </inkml:context>
    <inkml:brush xml:id="br0">
      <inkml:brushProperty name="width" value="0.05" units="cm"/>
      <inkml:brushProperty name="height" value="0.05" units="cm"/>
      <inkml:brushProperty name="color" value="#AB008B"/>
    </inkml:brush>
  </inkml:definitions>
  <inkml:trace contextRef="#ctx0" brushRef="#br0">1 1131 6016,'0'0'4708,"5"-11"-4446,43-88 856,-39 81-780,1 2 1,16-22 0,7-9 151,-16 22-198,1 2 0,1 1-1,1 0 1,38-32 0,1-1 345,-57 53-580,0 0-1,0 1 1,0 0 0,1-1-1,-1 1 1,0 0 0,0 0-1,1 0 1,-1 0 0,1 1-1,4-2 1,-6 2-34,0 0-1,0 0 1,0-1 0,0 1 0,0 0 0,0 0-1,-1 0 1,1 1 0,0-1 0,0 0 0,0 0-1,0 0 1,0 1 0,0-1 0,0 0-1,-1 1 1,1-1 0,0 1 0,0-1 0,0 1-1,-1-1 1,1 1 0,0-1 0,-1 1 0,1 0-1,0-1 1,-1 1 0,1 0 0,-1 0 0,1 0-1,-1-1 1,0 1 0,1 2 0,2 9 49,-1 0 0,0 0 0,-1 0 0,0 1 0,-1-1 0,0 0 0,-3 17 0,-1-8 6,-1 1 0,-2-1 0,-10 25 0,16-44-67,-2 7 66,-1-1-1,1 1 1,1 0-1,0 0 1,-2 10-1,18-35 192,19-31-64,-10 11-64,3 1 0,39-41 0,-56 66-102,-5 5-17,-1 1 0,1 0 0,0 0 0,0 1 0,0-1 0,0 1 0,1 0 0,0 0 0,-1 0 0,1 1 0,0 0 0,9-3 0,-12 5-14,0 0 1,-1 0-1,1 0 0,0 0 1,-1 1-1,1-1 0,-1 1 1,1-1-1,-1 1 0,1 0 1,-1 0-1,1 0 0,-1-1 1,1 1-1,-1 1 0,0-1 1,0 0-1,0 0 0,0 0 1,1 1-1,-2-1 0,1 0 0,1 3 1,2 1 12,-1 1 1,-1 0 0,1-1-1,2 13 1,-1-2 22,-1 1 1,2 25-1,-4-35-17,-1-1 0,0 1 0,-1 0 0,1-1 0,-1 1 0,0 0 0,-1-1 0,0 1 0,-3 7 0,5-14-23,0 0 0,0 0 0,0 0-1,0 0 1,0 1 0,0-1 0,-1 0 0,1 0-1,0 0 1,0 0 0,0 0 0,0 0-1,0 0 1,0 1 0,0-1 0,0 0-1,0 0 1,0 0 0,0 0 0,0 0 0,0 0-1,0 0 1,0 1 0,0-1 0,0 0-1,0 0 1,0 0 0,0 0 0,0 0-1,0 0 1,0 1 0,0-1 0,0 0 0,0 0-1,0 0 1,0 0 0,0 0 0,1 0-1,-1 0 1,0 0 0,0 1 0,0-1-1,0 0 1,0 0 0,0 0 0,0 0 0,0 0-1,1 0 1,-1 0 0,0 0 0,0 0-1,0 0 1,0 0 0,0 0 0,0 0-1,0 0 1,1 0 0,-1 0 0,0 0 0,0 0-1,0 0 1,0 0 0,0 0 0,0 0-1,1 0 1,-1 0 0,0 0 0,0 0-1,10-6 95,103-124 405,-76 94-268,-35 35-213,0-1 1,0 1 0,-1-1-1,1 1 1,0 0-1,0 0 1,0 0-1,0 0 1,0 0-1,0 0 1,1 1 0,-1-1-1,0 1 1,0-1-1,0 1 1,1 0-1,-1 0 1,0 0-1,4 0 1,-5 1-11,0 0-1,0-1 1,0 1-1,0 0 1,-1 0 0,1-1-1,0 1 1,0 0 0,-1 0-1,1 0 1,-1 0-1,1 0 1,-1 0 0,1 0-1,-1 0 1,0 0 0,1 0-1,-1 0 1,0 2-1,3 24 55,-3-25-61,-4 124 137,2-74-131,1-41-8,0-9-2,1 0-1,0 1 1,0-1-1,0 0 0,0 0 1,0 1-1,0-1 1,1 0-1,0 4 0,-1-6 1,0 1 0,1-1 0,-1 0 0,0 1 0,0-1 0,1 0 0,-1 0 0,0 1-1,1-1 1,-1 0 0,0 0 0,0 0 0,1 1 0,-1-1 0,1 0 0,-1 0 0,0 0 0,1 0-1,-1 0 1,0 0 0,1 1 0,-1-1 0,1 0 0,-1 0 0,18-6 2,-1-4 15,-1-1-1,0-1 1,-1 0 0,24-26-1,21-16 50,-34 31-30,-20 17-7,1-1 0,0 1-1,0 1 1,0-1 0,1 2-1,0-1 1,11-5 0,-18 13-13,-1-1 1,0 1 0,1-1-1,-1 1 1,0 0 0,0-1-1,-1 1 1,1-1 0,-1 4-1,-20 139 132,21-140-141,-1 0-1,1-1 1,1 1 0,-1 0-1,1 0 1,-1-1-1,1 1 1,3 8-1,-3-12-4,-1 0-1,1 0 0,-1 0 0,1 0 0,-1 0 1,1 0-1,0 0 0,-1 0 0,1 0 1,0 0-1,0 0 0,0 0 0,0-1 0,0 1 1,0 0-1,0 0 0,0-1 0,0 1 1,0-1-1,0 1 0,0-1 0,1 0 0,-1 1 1,0-1-1,0 0 0,0 0 0,1 0 1,-1 0-1,0 0 0,0 0 0,0 0 0,1 0 1,-1 0-1,0 0 0,0-1 0,0 1 1,0-1-1,2 0 0,2-1 4,0 0 0,-1-1 0,1 1 0,-1-1 0,1 0 0,-1-1 0,0 1 0,0-1 0,0 0 0,-1 0 0,1 0 0,-1 0 0,0-1 0,0 1 0,-1-1 0,1 0 0,1-5 0,-3 7-2,0 0 0,0 0 1,0-1-1,0 1 1,-1 0-1,1-1 0,-1 1 1,0-1-1,0 1 0,-1-1 1,1 1-1,0 0 0,-1-1 1,0 1-1,0 0 1,0-1-1,0 1 0,-1 0 1,1 0-1,-1 0 0,0 0 1,0 0-1,0 0 1,0 1-1,0-1 0,-1 1 1,-3-4-1,3 4 8,0 0 1,-1 1-1,1-1 0,-1 0 1,0 1-1,1 0 0,-1 0 1,0 0-1,0 1 0,0-1 1,0 1-1,0 0 0,0 0 1,0 0-1,1 0 0,-1 1 1,0-1-1,0 1 0,-5 2 1,9-3-12,0 0 1,0 0 0,-1 0 0,1 0 0,0 0-1,0 0 1,-1 0 0,1 0 0,0 0 0,0 1-1,0-1 1,-1 0 0,1 0 0,0 0 0,0 0 0,0 0-1,0 0 1,-1 1 0,1-1 0,0 0 0,0 0-1,0 0 1,0 0 0,0 1 0,0-1 0,-1 0-1,1 0 1,0 1 0,0-1 0,0 0 0,0 0-1,0 0 1,0 1 0,0-1 0,0 0 0,0 0-1,0 1 1,8 3-1,2 1-4,-7-4 0,0 0-1,0 0 0,-1 0 0,1 0 1,0 0-1,0 0 0,0-1 1,0 0-1,0 1 0,0-1 0,0 0 1,0-1-1,0 1 0,0 0 0,6-2 1,50-15-26,-51 14 26,1 0 1,0-1 0,0 0 0,-1 0 0,1-1-1,-1 0 1,15-12 0,-5 0 3,25-29-1,9-12-1,34-40 16,-72 79 4,0 0-1,-1-1 1,15-34 0,9-27 81,-5-2 1,-3-1-1,27-130 0,-53 173 69,-13 61-190,-23 50-35,-22 54-21,38-75 44,-57 175-124,61-173 93,2-1-1,-8 80 1,16-99 48,-2 89-91,5-107 92,1 1 1,1-1 0,0 0 0,1 0-1,0 0 1,9 22 0,-12-34 17,1 0 1,-1 0-1,1 0 0,-1 0 1,1 0-1,-1 0 0,1-1 1,-1 1-1,1 0 0,0-1 1,-1 1-1,1 0 0,0-1 1,0 1-1,0-1 0,-1 1 1,1-1-1,0 1 1,0-1-1,0 0 0,0 1 1,0-1-1,0 0 0,1 1 1,0-1 0,0-1 0,1 1 1,-1 0-1,0-1 1,0 1-1,0-1 0,0 1 1,0-1-1,0 0 0,3-2 1,4-3 10,0 0 1,0-1-1,11-10 1,-18 15-8,39-37 63,-16 14 39,31-23-1,-56 48-104,0 0 0,0-1-1,0 1 1,0 0 0,1 0 0,-1 0 0,0 0 0,0 0 0,0 0-1,0 0 1,1 0 0,-1 0 0,0 0 0,0 0 0,0 0 0,0 0-1,1 0 1,-1 0 0,0 0 0,0 0 0,0 0 0,0 0 0,0 1-1,1-1 1,-1 0 0,0 0 0,0 0 0,0 0 0,0 0 0,0 0-1,0 0 1,1 0 0,-1 1 0,0-1 0,0 0 0,0 0 0,0 0-1,0 0 1,0 0 0,0 1 0,0-1 0,0 0 0,0 0 0,0 1-1,4 12 44,0 19-36,-4-28-11,4 56 11,-3-53-10,0-1 0,0 1 0,1-1 0,0 1 0,0-1 0,6 12 0,-7-17-1,0 1 1,1-1-1,-1 0 0,1 1 0,-1-1 0,1 0 1,-1 0-1,1 0 0,0 0 0,-1 0 1,1 0-1,0-1 0,0 1 0,-1-1 0,1 1 1,0-1-1,0 0 0,0 1 0,0-1 0,0 0 1,0 0-1,0 0 0,0-1 0,0 1 0,-1 0 1,1-1-1,2 0 0,4-1 4,0-1 0,1 1 0,-2-2 0,14-6 0,16-14 32,53-43 0,-38 26-6,-50 40-26,-1 0 0,1 0-1,-1 0 1,0 0-1,1 0 1,-1 0 0,0 0-1,0-1 1,1 1 0,-1-1-1,0 1 1,-1-1 0,1 1-1,0-1 1,0 1 0,-1-1-1,1 0 1,-1 0-1,1 1 1,-1-1 0,0 0-1,1 0 1,-1 1 0,0-1-1,0-2 1,0 3 7,-9 25 29,-6 4-32,12-24-1,1 0-1,-1 0 1,1 0-1,0 0 1,0 1-1,0-1 1,0 0-1,1 1 1,0 0-1,0-1 1,0 9-1,1-11-4,0-1 0,1 0 0,-1 1-1,1-1 1,-1 0 0,1 0 0,0 0-1,0 0 1,-1 0 0,1 0 0,0 0-1,0 0 1,0 0 0,0 0 0,0 0-1,0 0 1,0-1 0,1 1 0,-1 0-1,0-1 1,0 1 0,0-1 0,1 0-1,-1 1 1,0-1 0,1 0 0,-1 0-1,2 1 1,0-1-1,-1 0 1,1 1-1,-1-1 1,1 0-1,-1 0 1,1-1-1,-1 1 0,1 0 1,-1-1-1,1 0 1,-1 1-1,1-1 0,-1 0 1,4-3-1,0 0 3,-1 0 1,0 0-1,0-1 0,-1 0 0,1 0 0,-1 0 0,0-1 0,0 1 0,-1-1 1,0 0-1,0 0 0,0 0 0,-1 0 0,1-1 0,-2 1 0,1 0 0,-1-1 1,0 0-1,0 1 0,0-9 0,-1 13 0,0 0-1,0 0 1,0 0 0,-1 1-1,1-1 1,0 0 0,-1 0-1,1 0 1,-1 0 0,0 1-1,1-1 1,-1 0 0,0 1-1,0-1 1,0 0 0,0 1-1,0-1 1,-1 1 0,1 0-1,0-1 1,-1 1 0,1 0-1,-1 0 1,1 0 0,-1 0-1,0 0 1,1 0 0,-1 0-1,0 1 1,1-1 0,-1 0-1,0 1 1,0 0 0,0-1 0,0 1-1,-3 0 1,-1 0-4,-1 0 0,1 1 0,-1-1 0,1 1 1,0 1-1,-1-1 0,1 1 0,0 0 0,-8 4 0,25-10-15,0 0-1,1 1 0,0 0 1,13-2-1,69-6 27,-44 5-16,-36 4 5,-6 0 0,1 1 0,0 1 0,-1-1 0,13 2 0,-19-1 0,0 0 0,0 1 0,0-1 1,1 1-1,-1-1 0,0 1 0,0 0 0,-1 0 0,1 0 0,0 0 0,0 0 1,0 1-1,-1-1 0,1 0 0,0 1 0,-1-1 0,0 1 0,1 0 0,-1-1 1,0 1-1,0 0 0,2 3 0,-2-1 5,0-1-1,0 0 1,-1 0 0,1 1 0,-1-1 0,0 0-1,0 1 1,0-1 0,0 1 0,0-1-1,-1 0 1,0 1 0,-1 3 0,1-2 4,-1 1 1,0 0-1,-1-1 1,0 1-1,0-1 1,-3 6-1,26-36 178,19-25-123,-20 26-7,-18 23-49,0 0 0,0 0-1,0 1 1,1-1-1,-1 0 1,0 1-1,0-1 1,0 1 0,0-1-1,1 1 1,-1 0-1,0-1 1,0 1-1,1 0 1,-1 0 0,0 0-1,1 0 1,-1 0-1,0 0 1,0 0-1,3 1 1,-3-1-1,0 1-1,0 0 1,0-1-1,0 1 1,0 0 0,0 0-1,0 0 1,-1 0 0,1-1-1,0 1 1,-1 0 0,1 0-1,0 0 1,-1 1 0,0-1-1,1 0 1,-1 0 0,1 2-1,5 24 9,-5-20 0,33 217 314,-34-223-314,0 1 0,0 0-1,1-1 1,-1 1 0,1-1 0,-1 1-1,1-1 1,0 1 0,-1-1 0,1 1-1,0-1 1,0 0 0,0 1-1,0-1 1,0 0 0,0 0 0,1 0-1,-1 0 1,0 0 0,1 0 0,1 2-1,-1-3-2,-1 0 0,1 0-1,-1 0 1,1 0 0,-1 0-1,1 0 1,-1 0 0,0 0-1,1 0 1,-1-1 0,1 1-1,-1-1 1,0 1 0,1-1-1,-1 1 1,0-1 0,1 0-1,-1 0 1,0 0 0,0 1 0,0-1-1,0 0 1,0-1 0,1 0-1,2-3 27,0 0-1,0-1 1,-1 0-1,1 0 1,-2 0 0,1 0-1,-1 0 1,0 0-1,3-11 1,-1-5-1959,3-30 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4.183"/>
    </inkml:context>
    <inkml:brush xml:id="br0">
      <inkml:brushProperty name="width" value="0.05" units="cm"/>
      <inkml:brushProperty name="height" value="0.05" units="cm"/>
      <inkml:brushProperty name="color" value="#F6630D"/>
    </inkml:brush>
  </inkml:definitions>
  <inkml:trace contextRef="#ctx0" brushRef="#br0">1 586 3408,'0'0'12592,"8"11"-12520,26 37-4,-32-45-62,-1 0 1,1 0-1,-1 1 1,0-1-1,0 0 1,0 1-1,0-1 1,0 0-1,-1 1 1,1-1-1,-1 1 1,0 3-1,0 7 21,0-13-24,25 362 552,-25 362 421,2-562-770,-2 32 58,3-40 9,0-45-94,-14 119 462,3-102-358,-10 26 312,10 23 146,9-174-749,-1-1 0,1 1-1,0 0 1,0 0-1,0-1 1,0 1 0,0 0-1,0-1 1,0 1-1,2 1 1,0 1-17,4-4 40,0 0-1,0-1 1,0 0 0,0 0-1,0 0 1,0-1 0,10-4-1,0 0-24,35-16-52,240-131 206,-228 121-132,-33 17 11,44-27 0,-4-7-16,119-83-208,-158 110 226,2 1-1,36-17 1,-37 22-40,-2-1 0,56-41 1,-20 12 48,-45 32 18,37-30 0,-28 18-32,42-25 0,-70 49-20,110-60 50,-60 27-54,-25 15 100,-9 4-32,-16 14-55,0-1-1,-1 0 0,1 1 1,0 0-1,1 0 1,-1 0-1,0 0 0,7-2 1,-8 3-9,0-1 1,0 1-1,-1 0 1,1-1-1,0 1 1,-1-1-1,1 1 0,-1-1 1,1 1-1,-1-1 1,0 0-1,0 0 1,1-2-1,7-8 0,-7 6 48,-1 1 0,1-1 0,-1 0 0,0 1 0,0-11 0,24-249 192,-22 212-190,5-46 10,-7-115 0,-9 5-38,6 150-15,3-172 57,5 75-4,-8-58-46,-2 81-15,4 84-4,-1-16-25,3 1 0,12-75 1,-4 63 34,-9 71 25,4-27-25,-8 22-59,3 10 50,-1 0 1,1 0-1,-1 0 1,1 0-1,-1 0 1,1 0-1,0 0 0,-1 0 1,1 0-1,-1 0 1,1 0-1,0 0 1,-1 0-1,1 1 1,0-1-1,-1 0 0,1 0 1,0 1-1,-1-1 1,1 0-1,0 0 1,-1 1-1,1-1 1,0 0-1,-1 1 0,1-1 1,0 1-1,-36 23-52,-61 29-45,-1 1 33,47-23 27,-2-2 0,-88 35 0,9-4 101,31-12 18,-47 22-3,-82 33-50,171-80-17,25-10 20,-70 20 0,41-17 12,-74 30 1,-13 4-26,137-45-196,-12 4 483,25-9-462,-1 0 0,0 1 1,0-1-1,0 0 1,0 0-1,1 0 1,-1 0-1,0 1 0,0-1 1,0-1-1,0 1 1,0 0-1,0 0 1,1 0-1,-1 0 0,0-1 1,0 1-1,0 0 1,-1-1-1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5.261"/>
    </inkml:context>
    <inkml:brush xml:id="br0">
      <inkml:brushProperty name="width" value="0.05" units="cm"/>
      <inkml:brushProperty name="height" value="0.05" units="cm"/>
      <inkml:brushProperty name="color" value="#F6630D"/>
    </inkml:brush>
  </inkml:definitions>
  <inkml:trace contextRef="#ctx0" brushRef="#br0">63 0 4216,'0'0'5500,"2"14"-5263,4 25 117,0 69 0,-11 95 361,-4 487 1005,14-505-1276,0 114 515,-8-227-605,-3 0 0,-17 82 0,23-153-351,-11 48 250,2 0 0,-4 87 1,10-102-146,1-29-66,1 1 1,1 0-1,-1 0 0,1 0 0,0 0 0,0 0 1,0-1-1,1 1 0,2 7 0,-3-13-38,0 1 0,0-1 1,0 0-1,0 1 0,0-1 0,1 0 0,-1 1 0,0-1 1,0 0-1,0 1 0,1-1 0,-1 0 0,0 0 0,1 0 0,-1 1 1,0-1-1,0 0 0,1 0 0,-1 0 0,0 1 0,1-1 1,-1 0-1,0 0 0,1 0 0,-1 0 0,0 0 0,1 0 0,-1 0 1,0 0-1,1 0 0,-1 0 0,0 0 0,1 0 0,12-8 37,9-19-34,44-93-2185,-60 106-8447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5.990"/>
    </inkml:context>
    <inkml:brush xml:id="br0">
      <inkml:brushProperty name="width" value="0.05" units="cm"/>
      <inkml:brushProperty name="height" value="0.05" units="cm"/>
      <inkml:brushProperty name="color" value="#F6630D"/>
    </inkml:brush>
  </inkml:definitions>
  <inkml:trace contextRef="#ctx0" brushRef="#br0">0 0 5520,'0'0'1774,"4"12"-1460,5 23-47,-1 0 1,5 49-1,4 607 2017,-11-221-920,11 173 804,-11-467-913,-6-145-850,-1-18-61,1-11-102,0-5 61,11-144-2289,-10 133-8587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6.629"/>
    </inkml:context>
    <inkml:brush xml:id="br0">
      <inkml:brushProperty name="width" value="0.05" units="cm"/>
      <inkml:brushProperty name="height" value="0.05" units="cm"/>
      <inkml:brushProperty name="color" value="#F6630D"/>
    </inkml:brush>
  </inkml:definitions>
  <inkml:trace contextRef="#ctx0" brushRef="#br0">0 0 6824,'0'0'1568,"8"12"-1302,0 0-213,0 1 0,-1 0 0,-1 0 0,0 0 0,-1 1-1,0 0 1,2 14 0,31 334 899,-29-236-577,12 612 1858,-13-344-873,0-142-272,-3-31 1104,-8-262-1884,8-84-2529,-5 110-8763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7.150"/>
    </inkml:context>
    <inkml:brush xml:id="br0">
      <inkml:brushProperty name="width" value="0.05" units="cm"/>
      <inkml:brushProperty name="height" value="0.05" units="cm"/>
      <inkml:brushProperty name="color" value="#F6630D"/>
    </inkml:brush>
  </inkml:definitions>
  <inkml:trace contextRef="#ctx0" brushRef="#br0">0 1 4912,'0'0'2037,"2"10"-1745,28 237 758,-19 11-263,-5-120-352,19 524 1638,-18-527-669,-19 222-1,6-328-872,6-29-516,0 1-1,0-1 0,0 0 0,0 0 0,0 0 0,0 0 0,-1 0 1,1 1-1,0-1 0,0 0 0,0 0 0,0 0 0,0 0 0,0 0 1,0 0-1,0 1 0,0-1 0,-1 0 0,1 0 0,0 0 1,0 0-1,0 0 0,0 0 0,0 0 0,-1 0 0,1 0 0,0 0 1,0 0-1,0 1 0,0-1 0,-1 0 0,1 0 0,0 0 0,0 0 1,0 0-1,0 0 0,0 0 0,-1-1 0,1 1 0,0 0 1,0 0-1,0 0 0,0 0 0,-1 0 0,1 0 0,0 0 0,0 0 1,0 0-1,0 0 0,0 0 0,0-1 0,-1 1 0,1 0 0,0 0 1,0 0-1,0 0 0,0 0 0,0 0 0,0-1 0,-3-4-20,0-1 0,1 0-1,0 0 1,-2-7-1,1 0-1464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8.089"/>
    </inkml:context>
    <inkml:brush xml:id="br0">
      <inkml:brushProperty name="width" value="0.05" units="cm"/>
      <inkml:brushProperty name="height" value="0.05" units="cm"/>
      <inkml:brushProperty name="color" value="#F6630D"/>
    </inkml:brush>
  </inkml:definitions>
  <inkml:trace contextRef="#ctx0" brushRef="#br0">0 911 4816,'0'0'3401,"11"-4"-3094,-6 3-274,10-4 46,0 0 1,0 0-1,-1-2 1,15-8-1,316-168 957,-117 68-601,207-90 663,-114 58 208,-316 145-1276,29-14 487,1-2 1,-2-2-1,38-28 1,-69 46-396,1-1 1,-1 0 0,0 0-1,0 0 1,0 0-1,-1 0 1,1 0 0,-1 0-1,0 0 1,1-4-1,0 4-64,-1-1 0,0 1-1,1-1 1,-1 1-1,1-1 1,0 1 0,5-5-1,18-23 155,-17 16-2524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8.725"/>
    </inkml:context>
    <inkml:brush xml:id="br0">
      <inkml:brushProperty name="width" value="0.05" units="cm"/>
      <inkml:brushProperty name="height" value="0.05" units="cm"/>
      <inkml:brushProperty name="color" value="#F6630D"/>
    </inkml:brush>
  </inkml:definitions>
  <inkml:trace contextRef="#ctx0" brushRef="#br0">1 859 5824,'0'0'1438,"15"-9"-939,213-120 908,661-364 1922,-521 303-350,-285 152-1264,-97 50-236,-17 14-4007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09.427"/>
    </inkml:context>
    <inkml:brush xml:id="br0">
      <inkml:brushProperty name="width" value="0.05" units="cm"/>
      <inkml:brushProperty name="height" value="0.05" units="cm"/>
      <inkml:brushProperty name="color" value="#F6630D"/>
    </inkml:brush>
  </inkml:definitions>
  <inkml:trace contextRef="#ctx0" brushRef="#br0">0 919 4912,'0'0'3576,"16"-9"-3230,-2 1-263,90-51 412,324-171 1127,255-124 706,-513 274-1543,171-71 1286,-268 124-788,-88 33-3082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10.089"/>
    </inkml:context>
    <inkml:brush xml:id="br0">
      <inkml:brushProperty name="width" value="0.05" units="cm"/>
      <inkml:brushProperty name="height" value="0.05" units="cm"/>
      <inkml:brushProperty name="color" value="#F6630D"/>
    </inkml:brush>
  </inkml:definitions>
  <inkml:trace contextRef="#ctx0" brushRef="#br0">0 952 6520,'0'0'2672,"13"-10"-2011,25-22-242,142-109 1257,412-200 175,-558 323-1746,419-202 1610,-317 165-409,201-56-1,-312 105-1024,0 0-1,0 2 1,47-3 0,-59 9-45,-11 1-2635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48.967"/>
    </inkml:context>
    <inkml:brush xml:id="br0">
      <inkml:brushProperty name="width" value="0.05" units="cm"/>
      <inkml:brushProperty name="height" value="0.05" units="cm"/>
      <inkml:brushProperty name="color" value="#F6630D"/>
    </inkml:brush>
  </inkml:definitions>
  <inkml:trace contextRef="#ctx0" brushRef="#br0">0 1 6640,'0'0'10534,"8"10"-10179,5 4-169,32 42 2042,-44-55-2079,-1 1 0,1-1 0,-1 0 0,0 1-1,0-1 1,1 0 0,-1 1 0,0-1 0,0 1-1,0-1 1,0 0 0,-1 3 0,2 15 540,3-7-463,-1 1-1,-1-1 0,0 1 0,-1-1 1,0 1-1,-1 0 0,-2 17 0,1 9 164,-3 166 1398,-4-70-685,7-109-862,0-18-166,1 0 0,0 0 0,0 0 0,1 0 0,2 11 0,5 17 138,8 70 0,-1 156 108,-13-199-140,-11 110 0,2-78-31,8 81 110,1-26-47,0-81 10,2 0 0,20 100 0,-15-118-64,-4-15-49,3 7 93,2 75 0,-4-25 42,-3-58-126,-1 49 0,-3-50-36,2-22-27,-1 0 0,-4 22 0,3-23-23,0 1 0,0-1 1,2 22-1,0-2-73,5 21-56,7 18 65,-3-13 64,-9-45-38,1 2-5,-1-1 1,-1 1-1,0 0 0,0 0 0,-5 20 0,-1 7 13,-6 20 13,9-48 4,0 0-1,0 0 1,2 1-1,0-1 1,0 24-1,8-3-111,1-3-302,-8-31 363,0 1 1,0 0-1,1-1 0,-1 1 0,0 0 1,1-1-1,-1 1 0,1-1 1,-1 1-1,1-1 0,-1 1 0,1-1 1,-1 1-1,1-1 0,0 0 0,-1 1 1,1-1-1,0 0 0,-1 1 1,1-1-1,0 0 0,-1 0 0,1 0 1,1 0-1,5 2-4339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49.671"/>
    </inkml:context>
    <inkml:brush xml:id="br0">
      <inkml:brushProperty name="width" value="0.05" units="cm"/>
      <inkml:brushProperty name="height" value="0.05" units="cm"/>
      <inkml:brushProperty name="color" value="#AB008B"/>
    </inkml:brush>
  </inkml:definitions>
  <inkml:trace contextRef="#ctx0" brushRef="#br0">1 0 9440,'0'0'4624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51.207"/>
    </inkml:context>
    <inkml:brush xml:id="br0">
      <inkml:brushProperty name="width" value="0.05" units="cm"/>
      <inkml:brushProperty name="height" value="0.05" units="cm"/>
      <inkml:brushProperty name="color" value="#F6630D"/>
    </inkml:brush>
  </inkml:definitions>
  <inkml:trace contextRef="#ctx0" brushRef="#br0">0 453 6728,'0'0'9400,"7"-12"-8942,10-21-178,0 0 318,1 0 0,2 2 0,23-30 0,-9 22 131,2 1 0,74-59 0,-95 85-522,0 1 0,1 1 1,1 0-1,-1 1 0,32-11 1,-46 19-174,-1 1-1,1-1 1,-1 1 0,1-1 0,0 1 0,0 0 0,-1-1 0,1 1 0,0 0 0,0 0 0,-1 1 0,1-1-1,0 0 1,-1 0 0,1 1 0,0-1 0,-1 1 0,1 0 0,-1-1 0,1 1 0,0 0 0,-1 0 0,0 0 0,1 0-1,-1 0 1,0 0 0,1 1 0,-1-1 0,0 0 0,0 0 0,0 1 0,0-1 0,0 1 0,0-1 0,-1 1-1,2 1 1,1 7 103,0 0 0,-1 0 0,1 1 0,-2-1 0,1 11 1,1 5 15,4 13 272,1-1 0,3 0 0,16 41 0,-26-77-412,23 49 524,-21-47-470,-1 0 1,1 0-1,0 0 0,0 0 0,1-1 0,-1 0 1,1 1-1,0-1 0,0-1 0,4 4 0,21 12 161,-25-15-194,0 0-1,0 0 0,0 0 1,0-1-1,1 1 1,-1-1-1,1 0 1,-1-1-1,1 1 1,0-1-1,0 0 1,-1 0-1,7 0 0,3-2 15,0 0-1,-1 0 1,1-1-1,-1-1 1,1-1-1,-1 0 1,0 0-1,-1-1 0,1-1 1,-1 0-1,22-15 1,-9 5 38,-22 14-72,1 1 0,-1-1 0,1-1-1,-1 1 1,0 0 0,0-1 0,0 0 0,0 0 0,-1 0 0,1 0 0,-1 0 0,4-6-1,2-10 41,0 1-1,-2-2 1,5-19-1,8-21 125,-16 50-142,0 3 179,-9 16-90,4-6-133,1-1 0,0 0 0,-1 0-1,0-1 1,1 1 0,-1 0 0,0 0-1,0-1 1,0 1 0,-4 1-1,-5 4-226,9-2 57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52.910"/>
    </inkml:context>
    <inkml:brush xml:id="br0">
      <inkml:brushProperty name="width" value="0.05" units="cm"/>
      <inkml:brushProperty name="height" value="0.05" units="cm"/>
      <inkml:brushProperty name="color" value="#F6630D"/>
    </inkml:brush>
  </inkml:definitions>
  <inkml:trace contextRef="#ctx0" brushRef="#br0">868 32 7528,'0'0'6000,"-10"-4"-5583,-15-3 172,0 1-1,0 1 1,0 1 0,-41 0 0,39 4-248,-3-2 337,1 3 0,-1 0-1,1 2 1,0 1 0,-45 12 0,36-4 265,18-7-455,0 2 1,0 0-1,1 2 0,-19 10 1,-21 13 439,38-22-432,-30 19-1,45-24-410,-1 0 1,1 1-1,-1-1 0,2 1 0,-1 0 1,1 1-1,0 0 0,-5 7 0,-13 21 303,15-25-225,0 2 0,-11 23-1,11-17-25,1 1-1,1 0 0,1 0 0,0 0 1,-2 28-1,5-27-15,0-1-1,1 1 1,1 0 0,5 35 0,-1-36-12,1 0 1,1-1-1,0 1 1,2-1 0,0-1-1,1 1 1,0-1-1,1-1 1,1 0-1,25 28 1,-29-38-82,0 0 0,1 0 0,-1-1 0,1 0 0,17 7 0,18 13 80,-24-13-79,0-1 0,0 0 0,40 14 0,67 15 14,-105-34-39,1 0-4,0-1 0,0-1 0,0-1 0,1-1 1,-1-1-1,1-2 0,28-2 0,40-2-25,-64 5-7,-1-2 1,0 0-1,48-11 0,-48 4 26,-1-1 0,-1-1 0,1-1 0,-2-1 1,0-1-1,-1-1 0,0-1 0,-1-1 0,-1 0 0,0-2 0,-2-1 0,0 0 0,20-30 0,-23 27 43,15-31 0,-21 35-5,3-2 7,-8 14-20,0 0 0,0 0 0,-1 0 0,0 0 0,0 0 0,-1-1 1,3-13-1,-3 4 14,2-7 69,-2-1 0,0 0 0,-3-35 0,-2 36-41,3 14-41,-1 0 0,0 0-1,0 0 1,-1 0 0,-1 1 0,0-1-1,0 1 1,-1-1 0,-6-10 0,-5-8 25,12 21-24,0 1-1,0 0 1,0 1-1,-1-1 1,0 0-1,0 1 0,0 0 1,-1 0-1,0 0 1,-5-3-1,-2-2 15,-1 1-1,0 0 1,0 2 0,-1-1-1,0 1 1,0 1-1,-1 1 1,0 0-1,1 1 1,-2 0-1,-15-1 1,-36 3-35,-1 3 0,1 3 0,-131 26 0,171-24 0,0 1 0,-34 15 0,7-2 0,40-17 369,-11 4-382,25-7-88,0 0 0,-1 0 0,1 0 0,0 1 0,0-1 1,-1 0-1,1 0 0,0 1 0,-1-1 0,1 0 0,0 1 0,0-1 0,0 0 0,-1 1 0,1-1 0,0 1 0,0-1 1,0 0-1,0 1 0,0-1 0,0 0 0,0 1 0,0-1 0,0 1 0,0-1 0,0 0 0,0 1 0,0-1 1,0 1-1,0-1 0,0 0 0,0 1 0,0-1 0,1 0 0,-1 1 0,0-1 0,0 0 0,0 1 0,1-1 1,-1 0-1,0 1 0,0-1 0,1 0 0,-1 0 0,0 1 0,1-1 0,-1 0 0,0 0 0,1 1 0,-1-1 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7:59.577"/>
    </inkml:context>
    <inkml:brush xml:id="br0">
      <inkml:brushProperty name="width" value="0.05" units="cm"/>
      <inkml:brushProperty name="height" value="0.05" units="cm"/>
      <inkml:brushProperty name="color" value="#F6630D"/>
    </inkml:brush>
  </inkml:definitions>
  <inkml:trace contextRef="#ctx0" brushRef="#br0">1 107 3504,'0'0'19481,"8"14"-19231,-3-6-208,0 0 1,0 0 1,-1 1-1,1 0 0,-2 0 0,1 0 0,-1 0 0,-1 1 0,1-1 0,0 19 1,-2 46 778,-18 147 1,10-155-207,6-17 45,5-36 60,-4-4-52,-1-8-655,1 0 0,0 0 1,0 0-1,-1 0 1,1 0-1,0 0 0,0 0 1,0 0-1,0 0 0,1 0 1,-1 1-1,0-1 0,0 0 1,1 0-1,-1 0 1,0 0-1,1 0 0,-1 0 1,1 0-1,-1 0 0,1 0 1,0-1-1,-1 1 1,1 0-1,0 0 0,0 0 1,0-1-1,-1 1 0,1 0 1,0-1-1,2 2 0,-1 25 168,6-12-124,-7-14-51,0 0 0,0 0-1,0 0 1,-1 0-1,1 0 1,0 0 0,-1 1-1,1-1 1,-1 0-1,1 0 1,-1 1-1,0-1 1,1 0 0,-1 0-1,0 1 1,0 1-1,0 8 59,-1-9-55,1-1 0,0 1 0,0-1 0,0 1 0,0 0 0,0-1 0,0 1 0,0 0 0,1-1 1,-1 1-1,0-1 0,1 1 0,-1-1 0,1 1 0,0-1 0,-1 1 0,1-1 0,0 1 0,0-1 0,0 0 0,2 3 0,-1-1-8,-1 0 0,0 1 1,0-1-1,0 0 0,0 1 1,0-1-1,-1 1 0,0 0 1,0-1-1,0 1 0,0-1 1,-1 8-1,0 3 1,1-14-3,0 0-1,0 0 1,0 1 0,0-1-1,0 0 1,1 0 0,-1 0-1,0 0 1,0 0 0,0 0-1,0 1 1,0-1 0,0 0-1,0 0 1,0 0 0,0 0-1,0 0 1,0 0 0,1 0-1,-1 0 1,0 0 0,0 0-1,0 1 1,0-1 0,0 0-1,0 0 1,1 0 0,-1 0-1,0 0 1,0 0 0,0 0-1,0 0 1,0 0 0,0 0-1,1 0 1,-1 0 0,0 0-1,0 0 1,0 0 0,0 0-1,0 0 1,0 0 0,1 0-1,-1-1 1,0 1 0,0 0-1,0 0 1,0 0 0,0 0-1,0 0 1,0 0 0,0 0-1,1 0 1,-1 0 0,0 0-1,0-1 1,0 1 0,6-5-24,9-13 30,21-35 0,-2 3 0,235-339 19,-161 205 31,-38 62-19,-60 106-22,-7 13-6,-1 0 1,0-1-1,1 1 0,-1 0 0,-1-1 0,1 1 0,0-1 0,-1 0 0,2-6 0,-3 10 9,-8 4-75,0 0-1,1 0 0,0 1 0,0 0 1,0 0-1,1 0 0,-1 1 0,-8 11 0,13-15-241,1 1 0,-1 0 0,1-1 0,0 1 0,-1 0 0,1 0 0,0 4 0,0-4-1939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0.621"/>
    </inkml:context>
    <inkml:brush xml:id="br0">
      <inkml:brushProperty name="width" value="0.05" units="cm"/>
      <inkml:brushProperty name="height" value="0.05" units="cm"/>
      <inkml:brushProperty name="color" value="#F6630D"/>
    </inkml:brush>
  </inkml:definitions>
  <inkml:trace contextRef="#ctx0" brushRef="#br0">193 92 7024,'0'0'7065,"-3"11"-6546,-3 6-290,-1-1 0,-1 0 0,-11 19 0,-39 56 744,51-81-864,-2 4 69,-61 102 1651,64-98-892,8-13-212,5-9-121,8-11-233,-7 8-283,-1 0-1,0-1 0,0 0 0,0 0 0,-1-1 0,6-11 1,-2 1 2,55-97 473,-2 0-33,-35 60-149,-7 9 325,-21 47-697,0 0 0,0 0-1,0 0 1,0 0 0,0 0-1,0 0 1,0 0 0,0 0-1,0 0 1,1 0 0,-1 0-1,0 0 1,0 0 0,0 0-1,0 0 1,0 0 0,0-1-1,0 1 1,0 0 0,0 0-1,0 0 1,0 0 0,0 0-1,1 0 1,-1 0 0,0 0-1,0 0 1,0 0 0,0 0-1,0 0 1,0 0 0,0 0-1,0 0 1,0 0 0,0 0-1,1 1 1,-1-1 0,0 0-1,0 0 1,0 0 0,0 0-1,0 0 1,0 0 0,0 0-1,0 0 1,0 0 0,0 0-1,0 0 1,0 0 0,0 0-1,0 0 1,0 0 0,0 0-1,0 1 1,0-1 0,1 0-1,-1 0 1,0 0 0,3 9 227,2 19-75,-4-23-95,12 76 303,15 78 335,8-31 94,-25-82-417,-12-59-1713,1 9-1760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1.115"/>
    </inkml:context>
    <inkml:brush xml:id="br0">
      <inkml:brushProperty name="width" value="0.05" units="cm"/>
      <inkml:brushProperty name="height" value="0.05" units="cm"/>
      <inkml:brushProperty name="color" value="#F6630D"/>
    </inkml:brush>
  </inkml:definitions>
  <inkml:trace contextRef="#ctx0" brushRef="#br0">1 15 9344,'0'0'2377,"9"0"-1941,30 1 94,79-1 1711,-89-2-1618,-11 2 33,0-2 1,0 0-1,20-5 1,-9 5-555,-26 2-1439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1.721"/>
    </inkml:context>
    <inkml:brush xml:id="br0">
      <inkml:brushProperty name="width" value="0.05" units="cm"/>
      <inkml:brushProperty name="height" value="0.05" units="cm"/>
      <inkml:brushProperty name="color" value="#F6630D"/>
    </inkml:brush>
  </inkml:definitions>
  <inkml:trace contextRef="#ctx0" brushRef="#br0">297 1 7232,'0'0'6216,"-13"-1"-5635,-2 1-356,-1 1 1,0 0-1,1 0 1,-1 2-1,1 0 1,0 0-1,-26 11 1,22-5 472,-36 21-1,49-26-456,0 0-1,0 0 0,1 1 0,0-1 1,0 1-1,0 0 0,0 1 1,1-1-1,-6 11 0,9-14-158,1-1-1,-1 1 0,1-1 0,-1 0 0,1 1 1,0-1-1,0 1 0,0-1 0,0 1 0,0-1 1,0 1-1,0-1 0,1 1 0,-1-1 0,0 0 1,1 1-1,-1-1 0,1 1 0,0-1 0,-1 0 1,1 0-1,0 1 0,0-1 0,0 0 0,0 0 1,0 0-1,0 0 0,0 0 0,0 0 0,2 1 1,5 4 61,0 0 1,1-1-1,12 6 1,-13-7 12,7 3-11,1-1-1,1 0 1,-1-1-1,1-1 1,0 0-1,0-2 1,0 1-1,34-2 1,-15-2 65,0-2 1,0-2-1,46-12 1,45-3-105,-56 11-3739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3.013"/>
    </inkml:context>
    <inkml:brush xml:id="br0">
      <inkml:brushProperty name="width" value="0.05" units="cm"/>
      <inkml:brushProperty name="height" value="0.05" units="cm"/>
      <inkml:brushProperty name="color" value="#F6630D"/>
    </inkml:brush>
  </inkml:definitions>
  <inkml:trace contextRef="#ctx0" brushRef="#br0">1 1 4720,'0'0'21777,"10"8"-21579,-5-4-177,0 0 0,0 0 1,0 1-1,-1-1 0,0 1 0,0 0 0,0 1 0,-1-1 0,1 1 0,-1-1 1,-1 1-1,1 0 0,-1 0 0,0 0 0,0 0 0,-1 0 0,0 1 0,1 10 1,6 77 241,22 414 1165,-28-441-1209,-2 76 294,-1-93-255,1-33-62,0 0 1,-5 25-1,4-27 11,-4 2 254,3-4 32,1-7-319,2-8-566,5-12-1588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4.264"/>
    </inkml:context>
    <inkml:brush xml:id="br0">
      <inkml:brushProperty name="width" value="0.05" units="cm"/>
      <inkml:brushProperty name="height" value="0.05" units="cm"/>
      <inkml:brushProperty name="color" value="#F6630D"/>
    </inkml:brush>
  </inkml:definitions>
  <inkml:trace contextRef="#ctx0" brushRef="#br0">1 53 4720,'0'0'10489,"15"1"-9936,20 1-201,0-3 0,54-5 0,497-40 2095,-545 44-2295,433 13 2208,-457-11-2095,2 2 691,-19 0-299,-7-1-478,-10 1-215,1-1-96,7-1-2912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4.996"/>
    </inkml:context>
    <inkml:brush xml:id="br0">
      <inkml:brushProperty name="width" value="0.05" units="cm"/>
      <inkml:brushProperty name="height" value="0.05" units="cm"/>
      <inkml:brushProperty name="color" value="#F6630D"/>
    </inkml:brush>
  </inkml:definitions>
  <inkml:trace contextRef="#ctx0" brushRef="#br0">0 18 6424,'0'0'9153,"14"7"-8545,-7-3-504,2 1 19,1-1 1,-1 1-1,1-1 1,0-1 0,0 0-1,0 0 1,0-1-1,13 1 1,60 1 1609,0-3 0,146-18 1,-225 16-1653,0 0-1,-1 0 1,1 0 0,-1 0 0,0-1 0,1 0 0,2-2 0,12-4 269,-17 7-329,-1 1 1,1 0-1,0-1 1,-1 1-1,1-1 1,-1 1-1,1-1 1,-1 1-1,1-1 1,-1 1-1,0-1 1,1 0-1,-1 1 1,1-1-1,-1 0 1,0 1-1,0-1 1,1 0-1,-1 1 1,0-2-1,0 1-199,0 0 0,1 0-1,-1 0 1,0 0-1,0 0 1,1 1 0,-1-1-1,1 0 1,-1 0-1,0 1 1,1-1-1,0 0 1,-1 1 0,1-1-1,-1 0 1,1 1-1,0-1 1,0 0-1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05.278"/>
    </inkml:context>
    <inkml:brush xml:id="br0">
      <inkml:brushProperty name="width" value="0.05" units="cm"/>
      <inkml:brushProperty name="height" value="0.05" units="cm"/>
      <inkml:brushProperty name="color" value="#F6630D"/>
    </inkml:brush>
  </inkml:definitions>
  <inkml:trace contextRef="#ctx0" brushRef="#br0">1 0 13768,'0'0'2624,"28"61"-1969,-14-49 9,4-8-112,4-10 16,9-18-168,-11-16 16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49.925"/>
    </inkml:context>
    <inkml:brush xml:id="br0">
      <inkml:brushProperty name="width" value="0.05" units="cm"/>
      <inkml:brushProperty name="height" value="0.05" units="cm"/>
      <inkml:brushProperty name="color" value="#AB008B"/>
    </inkml:brush>
  </inkml:definitions>
  <inkml:trace contextRef="#ctx0" brushRef="#br0">1 1 11048,'0'0'1856,"89"4"-1488,-33 8 8,10 0-120,1 0 0,8-2-144,1-8 0,7-8-48,13-20 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36.584"/>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1 196 3000,'0'0'2528,"2"-10"-2376,7-44 103,16-72 1080,-20 121-825,0 23-98,11 91 173,2 137-1,-12-131-344,42 444 973,-28-352-625,25 123 667,-43-318-1174,-1-6-15,0 0 0,0 1 0,0-1 0,1 0 1,0 0-1,0 0 0,1 0 0,-1 0 0,8 9 1,-10-14-59,1-1 0,-1 0 0,1 0 0,-1 1 0,1-1 0,-1 0 0,1 0 0,-1 0 0,1 1 0,-1-1 0,1 0 0,0 0 0,-1 0 0,1 0 0,-1 0 0,1 0 0,-1 0 0,1 0 0,0-1 0,-1 1 0,1 0 0,-1 0 0,1 0 0,-1-1 0,1 1 0,-1 0 0,1 0 0,-1-1 0,1 1 0,-1-1 0,1 1 0,-1 0 0,0-1 0,1 1 0,-1-1 0,0 1 0,1-1 0,-1 1 0,0-1 0,1 1 0,-1-1 0,0 1 0,0-2 0,15-25-116,-1 0 1,19-58-1,-24 62-1164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37.017"/>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10 71 7432,'0'0'906,"-1"-12"-492,-7-46 812,15 167-396,-2-8-542,55 879 2216,12-473 169,-71-500-2606,0 0 22,0 0 0,1-1 1,0 1-1,3 8 0,-5-14-85,0-1 0,1 0 0,-1 1 0,0-1 0,0 0 0,0 0 0,0 1 0,0-1 1,1 0-1,-1 0 0,0 1 0,0-1 0,0 0 0,1 0 0,-1 0 0,0 1 0,0-1 0,1 0 0,-1 0 0,0 0 0,1 0 0,-1 1 0,0-1 0,0 0 0,1 0 0,-1 0 0,0 0 0,1 0 0,-1 0 0,0 0 0,1 0 0,-1 0 0,1 0 0,7-8 105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38.152"/>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0 5224,'0'0'2828,"9"19"-2456,2 0-238,-2 1 1,12 37 0,-14-28 27,-2 0-1,2 53 1,0 685 2016,-7-126 796,1-535-2201,0-102-703,0-5-36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38.674"/>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163 0 6224,'0'0'1821,"-4"22"-1289,-92 563 1627,65-343-915,0 256 1,31-451-948,2 1 1,2-2-1,2 1 0,12 46 1,-17-87-241,1-1 1,0 1 0,0 0 0,1-1 0,3 6 0,-6-10-48,1 0 1,0 0-1,-1 0 1,1 0-1,0 0 1,0 0 0,0-1-1,0 1 1,0 0-1,-1 0 1,1-1-1,0 1 1,1-1-1,-1 1 1,0-1 0,0 1-1,0-1 1,0 1-1,0-1 1,0 0-1,1 0 1,-1 0 0,0 1-1,0-1 1,0 0-1,0-1 1,1 1-1,-1 0 1,1-1 0,16-8-1838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39.196"/>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178 0 6632,'0'0'1482,"-3"16"-1019,-80 602 1696,-8 233 1385,91-849-3579,0 8 177,-1 0 0,2 0 1,1 16-1,-2-25-192,1 1 0,-1-1 0,0 0 0,0 1 0,1-1 0,-1 0 0,1 0 0,-1 1 0,1-1 0,-1 0 0,1 0 0,0 0 0,0 0 0,-1 0 0,1 0 1,0 0-1,0 0 0,0 0 0,0 0 0,0 0 0,0-1 0,1 1 0,-1 0 0,0-1 0,0 1 0,0-1 0,1 1 0,-1-1 0,0 0 0,1 1 0,-1-1 0,2 0 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40.742"/>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1 87 4512,'0'0'1904,"6"-9"-1132,-3 2-599,21-31 481,-22 35-519,1 0 1,-1 0-1,1 0 1,-1 0-1,1 0 1,0 1-1,0-1 1,0 1-1,1 0 1,4-3-1,-7 5-110,-1 0 0,1 0 0,-1-1 1,1 1-1,-1 0 0,1 0 0,-1 0 0,0 0 0,1 0 0,-1 0 1,1 0-1,-1 0 0,1 0 0,-1 0 0,1 0 0,-1 0 0,1 1 0,-1-1 1,0 0-1,1 0 0,-1 0 0,1 1 0,-1-1 0,0 0 0,1 0 1,-1 1-1,1-1 0,-1 0 0,0 1 0,0-1 0,1 1 0,7 19 418,-3 10-205,-1 1 0,-1-1 0,-1 41 0,-37 558 1264,5-219-492,31-1 374,-1-389-1259,2 0 0,1-1 1,0 1-1,13 37 0,-16-55-196,1 1 0,0-1-1,0 1 1,0-1 0,1 1 0,-1-1-1,0 0 1,1 1 0,-1-1 0,1 0-1,0 0 1,0 0 0,0-1 0,0 1 0,0 0-1,0-1 1,1 1 0,-1-1 0,0 0-1,1 1 1,-1-1 0,4 0 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41.393"/>
    </inkml:context>
    <inkml:brush xml:id="br0">
      <inkml:brushProperty name="width" value="0.4" units="cm"/>
      <inkml:brushProperty name="height" value="0.8" units="cm"/>
      <inkml:brushProperty name="color" value="#00F900"/>
      <inkml:brushProperty name="tip" value="rectangle"/>
      <inkml:brushProperty name="rasterOp" value="maskPen"/>
    </inkml:brush>
  </inkml:definitions>
  <inkml:trace contextRef="#ctx0" brushRef="#br0">0 1 5224,'0'0'3288,"37"153"-2720,-29 2-112,-2 55 8,-6 38-56,-2 0 16,2-9-56,0-15 0,2-24-64,4-35 8,4-30-112,4-34 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55.389"/>
    </inkml:context>
    <inkml:brush xml:id="br0">
      <inkml:brushProperty name="width" value="0.05" units="cm"/>
      <inkml:brushProperty name="height" value="0.05" units="cm"/>
      <inkml:brushProperty name="color" value="#F6630D"/>
    </inkml:brush>
  </inkml:definitions>
  <inkml:trace contextRef="#ctx0" brushRef="#br0">772 0 4912,'0'0'10296,"-10"6"-9943,-34 17-2,41-21-294,-1 0 1,0-1-1,0 0 1,1 1 0,-1-2-1,0 1 1,0 0-1,0-1 1,0 1 0,0-1-1,0-1 1,0 1-1,0 0 1,-5-2 0,-10 0 112,-189 12 1228,79-2-533,-108-2 1205,234-5-2029,0-2 36,-1 1 1,0 0-1,0 1 0,0-1 0,1 1 0,-1-1 0,0 1 1,0 0-1,1 1 0,-1-1 0,1 1 0,-1-1 0,-5 5 1,9-6-125,0 1 0,-1-1 1,1 0-1,0 1 1,0-1-1,0 0 0,0 1 1,0-1-1,0 0 1,0 1-1,0-1 0,0 0 1,0 1-1,0-1 1,0 0-1,0 1 0,0-1 1,0 0-1,0 1 0,1-1 1,-1 0-1,0 1 1,0-1-1,0 0 0,0 0 1,1 1-1,-1-1 1,0 0-1,0 0 0,1 1 1,-1-1-1,0 0 1,1 1-1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7:58:56.821"/>
    </inkml:context>
    <inkml:brush xml:id="br0">
      <inkml:brushProperty name="width" value="0.05" units="cm"/>
      <inkml:brushProperty name="height" value="0.05" units="cm"/>
      <inkml:brushProperty name="color" value="#F6630D"/>
    </inkml:brush>
  </inkml:definitions>
  <inkml:trace contextRef="#ctx0" brushRef="#br0">188 212 5416,'0'0'4240,"-11"5"-3906,-33 16-38,-3 6 1009,38-22-973,1 0-1,-1 0 1,-1-1-1,-15 6 1,23-10-122,0 1 1,0 0-1,0 0 1,0-1-1,0 1 1,0 0-1,0 1 0,1-1 1,-1 0-1,0 0 1,-2 3 378,12-10 481,38-16-580,1 3 0,0 2-1,60-14 1,-18 13-155,244-40 741,-1 12 410,-278 41-1216,-32 4-138,0-1 0,0-1 0,0 0 1,0-2-1,27-10 0,47-27-19,-64 27-3005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14.497"/>
    </inkml:context>
    <inkml:brush xml:id="br0">
      <inkml:brushProperty name="width" value="0.05" units="cm"/>
      <inkml:brushProperty name="height" value="0.05" units="cm"/>
      <inkml:brushProperty name="color" value="#F6630D"/>
    </inkml:brush>
  </inkml:definitions>
  <inkml:trace contextRef="#ctx0" brushRef="#br0">527 24 5120,'0'0'4305,"-14"0"-4089,3 0-166,-4-1 115,1 1 0,0 0 0,0 1 0,0 0 0,-20 6 0,21-4 82,0 0 1,-21 2-1,-18 4 419,36-4-479,1 1 1,-1 1-1,1 0 0,0 1 1,1 1-1,0 0 0,0 1 1,1 0-1,-23 24 0,22-16-70,1 0 0,0 1 0,2 1 0,0-1 0,1 2 0,1-1 0,1 2 1,-10 42-1,14-49-57,2-1 0,0 1 1,1 0-1,0 0 1,1 1-1,1-1 1,4 25-1,-3-31-30,0 1 0,1 0 0,0-1 0,1 1-1,0-1 1,0 0 0,1 0 0,0-1 0,1 0 0,0 1 0,0-2 0,10 11 0,-12-15-19,0 1 1,0-1-1,0 0 1,0 0-1,0-1 1,1 1-1,-1-1 1,1 0-1,-1 0 1,1-1-1,0 1 1,0-1-1,0 0 1,0 0-1,8 0 1,-6-1 1,0-1 0,-1 0-1,1 0 1,0-1 0,-1 0 0,1 0 0,-1 0-1,0-1 1,0 0 0,9-5 0,-2-1 12,0-1 0,-1 0 0,-1 0 0,1-1 0,-2-1-1,1 0 1,-2 0 0,0-1 0,10-18 0,-11 16 10,-1 0 0,-1-1 0,0 0 0,-1 0-1,3-20 1,-6 29-13,-1 0-1,0 0 1,-1 1-1,1-1 1,-2 0-1,1 0 1,-1 0-1,0 0 1,0 1-1,0-1 1,-1 0-1,0 1 1,-1 0-1,0-1 1,-5-9-1,-55-83 461,49 89-376,13 10-95,0-1-1,0 1 1,0 0-1,0-1 1,1 1-1,-1-1 1,0 1 0,0-1-1,0 0 1,1 1-1,-1-1 1,0 0-1,1 0 1,-1 1-1,1-1 1,-1 0 0,1 0-1,-1 0 1,1 0-1,-1-1 1,1-4 66,1-1 17,9 4-61,-7 3-32,60-18 62,-50 13-46,1 1-1,0 0 1,0 1 0,21-2 0,-7 2 55,-1-1 0,0-1 0,50-16 0,-59 14-3,-1-1 0,18-11 0,29-12 74,-56 27-103,0 1 0,1 0 0,-1 1 0,1 0 0,0 0 0,-1 1 0,16-1 0,-22 3-35,0-1-1,0 0 0,-1 1 1,1-1-1,0 1 0,0-1 0,0 1 1,-1 0-1,1 0 0,0 0 0,-1 0 1,1 0-1,-1 0 0,1 0 1,-1 1-1,1-1 0,-1 1 0,0-1 1,0 1-1,0-1 0,0 1 0,2 2 1,2 6-6,-1 0 0,7 21 1,-5-12 7,4 12 16,9 49-1,-12-46 29,0-4 13,0 0 0,15 35-1,-18-56-45,0 0-1,0-1 0,1 1 1,1-1-1,-1 0 0,2 0 1,-1-1-1,1 1 0,0-2 0,0 1 1,9 6-1,0-1 18,1-1-1,1 0 1,21 9 0,-33-18-32,1 0 0,0 0 1,-1 0-1,1-1 0,0 0 1,0 0-1,0 0 0,-1-1 1,1 0-1,0-1 0,0 1 1,0-1-1,6-2 0,-1-1-40,-1 1 0,19-9 0,-11 1-2561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45.210"/>
    </inkml:context>
    <inkml:brush xml:id="br0">
      <inkml:brushProperty name="width" value="0.05" units="cm"/>
      <inkml:brushProperty name="height" value="0.05" units="cm"/>
      <inkml:brushProperty name="color" value="#004F8B"/>
    </inkml:brush>
  </inkml:definitions>
  <inkml:trace contextRef="#ctx0" brushRef="#br0">0 51 12056,'0'0'2584,"61"-41"-2848,-49 37 104,-6 2-8,-4-2-8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52.173"/>
    </inkml:context>
    <inkml:brush xml:id="br0">
      <inkml:brushProperty name="width" value="0.05" units="cm"/>
      <inkml:brushProperty name="height" value="0.05" units="cm"/>
      <inkml:brushProperty name="color" value="#AB008B"/>
    </inkml:brush>
  </inkml:definitions>
  <inkml:trace contextRef="#ctx0" brushRef="#br0">256 763 4512,'0'0'4912,"6"-16"-4438,99-255 1380,-95 241-1650,2-5 291,31-66-1,33-75 735,-45 99-626,-28 70-489,0 1 0,-1 0 0,0-1-1,0 1 1,-1-1 0,1-11 0,-18 65 526,-245 509-81,247-527-543,-22 41 18,-167 300 262,200-367-330,-18 30 380,21-33-339,0 0 1,1 0-1,-1 0 0,0 0 1,0 0-1,0 0 1,0 0-1,0 0 1,0 0-1,0 0 0,0 1 1,0-1-1,0 0 1,0 0-1,0 0 1,0 0-1,1 0 0,-1 0 1,0 0-1,0 0 1,0 0-1,0 0 1,0 0-1,0 0 0,0 0 1,0 0-1,0 0 1,0 0-1,0 1 1,0-1-1,0 0 0,0 0 1,0 0-1,0 0 1,0 0-1,0 0 1,0 0-1,0 0 0,0 0 1,0 0-1,0 0 1,0 0-1,0 1 1,0-1-1,0 0 0,17-16 156,18-21-36,152-152 317,-104 106-228,45-41 56,-79 84-178,92-71 252,-139 109-335,0 0 1,0 1-1,1 0 0,-1-1 0,0 1 0,1 0 1,-1 0-1,1 1 0,-1-1 0,1 0 1,4 0-1,-14 21 139,-32 53-90,10-19-48,15-27-5,3-7 15,-13 35-1,22-48-5,0-1 1,0 1 0,1 1-1,-1-1 1,2 0 0,-1 0-1,1 0 1,0 0 0,2 11-1,-2-17-11,0 0 0,0 0 0,0-1 0,1 1 0,-1 0-1,0 0 1,1-1 0,-1 1 0,0 0 0,1 0-1,-1-1 1,1 1 0,-1 0 0,1-1 0,-1 1 0,1 0-1,0-1 1,-1 1 0,1-1 0,0 1 0,-1-1 0,1 0-1,0 1 1,0-1 0,0 0 0,-1 1 0,1-1 0,0 0-1,0 0 1,0 0 0,-1 0 0,1 0 0,0 0-1,0 0 1,0 0 0,0 0 0,-1 0 0,1 0 0,0 0-1,0 0 1,0-1 0,-1 1 0,1 0 0,1-1 0,2-1 9,-1 1 1,1-1 0,-1 0 0,1 0 0,-1 0 0,1 0-1,-1-1 1,3-2 0,5-9 29,0 0 0,-1-1 0,0 0-1,-1-1 1,-1 0 0,-1 0 0,0-1 0,5-19 0,11-64 292,-21 95-292,1 0 1,0 0 0,1 0-1,-1 0 1,1 0 0,0 1-1,0 0 1,0-1 0,8-4-1,-9 8-40,-1-1-1,1 1 1,0 0-1,0 0 1,0 0-1,0 1 1,0-1-1,0 1 1,0 0-1,0-1 1,0 1 0,0 1-1,0-1 1,0 0-1,0 1 1,0-1-1,0 1 1,-1 0-1,1 0 1,0 0-1,0 0 1,-1 1-1,5 2 1,-1-1-7,-1 1 1,0-1-1,0 1 0,0 1 1,-1-1-1,1 0 1,-1 1-1,0 0 0,0 0 1,-1 0-1,3 6 1,2 9 18,-1 0 0,-1 0 1,-1 0-1,5 36 1,-5-25 88,9 33 0,-11-53-48,-3-8-35,1-1 0,-1 0 0,1 1 0,0-1 0,-1 0 0,1 1 0,0-1 0,1 0 0,-1 0 0,0 0-1,0 0 1,4 3 0,-5-5-11,0 0-1,0 1 1,1-1-1,-1 0 0,0 0 1,1 0-1,-1 0 1,0 0-1,0 0 1,1 0-1,-1 0 0,0 0 1,1 0-1,-1 0 1,0 0-1,0 0 1,1 0-1,-1-1 0,0 1 1,1 0-1,-1 0 1,0 0-1,0 0 0,1 0 1,-1-1-1,0 1 1,0 0-1,0 0 1,1 0-1,-1-1 0,0 1 1,0 0-1,0 0 1,0-1-1,1 1 1,-1 0-1,0 0 0,0-1 1,0 1-1,0-1 1,6-13-1076,-4 10-771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17.930"/>
    </inkml:context>
    <inkml:brush xml:id="br0">
      <inkml:brushProperty name="width" value="0.05" units="cm"/>
      <inkml:brushProperty name="height" value="0.05" units="cm"/>
      <inkml:brushProperty name="color" value="#F6630D"/>
    </inkml:brush>
  </inkml:definitions>
  <inkml:trace contextRef="#ctx0" brushRef="#br0">0 1511 8648,'0'0'4857,"17"-17"-4565,51-55-8,-63 66-234,0-1 0,0 0 1,0 0-1,-1 0 0,0-1 0,-1 1 0,5-12 1,2-7 96,55-84 502,-45 79-370,-1-1 0,19-44 0,-23 42 198,22-40 0,-37 74-465,1-1-1,-1 1 1,0-1-1,0 1 1,1-1-1,-1 1 0,0-1 1,0 1-1,1-1 1,-1 1-1,1-1 1,-1 1-1,0 0 1,1-1-1,-1 1 1,1 0-1,-1-1 1,1 1-1,-1 0 1,1 0-1,-1-1 1,1 1-1,-1 0 1,1 0-1,0 0 1,-1 0-1,1 0 1,-1 0-1,1 0 0,-1 0 1,1 0-1,0 0 1,-1 0-1,1 0 1,-1 0-1,1 0 1,-1 0-1,1 1 1,-1-1-1,1 0 1,-1 0-1,1 1 1,-1-1-1,1 0 1,-1 1-1,1-1 1,-1 0-1,0 1 1,1-1-1,-1 1 1,0-1-1,1 1 0,-1-1 1,1 2-1,18 35 139,-14-27-104,8 20 5,-2 1-1,-1 0 1,8 37 0,11 101 22,-24-138-63,0 1 13,-2 1 0,-1 0 0,-1 0 0,-2-1 0,-9 57 0,10-87-17,0 1 1,-1 0 0,1-1 0,-1 1-1,0-1 1,0 1 0,0-1-1,0 1 1,0-1 0,0 1-1,-1-1 1,1 0 0,-1 0-1,0 0 1,1 0 0,-1 0-1,0 0 1,0 0 0,-4 2 0,3-3 1,1 0 0,-1-1 0,0 1 0,1-1 0,-1 1 0,0-1 0,1 0 0,-1 0 0,0 0 0,1-1 0,-1 1 0,0 0 0,1-1 0,-1 0 0,1 0 0,-1 0 0,1 0 0,-1 0 0,-3-3 0,-17-9 62,2-2-1,0-1 0,-22-20 0,-15-12 117,46 34-117,12 13-57,-1 0-1,1 0 1,-1 0-1,0 0 1,1 0-1,-1 0 1,0 0-1,0 0 1,0 0 0,0 0-1,0 1 1,0-1-1,0 0 1,0 1-1,0-1 1,-2 0-1,3 1-10,0 0 0,0 0-1,-1 0 1,1 0 0,0 0-1,0 0 1,0 0 0,-1 0 0,1 0-1,0-1 1,0 1 0,0 0-1,-1 0 1,1 0 0,0 0-1,0 0 1,0 0 0,0 0-1,-1-1 1,1 1 0,0 0-1,0 0 1,0 0 0,0 0-1,0-1 1,0 1 0,0 0-1,-1 0 1,1 0 0,0-1 0,0 1-1,0 0 1,0 0 0,0 0-1,0-1 1,0 1 0,0 0-1,0 0 1,0 0 0,0-1-1,0 1 1,0 0 0,0 0-1,0-1 1,18 6 4,0 2-18,0 0 0,1-2-1,-1 0 1,1-1-1,0 0 1,0-2-1,24 0 1,-29-2 16,-1-1 0,0 0 0,0-1-1,0-1 1,0 0 0,-1-1 0,1 0 0,-1-1 0,0 0-1,0-1 1,17-11 0,-12 4 22,0-1-1,-1-1 1,0 0-1,-1-1 1,-1 0-1,20-31 1,-10 8 43,-1-2 0,20-48 0,-15 13 31,-3-2 1,20-107-1,-31 121-52,56-264 153,-46 215-138,-10 58-38,-3 0 0,-2-1 0,1-66 0,-10 63-18,-4 63-6,-1 5 0,-13 40 3,-3 7 41,-18 78 0,25-62 5,-6 94-1,9 76 5,8-144-38,16 248-37,-2 15 428,-10-378-322,2 0-1,0 0 0,1 0 0,12-30 0,-1 4-13,2 0 0,43-76 0,-57 114-61,8-13 2,0 1 0,1 0 1,0 1-1,20-20 0,-23 28 6,-6 4-18,0 1 0,1-1 0,0 1 0,-1 0 1,6-2-1,-8 4 0,-1 1 0,1-1 1,0 1-1,0-1 0,0 1 0,0 0 0,0-1 1,1 1-1,-1 0 0,0 0 0,0 0 1,0 0-1,0 0 0,0 0 0,0 0 0,0 0 1,0 1-1,0-1 0,0 0 0,0 0 1,0 1-1,0-1 0,0 1 0,0-1 0,0 1 1,0-1-1,0 1 0,1 1 0,1 1-1,-1 0-1,1 1 0,-1-1 0,0 0 0,1 1 1,-2 0-1,1-1 0,0 1 0,-1 0 0,1 0 1,-1 0-1,0 0 0,0 8 0,1 6-20,-1 33 1,-2-33 18,1-9 0,0 13-12,0 1 0,1 0-1,1-1 1,1 1 0,11 39 0,-12-56 11,0-1 0,0 0 0,1 0 1,-1 0-1,1 0 0,0-1 0,1 1 0,-1-1 0,1 0 1,0 0-1,0 0 0,0 0 0,0-1 0,1 0 0,6 4 0,-6-5 7,0 0 0,0 0-1,0-1 1,1 1-1,-1-1 1,0-1 0,1 1-1,-1-1 1,0 0-1,1 0 1,-1 0 0,1-1-1,-1 0 1,0 0-1,8-3 1,10-4 28,-1-1-1,-1-1 1,0-1 0,0-1-1,-1-1 1,-1-1 0,0 0-1,-1-1 1,0-1-1,-1-1 1,-1-1 0,19-26-1,-22 28 21,-11 14-40,1 0 0,-1 0 1,0 0-1,0-1 0,0 1 1,0-1-1,-1 1 0,1-1 0,-1 0 1,1 0-1,-1 1 0,0-1 1,0 0-1,0 0 0,-1 0 1,1 0-1,-1 0 0,1-4 1,-1 7-10,0 0 0,0 0 0,0-1 0,0 1 0,-1 0 0,1 0 0,0-1 0,0 1 0,0 0 0,0 0 0,0 0 0,0-1 0,0 1 0,-1 0 0,1 0 0,0 0 0,0-1 0,0 1 0,0 0 0,-1 0 0,1 0 0,0 0 0,0 0 0,0 0 0,-1-1 0,1 1 0,0 0 0,0 0 1,0 0-1,-1 0 0,1 0 0,0 0 0,0 0 0,-1 0 0,1 0 0,0 0 0,0 0 0,-1 0 0,1 0 0,0 0 0,0 0 0,-1 0 0,1 0 0,0 0 0,0 1 0,0-1 0,-1 0 0,1 0 0,0 0 0,0 0 0,0 0 0,-1 0 0,1 1 0,0-1 0,0 0 0,0 0 0,0 0 0,0 1 0,-1-1 0,1 0 0,0 0 0,0 1 1,-14 16-13,11-13 14,-8 10-6,0 1-1,2 0 1,-1 1 0,2 0-1,0 0 1,-6 21 0,12-30 2,0 0 0,0 1 0,1-1 0,0 0 0,1 1 0,-1-1 0,2 0 0,0 9 0,-1-12 1,1 0 0,0 0 0,1 0 0,-1 0 0,1 0 0,-1 0 1,1 0-1,0 0 0,1-1 0,-1 1 0,1-1 0,-1 1 0,1-1 0,0 0 0,4 3 0,-4-4 3,0 0-1,0 1 1,0-1 0,0-1-1,1 1 1,-1 0-1,1-1 1,-1 0-1,1 0 1,0 0-1,-1 0 1,1 0 0,0-1-1,7 1 1,-5-2 6,0 0 1,-1 1 0,1-2-1,0 1 1,0-1 0,-1 0-1,1 0 1,9-6 0,-5 3 3,-1-1 1,-1 0-1,1-1 1,-1 0 0,0-1-1,-1 1 1,0-1-1,0-1 1,0 1-1,6-14 1,-10 17 4,-1-1 1,0 1-1,-1-1 1,1 0-1,-1 0 0,0 0 1,0 0-1,-1 0 1,0 0-1,0 0 1,0 0-1,-1 1 0,0-1 1,0 0-1,-1 0 1,1 0-1,-1 1 1,0-1-1,-1 0 0,1 1 1,-1 0-1,0 0 1,-1 0-1,1 0 0,-1 0 1,-5-4-1,5 5-2,0 0 0,0 1-1,-1-1 1,1 1 0,-1 0-1,0 1 1,0-1 0,0 1 0,0 0-1,0 0 1,-1 1 0,-9-2-1,8 4-7,6 2-6,2-3-3,0 1 0,0-1 0,-1 0 0,1 1 0,0-1 0,0 0 0,0 1 0,0-1 0,-1 0 0,1 0 0,0 0 0,0 0 0,0 0-1,0 0 1,0 0 0,1 0 0,76-5-89,155-16-36,-169 11 93,250-33-140,-233 28 202,-81 14-27,0 1 0,1 0 0,-1 0 0,0 0 0,1 0 1,-1 0-1,0 0 0,1 0 0,-1 0 0,0 0 0,1 0 0,-1 0 0,1 0 0,-1 0 0,0 0 1,1 0-1,-1 0 0,0 0 0,1 1 0,-1-1 0,0 0 0,0 0 0,1 0 0,-1 0 1,0 1-1,1-1 0,-1 0 0,0 0 0,0 1 0,1-1 0,-1 0 0,0 0 0,0 1 0,0-1 1,1 0-1,-1 1 0,0-1 0,0 0 0,0 1 0,0-1 0,0 0 0,0 1 0,0-1 0,0 0 1,0 1-1,0-1 0,0 0 0,0 1 0,0-1 0,0 1 0,0-1 0,0 0 0,0 1 0,0-1 1,0 0-1,-1 1 0,1-1 0,0 0 0,0 0 0,0 1 0,-1-1 0,1 0 0,0 1 0,0-1 1,-1 0-1,-17 26 72,15-22-59,-10 13 15,2-1 19,-1-1 0,-17 17 0,27-30-43,0 0 1,0 0-1,1 0 0,-1 0 0,1 0 0,0 0 0,0 1 0,0-1 0,0 1 0,0-1 1,0 1-1,0-1 0,0 5 0,1-6-5,0 1 1,0-1 0,0 0 0,0 0-1,0 1 1,0-1 0,0 0-1,0 0 1,0 1 0,1-1-1,-1 0 1,1 0 0,-1 0-1,0 0 1,1 0 0,0 1-1,-1-1 1,1 0 0,0 0-1,0 0 1,-1 0 0,1-1-1,0 1 1,0 0 0,0 0-1,0 0 1,0-1 0,0 1-1,0-1 1,2 1 0,2 1 3,1 0 1,0-1 0,0 0 0,0-1-1,0 1 1,0-1 0,1 0 0,-1-1-1,0 1 1,0-1 0,0 0 0,-1-1-1,1 1 1,0-1 0,0-1 0,-1 1-1,1-1 1,-1 0 0,0 0 0,0 0 0,0-1-1,0 1 1,-1-1 0,1-1 0,-1 1-1,0-1 1,4-5 0,-3 4 12,-1 0 0,1 0 0,-1 0 0,-1-1 1,1 0-1,-1 1 0,-1-1 0,1 0 0,-1 0 0,0-1 0,-1 1 1,1 0-1,-1-1 0,-1 1 0,0 0 0,0-1 0,0 1 0,-1-1 1,0 1-1,0 0 0,-1-1 0,-2-6 0,-1 3 14,-7-14-17,12 24-16,-1 0 0,0 0 0,0 0 0,0 0 0,0 1 0,0-1 0,0 0 0,0 0 0,0 1 0,0-1 0,0 1 1,0-1-1,0 1 0,-1 0 0,1-1 0,0 1 0,0 0 0,-1 0 0,1-1 0,-2 1 0,4 0-1,-1 0 0,1 0 0,-1 0 0,1 0 0,-1 0 0,0-1 0,1 1 0,-1 0 1,1 0-1,-1-1 0,0 1 0,1 0 0,-1-1 0,0 1 0,1 0 0,-1-1 0,0 1 0,0 0 0,1-1 0,-1 1 0,0-1 0,0 1 1,0-1-1,1 1 0,-1 0 0,0-1 0,0 1 0,0-1 0,0 1 0,0-1 0,0 1 0,0-1 0,0 1 0,0-1 0,0 1 0,0-1 1,0 1-1,-1 0 0,1-1 0,0 1 0,0-1 0,0 1 0,0-1 0,-1 1 0,1 0 0,0-1 0,-1 1 0,1 0 0,0-1 0,-1 1 1,1 0-1,0-1 0,-1 1 0,1 0 0,0 0 0,-1-1 0,1 1 0,-1 0 0,1 0 0,-1 0 0,1 0 0,0-1 0,-1 1 0,1 0 1,-1 0-1,0 0 0,9 0-7,-1-1 0,1 0-1,-1 0 1,0-1 0,1 0 0,-1 0 0,0-1 0,0 0 0,10-6 0,6-5-6,29-23-1,-27 18 7,-5 3 6,0 0 0,-1-2 1,-1 0-1,0-1 0,-2-1 0,0-1 0,-2 0 1,0-1-1,-1-1 0,15-35 0,-6 4 33,-1-2 0,-4 0 0,12-58 0,-23 80-11,-1 0-1,-2 0 0,-1 0 0,-1 0 1,-3-1-1,-7-51 0,8 69-6,1 15-13,0 0 0,0 0 1,0 0-1,0 0 0,0 0 0,0 0 1,-1 0-1,1 0 0,-1 0 0,1 1 0,-1-1 1,0 0-1,0 0 0,-1-2 0,1 4 0,1 1-1,-1-1 0,1 1 1,-1-1-1,1 1 0,-1-1 1,1 1-1,-1-1 0,1 1 1,0-1-1,-1 1 0,1-1 1,0 1-1,-1 0 0,1-1 1,0 1-1,0-1 0,-1 1 1,1 0-1,0-1 0,0 1 1,0 0-1,0 1 0,-19 159-95,14-104 76,-2 24-33,4 0 1,4 0-1,3 1 1,4-1-1,3-1 0,31 113 1,-30-156 19,1-1 0,1 0 0,2-1 0,2-1 0,27 41 0,-40-69 26,0 0 1,0 1 0,0-2-1,1 1 1,0-1-1,0 0 1,0 0-1,1 0 1,8 4-1,-12-7-11,0-1-1,0 1 0,0-1 1,0 0-1,1 0 0,-1-1 1,0 1-1,0-1 1,1 1-1,-1-1 0,0 0 1,1 0-1,-1-1 0,0 1 1,0-1-1,1 1 1,-1-1-1,0 0 0,0 0 1,0 0-1,0-1 0,0 1 1,0-1-1,3-2 1,10-9-2967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18.247"/>
    </inkml:context>
    <inkml:brush xml:id="br0">
      <inkml:brushProperty name="width" value="0.05" units="cm"/>
      <inkml:brushProperty name="height" value="0.05" units="cm"/>
      <inkml:brushProperty name="color" value="#F6630D"/>
    </inkml:brush>
  </inkml:definitions>
  <inkml:trace contextRef="#ctx0" brushRef="#br0">0 104 11256,'0'0'752,"101"-35"-504,-27 19 240,13-2 0,0 7 32,1-2 0,-14 5-8,-8 5 8,-5 6-48,-11 5 16,-2 0-73,-3 0-7,5 0-200,-2 2 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22.219"/>
    </inkml:context>
    <inkml:brush xml:id="br0">
      <inkml:brushProperty name="width" value="0.05" units="cm"/>
      <inkml:brushProperty name="height" value="0.05" units="cm"/>
      <inkml:brushProperty name="color" value="#F6630D"/>
    </inkml:brush>
  </inkml:definitions>
  <inkml:trace contextRef="#ctx0" brushRef="#br0">67 1437 6728,'0'0'4737,"17"1"-4497,58 0 1,-68-1-188,1-1 0,-1 0 0,0-1-1,0 0 1,0 0 0,0 0 0,0-1-1,-1 0 1,1-1 0,-1 1 0,0-1-1,10-8 1,-5 2 103,1-1-1,-2 0 1,0-1 0,10-15-1,-15 20-53,-1 0 1,0-1-1,0 1 0,-1-1 0,0 0 0,0 0 0,0 0 1,-1 0-1,-1-1 0,1 1 0,-2 0 0,1-12 0,-1 15-50,0 1 0,0 0 0,-1-1 0,0 1 1,1 0-1,-2-1 0,1 1 0,0 0 0,-1 0 0,0 0 0,0 0 0,0 0 0,0 0 0,-1 1 0,0-1 0,1 1 0,-1 0 0,0-1 0,-1 1 0,1 0 0,0 1 0,-1-1 0,0 1 0,-6-4 1,4 4-11,0-1 0,0 1 0,1 1 0,-1-1 0,0 1 1,-1 0-1,1 0 0,0 1 0,0 0 0,0 0 0,0 0 1,0 1-1,-11 2 0,9 0-6,-1 0 1,1 0-1,0 1 0,0 0 1,0 0-1,1 1 0,-1 0 1,-11 10-1,7-3 4,0 0-1,1 1 0,1 0 1,0 1-1,0 0 1,1 0-1,1 1 1,1 0-1,-10 28 0,14-33-15,0 0 0,1 1-1,0-1 1,1 1 0,0-1-1,0 1 1,1 0 0,1-1-1,0 1 1,4 19 0,-3-24-13,0 0 0,0-1 0,0 1 0,0-1 0,1 1 0,0-1 0,0 0 0,1 0 0,-1 0-1,1-1 1,0 1 0,0-1 0,1 0 0,-1 0 0,1 0 0,0-1 0,0 0 0,0 0 0,1 0 0,10 4 0,-1-3 8,0 0-1,0-2 0,0 1 1,0-2-1,1 0 1,-1-1-1,1-1 0,-1 0 1,0-1-1,1 0 1,-1-1-1,0-1 0,14-6 1,9-4 35,-1-2 0,0-2 0,61-39-1,-67 36-5,-2-2-1,0-1 0,-2-1 0,-1-2 0,0 0 1,-2-2-1,-2 0 0,0-2 0,-2 0 0,-2-2 0,-1 0 1,25-65-1,-1-26 65,-6-2 0,-4-1 1,13-134-1,-35 195-66,-2 29 2,-2-1 1,-2 1-1,-1-1 1,-4-48-1,1 80-35,0-1-1,-1 1 1,1 0-1,-1 0 1,0 0 0,-1 1-1,-3-8 1,6 12-12,-1 0 1,0 0 0,1 0 0,-1 0-1,0 0 1,0 0 0,1 0 0,-1 0 0,0 0-1,0 1 1,0-1 0,0 0 0,0 1-1,0-1 1,0 1 0,0-1 0,0 1-1,0-1 1,-1 1 0,1 0 0,0-1-1,0 1 1,0 0 0,0 0 0,-1 0-1,1 0 1,0 0 0,0 0 0,0 0-1,0 1 1,-1-1 0,1 0 0,0 1-1,0-1 1,0 1 0,0-1 0,0 1-1,0-1 1,0 1 0,0 0 0,0-1-1,0 1 1,0 0 0,0 0 0,0 1-1,-7 5-2,1 0 0,1 1 0,-1 0-1,1 1 1,1-1 0,-6 11 0,-27 62-19,24-48 10,-10 26-37,2 0-1,4 1 1,-13 69 0,-12 190-131,40-257 142,2-1 1,2 1-1,4-1 1,2 0-1,3 0 0,26 90 1,-30-133 29,0 0-1,2-1 1,0 1 0,1-1 0,1-1-1,0 0 1,1 0 0,21 22 0,-26-32 14,-1-1 1,1 0 0,0-1-1,0 0 1,1 0 0,-1 0-1,1 0 1,0-1 0,0 0-1,0-1 1,0 0 0,0 0-1,1 0 1,-1-1 0,0 0-1,1 0 1,-1-1 0,1 0-1,-1-1 1,10 0 0,-8-1 0,0 0 1,1 0-1,-1-1 1,0 0-1,0 0 0,0-1 1,-1 0-1,1-1 1,-1 0-1,0 0 1,0-1-1,-1 0 1,0 0-1,0 0 1,9-11-1,-7 5 4,1-1 0,-2 1 0,0-1-1,0-1 1,-1 0 0,-1 0 0,5-17 0,-9 26-5,-1 0 1,0 0-1,-1 0 1,1 0-1,-1 0 0,0 0 1,0 0-1,0 0 1,-1 0-1,0 0 0,0 0 1,0 0-1,0 0 1,-1 0-1,0 0 0,0 1 1,0-1-1,-1 1 1,0-1-1,0 1 0,0 0 1,0 0-1,0 0 1,-1 1-1,-5-5 0,2 1 9,1 2 12,0 0-1,0 0 0,-1 0 1,-11-6-1,15 10-20,1 0 0,-1 0 0,0 0 1,0 1-1,0-1 0,0 1 0,0-1 0,0 1 0,0 0 0,0 0 0,0 0 0,0 1 0,0-1 0,0 1 0,1 0 0,-4 1 0,0-1 0,1 2 1,-1-1-1,1 0 0,0 1 0,0 0 0,0 0 0,0 1 0,1-1 0,-1 1 0,1 0 0,0 0 0,0 1 0,1-1 1,-1 1-1,1 0 0,0 0 0,0 0 0,-2 6 0,2-3 2,0 0 0,1 0 0,0 0 0,1 1 0,0-1 0,0 1 0,1-1 0,0 1 0,0-1 0,1 1 0,3 14 0,-3-15 4,1-1 1,1 1-1,-1-1 1,1 0 0,0 0-1,1 0 1,-1-1-1,2 1 1,-1-1-1,0 0 1,1 0 0,0-1-1,10 9 1,-7-8 6,1 0 0,-1 0 0,1-1 1,1 0-1,-1-1 0,1 0 1,0 0-1,-1-1 0,12 2 0,0-2 29,0 0 1,0-1-1,0-2 0,0 0 0,0-1 0,0-1 0,0-1 0,0-1 0,24-8 0,-2-3 67,-1-2 0,0-2-1,-2-1 1,46-32 0,-59 37-17,35-15 0,-35 17-20,43-25 0,-59 29-72,-9 8-2,-1-1 0,1 1 0,0 0 0,-1 0 0,1-1 0,0 1 0,0 0 0,-1 1 0,1-1 0,0 0 0,0 0 1,0 1-1,0-1 0,4 0 0,-6 1-5,1 1 0,-1-1 0,0 0 1,0 0-1,1 0 0,-1 0 0,0 0 1,0 0-1,1 0 0,-1 0 0,0 0 0,0 0 1,1 0-1,-1-1 0,0 1 0,0 0 1,0 0-1,1 0 0,-1 0 0,0 0 1,0 0-1,1 0 0,-1-1 0,0 1 0,0 0 1,0 0-1,0 0 0,1-1 0,-1 1 1,0 0-1,0 0 0,0 0 0,0-1 0,0 1 1,0 0-1,0 0 0,0 0 0,1-1 1,-1 1-1,0 0 0,0 0 0,0-1 1,0 1-1,0 0 0,0 0 0,0-1 0,0 1 1,-1 0-1,1 0 0,0-1 0,0 1 1,0 0-1,0-1 2,-1 1 1,1-1-1,0 1 0,-1 0 1,1-1-1,0 1 0,-1 0 1,1-1-1,-1 1 0,1 0 1,-1-1-1,1 1 0,-1 0 1,1 0-1,-1 0 0,1 0 1,-1-1-1,1 1 0,-1 0 1,1 0-1,-1 0 0,1 0 1,-1 0-1,1 0 0,-1 0 1,1 0-1,-1 0 0,1 1 1,-2-1-1,-21 9 26,-1 0 1,1 2-1,1 0 0,0 2 1,-24 18-1,40-27-28,0 1 1,0 0-1,0 0 0,1 1 0,0 0 1,0-1-1,1 2 0,0-1 1,0 0-1,0 1 0,-5 14 1,8-18-2,0 1 0,0-1 1,0 0-1,1 1 0,-1-1 1,1 1-1,0-1 0,0 1 1,0 0-1,0-1 0,1 1 1,-1-1-1,1 1 0,0-1 1,0 0-1,0 1 1,1-1-1,-1 0 0,1 0 1,0 0-1,-1 0 0,2 0 1,-1 0-1,0 0 0,0-1 1,1 1-1,5 3 0,0 0 0,1 0 0,0-1 0,0 0 0,0 0 0,1-1 0,-1-1 0,1 0 0,0 0 0,0 0 0,1-2 0,-1 1 0,0-1 0,1-1 0,-1 1 0,0-2 0,17-2 0,-3-1 0,0-1 0,0-1 0,0-2 0,-1 0 0,43-22 0,-41 16 11,0-1 0,-1-1 0,0-2 0,-1 0-1,-1-2 1,-1 0 0,-1-1 0,-1-1 0,-1-1-1,22-36 1,-17 21 9,-3-2 1,-1 0-1,-2-1 0,-2-1 0,-1-1 0,9-51 0,39-264 164,-30 163-94,-29 171-82,-1-1 0,-2-28 0,0 35-22,-1 8-14,-3 8-16,3 3 39,1 0-1,-1 0 1,0 0-1,1-1 1,-1 1 0,1 0-1,-1 0 1,1 0-1,-1 0 1,1 0 0,0 0-1,-1 0 1,1 0-1,0 2 1,-28 163-187,7 1 0,3 321 0,19-456 165,2-1-1,0 1 1,13 50 0,-11-67 23,0 0 1,0 1 0,1-2 0,1 1 0,1-1-1,0 0 1,1-1 0,0 1 0,11 11 0,-16-22 5,0 1 0,-1-1 1,1 0-1,0-1 0,0 1 1,1-1-1,-1 0 0,1 0 0,-1 0 1,1 0-1,-1-1 0,1 0 1,0 0-1,0 0 0,0 0 1,-1-1-1,1 0 0,0 0 1,0 0-1,0 0 0,0-1 0,0 0 1,-1 0-1,1-1 0,0 1 1,5-3-1,-2 0 10,0 1 0,-1-1 0,0 0 0,1 0 0,-2-1 0,1 0 0,0-1-1,-1 1 1,0-1 0,0 0 0,-1-1 0,0 1 0,0-1 0,7-13 0,-1-1 31,-8 16-26,-1 1-1,1-1 0,-1 1 0,0-1 0,0 0 0,-1 0 0,1 0 1,-1 0-1,0 0 0,0-1 0,-1 1 0,1 0 0,-2-6 0,1 10-9,0 0 0,0 0 0,0 0 0,0 0 0,0 0 0,-1 0 0,1 1 0,0-1 0,-1 0-1,1 0 1,-1 0 0,1 0 0,-1 1 0,1-1 0,-1 0 0,0-1 0,0 2-2,1 0 1,-1 0-1,1 0 1,0-1-1,-1 1 1,1 0-1,-1 0 1,1 0-1,-1 0 1,1 0-1,-1 0 1,1 0-1,-1 0 1,1 0-1,-1 0 1,1 0-1,-1 0 1,1 0-1,-1 0 1,1 0-1,-1 1 1,0-1-1,-1 1 6,1 0 0,-1 0 1,0 1-1,0-1 0,1 0 0,-1 1 1,0 0-1,1-1 0,0 1 0,-1 0 1,-1 3-1,0-1 2,0 1-1,0 0 1,1 0-1,-1 0 1,1 1 0,0-1-1,1 0 1,-1 1 0,1-1-1,0 1 1,1 0-1,-1-1 1,1 1 0,1 8-1,1-3-1,0 0 1,1-1-1,1 1 0,-1 0 0,2-1 1,0 0-1,0 0 0,1 0 0,0-1 0,7 10 1,-7-12-5,0 0 1,0-1 0,1 0 0,0 0 0,0 0 0,1-1 0,-1 0-1,1 0 1,0-1 0,0 0 0,1 0 0,16 4 0,-8-5 12,0-1 0,0-1 0,-1-1 1,1 0-1,0-1 0,0-1 0,-1 0 1,1-2-1,-1 0 0,31-12 0,-25 6 25,-1-2 0,-1 0 0,24-19 0,-33 23-22,2-3 37,0-1 0,23-25 0,-7 5 72,-20 18-69,-10 11-22,-4 9-25,-1 3-12,0 0 0,1 0 0,0 0 0,1 1 0,0-1 0,-5 21 0,8-27-7,1 0 0,-1 0 1,1 0-1,0 0 0,0 0 0,0 0 0,0 0 1,1 1-1,-1-1 0,1 0 0,0 0 0,1 3 0,-1-4 0,0 0 0,0 0 0,1 0 0,-1-1 0,0 1-1,1-1 1,-1 1 0,1-1 0,0 1 0,0-1 0,-1 0-1,1 1 1,0-1 0,0 0 0,0 0 0,0-1-1,0 1 1,0 0 0,3 0 0,-1-1 4,0 1 0,0-1 0,0 0 1,0 0-1,0 0 0,0-1 0,0 1 0,0-1 0,-1 0 0,1 0 1,0 0-1,0-1 0,-1 1 0,1-1 0,-1 0 0,1 0 0,-1 0 1,0-1-1,0 1 0,5-6 0,-2 3 13,0-1 0,-1 0 0,0 0 0,0-1 0,-1 0 0,0 1 0,0-2 0,0 1 0,3-10 0,-4 5 11,0 0 1,-1-1-1,0 1 1,-1-1-1,0-12 1,-1 17-11,0 1 1,-1-1 0,1 1 0,-2-1 0,1 1-1,-1-1 1,0 1 0,-1 0 0,-5-12 0,6 17-13,-1-1 1,1 1 0,0-1-1,0 1 1,-1 0 0,1 0-1,-1 0 1,0 1 0,1-1 0,-1 1-1,0-1 1,0 1 0,0 0-1,-4-1 1,-19-10-23,20 11-43,13 2 25,127-7-172,-88 2 148,-31 2 38,0 1 1,0 1 0,0 0-1,25 3 1,-35-2 21,0 0 0,-1 1-1,1-1 1,-1 1 0,1 0 0,-1 0-1,0 0 1,1 1 0,-1 0 0,-1-1 0,1 2-1,0-1 1,-1 0 0,1 1 0,-1-1-1,0 1 1,0 0 0,4 8 0,-1 0 20,0 0 1,-1 0-1,-1 0 1,0 1 0,-1-1-1,0 1 1,1 14 0,0 92 275,-4-90-187,0-28-98,0 1 0,0-1 1,0 1-1,0-1 1,0 0-1,1 1 1,-1-1-1,0 1 1,1-1-1,-1 0 1,0 1-1,1-1 1,0 0-1,-1 1 1,1-1-1,1 2 0,-1-3-2,0 1-1,-1-1 0,1 1 0,0-1 1,-1 0-1,1 0 0,0 1 0,-1-1 0,1 0 1,0 0-1,0 0 0,-1 0 0,1 0 0,0 0 1,0 0-1,-1 0 0,1 0 0,0 0 1,-1 0-1,1-1 0,0 1 0,0 0 0,0-1 1,6-2 28,-1-1 0,0 0 0,1 0 0,-1-1 0,5-5 0,-6 6-30,117-109 293,-65 64-153,-36 32-95,-20 16-50,-1 1 0,1-1 0,0 1 0,0 0 0,-1-1 0,1 1-1,0 0 1,0-1 0,0 1 0,-1 0 0,1 0 0,0 0 0,0 0 0,0 0 0,0 0 0,-1 0 0,1 0 0,0 0 0,0 0 0,0 0 0,0 1 0,-1-1 0,1 0 0,0 1 0,0-1-1,-1 0 1,1 1 0,0-1 0,0 1 0,-1-1 0,1 1 0,-1 0 0,1-1 0,0 1 0,-1-1 0,1 1 0,-1 0 0,1 1 0,22 37 4,-14-22 1,-1-7-11,0-1-1,1 0 1,0 0 0,0-1 0,1 0-1,0 0 1,0-1 0,1-1 0,0 0-1,0 0 1,0-1 0,1-1-1,0 1 1,0-2 0,0 0 0,0 0-1,19 1 1,-24-4-68,-1 1 1,0-1-1,0-1 0,0 1 1,0-1-1,0 0 0,0 0 0,0-1 1,10-4-1,7-10-3680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22.675"/>
    </inkml:context>
    <inkml:brush xml:id="br0">
      <inkml:brushProperty name="width" value="0.05" units="cm"/>
      <inkml:brushProperty name="height" value="0.05" units="cm"/>
      <inkml:brushProperty name="color" value="#F6630D"/>
    </inkml:brush>
  </inkml:definitions>
  <inkml:trace contextRef="#ctx0" brushRef="#br0">0 240 11256,'0'0'1236,"22"-10"-488,55-22 280,119-34 0,250-3 981,-233 44-1193,37 1-211,-129 11-3043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26.109"/>
    </inkml:context>
    <inkml:brush xml:id="br0">
      <inkml:brushProperty name="width" value="0.05" units="cm"/>
      <inkml:brushProperty name="height" value="0.05" units="cm"/>
      <inkml:brushProperty name="color" value="#F6630D"/>
    </inkml:brush>
  </inkml:definitions>
  <inkml:trace contextRef="#ctx0" brushRef="#br0">0 955 6328,'0'0'5369,"12"-13"-4873,47-56 397,67-102-1,-95 123-504,-2-1-1,-3-2 0,35-88 1,6-89 725,-55 185-857,-8 29-102,0 1 1,0-1-1,-2 1 0,0-1 0,0 0 1,-1-22-1,-1 35-132,0-1 1,0 1-1,0 0 0,-1-1 1,1 1-1,0-1 1,-1 1-1,1 0 1,-1-1-1,1 1 0,-1 0 1,0-1-1,1 1 1,-1 0-1,-1-2 0,1 3-9,1-1-1,-1 1 1,1 0-1,-1 0 0,0 0 1,1-1-1,-1 1 0,1 0 1,-1 0-1,1 0 0,-1 0 1,0 0-1,1 0 1,-1 0-1,1 0 0,-1 0 1,1 0-1,-1 0 0,1 1 1,-1-1-1,0 0 0,1 0 1,-1 0-1,1 1 1,-1-1-1,0 1 0,-3 2 20,0 0 0,0 1 0,0 0-1,1 0 1,-1 0 0,1 0 0,-4 6-1,-23 42 43,3 0 1,2 2-1,2 0 0,3 2 0,2 0 0,3 1 0,2 1 0,-7 71 0,16-85-4,1 0 1,4 66-1,0-91-29,2-1-1,0 0 1,1 0 0,0 0 0,2-1-1,0 0 1,1 0 0,16 29-1,-18-39-12,0 0 0,1 1 0,-1-2 0,2 1-1,-1-1 1,1 0 0,0 0 0,0-1 0,0 0 0,1 0-1,0-1 1,0 0 0,0 0 0,1-1 0,-1 0 0,1 0-1,-1-1 1,1 0 0,0-1 0,0 0 0,0 0-1,0-1 1,0 0 0,0 0 0,0-1 0,0-1 0,0 1-1,-1-1 1,1-1 0,0 0 0,-1 0 0,0 0 0,0-1-1,0-1 1,0 1 0,0-1 0,8-8 0,-3 2 29,0-1-1,-1 0 1,0-1 0,-1 0 0,-1-1 0,11-17 0,-9 8 28,0-1 1,-1 0 0,9-33 0,-4 4 38,27-76 236,-40 122-313,-1-1 1,0 1-1,-1 0 1,1-1-1,-1 0 1,-1 1-1,1-10 1,-1 17-42,1 0 0,0 0 0,0 0 0,0 0-1,0 0 1,0 0 0,0 0 0,-1 1 0,1-1 0,0 0 0,0 0 0,0 1 0,0-1-1,-1 0 1,1 1 0,0-1 0,0 1 0,0 0 0,22 18 6,-13-11-18,-1-1 0,18 11-1,3-2 0,0 1-21,1-1 1,0-2-1,48 15 0,-68-26 22,0 0-1,0-2 1,0 1-1,0-1 1,1-1-1,-1 0 1,0 0-1,0-1 1,0-1-1,0 0 0,0 0 1,0-1-1,0 0 1,18-10-1,-20 9 8,-1-1-1,0 0 1,0 0-1,-1-1 1,1 0-1,-1-1 1,-1 1-1,1-1 0,-1-1 1,0 1-1,-1-1 1,0 0-1,0 0 1,-1-1-1,4-8 1,-4 6 12,0 0 1,-1-1 0,-1 1-1,1 0 1,-2-1-1,0 1 1,0-1 0,-1 0-1,0 1 1,-1-1-1,-5-22 1,5 30-4,0 0 0,0 0 1,-1 0-1,0 1 0,1-1 1,-1 0-1,0 1 0,0-1 0,-1 1 1,1 0-1,-1 0 0,0 0 0,0 0 1,0 0-1,0 1 0,0-1 0,-1 1 1,1 0-1,-1 0 0,1 0 0,-1 0 1,0 1-1,1 0 0,-1-1 1,0 1-1,0 1 0,0-1 0,-7 0 1,6 1-5,1 0 1,0 0 0,-1 1 0,1-1 0,-1 1 0,1 0 0,0 0-1,0 1 1,-1-1 0,1 1 0,0 0 0,0 0 0,0 0 0,1 1-1,-1-1 1,1 1 0,-1 0 0,1 0 0,0 0 0,0 0 0,0 1 0,0-1-1,1 1 1,-1 0 0,-2 7 0,1 1 0,1 0 0,0 0 0,1 0 0,1 0 0,0 0 0,0 1 1,2-1-1,-1 0 0,1 0 0,1 1 0,0-1 0,1 0 0,0-1 0,1 1 0,10 21 0,-8-24-13,0 0-1,1-1 0,0 0 1,0 0-1,1 0 0,15 11 1,-6-7-14,1 0 1,26 13-1,-26-17 0,0-1 0,1 0 1,0-1-1,0-1 0,0-1 1,0-1-1,1 0 0,39-1 0,-19-4-39,1-2 1,-1-2-1,55-14 0,-58 8 41,-1-2 0,0-1 0,-1-2 0,36-23 0,-28 17 38,-33 17-12,0-1 0,0 0-1,0 0 1,-1-1-1,0 0 1,15-18 0,-24 26-6,0 0 0,0 0 0,0 0-1,1 0 1,-1-1 0,0 1 0,0 0 0,0 0 0,1 0 0,-1-1 0,0 1 0,0 0 0,0 0 0,0 0 0,0-1 0,0 1 0,1 0 0,-1 0 0,0-1 0,0 1 0,0 0 0,0 0 0,0-1 0,0 1 0,0 0 0,0 0-1,0-1 1,0 1 0,0 0 0,0 0 0,0-1 0,-1 1 0,1 0 0,0 0 0,0-1 0,0 1 0,0 0 0,0-1 0,-11 4 54,-16 13-3,1 1-18,1 1 0,1 2-1,0 0 1,2 2 0,0 0 0,1 1 0,-20 31 0,22-27-11,12-18-24,0 1 1,1-1-1,-1 1 0,2 0 1,0 1-1,0-1 0,1 1 1,0 0-1,1 0 0,-3 16 1,5-25-3,1 0 0,0-1 0,0 1 0,0 0 0,1-1 0,-1 1 1,0 0-1,1-1 0,-1 1 0,0-1 0,1 1 0,0 0 0,-1-1 0,1 1 1,0-1-1,0 0 0,0 1 0,0-1 0,0 0 0,0 0 0,0 1 1,1-1-1,-1 0 0,0 0 0,1 0 0,-1 0 0,1-1 0,-1 1 0,1 0 1,-1 0-1,1-1 0,-1 1 0,1-1 0,0 0 0,-1 1 0,1-1 1,0 0-1,-1 0 0,3 0 0,2 0-1,0 0 1,1-1-1,-1 1 1,0-1-1,0 0 1,0-1-1,0 0 1,0 0-1,9-4 1,-5 0 8,0-1 0,0 0 0,-1-1 0,1 0 0,-2-1 0,1 1 0,-1-2 0,-1 1 0,0-1 0,10-18 0,-3 2 23,-1-1 0,-1-1 0,9-33 0,2-40 173,-22 93-184,0-1-3,-2 8-14,1 1 1,0-1-1,0 1 1,0 0 0,0-1-1,0 1 1,0-1-1,0 1 1,0-1-1,0 1 1,0-1-1,0 1 1,0-1-1,0 1 1,0-1 0,0 1-1,0-1 1,1 1-1,-1-1 1,0 1-1,0-1 1,1 1-1,-1 0 1,0-1 0,0 1-1,1 0 1,-1-1-1,0 1 1,1 0-1,-1-1 1,1 1-1,-1 0 1,0 0-1,1-1 1,-1 1 0,1 0-1,0 0 1,3 10 11,14 37-58,25 50-1,-36-83 46,1 0 0,1 0 0,0-1 0,1 0 0,1-1 0,-1 0 0,23 19 0,-28-28 7,-1-1 0,1 1-1,-1-1 1,1 1 0,0-1 0,0-1-1,0 1 1,0-1 0,0 1 0,0-1-1,1-1 1,-1 1 0,0-1-1,0 0 1,1 0 0,-1-1 0,0 1-1,0-1 1,0-1 0,0 1 0,6-3-1,10-4 35,0-1 0,-1-1 0,31-20 0,-34 20-17,11-9 45,-2-1 0,0-1 0,31-32-1,-14 11 73,-31 30-77,-7 7-42,-1 1 0,1 0-1,-1-1 1,1 2-1,0-1 1,1 0 0,-1 1-1,8-3 1,-13 6-19,1 0 0,0 0 1,0 0-1,0 1 0,0-1 0,0 0 1,0 0-1,0 1 0,0-1 1,0 1-1,-1-1 0,1 1 0,0-1 1,0 1-1,0-1 0,-1 1 0,1 0 1,0-1-1,-1 1 0,1 0 0,-1 0 1,1-1-1,-1 1 0,1 0 0,-1 0 1,1 0-1,-1 0 0,0 0 1,1 1-1,10 32 42,-6-5-19,4 45 0,-7-51-8,0 1 0,2-1 0,0 0 0,10 26 0,-14-48-16,0-1-1,0 1 1,0-1-1,1 0 0,-1 1 1,0-1-1,0 1 1,0-1-1,1 1 1,-1-1-1,0 0 0,1 1 1,-1-1-1,0 0 1,1 1-1,-1-1 1,0 0-1,1 0 1,-1 1-1,1-1 0,-1 0 1,0 0-1,1 0 1,-1 1-1,1-1 1,-1 0-1,1 0 0,-1 0 1,1 0-1,-1 0 1,1 0-1,-1 0 1,1 0-1,-1 0 1,1 0-1,-1 0 0,0 0 1,1 0-1,-1-1 1,1 1-1,-1 0 1,1 0-1,-1 0 0,0-1 1,1 1-1,-1 0 1,1-1-1,-1 1 1,1-1-1,17-17 44,-18 18-43,39-49 77,126-142 194,-163 189-271,-1 0 1,1 1-1,1-1 0,-1 0 1,0 1-1,0-1 0,1 1 1,-1-1-1,0 1 0,1 0 1,0 0-1,-1 0 1,1 1-1,-1-1 0,1 1 1,5-1-1,-6 1-1,0 0 0,-1 1 0,1-1 0,0 1 0,0 0 0,0 0 0,0-1-1,0 1 1,-1 0 0,1 0 0,0 1 0,-1-1 0,1 0 0,-1 1 0,1-1 0,-1 0 0,0 1 0,1 0 0,-1-1 0,0 1 0,0 0 0,0 0 0,1 3 0,5 13 0,-1 1 1,0 0-1,-1 0 1,3 28 0,-7-31 17,2 0 1,0 0 0,1 0 0,0-1 0,1 1 0,1-1 0,1-1-1,8 16 1,-12-26-5,-1-1 0,0 0 0,1 0 1,0 0-1,0 0 0,0 0 0,0 0 0,0-1 0,1 0 0,-1 1 0,1-1 0,0 0 0,-1-1 0,9 3 0,-2-1 59,1-2 0,0 1 0,1-2 0,13 0 0,-24 0-66,0-1 0,0 1-1,0-1 1,0 0 0,0 0 0,0 1 0,0-1-1,0 0 1,0 0 0,-1 0 0,1 0-1,0 0 1,-1 0 0,1 0 0,0 0-1,-1 0 1,0 0 0,1-1 0,0-1-1,0-2 25,83-204 231,-69 171-257,-7 14 7,1 1 0,1 0 0,2 0 0,0 1 0,26-35 0,-38 56-17,1 1 1,-1-1 0,1 0 0,-1 0 0,1 0 0,0 0 0,0 1 0,-1-1 0,1 0-1,0 1 1,0-1 0,0 1 0,0-1 0,0 1 0,0-1 0,0 1 0,0 0 0,0-1-1,0 1 1,0 0 0,0 0 0,0 0 0,0 0 0,0 0 0,0 0 0,0 0-1,0 0 1,0 0 0,0 0 0,0 0 0,0 1 0,0-1 0,0 0 0,0 1 0,0-1-1,0 1 1,0-1 0,0 1 0,0 0 0,-1-1 0,1 1 0,0 0 0,1 1 0,3 4-10,-1 0 1,0 1 0,0-1 0,0 1 0,3 7 0,-1-1-1,31 73-31,-28-61 31,1 0 1,26 42 0,-25-50 9,1 3 4,2 0 0,26 29 0,-36-45-2,0 1-1,1-1 1,-1 0-1,1 0 0,0-1 1,1 1-1,-1-1 0,1-1 1,-1 1-1,1-1 0,0 0 1,0 0-1,0 0 0,0-1 1,8 1-1,-2-1-52,0-2 1,-1 0-1,1 0 0,13-3 1,-1-3-3248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30.481"/>
    </inkml:context>
    <inkml:brush xml:id="br0">
      <inkml:brushProperty name="width" value="0.05" units="cm"/>
      <inkml:brushProperty name="height" value="0.05" units="cm"/>
      <inkml:brushProperty name="color" value="#F6630D"/>
    </inkml:brush>
  </inkml:definitions>
  <inkml:trace contextRef="#ctx0" brushRef="#br0">1 1643 6424,'0'0'3530,"5"-16"-3002,50-155 323,38-110 88,-26 76-387,-14 41-144,170-511 1633,-221 670-1989,5-25 148,-6 28-175,-1 1 0,0-1 0,1 0 1,-1 1-1,0-1 0,0 1 1,-1-1-1,1 1 0,0-1 0,0 1 1,-1-1-1,1 0 0,-1 1 0,1 0 1,-2-3-1,2 4-14,-1 0 1,1 0 0,0 0-1,-1 0 1,1 0 0,0 0-1,-1 0 1,1 0 0,0 0-1,-1 0 1,1 0-1,0 0 1,-1 0 0,1 0-1,0 0 1,-1 0 0,1 0-1,0 1 1,-1-1-1,1 0 1,0 0 0,0 0-1,-1 0 1,1 1 0,0-1-1,0 0 1,-1 0-1,1 1 1,0-1 0,0 0-1,0 1 1,-1-1 0,1 0-1,0 1 1,0-1 0,0 1-1,-11 17 146,10-18-152,-7 17 101,1 1-1,-11 35 1,11-31-54,-33 111 289,6 1-1,-32 275 0,60-266-89,6-123-179,1 0 0,2 0 1,0 0-1,11 37 0,-14-53-53,1-1 0,1 0 0,-1 0-1,0 0 1,1 0 0,0 0-1,0 0 1,0 0 0,4 4-1,-5-6-11,1 0-1,-1 0 0,0 0 1,1 0-1,-1-1 0,1 1 1,-1-1-1,1 1 0,-1-1 1,1 0-1,-1 1 0,1-1 1,-1 0-1,1 0 0,-1 0 1,1 0-1,0 0 0,-1-1 1,1 1-1,-1 0 0,1-1 0,-1 1 1,2-1-1,9-5 16,-1 1 0,0-1 0,0-1 1,-1 0-1,0 0 0,0-1 0,-1 0 0,9-10 0,0 1 4,11-12 17,-1-2 0,-2-1 0,-1-1 0,-1-1-1,-2-1 1,25-52 0,84-239 245,-108 262-228,72-240 463,-95 303-517,40-132 748,-159 524 12,98-310-668,-28 114 27,-31 113 27,29-101-25,34-130-38,11-36-16,5-33-41,0 0 0,0 0 0,-1 0 0,1 0 0,-2-1 1,-2 9-1,24-57 206,1-1-113,47-75 0,106-104 169,-172 220-290,-1 1-1,1-1 0,0 0 0,-1 0 1,1 0-1,-1 1 0,1-1 1,0 1-1,0-1 0,0 0 1,-1 1-1,1-1 0,0 1 0,0-1 1,0 1-1,0 0 0,0-1 1,0 1-1,0 0 0,-1 0 0,1 0 1,0 0-1,0 0 0,0 0 1,0 0-1,0 0 0,0 0 0,0 0 1,0 0-1,0 0 0,0 1 1,0-1-1,0 0 0,0 1 1,0-1-1,-1 1 0,1-1 0,0 1 1,0-1-1,0 1 0,-1 0 1,1-1-1,0 1 0,0 1 0,3 3 4,0 1 1,0 0-1,-1 0 0,0 0 0,3 8 0,-3-5-6,42 119 28,-3-4-10,-29-92-5,-6-14 14,1 0 1,0-1-1,20 30 0,-27-45-8,1 0 0,0 0 1,0 0-1,1-1 0,-1 1 0,0 0 1,0-1-1,1 0 0,-1 0 0,5 2 1,16 10 167,-21-11-177,1 0 0,-1 0 0,1-1 0,-1 1 0,1-1 0,0 0 0,-1 0 1,1 0-1,0 0 0,0 0 0,0 0 0,0-1 0,0 0 0,0 1 1,0-1-1,0 0 0,0-1 0,0 1 0,0 0 0,0-1 0,-1 0 0,1 1 1,0-1-1,0 0 0,3-2 0,12-4 71,-16 7-77,0-1 0,0 1 0,0-1 0,0 1 0,0-1 0,0 0 0,0 0 0,-1 0 0,1 0 0,1-1 0,5-5 14,-1-1-1,-1 1 1,1-2 0,-1 1-1,-1 0 1,1-1 0,3-10-1,26-68 111,-27 58-48,-2 1 0,-1-1 0,-2 0 0,0-1 0,-3-47 0,0 61-39,0 10-34,0 0 1,1 0-1,0 0 1,0 0-1,1 0 1,0 0-1,0 0 0,0 0 1,1 1-1,-1-1 1,1 1-1,1 0 1,-1 0-1,1 0 1,0 0-1,0 0 1,0 1-1,10-7 1,-12 9-14,1 1 0,-1 0-1,1 0 1,0 0 0,-1 0 0,1 1 0,0-1-1,0 1 1,0 0 0,0 0 0,-1 0 0,1 0 0,0 0-1,0 0 1,0 1 0,-1-1 0,1 1 0,0 0-1,0 0 1,-1 0 0,1 0 0,-1 1 0,1-1 0,3 4-1,0-2-5,0 1 0,-1 0-1,0 0 1,0 1 0,0-1-1,-1 1 1,1 0 0,-1 1 0,6 9-1,-4 0-12,0 1 0,-1-1 0,-1 1 0,4 26-1,-3-14 2,2 11-8,-4-18 20,0 0 0,2 0 1,0-1-1,11 25 0,-15-41 11,1 0 0,0 0-1,0 0 1,0 0 0,1-1 0,-1 1-1,1-1 1,0 1 0,0-1-1,0 0 1,0 0 0,1 0-1,-1-1 1,1 1 0,0-1-1,0 0 1,0 0 0,0 0-1,0 0 1,0-1 0,0 0 0,1 0-1,-1 0 1,0 0 0,1 0-1,4-1 1,4-1 7,1-1 1,-1 0-1,0-1 1,1 0-1,-1-1 0,-1 0 1,1-1-1,-1-1 1,0 0-1,21-14 1,1-4 23,-1-1 0,36-35 0,-18 8 72,46-58 0,-82 95-22,-12 18-32,-5 10-33,-3 6-39,1 0 1,1 0-1,1 1 0,0 31 1,2-45 11,0-1 0,0 1-1,1 0 1,0 0 0,0 0 0,1-1 0,0 1 0,0-1-1,0 1 1,0-1 0,1 0 0,0 0 0,0 0 0,0 0-1,1 0 1,-1-1 0,1 1 0,0-1 0,9 7 0,-11-10 10,-1 0 0,1 0 1,0 0-1,-1 1 0,1-2 1,0 1-1,0 0 1,-1 0-1,1 0 0,0-1 1,0 1-1,0-1 1,0 0-1,0 0 0,0 1 1,0-1-1,0 0 0,0-1 1,0 1-1,0 0 1,0 0-1,0-1 0,0 0 1,0 1-1,0-1 1,-1 0-1,1 0 0,0 0 1,0 0-1,-1 0 0,1 0 1,0 0-1,-1 0 1,0-1-1,1 1 0,-1-1 1,0 1-1,1-1 1,0-2-1,2-2 12,-1-1 0,0 0 0,0 1 0,-1-1 1,1 0-1,-2 0 0,1 0 0,-1 0 0,1-13 0,-2-5 49,-2 1-1,0-1 1,-2 1-1,-7-30 1,10 50-49,0 0 1,0 1 0,-1-1 0,1 0 0,-1 1-1,0-1 1,0 0 0,0 1 0,-1 0 0,1 0-1,-1 0 1,0 0 0,0 0 0,0 0 0,0 1-1,0-1 1,0 1 0,-1 0 0,1 0 0,-1 0-1,0 1 1,1-1 0,-1 1 0,0 0 0,0 0-1,0 0 1,0 0 0,0 1 0,0-1 0,0 1-1,0 0 1,-6 1 0,8-1-15,1 1 0,0-1 0,0 0 0,0 0 0,0 1 1,0-1-1,0 1 0,0-1 0,0 1 0,0-1 0,0 1 0,1-1 0,-1 1 0,0 0 0,0-1 1,0 1-1,1 0 0,-1 0 0,0 0 0,1 0 0,-1 0 0,1 0 0,-1-1 0,1 1 1,-1 0-1,1 0 0,0 1 0,-1-1 0,1 0 0,0 0 0,0 0 0,0 0 0,0 0 1,0 0-1,0 0 0,0 0 0,0 0 0,0 0 0,1 0 0,-1 0 0,0 0 0,1 0 0,-1 0 1,1 0-1,-1 0 0,1 0 0,-1 0 0,1 0 0,0 0 0,-1 0 0,1-1 0,0 1 1,0 0-1,-1 0 0,1-1 0,0 1 0,0-1 0,2 2 0,5 2-13,0-1 0,0 1-1,1-2 1,0 1 0,-1-1 0,1 0-1,0-1 1,0 0 0,12 0 0,1-2 3,1 0 1,34-8-1,-42 5 24,1-1 0,-1 0-1,26-14 1,1 0 40,-10 1 31,0 0 89,-31 18-166,0 0 1,0 0 0,-1 0-1,1 0 1,0 0 0,0 0-1,-1 0 1,1 1-1,0-1 1,-1 0 0,1 0-1,0 1 1,-1-1-1,1 0 1,0 1 0,-1-1-1,1 1 1,-1-1 0,1 1-1,-1-1 1,1 1-1,-1 0 1,1-1 0,-1 1-1,1-1 1,-1 1-1,0 0 1,1-1 0,-1 1-1,0 0 1,0 0-1,0-1 1,1 1 0,-1 0-1,0 0 1,0-1 0,0 1-1,0 1 1,3 32 87,-3-18-70,-1 0-6,1 0 0,0 0 0,1-1 0,1 1 1,1-1-1,0 1 0,8 20 0,-11-34-16,1 0 1,0 0 0,0-1-1,0 1 1,0 0-1,0-1 1,0 1-1,1-1 1,-1 1 0,1-1-1,-1 0 1,1 0-1,-1 1 1,1-1-1,-1 0 1,1 0 0,0-1-1,0 1 1,0 0-1,2 0 1,-1 0 9,0-1 0,0 0 0,1 0 0,-1 0 0,0 0 0,0-1 0,1 1 0,-1-1 0,0 0 0,0 0 0,4-1 0,5-4 48,0 0-1,0-1 1,-1 0 0,19-17 0,81-80 274,-110 103-330,0 0-1,0 1 1,0-1 0,0 0-1,0 0 1,0 0 0,0 1-1,0-1 1,0 0 0,1 1-1,-1-1 1,0 1 0,1 0-1,-1-1 1,0 1 0,1 0-1,-1 0 1,2 0 0,-2 0-2,0 0 0,-1 0 0,1 1 0,0-1 0,0 1 1,0-1-1,-1 1 0,1-1 0,0 1 0,0-1 0,-1 1 0,1 0 1,-1-1-1,1 1 0,0 0 0,-1 0 0,1-1 0,-1 1 0,0 0 0,1 1 1,2 6-2,-1 0 1,0 0 0,0 0 0,0 15 0,0-8-3,-1-8-2,1-1 0,0 0-1,0 0 1,1 0 0,0 0-1,0 0 1,0-1 0,1 1-1,-1-1 1,1 0 0,1 0-1,-1 0 1,1 0 0,-1-1-1,1 0 1,1 0 0,-1 0-1,0-1 1,1 0 0,0 0-1,0 0 1,0 0 0,0-1-1,0 0 1,1-1 0,-1 1-1,0-1 1,8 0 0,6-1 4,-1-1-1,0-1 1,0 0 0,-1-2-1,1 0 1,-1-1 0,1-1 0,-1 0-1,-1-2 1,30-16 0,-26 11 16,-2 0 1,0-1-1,0 0 1,-2-2-1,1 0 1,-2-1-1,-1-1 1,19-27-1,-33 44-11,0-1 1,0 1-1,0-1 0,0 0 1,0 1-1,0-1 0,-1 0 0,1 0 1,-1 0-1,1 1 0,-1-1 1,0 0-1,1 0 0,-1 0 0,0 0 1,0 0-1,-1 0 0,1 0 1,0 1-1,-1-1 0,1 0 0,-1 0 1,1 0-1,-1 1 0,-1-3 0,2 4-2,0-1-1,0 1 0,-1 0 1,1 0-1,0 0 0,0-1 0,0 1 1,-1 0-1,1 0 0,0 0 0,0 0 1,0 0-1,-1-1 0,1 1 0,0 0 1,0 0-1,-1 0 0,1 0 0,0 0 1,0 0-1,-1 0 0,1 0 0,0 0 1,0 0-1,-1 0 0,1 0 0,0 0 1,0 0-1,-1 0 0,1 0 0,0 0 1,0 1-1,-1-1 0,1 0 0,0 0 1,0 0-1,0 0 0,-1 0 0,1 0 1,0 1-1,0-1 0,-9 10 15,7-6-11,-15 15 7,11-13-5,0 0 0,1 1 0,0 0-1,0 0 1,0 0 0,1 1 0,0-1 0,0 1 0,1 0 0,-3 10 0,6-14-8,-3 6-10,1-1 0,1 1 0,-2 19 1,4-26 5,-1 1 1,0 0-1,1-1 1,0 1-1,0-1 1,0 1 0,0-1-1,1 0 1,-1 0-1,1 1 1,0-1-1,0 0 1,0 0 0,3 3-1,-3-5 2,-1 0 0,0 0-1,1 0 1,-1 0 0,1 0-1,-1 0 1,1-1 0,0 1-1,-1-1 1,1 1 0,0-1-1,-1 0 1,1 1 0,0-1 0,-1 0-1,1 0 1,0 0 0,0 0-1,-1-1 1,1 1 0,0 0-1,-1-1 1,1 1 0,0-1-1,-1 0 1,1 1 0,1-2-1,6-2 10,-1-1-1,0 1 0,12-11 0,-15 11 4,0-1 0,0 1 0,-1-1 0,0-1 0,0 1 0,0-1 0,-1 1 0,1-1 0,-1 0 0,-1 0 0,4-8 0,4-6 109,-8 24-107,-3 11-30,-21 289-109,-7 60-52,24-329 153,-25 160-81,22-153 118,-3 0-1,-22 59 0,30-95 3,1 0 0,-1-1 0,1 1 0,-2-1 0,1 0 0,0 0 0,-6 5 0,8-9-5,0 0-1,0 0 1,0 0-1,0-1 0,0 1 1,0 0-1,0-1 1,-1 1-1,1-1 0,0 1 1,0-1-1,-1 0 0,1 1 1,0-1-1,0 0 1,-1 0-1,1 0 0,0 0 1,-1 0-1,1 0 1,0 0-1,0-1 0,-1 1 1,1 0-1,0-1 0,0 1 1,-1-1-1,1 1 1,0-1-1,0 0 0,0 1 1,0-1-1,0 0 1,0 0-1,0 0 0,0 1 1,0-1-1,-1-2 0,-1-1 13,-1 0-1,1-1 1,0 1-1,1-1 1,-1 1-1,1-1 0,0 0 1,0 0-1,0 0 1,1 0-1,-2-6 0,0-10 66,-2-31-1,4 35-44,1 1-16,0-1 0,1 1 1,1 0-1,6-25 0,22-64 47,-19 68-41,-3 14-35,0-1-1,1 2 1,2-1-1,0 1 0,1 1 1,1 0-1,1 1 1,1 0-1,32-31 0,78-68-218,-92 86 140,-2-1-1,43-60 0,-43 49 58,-1-2 0,-2-1 0,-3-1 0,23-64 0,59-215 160,-96 293-101,-9 27-14,10-34-29,-12 35-20,-10 26-7,-12 39 31,-27 117-1,29-97 11,-5 12-2,-88 406 146,105-447-109,-2 27 25,10-75-60,0 0 0,0 1 0,0-1 1,0 0-1,0 1 0,0-1 0,0 0 0,0 1 0,1-1 0,-1 0 0,0 1 0,1-1 1,-1 0-1,2 2 0,-1-2-1,-1-1 0,1 0 0,-1 1 1,0-1-1,1 0 0,-1 1 0,1-1 1,-1 0-1,1 0 0,-1 0 0,1 1 1,-1-1-1,1 0 0,-1 0 0,1 0 0,-1 0 1,1 0-1,0 0 0,-1 0 0,1 0 1,-1 0-1,1 0 0,-1 0 0,1-1 1,0 1-1,3-2 8,0 0 1,0 0 0,0-1-1,-1 1 1,1-1-1,0 0 1,5-6-1,34-40 115,-2-1 0,39-64 0,-4 6 78,-50 75-120,15-23 78,-40 54-154,0 0 1,0 1-1,0-1 1,1 0-1,-1 0 1,1 1-1,-1-1 1,1 0-1,-1 1 1,1 0-1,0-1 1,2 0-1,-3 1-4,1 1-1,-1 0 0,0 0 0,0 0 0,0 0 0,0 0 0,0 0 0,0 0 0,0 0 0,0 0 0,0 1 0,0-1 1,0 0-1,0 1 0,0-1 0,0 1 0,0-1 0,0 1 0,0-1 0,0 1 0,0 0 0,0-1 0,0 1 0,-1 0 1,1 0-1,0-1 0,0 2 0,68 79 31,34 33-67,-88-100-13,1-1 1,0 0 0,0-2 0,1 1-1,32 14 1,-42-23-171,13 6 110,-1 0 0,31 7 1,-12-11-3993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30.982"/>
    </inkml:context>
    <inkml:brush xml:id="br0">
      <inkml:brushProperty name="width" value="0.05" units="cm"/>
      <inkml:brushProperty name="height" value="0.05" units="cm"/>
      <inkml:brushProperty name="color" value="#F6630D"/>
    </inkml:brush>
  </inkml:definitions>
  <inkml:trace contextRef="#ctx0" brushRef="#br0">0 279 9536,'0'0'1432,"85"-16"-768,-9 5 8,33-2-32,18-6 0,11-7-216,15 0 8,6-6-216,10-11 0,19 4-72,-3-14 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33.086"/>
    </inkml:context>
    <inkml:brush xml:id="br0">
      <inkml:brushProperty name="width" value="0.05" units="cm"/>
      <inkml:brushProperty name="height" value="0.05" units="cm"/>
      <inkml:brushProperty name="color" value="#F6630D"/>
    </inkml:brush>
  </inkml:definitions>
  <inkml:trace contextRef="#ctx0" brushRef="#br0">1 1225 8136,'0'0'5409,"11"-21"-5110,12-24-159,84-167 589,-46 76-58,44-146 0,-88 224-374,-2 0 1,-2-1 0,-4 0-1,-1-1 1,-2-86 0,-6 134-210,0 5 5,0 0-1,0 0 1,0 0-1,-1 0 1,0 0-1,-1 1 1,0-1 0,-3-8-1,5 14-70,-1 1-1,1-1 0,-1 1 1,0-1-1,1 1 1,-1-1-1,0 1 1,0 0-1,1-1 1,-1 1-1,0 0 1,0 0-1,1-1 0,-1 1 1,0 0-1,0 0 1,1 0-1,-1 0 1,0 0-1,0 0 1,0 0-1,1 0 1,-3 1-1,-17 5 244,7 3-190,2 0 1,-1 1-1,1 1 0,1-1 1,0 2-1,1-1 0,-15 24 1,9-11-7,1 0 0,1 2-1,1-1 1,1 1 0,-10 37 0,-24 141 227,35-150-229,-1 8 33,3 1 1,-1 85 0,10-110-53,1 1 0,2-1 0,1 0 0,3 0 0,12 40 0,-17-69-36,0 1 0,1-1 0,0-1 0,0 1 0,1-1 0,0 1 0,1-1 0,0-1 0,0 1 0,0-1 0,1 0 0,0-1 0,1 1 0,9 5 0,-10-7 3,1-1 0,0-1 1,0 1-1,1-1 0,-1-1 1,1 1-1,-1-1 0,1-1 0,0 0 1,0 0-1,-1-1 0,1 0 0,0 0 1,0-1-1,13-2 0,-8-1 9,0 0-1,0-1 0,-1 0 0,1-1 0,-1-1 1,-1 0-1,1-1 0,20-16 0,-5-1 71,0 0-1,29-35 1,-34 34 4,-11 14 25,0-1 0,-1 0-1,0-1 1,-2 0 0,16-29-1,-24 43-117,-1 0-1,0 0 0,0 0 0,0-1 0,0 1 1,0 0-1,0 0 0,0 0 0,0 0 1,0 0-1,0 0 0,0 0 0,0 0 1,0-1-1,0 1 0,0 0 0,1 0 1,-1 0-1,0 0 0,0 0 0,0 0 1,0 0-1,0-1 0,0 1 0,-1 0 1,1 0-1,0 0 0,0 0 0,0 0 0,0 0 1,0 0-1,0-1 0,0 1 0,0 0 1,0 0-1,0 0 0,0 0 0,0 0 1,0 0-1,0 0 0,0 0 0,-1 0 1,1-1-1,0 1 0,0 0 0,0 0 1,0 0-1,0 0 0,0 0 0,0 0 1,0 0-1,-1 0 0,1 0 0,0 0 0,-9 3 155,-8 11-43,8-3-91,1 0-1,0 1 1,1 0-1,1 1 1,0-1-1,-7 20 0,12-27-20,0 0-1,0 0 0,0 1 0,0-1 1,1 1-1,0-1 0,0 0 0,1 1 0,-1-1 1,1 0-1,0 1 0,0-1 0,1 0 0,0 0 1,0 0-1,0 0 0,0 0 0,1-1 1,0 1-1,3 4 0,-3-6-1,-1 1 0,1-1 0,0 0 0,0 0 0,0 0 0,0 0 1,0-1-1,1 1 0,-1-1 0,1 0 0,0 0 0,-1 0 0,1-1 0,0 1 0,0-1 0,0 0 0,0 0 0,8 1 0,-7-2 10,0-1-1,-1 1 1,1-1-1,-1 0 0,1 0 1,-1-1-1,1 1 1,-1-1-1,0 0 0,1 0 1,-1 0-1,0-1 1,-1 1-1,1-1 0,0 0 1,6-7-1,-6 4 16,1 1 0,-1-1-1,0 0 1,0-1 0,-1 1 0,1-1-1,-2 1 1,1-1 0,-1 0 0,0 0-1,0 0 1,-1-1 0,0 1 0,0 0-1,-1-11 1,0 11 6,0-1 0,0 0 0,-1 0 0,0 1 0,-1-1 0,0 0 0,0 1 0,-1 0 0,0-1 0,0 1 0,0 0 0,-1 0 0,0 1 0,-7-9 0,9 13-19,1 0 1,-1 0-1,0 0 1,0 0-1,-1 0 1,1 0-1,0 1 0,-1-1 1,1 1-1,0 0 1,-4-2-1,4 3-7,0 0-1,1 0 1,-1 0-1,0 0 0,0 0 1,0 0-1,0 0 1,1 0-1,-1 1 1,0-1-1,0 1 1,1-1-1,-1 1 1,0 0-1,1 0 1,-1 0-1,1 0 0,-3 1 1,3-1-7,-1 0-1,1-1 1,0 1-1,0 0 1,-1 0 0,1 0-1,0 0 1,0 0 0,0 0-1,0 0 1,0 1 0,0-1-1,0 0 1,1 0 0,-1 1-1,0-1 1,1 1 0,-1-1-1,1 1 1,-1-1 0,1 0-1,0 1 1,-1 0 0,1-1-1,0 1 1,0 2-1,1-3 1,0 1-1,0 0 0,0-1 1,0 1-1,0-1 0,0 0 0,0 1 1,1-1-1,-1 0 0,0 0 1,1 0-1,-1 0 0,1 0 0,-1 0 1,1 0-1,0 0 0,-1-1 1,1 1-1,0 0 0,0-1 0,-1 0 1,1 1-1,2-1 0,10 2 1,1 0 0,-1-1 0,1-1 0,-1 0 0,1-1 0,-1-1 0,26-6 0,-12 1 0,0-2 0,50-24 0,-67 27 4,0-1 0,0 0 0,12-11 0,-13 10 49,0 0 1,20-11-1,-30 19-50,0 0 0,0 0 0,1 0 0,-1 0 0,0-1 0,0 1 1,0 0-1,1 0 0,-1 0 0,0 0 0,0 0 0,1 0 0,-1 0 0,0 0 0,0 0 0,0 0 0,1 0 0,-1 0 0,0 0 0,0 0 0,1 0 0,-1 0 0,0 0 0,0 0 0,0 0 0,1 0 0,-1 0 0,0 0 1,0 1-1,0-1 0,1 0 0,-1 0 0,0 0 0,0 0 0,0 0 0,0 1 0,1-1 0,-1 0 0,0 0 0,0 0 0,0 1 0,0-1 0,0 0 0,0 0 0,0 0 0,1 1 0,-1-1 0,0 0 0,0 14 76,0-9-77,-6 79 76,0 4-37,6-77-37,1 0-1,0 0 1,0 0 0,1 0-1,1 0 1,4 11 0,-7-21-2,0 0 0,1 0 0,-1 0-1,1 0 1,-1 1 0,1-1 0,-1 0 0,1 0 0,0 0 0,-1 0 0,1 0 0,0 0-1,0-1 1,0 1 0,0 0 0,0 0 0,0 0 0,0-1 0,0 1 0,0-1 0,0 1-1,0-1 1,0 1 0,1-1 0,-1 0 0,0 1 0,0-1 0,0 0 0,1 0 0,-1 0 0,0 0-1,0 0 1,0 0 0,1 0 0,-1 0 0,0-1 0,0 1 0,0 0 0,1-1 0,-1 1-1,1-1 1,6-3 14,-1-1 0,0 1 0,1-1 0,11-11 0,-9 7 0,3-2 3,-2-1 1,1 0-1,-2-1 1,1 0-1,13-25 1,9-11 53,-31 47-67,-1 0 1,1 0-1,0 0 0,0 1 0,0-1 1,0 0-1,0 1 0,0 0 0,0 0 1,1-1-1,-1 1 0,3 0 0,-4 0-5,0 1-1,1-1 0,-1 1 0,0 0 0,0 0 0,1 0 0,-1 0 1,0 0-1,0 0 0,1 0 0,-1 0 0,0 1 0,0-1 1,1 0-1,-1 1 0,0-1 0,0 1 0,0-1 0,0 1 1,0-1-1,0 1 0,0 0 0,0 0 0,0-1 0,2 3 1,2 3-11,1-1 0,1 0 0,-1 0 0,1 0 0,-1 0 0,1-1 0,1-1 0,-1 1 0,1-1 0,10 3 0,-16-6 15,1 0-1,-1 0 0,1 0 1,-1 0-1,0-1 0,1 1 1,-1-1-1,1 1 1,-1-1-1,0 0 0,1 0 1,-1 0-1,0-1 1,0 1-1,0 0 0,0-1 1,0 1-1,0-1 0,-1 0 1,3-2-1,5-6 34,1 0 0,8-15 0,-16 22-30,27-38 75,-13 15 22,2 1 0,30-32 0,-44 54-96,-1 1-1,1-1 1,-1 1-1,1 0 1,0 0 0,0 0-1,0 0 1,0 1-1,0-1 1,1 1 0,-1 0-1,0 1 1,0-1-1,1 1 1,-1 0-1,6 0 1,9 1 15,-1 1 0,26 6-1,-32-6-9,17 2-14,0 0 0,0-2 0,0-2 0,1 0 0,-1-2 0,0-1 0,42-10 0,-49 7-1252,0-1 1,37-16-1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37.288"/>
    </inkml:context>
    <inkml:brush xml:id="br0">
      <inkml:brushProperty name="width" value="0.05" units="cm"/>
      <inkml:brushProperty name="height" value="0.05" units="cm"/>
      <inkml:brushProperty name="color" value="#F6630D"/>
    </inkml:brush>
  </inkml:definitions>
  <inkml:trace contextRef="#ctx0" brushRef="#br0">1 666 7632,'0'0'6618,"10"-16"-6219,9-14-223,43-72 431,45-75 1466,-100 166-1959,3-1 993,-10 12-1086,1 1 0,-1-1 1,1 0-1,-1 1 0,1-1 1,-1 1-1,1-1 0,-1 1 0,0-1 1,1 1-1,-1 0 0,0-1 1,1 1-1,-1-1 0,0 1 0,0 0 1,0-1-1,1 1 0,-1 0 1,0-1-1,0 1 0,0 0 1,0-1-1,0 1 0,0 0 0,-1 0 1,2 14 39,0 1 0,-1-1 0,-5 27 0,1 4 3,-13 194 260,-53 258 0,46-354-118,19-125-99,5-19-104,0 0 1,0 0-1,0 0 0,0 0 0,0 0 0,0 0 0,0 0 0,0 0 0,0 0 1,0 0-1,-1 0 0,1 0 0,0-1 0,0 1 0,0 0 0,0 0 0,0 0 0,0 0 1,0 0-1,0 0 0,0 0 0,0 0 0,0 0 0,0 0 0,0 0 0,0 0 1,0 0-1,-1 0 0,1 0 0,0 0 0,0 0 0,0 0 0,0 0 0,0 0 0,0 0 1,0 0-1,0 0 0,0 0 0,0 0 0,0 0 0,0 0 0,0 0 0,-1 0 1,1 0-1,0 0 0,0 1 0,0-1 0,0 0 0,0 0 0,0 0 0,0 0 0,0 0 1,1-38 155,13-128 21,6-47 0,-2 104-38,39-132-1,-40 187-68,3 0 0,1 1 0,3 2 0,40-64 0,-58 104-49,1 0 0,1 1 0,0-1 0,1 2 0,-1-1 0,2 1 0,-1 1-1,1-1 1,1 2 0,0-1 0,17-8 0,-26 15-19,0 1-1,0 0 1,0-1 0,0 1-1,0 0 1,0 0 0,0 0-1,0 0 1,1 0 0,-1 1-1,0-1 1,0 1 0,-1-1 0,1 1-1,0-1 1,0 1 0,0 0-1,0 0 1,0 0 0,-1 0-1,1 1 1,-1-1 0,1 0-1,-1 1 1,1-1 0,-1 1-1,1-1 1,-1 1 0,0 0-1,1 2 1,3 3 3,-1 0 1,0 0-1,-1 0 0,0 1 0,0-1 0,3 15 1,-1 5 10,-2 0 1,-1 1 0,-1 32 0,-2-41-1,0-1 1,-1 1-1,-2-1 1,0 1-1,-10 28 1,-2-23 163,13-22 13,13-12-74,6-6-84,0-1-13,2 0-1,38-28 0,-25 25-30,156-99-22,-144 91 19,48-39 0,-14 10 1,-53 38 23,-1-1 0,35-38 0,-22 21 182,-25 22-11,-5 8 146,4 21-236,34 51 49,14 76-53,-39-88-106,54 100 1,-62-133 2,2 0 0,0-1 0,2 0 0,27 29 0,-37-44 11,0 0-1,0 1 0,0-2 1,0 1-1,1 0 1,-1-1-1,1 0 0,0-1 1,0 1-1,0-1 0,0 0 1,0 0-1,1-1 1,-1 0-1,0 0 0,1-1 1,-1 1-1,1-1 0,-1-1 1,1 1-1,-1-1 1,8-2-1,-3-1 9,-1 0 0,1 0 0,-1-1 1,0-1-1,0 0 0,0 0 0,-1-1 0,0 0 0,0-1 1,-1 1-1,0-2 0,-1 1 0,12-17 0,-12 14 9,1-1 1,-1 0-1,-1 0 0,0-1 0,-1 1 0,-1-1 0,0-1 0,0 1 0,-1 0 0,2-29 1,-5 16 70,-1-1 0,-9-48 0,10 73-82,0 0 1,-1 1 0,1-1-1,0 1 1,-1-1 0,1 1 0,-1-1-1,0 1 1,0-1 0,1 1 0,-1-1-1,0 1 1,0 0 0,0-1-1,0 1 1,0 0 0,-1 0 0,0-1-1,1 2-3,1 0-1,-1 0 0,1-1 0,0 1 1,-1 0-1,1 0 0,-1 0 0,1 0 0,-1 0 1,1 0-1,0 0 0,-1 0 0,1 0 1,-1 0-1,1 1 0,-1-1 0,1 0 1,0 0-1,-1 0 0,1 0 0,-1 1 1,1-1-1,-1 1 0,-10 14 31,9-8-36,-1 0-1,1 1 1,0-1-1,0 1 0,1-1 1,0 1-1,0-1 1,1 1-1,0 0 1,0-1-1,1 1 0,0-1 1,0 1-1,1-1 1,0 1-1,0-1 1,1 0-1,0 0 0,5 8 1,-2-4-15,1 0 1,1 0 0,0-1-1,1 0 1,-1-1-1,2 0 1,0 0 0,0-1-1,0 0 1,20 10 0,-19-11-2,1-1 1,1 0-1,-1-1 1,1-1-1,-1 0 1,26 4-1,-29-7 17,0 0 0,0-1 0,0 0 1,0-1-1,-1 0 0,1 0 0,0-1 0,0 0 0,-1 0 0,0-1 0,12-5 1,-1-2 57,-1-1 1,0-1 0,-1 0 0,0-1 0,-1-1-1,0-1 1,-1 0 0,-1-1 0,19-26 0,-21 25 29,2 1 0,-1 0 1,19-15-1,-31 30-84,-1 1 1,1-1 0,-1 1-1,1 0 1,-1-1-1,1 1 1,-1 0 0,1-1-1,-1 1 1,1 0-1,0 0 1,-1 0 0,1-1-1,-1 1 1,1 0-1,0 0 1,-1 0 0,1 0-1,-1 0 1,1 0-1,0 0 1,-1 0 0,1 0-1,-1 1 1,1-1-1,0 0 1,-1 0 0,1 0-1,0 1 1,0 0-2,1 0 1,-1 0 0,0 1-1,0-1 1,0 0 0,0 1-1,0-1 1,0 0-1,0 1 1,1 2 0,12 43-24,-14-46 23,11 67 0,-3 0 0,-3 135 0,-5-180 13,0-12 3,0-1 1,-1 0-1,0 0 0,-2 10 1,1-21-8,1-1-1,-1 1 1,1-1 0,0 0 0,-1 1 0,1-1 0,0 0 0,0 0 0,0 1 0,1-1 0,-1 0 0,0-2 0,-1-13 22,1 0 1,0 0-1,2 0 0,0 0 1,1 1-1,6-26 0,-8 41-31,0 0-1,0-1 1,0 0 0,1 1 0,-1-1-1,0 0 1,1 1 0,-1-1 0,1 0 0,0 1-1,0-1 1,-1 1 0,1-1 0,0 1-1,0 0 1,0-1 0,0 1 0,1 0 0,-1 0-1,0-1 1,0 1 0,1 0 0,-1 0 0,1 1-1,-1-1 1,1 0 0,-1 0 0,1 1-1,2-1 1,2 0-9,-1 1-1,1 1 0,-1-1 1,1 1-1,0 0 1,-1 0-1,7 2 1,-6-1-1,17 3-12,1 0-1,-1-1 1,0-2 0,1 0-1,0-2 1,30-3 0,-36 1 9,-1-1 1,0-1-1,0-1 0,0 0 1,0-1-1,-1-1 0,0-1 1,-1 0-1,18-12 1,-11 5 28,-1 0 1,-1-2 0,0-1 0,-1 0 0,-1-1 0,-1-1 0,0-1-1,-2-1 1,23-40 0,-35 55-8,1-1 7,-1 1 1,1 0 0,0 0 0,1 1 0,-1-1 0,1 1 0,1 0-1,-1 0 1,13-9 0,-18 14-18,1 1-1,0 0 1,0 0-1,0 0 1,-1 0-1,1 0 1,0 0-1,0 0 1,0 0 0,0 0-1,-1 0 1,1 0-1,0 0 1,0 0-1,0 1 1,-1-1-1,1 0 1,0 1-1,0-1 1,-1 1-1,1-1 1,0 1-1,-1-1 1,1 1 0,0-1-1,-1 1 1,1-1-1,-1 1 1,1 0-1,-1-1 1,1 1-1,-1 0 1,0 0-1,1-1 1,-1 1-1,0 0 1,1 1-1,13 34-27,-14-35 28,15 59-73,-2 0 1,6 78-1,-19-131 67,0 1 0,0 0 0,-1-1 0,1 1 0,-2 0 0,1-1 0,-1 1 0,-4 9 0,6-15 13,-1 0 0,0 0 0,1-1 0,-1 1 0,0 0-1,0 0 1,0-1 0,0 1 0,0 0 0,-1-1 0,1 1 0,-1-1-1,1 0 1,0 1 0,-1-1 0,0 0 0,1 0 0,-1 0 0,0 0-1,0 0 1,0 0 0,1 0 0,-1-1 0,0 1 0,0-1 0,0 0 0,0 1-1,0-1 1,0 0 0,0 0 0,0 0 0,0 0 0,0 0 0,0-1-1,0 1 1,-2-1 0,-4-2 31,1 1 1,-1-1-1,1 0 0,0 0 0,0-1 0,0 0 0,-10-8 1,21 11-48,0 0 0,1 0 0,-1 1 0,0 0 0,8 0 0,192-11-187,-165 5 152,0-1 1,0-1-1,45-17 1,-63 17 38,0-1 1,-1 0 0,0-2 0,0 0 0,-1-1 0,-1-1 0,0-1 0,-1-1-1,0 0 1,14-18 0,83-115 444,-113 147-435,8-7 89,-8 8-92,-1 0 0,1 1 0,-1-1 0,0 1 0,1-1-1,-1 1 1,0-1 0,0 1 0,1-1 0,-1 1 0,0-1 0,0 1 0,0-1 0,1 1-1,-1-1 1,0 1 0,0-1 0,0 1 0,0-1 0,0 1 0,0 0 0,0-1 0,0 1-1,-1-1 1,1 2 0,1 33 6,1 1 0,2-1-1,1 1 1,18 62 0,-18-85-21,0 1 1,1-1-1,1-1 1,9 15-1,-13-21 5,1-1 0,0 0 0,0-1 0,0 1 0,1-1-1,-1 1 1,1-1 0,0-1 0,0 1 0,1-1 0,9 5 0,-11-7 6,0 0 1,0 0-1,0-1 0,0 1 1,0-1-1,0 0 1,0 0-1,0-1 0,0 1 1,-1-1-1,1 0 1,0 0-1,0 0 1,0 0-1,-1-1 0,1 0 1,-1 0-1,1 0 1,-1 0-1,0 0 0,0 0 1,3-4-1,5-3 24,0-1 0,-1-1 0,-1 1 0,15-22 0,-6 2 47,-1-1 1,-2-1-1,18-47 0,-24 54-18,42-84 324,-48 107-307,0 10-43,4 22-56,5 15-43,-10-39 66,1 1 0,1-1-1,-1-1 1,1 1 0,0 0 0,0-1 0,1 0 0,0 0 0,0 0-1,0-1 1,9 7 0,-9-8 4,-1-1 0,0 0-1,1 0 1,0 0 0,-1-1 0,1 1-1,0-1 1,0 0 0,0-1-1,0 1 1,0-1 0,-1 0 0,1 0-1,0-1 1,0 1 0,0-1-1,6-2 1,4-2 11,-1 0-1,0-1 0,-1 0 0,0-2 1,0 1-1,22-18 0,64-65 92,-92 83-80,-2 1 3,1 0 1,0 0 0,13-9 0,-18 14-19,-1 1 1,1-1-1,0 1 1,0-1 0,0 0-1,0 1 1,0 0-1,0-1 1,0 1 0,0-1-1,0 1 1,0 0-1,0 0 1,0 0-1,0 0 1,0-1 0,0 1-1,0 1 1,0-1-1,0 0 1,0 0 0,0 0-1,1 0 1,-1 1-1,0-1 1,-1 1 0,1-1-1,0 1 1,0-1-1,0 1 1,0-1 0,0 1-1,0 0 1,0-1-1,-1 1 1,1 0 0,0 0-1,0 1 1,4 7 4,0 1 1,-1 0 0,0 1-1,0-1 1,3 20-1,9 25-31,56 95-7,-60-129 40,0-1 0,2 0 0,1-1 0,32 32 0,-33-39-4,0 0-1,1-1 1,25 15 0,-31-21 2,0 0 0,0-1 1,0 0-1,1-1 0,0 0 0,0 0 1,0-1-1,10 1 0,-12-3 6,1-1 0,-1 0 0,0 0 0,0 0-1,0-1 1,0 0 0,0-1 0,0 0 0,-1 0 0,1 0-1,-1-1 1,0 0 0,9-7 0,0-1 35,1-2 0,-2 0 0,0 0 0,13-18 0,-17 17-16,-1 0 0,-1-1 0,0 0 0,-1 0 0,-1-1 0,0 0 0,-2-1 0,0 1 0,4-23 0,-8 29-6,1 0 0,-1 0-1,-1 1 1,0-1-1,-1 0 1,0 0-1,0 0 1,-1 1-1,0-1 1,-7-17-1,9 28-24,-1-1 0,1 1-1,0 0 1,0 0-1,-1-1 1,1 1 0,0 0-1,0 0 1,-1 0-1,1 0 1,0-1-1,-1 1 1,1 0 0,0 0-1,-1 0 1,1 0-1,0 0 1,-1 0-1,1 0 1,0 0 0,-1 0-1,1 0 1,0 0-1,-1 0 1,1 0-1,0 0 1,-1 0 0,1 0-1,0 0 1,-1 0-1,1 0 1,0 0 0,0 1-1,-1-1 1,1 0-1,0 0 1,-1 0-1,1 1 1,0-1 0,0 0-1,0 0 1,-1 1-1,1-1 1,0 1-1,-11 10 19,1 5-23,1 0 1,0 0-1,2 0 0,0 1 0,0 1 1,2-1-1,0 1 0,1 0 0,1 0 1,1 0-1,0 0 0,1 1 0,1-1 1,1 0-1,3 20 0,-3-30 8,1 0-1,0-1 1,0 1-1,1-1 0,0 0 1,0 1-1,1-1 1,-1-1-1,2 1 1,-1 0-1,1-1 1,0 0-1,0 0 1,0-1-1,1 1 0,0-1 1,0 0-1,1-1 1,-1 0-1,1 0 1,0 0-1,0 0 1,0-1-1,0-1 1,1 1-1,-1-1 1,1 0-1,13 1 0,-6-2 2,1 0-1,0-1 0,0-1 0,0 0 0,-1-1 0,1-1 0,-1-1 0,0 0 0,1-1 0,-2 0 1,1-1-1,-1-1 0,24-15 0,-8 3-900,-1-1 1,-1-2-1,-1-1 1,41-43-1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0.102"/>
    </inkml:context>
    <inkml:brush xml:id="br0">
      <inkml:brushProperty name="width" value="0.05" units="cm"/>
      <inkml:brushProperty name="height" value="0.05" units="cm"/>
      <inkml:brushProperty name="color" value="#F6630D"/>
    </inkml:brush>
  </inkml:definitions>
  <inkml:trace contextRef="#ctx0" brushRef="#br0">782 1 8032,'0'0'2218,"-16"7"-1635,9-4-502,-107 48 1021,6 2 17,-155 85 740,234-120-1643,1 2 0,1 1 0,1 1-1,1 1 1,1 1 0,-36 46 0,51-57-58,0 1 0,-13 27 0,20-35-90,-1 1-1,1-1 1,0 0-1,0 1 1,1-1-1,0 1 1,0 0-1,0-1 1,1 13-1,1-17-42,-1-1 0,0 1 1,1 0-1,-1 0 0,1 0 0,-1 0 0,1 0 0,0 0 0,0-1 0,0 1 1,0 0-1,0-1 0,0 1 0,1-1 0,-1 1 0,0-1 0,1 1 1,2 1-1,-1-1 6,0-1-1,1 1 1,-1-1 0,0 0 0,1 0-1,-1 0 1,0 0 0,1 0 0,6 0 0,3-1 39,1-1 1,-1 0 0,1-1-1,17-4 1,-5 0 29,0-1 1,-1-1-1,0-1 0,37-19 1,-51 21-17,-1 1 0,1-1-1,-1 0 1,-1-1 0,1-1 0,-1 1 0,-1-1 0,0-1 0,0 0 0,-1 0 0,12-20 0,-17 24 33,0 0 0,0 0 0,0 0 0,-1 0 0,0 0 0,0 0 0,-1 0 0,0 0 0,0-1 0,-1-10 0,0-8 653,-7-23 864,8 48-1630,0 0 1,0 0 0,0 1 0,0-1 0,0 0 0,0 0 0,0 0 0,0 0 0,0 0 0,0 0-1,0 0 1,0 0 0,-1 0 0,1 0 0,0 0 0,0 0 0,0 0 0,0 0 0,0 0 0,0 0-1,0 1 1,0-1 0,0 0 0,0 0 0,0 0 0,-1 0 0,1 0 0,0 0 0,0 0 0,0 0-1,0 0 1,0 0 0,0 0 0,0 0 0,0 0 0,0 0 0,0 0 0,0 0 0,-1-1 0,1 1-1,0 0 1,0 0 0,0 0 0,0 0 0,0 0 0,0 0 0,0 0 0,0 0 0,0 0 0,0 0-1,0 0 1,0 0 0,0 0 0,0 0 0,0 0 0,-1-1 0,1 1 0,0 0 0,0 0-1,0 0 1,0 0 0,0 0 0,0 0 0,0 0 0,0 0 0,0 0-3,0 0 1,0 0 0,0 0-1,0 0 1,0 0 0,0 0-1,0 0 1,0 0-1,0 1 1,0-1 0,0 0-1,0 0 1,0 0-1,-1 0 1,1 0 0,0 0-1,0 1 1,0-1 0,0 0-1,0 0 1,0 0-1,0 0 1,1 0 0,-1 0-1,0 0 1,0 1-1,0-1 1,0 0 0,0 0-1,0 0 1,0 0 0,0 0-1,0 0 1,0 0-1,0 0 1,0 1 0,0-1-1,0 0 1,1 0-1,-1 0 1,0 0 0,0 0-1,0 0 1,0 0 0,0 0-1,0 0 1,0 0-1,0 0 1,1 0 0,-1 0-1,0 0 1,0 0-1,0 0 1,0 0 0,0 0-1,0 0 1,1 0 0,-1 0-1,0 0 1,0 0-1,0 0 1,0-7 320,4-10-69,-3 10-231,1 0 0,0-1-1,0 1 1,0 0 0,1 0-1,1 0 1,-1 1 0,1-1-1,4-5 1,8-17 76,-6 11-52,-2 3 9,-1-1 0,9-24 1,-16 39-55,0 0 1,0 1 0,0-1 0,0 0 0,0 1-1,1-1 1,-1 0 0,0 1 0,0-1 0,1 0-1,-1 1 1,0-1 0,1 1 0,-1-1 0,0 1 0,1-1-1,-1 1 1,1-1 0,-1 1 0,1-1 0,-1 1-1,1-1 1,0 1 0,-1 0 0,1-1 0,1 1-1,-2 0-2,1 0-1,0 1 1,0-1-1,0 1 1,-1-1-1,1 1 1,0-1-1,-1 1 1,1-1-1,-1 1 1,1-1-1,0 1 0,-1 0 1,1 0-1,-1-1 1,0 1-1,1 1 1,17 44-61,2 39-23,-4 1 0,10 163 0,-23-118-16,-18 169 0,-16-67 0,23-193 65,-1 0 0,-3-1 1,-29 68-1,40-105 35,0 1 0,0-1 0,0 0 0,-1 0 0,1 0 0,-1 0 0,1 0 0,-1 0 0,0-1 0,1 1 0,-1 0 0,0-1 0,0 1 0,0-1 0,-1 0 0,-2 2 0,3-3 5,1 0 0,-1 1 0,0-1 0,0 0 0,1 0 0,-1 0 0,0-1 0,1 1 0,-1 0 0,0-1 0,1 1 0,-1-1 0,0 1 0,1-1 0,-1 0 0,1 1 0,-1-1 1,1 0-1,-1 0 0,1 0 0,0-1 0,-1 1 0,1 0 0,0 0 0,-1-2 0,-3-3 10,0-1 0,1 1 0,0-1-1,0 0 1,0 0 0,1-1 0,0 1 0,0-1 0,1 1 0,0-1 0,0 0-1,0-11 1,1 0 6,0 0-1,1 0 1,1-1-1,4-18 1,1 5-1,1 1 1,2 0-1,1 0 0,1 1 1,2 0-1,1 1 1,2 0-1,0 1 0,34-42 1,1 8-11,2 3-1,116-101 1,147-75-44,-196 161-20,33-24-103,-105 71 149,-42 26 25,3-9 185,-10 8-44,-8 5-36,-20 14-19,1 1 1,0 1-1,1 2 1,1 0-1,-45 48 1,50-47-50,1 2 0,1 0 1,-25 40-1,37-51-38,0 0 0,1 0 0,1 1 0,-1 0-1,2 0 1,0 0 0,1 0 0,0 1 0,1-1 0,-1 16 0,3-26-12,0 0 0,0 0 0,1 0 0,-1 0 0,1 0 0,-1 0 1,1 0-1,0 0 0,0 0 0,1-1 0,-1 1 0,0 0 0,1-1 0,0 1 0,-1-1 0,1 1 1,0-1-1,0 0 0,0 0 0,1 0 0,-1 0 0,1 0 0,-1 0 0,1-1 0,-1 1 0,5 1 1,-4-2-1,1 0 1,0 0 0,0 0-1,0 0 1,0-1 0,0 1 0,1-1-1,-1 0 1,0 0 0,0-1 0,0 1-1,0-1 1,0 0 0,0 0 0,0 0-1,0-1 1,-1 1 0,1-1-1,4-2 1,6-7 18,-1 1-1,0-1 1,0-1-1,-1-1 1,-1 1 0,0-2-1,-1 0 1,0 0-1,-1 0 1,-1-1-1,0-1 1,-1 0 0,7-23-1,34-102 405,-48 140-425,0 1 0,0 0 0,0-1 0,0 1 0,0 0 0,0 0 0,1-1 0,-1 1 0,0 0 0,0 0 0,0 0 0,0-1 0,0 1 1,1 0-1,-1 0 0,0 0 0,0-1 0,0 1 0,1 0 0,-1 0 0,0 0 0,0 0 0,1 0 0,-1 0 0,0-1 0,0 1 0,1 0 0,-1 0 0,0 0 0,0 0 0,1 0 0,-1 0 0,0 0 0,1 0 1,-1 0-1,0 0 0,0 0 0,1 0 0,-1 0 0,0 0 0,0 1 0,1-1 0,-1 0 0,0 0 0,0 0 0,1 0 0,13 14 14,6 21-44,-16-28 23,11 23-60,29 40 0,-38-61 48,1-1 0,0 0 0,0 0 0,1-1 0,0 0 0,0 0 0,0-1 0,1 0 0,10 5-1,-16-10 18,1 1 0,-1-1 0,1 0-1,0-1 1,0 1 0,-1-1-1,1 1 1,0-1 0,0 0 0,0-1-1,-1 1 1,1-1 0,0 1-1,0-1 1,-1 0 0,1 0-1,0-1 1,-1 1 0,0-1 0,1 0-1,3-2 1,8-6 5,-1-1 0,0 0 0,15-15 1,-23 20 0,12-11 28,-2-1 1,0-1 0,-1 0 0,-1-1 0,12-23 0,49-110 319,-27 48 50,-47 103-398,15-23 141,-16 25-144,0-1 0,1 1 0,-1 0 0,0-1 0,1 1 1,-1 0-1,0-1 0,1 1 0,-1 0 0,1 0 0,-1-1 0,1 1 0,-1 0 0,1 0 0,-1 0 0,1 0 0,-1 0 0,1-1 0,-1 1 0,1 0 0,-1 0 0,1 0 0,-1 0 0,1 0 0,-1 0 0,1 1 0,-1-1 0,1 0 0,-1 0 0,0 0 0,1 0 0,-1 1 0,1-1 0,-1 0 0,1 0 0,-1 1 0,0-1 0,1 0 0,-1 1 0,1-1 0,-1 0 1,0 1-1,1-1 0,-1 1 0,0-1 0,0 1 0,1-1 0,-1 0 0,0 1 0,0-1 0,0 1 0,0 0 0,5 9 8,-1 0 0,0 0-1,-1 0 1,0 1 0,-1 0 0,0-1 0,1 14 0,-2 81-34,-1-67 20,0-27 4,-5 107-29,4-107 33,-1 0-1,0 1 1,-1-1 0,-1 0-1,1-1 1,-2 1 0,1 0-1,-7 9 1,10-18 4,-1-1 1,1 1 0,0-1 0,-1 1-1,1-1 1,-1 0 0,0 0-1,1 0 1,-1 0 0,0 0-1,0 0 1,1 0 0,-1 0-1,0-1 1,0 1 0,0-1 0,0 1-1,0-1 1,0 0 0,0 0-1,0 0 1,0 0 0,0 0-1,0 0 1,0-1 0,0 1 0,0-1-1,0 1 1,0-1 0,1 0-1,-1 1 1,0-1 0,-2-1-1,-1-1 30,-1 0-1,1 0 1,0-1-1,-1 0 1,1 1-1,1-2 1,-1 1-1,1 0 1,-7-9-1,10 12-29,0 0-1,0 0 1,0 0-1,0-1 1,1 1-1,-1 0 0,0 0 1,1-1-1,-1 1 1,1 0-1,-1-1 1,1 1-1,-1 0 1,1-1-1,0 1 0,0-1 1,0 1-1,0-1 1,0 1-1,0-3 1,2 3-6,-1-1 0,1 1 1,0 0-1,0-1 1,0 1-1,0 0 1,-1 0-1,1 0 0,1 1 1,-1-1-1,0 0 1,0 1-1,0-1 1,0 1-1,3 0 0,23-4-13,0 2 0,1 1 0,-1 1-1,31 5 1,-16-2-3,-7 1-2,0 2 0,61 17 0,-60-13-127,0-1 0,51 5-1,-76-14-75,0 0-1,0-1 0,14-2 0,-10 1-3213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53.839"/>
    </inkml:context>
    <inkml:brush xml:id="br0">
      <inkml:brushProperty name="width" value="0.05" units="cm"/>
      <inkml:brushProperty name="height" value="0.05" units="cm"/>
      <inkml:brushProperty name="color" value="#AB008B"/>
    </inkml:brush>
  </inkml:definitions>
  <inkml:trace contextRef="#ctx0" brushRef="#br0">46 48 5920,'0'0'4986,"-2"10"-4666,-6 42 53,2 0-1,3 0 0,2 0 0,3 0 0,1 0 0,18 88 1,-11-106-63,-7-25 17,0 1 0,0 0 0,-1 0 0,1 17 0,-2-22 188,1-8-102,1-12-51,0-31-50,-3 1-1,-1-1 1,-3 0-1,-18-85 1,14 69 54,7 48-233,-1 1 0,0-1 0,0 0 0,-10-24-1,-15-30 326,26 67-449,1 0 0,-1 0 1,1 1-1,0-1 0,-1 0 1,1 0-1,0 0 0,0 0 1,0 0-1,0 0 0,0 0 1,0 0-1,0 1 0,0-1 0,0 0 1,0 0-1,0 0 0,1 0 1,-1 0-1,0 0 0,1 1 1,-1-1-1,1-1 0,1 0 15,-1 0-1,1 1 0,-1-1 1,1 1-1,0-1 0,-1 1 1,1 0-1,0-1 0,3 0 1,5-2 44,0 0 0,-1 1 0,14-2 1,-22 4-69,9 0 40,0-1-1,0 1 1,0 1-1,0 0 0,0 0 1,0 1-1,1 0 1,12 4-1,8 4 136,38 16-1,-51-19-114,-16-5-49,1 0 0,0 1 0,-1-1 0,1 0 0,-1 1 0,0-1-1,1 1 1,-1 0 0,0 0 0,0 0 0,0 0 0,0 0 0,0 0-1,-1 1 1,1-1 0,-1 0 0,1 1 0,-1-1 0,2 5 0,-3-3-4,1 0 1,0 0 0,-1 0 0,0 1-1,0-1 1,0 0 0,0 0-1,-1 0 1,1 0 0,-1 0 0,0 0-1,-1 0 1,-2 6 0,-1-1-3,0 0 0,0 0 1,-1-1-1,0 0 1,-1 0-1,0-1 1,0 1-1,-16 11 0,-71 44 71,87-58-66,4-4 6,0 1 0,1-1 0,-1 1 0,1-1-1,-1 1 1,1 0 0,0 0 0,0 0 0,-3 4 0,26 1 100,14 6-57,64 33 0,-52-22-6,-41-22-40,-1 1 0,-1-1 0,1 2 0,0-1 0,-1 0 0,1 1 0,-1 0 0,0 0 0,-1 0 0,1 0 0,0 1 0,-1 0 0,3 6 0,-5-9-9,1 1 0,-2 0 0,1 0 1,0-1-1,0 1 0,-1 0 0,0 0 0,0 0 0,1 0 1,-2 0-1,1 0 0,0 0 0,0-1 0,-1 1 0,0 0 0,0 0 1,1 0-1,-2-1 0,1 1 0,0 0 0,0-1 0,-1 1 0,1-1 1,-1 0-1,0 1 0,0-1 0,0 0 0,-2 2 0,-2 1 2,0 1 0,-1-1 0,1-1 1,-1 1-1,0-1 0,0 0 0,0-1 0,-1 0 0,1 0 0,-1 0 0,0-1 0,-10 2 0,-7-1 43,-1-1 0,-38-2 0,-6 0 104,46 6 114,24-6-363,-1 0-1,0 0 1,1 1 0,-1-1 0,1 0 0,0 1-1,-1-1 1,1 0 0,-1 1 0,1-1-1,-1 1 1,1-1 0,0 0 0,-1 1-1,1-1 1,0 1 0,0-1 0,-1 1-1,1 0 1,0-1 0,0 1 0,0-1 0,0 1-1,-1-1 1,1 1 0,0 0 0,0-1-1,0 1 1,0-1 0,0 1 0,1-1-1,-1 1 1,0 0 0,0 0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0.720"/>
    </inkml:context>
    <inkml:brush xml:id="br0">
      <inkml:brushProperty name="width" value="0.05" units="cm"/>
      <inkml:brushProperty name="height" value="0.05" units="cm"/>
      <inkml:brushProperty name="color" value="#F6630D"/>
    </inkml:brush>
  </inkml:definitions>
  <inkml:trace contextRef="#ctx0" brushRef="#br0">352 1 15272,'0'0'1463,"-56"84"-583,14-36 0,-6-1 0,1-7-96,7-11 0,6 0-64,2-5 16,8-8-208,8-5-8,8 2-328,3-2 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6.049"/>
    </inkml:context>
    <inkml:brush xml:id="br0">
      <inkml:brushProperty name="width" value="0.05" units="cm"/>
      <inkml:brushProperty name="height" value="0.05" units="cm"/>
      <inkml:brushProperty name="color" value="#F6630D"/>
    </inkml:brush>
  </inkml:definitions>
  <inkml:trace contextRef="#ctx0" brushRef="#br0">305 542 4120,'0'0'7156,"-16"2"-6674,-52 9-11,63-9-398,1-1 0,-1 1 0,0 0 0,1 0 0,-1 0 0,1 1 0,0-1 0,0 1 0,0 0 0,0 0 1,0 1-1,-6 6 0,4-1 107,-1 0-1,2 0 1,-9 18 0,10-19-96,-12 26 312,1 1 0,2 1 0,-15 72 0,-5 111 451,23-135-530,5-30 311,2 60 0,5-104-341,3-10 177,5-17-88,-3-10-276,-1 0 0,-1 0 0,2-35 0,-4-87 150,-1 26-72,0 82-117,1 0 0,2 1 0,2 0 0,2 0 0,1 0 1,30-73-1,-17 65-4,2 2 1,2 1 0,1 1-1,3 1 1,1 1 0,3 2-1,49-45 1,-59 65 28,2 1-1,52-29 1,-73 45-71,4-2 12,1 0-1,0 1 1,0 0 0,1 0-1,-1 2 1,1-1 0,0 1-1,0 1 1,-1 0-1,1 1 1,0 0 0,0 1-1,0 0 1,0 1 0,-1 0-1,1 1 1,-1 0 0,17 8-1,-21-8-14,0 0 0,0 0 0,0 1 0,-1 0 0,1 0 0,-1 1 0,0-1 0,-1 1 0,1 1 0,-1-1-1,0 1 1,0 0 0,-1 0 0,0 0 0,0 1 0,0-1 0,-1 1 0,0 0 0,0 0 0,0 1 0,-1-1 0,-1 0 0,1 1-1,-1-1 1,0 1 0,-1-1 0,0 1 0,0 0 0,-1 9 0,-2-3 6,0 0 1,-1 0-1,-1-1 0,0 0 1,0 0-1,-1 0 0,-1 0 0,0-1 1,-1 0-1,-1-1 0,1 1 1,-14 11-1,-15 12 95,0-1 1,-49 32-1,1-1 118,66-49-155,9-6 30,-1-1 0,-17 10 0,22-13-13,12-5-51,16-4-35,-19 3-8,26-3-15,1 2 1,-1 1-1,34 5 1,8-1-47,-60-3 48,1 1 1,-1 0-1,0 0 1,1 1 0,-1 1-1,-1 0 1,1 1-1,19 10 1,-15-7-2,-10-6 13,-1 1 0,0 0-1,0 0 1,0 0 0,0 0 0,-1 0-1,1 1 1,-1 0 0,0 0 0,0 0 0,0 0-1,0 0 1,-1 0 0,0 1 0,0-1-1,0 1 1,0 0 0,-1 0 0,0-1 0,2 11-1,-2-8 7,-1 1 0,0 0-1,0-1 1,-1 1-1,0 0 1,0-1-1,0 1 1,-1-1 0,0 1-1,-1-1 1,0 0-1,-6 12 1,0-4 9,-2-1 0,0 1 0,0-2 0,-1 0 0,-1 0 1,0-1-1,-1-1 0,-19 13 0,-17 7 61,-62 29 0,75-41-37,-2-2 28,0-1 0,-58 14 0,43-13-7,42-15-14,0-1 1,-21 2-1,23-3-12,38-1-90,14 0 24,1-3-1,-1-1 1,0-2 0,-1-2 0,1-1 0,-2-3 0,78-34 0,-47 11 6,-2-3 0,-2-3-1,86-70 1,106-95 75,-203 156 54,-40 35 69,31-25 0,-47 41-165,1 0-1,-1 0 1,0-1 0,0 1-1,0 0 1,0 0-1,0 0 1,1 0-1,-1-1 1,0 1-1,0 0 1,0 0 0,1 0-1,-1 0 1,0 0-1,0 0 1,0 0-1,1 0 1,-1 0-1,0-1 1,0 1 0,1 0-1,-1 0 1,0 0-1,0 0 1,1 0-1,-1 0 1,0 0-1,0 1 1,0-1 0,1 0-1,-1 0 1,0 0-1,0 0 1,0 0-1,1 0 1,-1 0-1,0 0 1,0 1 0,0-1-1,1 0 1,-1 0-1,0 0 1,0 0-1,0 1 1,0-1 0,1 0-1,-1 0 1,0 1-1,0 16 109,-12 27-18,11-42-83,-11 40 78,-9 56 1,18-78-75,0 0 0,2 0 1,1 0-1,0 0 1,4 24-1,-3-40-19,0 0 0,0 0 0,0 0 0,0 0 0,0-1 0,1 1-1,0 0 1,0-1 0,0 1 0,0-1 0,0 0 0,5 5 0,-5-6 2,-1-1 0,1 0 1,0 0-1,-1 0 0,1 0 0,0 0 0,0 0 0,0 0 0,0 0 0,0-1 1,0 1-1,0-1 0,0 0 0,0 1 0,0-1 0,0 0 0,0 0 1,0 0-1,0 0 0,0-1 0,0 1 0,0-1 0,0 1 0,4-2 1,4-2 3,-1-1 1,0 1 0,-1-1 0,1-1-1,-1 0 1,0 0 0,11-11 0,45-56 40,-39 43-18,4-8 31,44-78 1,-30 45 55,-29 52-47,-14 19-65,0 0 0,0 0 0,0 1 0,0-1 0,0 0 0,0 0 0,0 1 0,0-1 0,1 0 1,-1 0-1,0 1 0,0-1 0,0 0 0,0 0 0,0 0 0,0 1 0,0-1 0,0 0 0,1 0 0,-1 0 0,0 1 1,0-1-1,0 0 0,0 0 0,1 0 0,-1 0 0,0 0 0,0 1 0,0-1 0,1 0 0,-1 0 0,0 0 0,0 0 1,1 0-1,-1 0 0,0 0 0,0 0 0,1 0 0,-1 0 0,0 0 0,0 0 0,0 0 0,1 0 0,-1 0 0,0 0 1,0 0-1,1 0 0,-1 0 0,0 0 0,0 0 0,1 0 0,-1-1 0,0 1 0,0 0 0,0 0 0,1 0 0,-1 0 1,0 0-1,0-1 0,0 1 0,1 0 0,-1 9 2,-1 34 17,8 51 0,-5-81-27,0 0-1,1-1 1,0 1-1,1-1 1,1 0-1,-1 0 1,2 0-1,11 18 1,-15-28 4,0 1 0,0 0 0,0-1 0,0 0 1,0 0-1,1 1 0,-1-1 0,1-1 0,-1 1 0,1 0 0,0-1 1,0 1-1,0-1 0,0 0 0,0 0 0,0 0 0,0 0 0,0 0 0,0-1 1,0 0-1,1 1 0,-1-1 0,0 0 0,0-1 0,0 1 0,1 0 1,-1-1-1,0 0 0,3-1 0,9-3-9,-1-1 0,0-1 0,0 0 0,22-16 0,-23 14 11,93-69 22,5-4 2,-68 54-6,-27 16 19,1 1 1,0 1 0,28-13 0,-44 23-35,0-1 1,1 1-1,-1 0 0,0 0 0,0 0 1,1-1-1,-1 1 0,0 1 0,0-1 1,1 0-1,-1 0 0,0 0 0,0 1 1,0-1-1,1 0 0,-1 1 0,0-1 1,0 1-1,0-1 0,0 1 0,0 0 1,0 0-1,0-1 0,0 1 0,0 0 1,0 0-1,0 0 0,0 0 0,-1 0 1,1 0-1,0 0 0,-1 0 0,1 0 1,-1 1-1,1-1 0,-1 0 0,1 0 1,-1 0-1,0 2 0,3 5 3,-1 1 1,-1-1 0,1 1-1,0 13 1,-3 27 45,-13 90 0,3-43-3,11-81-44,3-11 14,12-19 24,-9 8-35,29-34 24,-5 4 81,71-65 1,-99 100-104,0 0 0,1 0 0,-1 1-1,0-1 1,1 1 0,-1 0 0,1 0 0,0 0 0,-1 0 0,1 0 0,0 0-1,3 0 1,-4 1-5,-1 0-1,0 0 1,1 1-1,-1-1 1,0 0-1,0 0 1,1 1-1,-1-1 1,0 1-1,0-1 0,0 1 1,1-1-1,-1 1 1,0 0-1,0 0 1,0-1-1,0 1 1,0 0-1,0 0 1,-1 0-1,1 0 1,0 0-1,0 0 1,-1 1-1,1-1 0,0 0 1,-1 0-1,1 2 1,7 21 6,-1 1 0,5 29 0,-8-33-5,0 0 1,2 0-1,0 0 1,11 21-1,-16-39-5,0-1 0,1 0 0,-1 1 0,1-1 0,0 0 0,-1 0 0,1 0 0,0 0 0,0-1 0,1 1 0,-1 0 0,0-1 0,0 1 0,1-1 0,-1 0 0,1 0 0,-1 0 0,1 0 0,0 0 0,-1-1 0,1 1 0,0-1 0,-1 0 0,1 1 0,0-1 0,0-1 0,4 1 0,7-3 0,-1 0 0,0 0 0,0-1 0,18-8 0,-27 10 0,95-41 0,-45 18 0,64-20 0,68-10 6,-150 49 123,-43 17-1,-12 11-74,12-15-27,-15 17 22,2-2 7,-33 46 1,49-62-47,0 1 0,0-1 0,0 1 0,1-1 0,0 1 0,1 0 0,0 0 1,0 0-1,0 1 0,1-1 0,0 0 0,0 1 0,1 7 0,0-13-10,1 0 1,-1 0-1,1 0 0,-1 0 1,1 0-1,0 0 1,0 0-1,0 0 1,0 0-1,0 0 0,0-1 1,1 1-1,-1 0 1,0-1-1,1 1 0,-1-1 1,1 0-1,0 1 1,-1-1-1,1 0 0,0 0 1,0 0-1,0 0 1,0 0-1,0 0 0,0-1 1,0 1-1,0-1 1,3 1-1,2 0-4,0 0-1,0 0 1,0-1 0,0 0-1,0-1 1,0 1 0,11-4-1,1-1 2,-2-2-1,1 0 1,-1-1 0,0-1-1,0 0 1,-1-1-1,0-1 1,-1 0 0,-1-2-1,20-18 1,-2-4 3,-2-1 0,-1-1 1,26-44-1,-1-13 50,-4-3-1,-4-2 0,39-128 1,-40 68 48,3-12 2,-42 154-72,1-6 26,-7 23-54,0 0 1,0 0 0,0 0-1,0 0 1,0 1-1,0-1 1,0 0-1,0 0 1,0 0-1,0 0 1,0 0-1,0 0 1,0 0-1,0 0 1,0 0-1,0 0 1,0 0-1,0 0 1,0 0-1,0 0 1,0 0-1,0 0 1,0 0-1,0 0 1,1 0-1,-1 0 1,0 0-1,0 0 1,0 0-1,0 0 1,0 0-1,0 0 1,0 0-1,0 0 1,0 0-1,0 0 1,0 0-1,0 0 1,0 0-1,0 0 1,0 0-1,0 0 1,-1 16 10,-20 230-59,-5 37-71,-12-22-29,35-221 132,3-30 9,-1 0 1,0-1-1,0 1 0,-5 17 1,4-20 8,1-1 1,0 1-1,0 0 1,0 0-1,2 10 1,-1-7 39,0-10-40,0 0 1,0 1-1,0-1 0,0 0 0,0 0 0,0 1 0,0-1 1,1 0-1,-1 1 0,0-1 0,0 0 0,0 0 1,1 1-1,-1-1 0,0 0 0,0 0 0,0 0 0,1 1 1,-1-1-1,0 0 0,1 0 0,-1 0 0,0 0 1,0 0-1,1 1 0,-1-1 0,0 0 0,1 0 0,-1 0 1,0 0-1,0 0 0,1 0 0,-1 0 0,0 0 1,1 0-1,-1 0 0,0 0 0,1 0 0,-1 0 0,0-1 1,1 1-1,-1 0 0,0 0 0,1 0 2,0-1 0,0 1-1,0 0 1,0-1 0,0 1 0,0-1-1,0 1 1,0-1 0,0 1 0,-1-1-1,1 1 1,0-1 0,0 0 0,-1 0-1,2-1 1,49-76 109,-5 12-76,-13 16 34,51-59 1,-82 107-70,0 0-2,0-1 0,-1 1-1,1 0 1,0 0 0,1 0 0,-1 1 0,0-1 0,4-2 0,-5 4 0,0 0 0,0-1 0,-1 1 0,1 0 1,0 0-1,0 0 0,-1 0 0,1 0 0,0 0 0,0 0 1,0 1-1,-1-1 0,1 0 0,0 0 0,-1 1 1,1-1-1,0 0 0,0 1 0,-1-1 0,1 0 0,0 1 1,-1-1-1,1 1 0,-1-1 0,1 1 0,-1 0 1,1-1-1,-1 1 0,1-1 0,-1 1 0,0 0 0,1 0 1,-1-1-1,0 1 0,1 1 0,38 74 26,-20-35-19,3 0 0,32 45 0,-47-77-7,0-1 0,1 1 0,0-1 0,0-1 0,1 0 1,0 0-1,0 0 0,1-1 0,0-1 0,11 6 0,-18-10 1,0-1 1,-1 1-1,1-1 0,0 1 0,0-1 0,0 0 1,0 0-1,0 0 0,0-1 0,-1 1 1,1 0-1,0-1 0,0 0 0,0 0 0,-1 0 1,1 0-1,0 0 0,-1-1 0,1 1 0,3-4 1,5-3 8,0-1 0,-1 0 0,10-12-1,-7 8-2,-6 4 11,1 0-1,10-16 1,-16 19-8,1 1 0,1 0-1,-1 0 1,1 0 0,0 0 0,0 1 0,0-1 0,1 1 0,0 0-1,-1 0 1,1 1 0,1 0 0,6-4 0,-11 7-10,0 0 1,0 0-1,0 0 1,-1 0-1,1 0 1,0 0-1,0 0 1,0 0-1,-1 1 1,1-1-1,0 0 1,0 1-1,-1-1 1,1 0-1,0 1 1,-1-1-1,1 1 1,0-1-1,-1 1 1,1-1-1,-1 1 1,1 0-1,-1-1 1,1 1-1,-1 0 1,1-1-1,-1 1 1,1 0-1,-1 0 1,0-1-1,1 3 1,9 28 19,-9-27-13,9 37 30,-7-24-25,1 0 1,1 0 0,1-1 0,14 30 0,-19-44-12,-1-1 0,1 0 1,0 0-1,0 1 0,0-1 0,0 0 1,0 0-1,1 0 0,-1 0 1,0 0-1,0 0 0,1-1 0,-1 1 1,0 0-1,1-1 0,-1 1 0,1-1 1,-1 1-1,1-1 0,-1 0 1,1 0-1,-1 1 0,1-1 0,-1 0 1,1 0-1,-1-1 0,1 1 0,0 0 1,-1 0-1,1-1 0,-1 1 1,0-1-1,3 0 0,4-3 13,-1 0-1,1 0 0,0-1 1,10-8-1,-16 12-10,72-66 83,-23 19-43,-24 20-18,-20 19-18,0 1-1,1 0 1,9-7 0,-15 13-6,0 1 0,0-1 0,0 1 0,0 0 0,0-1 0,0 1 0,1 1-1,-1-1 1,0 0 0,1 0 0,-1 1 0,1-1 0,-1 1 0,1 0 0,-1 0 0,1 0 0,-1 0 0,4 1 0,-3 0 0,-1-1 1,1 1-1,-1 0 1,1 1 0,-1-1-1,0 0 1,0 1-1,0-1 1,1 1-1,-1 0 1,-1 0 0,1 0-1,3 4 1,19 34 45,-20-33-41,0-1 0,0 1 0,0 0 0,6 5-1,-6-8-1,-1 0 0,1 0 0,0-1 0,1 0-1,-1 0 1,8 4 0,-10-6-3,0-1 0,0 1 0,0 0 0,0-1 0,0 0 0,0 0 0,0 1 0,0-1 0,0 0 0,1-1 0,-1 1 0,0 0 0,0-1 0,0 1 0,0-1 0,0 1 0,0-1 0,0 0 0,3-2 0,46-23 48,59-23-1,-108 49-47,-1-1 0,1 0 0,1 1 0,-1 0 0,0-1 0,0 1-1,0 0 1,0 0 0,0 0 0,0 0 0,0 1 0,0-1-1,0 0 1,0 1 0,0 0 0,0-1 0,0 1 0,0 0-1,0 0 1,0 0 0,-1 0 0,1 0 0,0 1 0,-1-1-1,3 3 1,2 3 4,0 0-1,0 0 1,-1 1 0,6 13-1,-1-5-2,-5-7-2,0-1 0,0 0 0,1 0 0,0 0 0,1-1 0,0 0 0,11 9 0,-13-13 0,-1 0 0,1-1 0,-1 0 0,1 0 0,0 0 0,0 0 0,-1-1 0,1 0 0,0 0 0,1 0 0,-1-1 0,0 1 0,0-1 0,0-1 0,0 1 0,7-2 0,2-1 0,1 0 0,-1-2 0,0 0 0,0 0 0,0-1 0,23-14 0,72-58 0,-103 74 0,4-4 10,-1-1-1,0 0 1,0-1 0,10-13-1,-11 10 23,-5 9-2,-6 5 21,1 2-38,0 0-1,0 0 1,0 0-1,1 1 0,0-1 1,-1 0-1,1 1 0,-1 6 1,-3 6 9,-12 27-2,-21 86 1,36-120-25,-4 18-15,6-26 18,0 0 1,0 0-1,0 0 0,0 0 1,0 0-1,0 0 0,0 0 1,0 0-1,1-1 0,-1 1 1,0 0-1,0 0 0,1 0 1,-1 0-1,1 0 0,-1 0 1,1-1-1,-1 1 0,1 0 0,0 0 1,-1-1-1,2 2 0,25-14 64,-22 9-44,9-8 72,-6 5 28,-7 6-117,-1 1 1,1-1-1,-1 1 1,1 0-1,-1-1 0,0 1 1,1 0-1,-1-1 1,0 1-1,1 0 1,-1-1-1,0 1 0,0 0 1,0 0-1,1-1 1,-1 1-1,0 0 0,0 1 1,5 58-12,-2 1 0,-9 102 1,1-77-18,-3 16-105,-38 182 0,38-249 88,-13 35-1,17-58 36,-1-1 0,0 0-1,0 0 1,-2 0 0,1-1-1,-12 14 1,17-23 8,0 1 0,0-1 0,0 0 0,0 0-1,0 0 1,-1 0 0,1 0 0,0 0 0,-1 0 0,1 0-1,-1 0 1,1-1 0,-1 1 0,1 0 0,-1-1 0,1 1 0,-1-1-1,0 0 1,1 0 0,-1 0 0,-3 0 0,3 0 2,0-1 0,0 0-1,0 1 1,0-1 0,1 0 0,-1 0 0,0 0 0,0-1 0,1 1 0,-1 0-1,0-1 1,1 1 0,0-1 0,-3-3 0,-1-1 8,1-1 0,0 0 0,0-1 0,1 1-1,0-1 1,0 0 0,-2-13 0,1-5 27,1-1-1,1 0 1,2 0 0,1 1-1,1-1 1,1 0 0,1 1-1,1 0 1,2 0 0,1 0-1,0 1 1,2 0 0,1 0-1,1 1 1,28-40 0,-7 18 17,3 1 1,56-53-1,88-66-2999,-141 129 734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6.257"/>
    </inkml:context>
    <inkml:brush xml:id="br0">
      <inkml:brushProperty name="width" value="0.05" units="cm"/>
      <inkml:brushProperty name="height" value="0.05" units="cm"/>
      <inkml:brushProperty name="color" value="#F6630D"/>
    </inkml:brush>
  </inkml:definitions>
  <inkml:trace contextRef="#ctx0" brushRef="#br0">178 45 15272,'0'0'2127,"-103"-21"-1775,66 13 8,16 0-384,5 0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8.062"/>
    </inkml:context>
    <inkml:brush xml:id="br0">
      <inkml:brushProperty name="width" value="0.05" units="cm"/>
      <inkml:brushProperty name="height" value="0.05" units="cm"/>
      <inkml:brushProperty name="color" value="#F6630D"/>
    </inkml:brush>
  </inkml:definitions>
  <inkml:trace contextRef="#ctx0" brushRef="#br0">460 1 8336,'0'0'4408,"-16"8"-3828,-55 28-82,-18 0 384,70-29-631,0 0-1,-30 18 1,32-15-101,1 1 1,0 1 0,0 1 0,1 0-1,0 1 1,2 1 0,-18 22 0,24-26-94,0 0 0,0 0 0,1 0 0,1 1 0,0 0 0,0 0-1,2 0 1,-1 1 0,1-1 0,1 1 0,0 0 0,1 17 0,1-25-28,0 1-1,1 0 1,-1 0-1,1-1 1,1 1-1,-1 0 1,1-1-1,0 1 1,0-1-1,1 0 0,0 0 1,3 5-1,-4-7-11,0 0 0,0-1 0,0 1 0,0-1-1,1 0 1,-1 0 0,1 0 0,0 0-1,-1 0 1,1-1 0,0 1 0,0-1-1,0 0 1,0 0 0,0 0 0,0 0 0,1 0-1,-1-1 1,0 1 0,0-1 0,0 0-1,6 0 1,-1-2 17,-1 1 1,1-1-1,-1 0 0,0 0 1,0-1-1,0 0 0,0 0 1,-1-1-1,1 0 0,-1 0 1,0 0-1,0-1 0,0 0 1,-1 0-1,1-1 0,6-8 0,-6 5 29,1 0-1,-1 0 0,-1 0 0,0-1 0,0 0 0,-1 0 0,-1 0 0,1-1 1,-2 1-1,4-22 0,-4 11 132,0-1 0,-2 0 0,0 1 1,-2-1-1,-4-25 0,6 37 193,7 20-178,10 22-60,-10-16-126,1-1 0,1 0 0,0 0-1,1-1 1,1 0 0,0-1 0,1 0 0,0 0-1,1-2 1,0 1 0,1-2 0,26 16-1,-36-24-17,0-1-1,1 1 0,-1-1 0,1 0 0,-1 0 0,1 0 1,0-1-1,-1 0 0,1 0 0,0 0 0,-1 0 0,1-1 1,-1 1-1,1-1 0,-1 0 0,1-1 0,-1 1 1,1-1-1,-1 0 0,0 0 0,5-4 0,8-4 21,0-2-1,-1 0 1,20-20-1,-32 28-14,135-123 576,-139 127-576,0-1-1,1 1 1,-1 0 0,0-1 0,0 1 0,1 0 0,-1 0 0,0 0 0,0-1 0,1 1 0,-1 0 0,0 0 0,1 0 0,-1-1-1,0 1 1,1 0 0,-1 0 0,0 0 0,1 0 0,-1 0 0,0 0 0,1 0 0,-1 0 0,0 0 0,1 0 0,-1 0-1,0 0 1,1 0 0,-1 0 0,0 0 0,1 1 0,5 10 145,-1 28-30,-5-32-85,1 35 88,-7 61 1,-1 13 206,7-116-327,0 1 0,-1 0 0,1 0 1,0-1-1,0 1 0,0 0 0,1-1 0,-1 1 1,0 0-1,0-1 0,0 1 0,0 0 0,1-1 0,-1 1 1,0 0-1,1-1 0,-1 1 0,0-1 0,1 1 0,-1-1 1,1 1-1,0 0 0,-1-1 0,1 0-1,-1 0 1,1 0 0,-1 0 0,1 0-1,0 0 1,-1 0 0,1 0-1,-1 0 1,1 0 0,-1 0 0,1 0-1,-1-1 1,1 1 0,-1 0 0,1 0-1,-1-1 1,1 1 0,-1 0-1,0-1 1,1 1 0,24-26 149,23-41 0,-30 40-97,21-24 0,-24 33-11,1 1-1,0 0 1,1 1 0,1 0-1,1 2 1,0 0 0,35-19-1,-53 33-39,1-1-1,-1 1 0,1-1 1,0 1-1,-1-1 0,1 1 1,0 0-1,0 0 0,-1 0 1,1 0-1,0 0 0,0 1 1,-1-1-1,1 0 0,0 1 1,-1-1-1,1 1 0,-1-1 1,1 1-1,-1 0 0,1 0 1,-1 0-1,1 0 0,-1 0 1,1 0-1,-1 0 0,0 0 1,0 1-1,1 0 0,5 6 29,-1 0-1,-1 1 0,9 16 0,-7-14-17,44 93 116,-38-73-88,1-1 0,2 0 0,1-1-1,36 46 1,-49-70-31,1 0 0,1-1-1,-1 1 1,0-1 0,1 0 0,0 0 0,0 0 0,0-1 0,1 0-1,-1-1 1,9 4 0,-12-6-8,0 1-1,0-1 0,0 1 1,0-1-1,0 0 1,-1 0-1,1 0 0,0 0 1,0 0-1,0-1 0,0 0 1,0 1-1,-1-1 1,1 0-1,0 0 0,-1 0 1,1-1-1,-1 1 1,1-1-1,-1 1 0,1-1 1,-1 0-1,0 0 1,0 0-1,0 0 0,0 0 1,0-1-1,-1 1 0,3-5 1,44-90-483,-34 64-2662</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49.396"/>
    </inkml:context>
    <inkml:brush xml:id="br0">
      <inkml:brushProperty name="width" value="0.05" units="cm"/>
      <inkml:brushProperty name="height" value="0.05" units="cm"/>
      <inkml:brushProperty name="color" value="#F6630D"/>
    </inkml:brush>
  </inkml:definitions>
  <inkml:trace contextRef="#ctx0" brushRef="#br0">394 902 9240,'0'0'2173,"-15"4"-1730,2-1-336,1-1-2,0 1 0,1 1-1,0-1 1,0 2 0,0 0 0,0 0-1,-15 10 1,4 2 161,1 1 0,0 1 0,2 0 0,0 2 0,1 0 0,-15 24 0,11-12 103,3 0 0,1 1 0,-24 62 1,41-92-325,0-1 0,0 1 0,0 0 0,0 0 0,0 0 0,1 0 1,0 0-1,0 0 0,0 0 0,0 0 0,0 0 0,1 0 1,0 0-1,0 0 0,2 5 0,-2-6-22,0-1 0,1 0 0,-1 0 0,0 0 0,1 0 0,0 0 0,-1 0 0,1-1-1,0 1 1,0 0 0,0-1 0,0 0 0,0 1 0,0-1 0,0 0 0,1 0 0,-1 0 0,0 0 0,1-1 0,-1 1 0,0-1-1,1 1 1,-1-1 0,1 0 0,3 0 0,3-1 10,0 0-1,0 0 1,0-1-1,0 0 1,-1-1-1,0 0 1,1 0-1,-1-1 1,0 0 0,0-1-1,-1 0 1,1 0-1,-1 0 1,10-11-1,0-1 18,0 0-1,-2-1 1,0 0 0,16-29-1,-10 11 34,-1-2 1,-2 0-1,-2-1 0,-2-1 1,-1-1-1,11-59 1,-14 33 87,-2 0 0,-4 0 0,-5-92 0,-27-213 426,25 329-497,2 3 19,1 32-56,0-1 0,0 1 1,0-1-1,-1 1 1,-1-1-1,1 1 0,-6-16 1,7 24-59,0 0 1,0 0-1,-1 1 1,1-1-1,0 0 1,0 0-1,0 0 1,0 0-1,0 0 1,0 0-1,0 0 1,0 0-1,0 0 1,0 0-1,-1 0 1,1 0-1,0 0 1,0 0-1,0 0 1,0 0-1,0 0 1,0 0 0,0 0-1,-1 0 1,1 0-1,0 0 1,0 0-1,0 0 1,0 0-1,0 0 1,0 0-1,0 0 1,0 0-1,-1 0 1,1 0-1,0 0 1,0 0-1,0 0 1,0 0-1,0-1 1,0 1-1,0 0 1,0 0-1,0 0 1,0 0-1,0 0 1,0 0-1,0 0 1,-1 0-1,1 0 1,0-1-1,0 15 157,0-11-162,45 602 538,-36-545-496,30 108 1,-27-130-43,2 0 0,2-1 0,36 62 1,-40-80-6,1 4 5,1-1 0,21 23 0,-30-39-10,1 0 1,0 0-1,0-1 1,0 1-1,1-2 1,0 1-1,0-1 1,0 0-1,1 0 1,-1-1-1,10 3 1,29 3-2780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53.571"/>
    </inkml:context>
    <inkml:brush xml:id="br0">
      <inkml:brushProperty name="width" value="0.05" units="cm"/>
      <inkml:brushProperty name="height" value="0.05" units="cm"/>
      <inkml:brushProperty name="color" value="#F6630D"/>
    </inkml:brush>
  </inkml:definitions>
  <inkml:trace contextRef="#ctx0" brushRef="#br0">1 1353 8032,'0'0'6129,"12"-23"-5866,139-245 410,-30 36-146,-69 126-6,66-99-1,-118 204-515,3-3 72,0 0 1,0-1-1,0 1 0,-1-1 1,1 0-1,-1 0 0,-1 0 1,1 0-1,1-7 0,-32 251 1577,-4 31-1350,-111 406 269,123-605-504,-50 155 265,68-214-282,3-11-42,0 0-1,0 1 1,0-1 0,0 0-1,-1 0 1,1 0 0,0 1-1,-1-1 1,1 0 0,-1 0 0,0 0-1,1 0 1,-1 0 0,0 0-1,1 0 1,-1 0 0,-2 2-1,3-4-2,-1 1-1,0 0 1,1-1-1,-1 1 0,0 0 1,1-1-1,-1 1 1,1-1-1,-1 1 0,0-1 1,1 1-1,-1-1 1,1 1-1,-1-1 0,1 0 1,0 1-1,-1-1 1,1 1-1,0-1 0,-1 0 1,1 0-1,0 1 1,0-1-1,0 0 1,-1 0-1,1 1 0,0-2 1,0 0 7,-4-10 16,2 0 1,-1 0 0,2-1-1,0 1 1,0-1 0,2-14-1,11-79 97,0 35-72,4 1 0,28-80 0,63-129-3,-88 234-44,129-272 76,-120 268-65,2 2 0,2 2 0,2 0 0,49-49 0,-77 88-11,0 0 0,0 1 0,1 0 0,0 0-1,0 0 1,0 0 0,0 1 0,11-4 0,-16 7-4,1 1-1,-1-1 1,1 1 0,0-1 0,-1 1-1,1 0 1,-1 0 0,1 0 0,-1 0-1,1 0 1,0 1 0,-1-1-1,1 1 1,-1 0 0,1 0 0,-1 0-1,0 0 1,1 0 0,-1 0 0,0 0-1,0 1 1,0 0 0,0-1 0,0 1-1,0 0 1,0 0 0,0 0-1,-1 0 1,1 0 0,1 4 0,3 5 2,0 0 0,-1 0 1,-1 0-1,0 0 0,0 1 1,-1 0-1,-1 0 0,0 0 1,1 18-1,-2-3 13,-1 1-1,-1 0 1,-6 30-1,4-38 7,-1 0 0,-1 0 0,-1-1 0,-1 0 0,0 0 0,-1-1 0,-17 28 0,21-39-2,0-1 1,0-1-1,-1 1 0,0-1 1,0 0-1,0 0 0,0 0 1,-1 0-1,0-1 0,0 0 0,0 0 1,0-1-1,-1 0 0,1 0 1,-1 0-1,0-1 0,0 0 1,0-1-1,0 1 0,0-1 0,0 0 1,0-1-1,-1 0 0,-9-1 1,-22-6 133,37 6-136,-1 1 0,1-1 0,-1 0 0,1 0 0,0 0-1,0-1 1,0 1 0,0-1 0,0 1 0,0-1 0,0 1 0,0-1 0,-2-3 0,4 5-19,0 0 0,0-1 0,0 1 0,0 0 0,0 0 0,0-1 0,0 1 0,0 0-1,0 0 1,0-1 0,0 1 0,0 0 0,0 0 0,1-1 0,-1 1 0,0 0 0,0 0 0,0-1-1,0 1 1,1 0 0,-1 0 0,0 0 0,0 0 0,0-1 0,1 1 0,-1 0 0,0 0 0,0 0-1,0 0 1,1 0 0,-1-1 0,0 1 0,0 0 0,1 0 0,-1 0 0,0 0 0,1 0 0,-1 0-1,14-4 14,-13 4-9,50-15-26,-1-2 1,0-2-1,-1-2 0,-2-2 0,0-3 1,49-35-1,-14 1 2,-3-4 0,89-92 0,-141 128 30,0-1 1,30-46 0,-44 55-3,-1 0 1,-1-1 0,0 0 0,-2-1 0,9-29 0,-10 24 15,2-8-5,7-40 1,-15 65-1,-1 1 0,0 0 0,-1-1 0,0 1 0,0-1 0,-1 1-1,0 0 1,-1-1 0,-4-13 0,6 22-8,-1-1-1,0 1 0,1-1 0,-1 1 0,0 0 1,0-1-1,1 1 0,-1 0 0,0 0 0,0 0 1,0 0-1,-1 0 0,1 0 0,0 0 0,0 0 1,-1 0-1,1 0 0,0 0 0,-1 1 0,-2-2 1,2 2-2,-1 0 0,1-1-1,-1 1 1,1 0 0,-1 0 0,0 0 0,1 1 0,-1-1 0,1 1 0,-1-1 0,-2 2 0,-5 2 16,1 0 1,0 0-1,0 1 0,-16 12 0,14-7-12,-1 0 0,1 1-1,1 1 1,0-1 0,1 1-1,0 1 1,1 0 0,0 0-1,-10 26 1,7-13-20,2 1 0,1-1 0,1 2 1,-5 42-1,10-43-9,1 0 1,1 0 0,2 0-1,0 0 1,2 0-1,1-1 1,1 0-1,15 41 1,-12-43-12,1 0 0,1-1 0,1 0 0,1-1 0,2 0 0,0-1 0,0-1 0,2-1 0,22 20 0,-31-31 13,1-1 0,0 0 0,0-1 0,1 0 0,0 0 0,0-1 0,0 0 0,1-1 0,-1 0 0,1-1 0,0 0 0,13 1 0,-11-3 8,-1-1 1,0 0-1,1 0 1,-1-2-1,1 1 1,-1-2-1,0 0 1,0 0 0,0-1-1,20-10 1,-8 2 10,0-2 1,-1 0 0,0-2-1,21-19 1,79-81 71,-81 75-36,7-9 10,-26 25-6,1 2 0,1 0 0,53-36 0,-73 56-38,0 1 1,0 0-1,0 0 0,0 0 1,0 1-1,1 0 0,-1 0 1,0 0-1,1 0 0,-1 1 1,0 0-1,1 0 0,-1 1 1,1-1-1,8 4 1,-10-4-4,0 1 0,-1 0 1,0 1-1,1-1 1,-1 1-1,0-1 0,0 1 1,1 0-1,-1 0 0,-1 0 1,1 1-1,0-1 1,-1 1-1,1 0 0,-1-1 1,0 1-1,1 0 1,-2 0-1,1 0 0,0 1 1,-1-1-1,1 0 0,-1 1 1,1 3-1,-1-4 5,-1-1 0,0 1 0,0-1 1,0 1-1,-1-1 0,1 1 0,-1-1 0,1 1 0,-1-1 0,0 0 0,1 1 0,-1-1 0,-1 0 0,1 0 0,0 0 0,0 1 0,-1-1 0,1-1 0,-1 1 0,0 0 0,0 0 1,1 0-1,-1-1 0,0 1 0,0-1 0,0 0 0,-1 0 0,1 1 0,0-1 0,0 0 0,-1-1 0,1 1 0,-4 0 0,-13-1 57,-1 0 0,1-2 0,-38-8-1,14 2 54,41 8-107,-1 0-1,1 0 1,-1 0-1,1 0 1,-1 0-1,1 0 1,-1 1 0,1-1-1,0 1 1,-1-1-1,1 1 1,0 0-1,-1 0 1,1 0-1,0 0 1,0 1-1,0-1 1,0 0-1,-3 4 1,3-4-9,1 1 0,0-1-1,0 1 1,0-1 0,0 1 0,0-1 0,1 1 0,-1 0 0,0-1-1,1 1 1,-1 0 0,1 0 0,0-1 0,-1 1 0,1 0 0,0 0-1,0-1 1,0 1 0,0 0 0,1 0 0,-1 0 0,0-1 0,1 1-1,-1 0 1,1-1 0,0 1 0,1 2 0,-1-2-7,0-1-1,0 1 1,1 0 0,-1 0 0,1-1-1,-1 1 1,1-1 0,0 0 0,0 0-1,-1 1 1,1-1 0,0 0 0,0 0-1,0 0 1,0-1 0,0 1 0,0-1-1,1 1 1,-1-1 0,0 1 0,4-1 0,5 0-25,0 0 0,22-2 0,-21 0 1,-3 1 12,0 0-1,0-1 1,-1 0 0,1-1-1,0 0 1,-1 0 0,0 0-1,0-1 1,10-7 0,-5 2 16,-1-1 1,0 0 0,-1-1 0,15-16 0,-25 26-3,0 0 1,0 0 0,0 0-1,0 0 1,0 0 0,0 1-1,0-1 1,0 0-1,0 1 1,0-1 0,0 1-1,1-1 1,-1 1 0,0-1-1,0 1 1,0 0 0,1 0-1,-1 0 1,0-1 0,1 1-1,-1 1 1,0-1 0,0 0-1,1 0 1,-1 0 0,0 1-1,0-1 1,0 0 0,1 1-1,-1-1 1,0 1 0,0 0-1,0-1 1,2 2 0,3 3-10,1 0 1,-1 1 0,0-1 0,7 10-1,3 2 0,0-4-15,0-1 1,1-1 0,0-1-1,0 0 1,26 10 0,-38-19 21,0 1 0,-1-1 0,1-1 0,0 1 0,0-1 0,0 1 0,0-1 0,0-1 0,0 1 1,0-1-1,0 0 0,-1 0 0,1 0 0,0-1 0,-1 0 0,1 1 0,-1-2 0,1 1 1,6-5-1,-2 1 9,-1-1 0,1 0 1,-1 0-1,0-1 1,-1 0-1,0 0 1,11-16-1,37-52 132,-26 39-23,-28 36-112,1-1 0,-1 0 1,0 1-1,1-1 0,-1 1 1,1 0-1,-1-1 0,1 1 1,0 0-1,-1 0 0,3-1 1,-3 2-4,0 0 0,0-1 1,-1 1-1,1 0 0,0 0 1,0 0-1,-1 0 0,1 0 1,0 0-1,0 0 0,-1 0 1,1 0-1,0 0 0,0 1 1,-1-1-1,1 0 0,0 0 1,0 1-1,-1-1 0,2 1 1,0 1-1,0 0 0,-1 0 0,1 0 1,0 0-1,-1 0 0,0 0 0,1 1 1,-1-1-1,0 0 0,0 1 0,0-1 1,-1 1-1,1-1 0,0 6 0,2 12 6,0 0 0,-2 0 0,-1 1-1,0-1 1,-1 1 0,-2-1 0,0 0 0,-1 0-1,-11 34 1,14-52 4,-1 0 0,1 0 0,0 0 0,-1-1 0,1 1 0,-1-1 0,0 1 0,1-1 0,-1 0 0,0 1 0,0-1 0,0 0 0,0 0 0,0 0 0,0-1 0,0 1 0,0 0-1,-1-1 1,1 1 0,0-1 0,0 0 0,0 0 0,-1 0 0,1 0 0,0 0 0,0 0 0,-1-1 0,1 1 0,0-1 0,0 1 0,-4-3 0,4 3-1,0-1 0,0 0-1,0 1 1,0-1 0,0 1 0,0 0 0,-1 0 0,1 0-1,-2 0 1,-1 0 9,4 0-8,18 0-74,4-1 34,1 0-1,-1-2 1,0 0-1,0-2 1,0 0-1,25-10 1,-10-1 4,0 0 0,51-34 0,-68 37 37,-2-1 0,0 0 0,29-33 0,3-4 33,-27 26-3,-19 21-35,0-1-1,1 1 1,-1 0-1,1 0 0,0 1 1,0-1-1,0 1 0,0 0 1,1 0-1,4-3 0,-8 6-5,-1 0-1,1 0 0,-1 0 1,1 0-1,-1 0 0,1 0 1,-1 0-1,1 1 0,-1-1 1,1 0-1,-1 0 1,1 0-1,-1 1 0,1-1 1,-1 0-1,1 0 0,-1 1 1,0-1-1,1 0 0,-1 1 1,0-1-1,1 0 1,-1 1-1,0-1 0,1 1 1,-1-1-1,0 1 0,0-1 1,1 0-1,-1 1 0,0-1 1,0 1-1,0-1 1,0 1-1,0 0 0,6 24 24,-6-20-14,4 22 16,-2 42 0,-2-51-33,0 0 0,1 1 0,1-1 0,1 0-1,9 36 1,-12-54 7,1 1 0,-1-1 0,0 0 0,0 1 0,0-1 0,1 1 0,-1-1 0,0 0 0,0 1-1,1-1 1,-1 0 0,0 1 0,1-1 0,-1 0 0,0 1 0,1-1 0,-1 0 0,0 0 0,1 1 0,-1-1 0,1 0-1,-1 0 1,1 0 0,-1 0 0,1 0 0,-1 1 0,0-1 0,1 0 0,-1 0 0,1 0 0,0 0 0,17-8 19,13-21 34,-30 28-51,38-38 51,31-36 37,-63 66-75,23-26 74,-28 33-80,1 0 0,-1 0 1,0 0-1,1 0 0,-1 1 1,1-1-1,0 1 0,0 0 1,-1-1-1,1 1 0,0 0 1,4 0-1,-6 1-4,1 0-1,-1 0 1,1 1-1,-1-1 1,1 0-1,-1 1 1,0-1-1,1 1 1,-1-1-1,0 1 1,1 0 0,-1 0-1,0 0 1,0 0-1,0-1 1,1 1-1,-1 1 1,0-1-1,0 0 1,-1 0-1,1 0 1,0 0-1,0 1 1,0 1-1,2 3 5,0-1 0,0 2 0,-1-1 0,3 8 0,3 26 21,5 21-34,-11-56 0,-1 0-1,1 0 1,0 0-1,1-1 1,-1 1-1,1 0 1,0-1 0,7 8-1,-9-11 6,0-1-1,-1 0 1,1 1-1,0-1 0,-1 0 1,1 0-1,0 1 1,-1-1-1,1 0 1,0 0-1,0 0 1,-1 0-1,1 0 0,0 0 1,0 0-1,-1 0 1,1 0-1,0 0 1,0-1-1,-1 1 1,1 0-1,0 0 1,-1-1-1,1 1 0,0 0 1,-1-1-1,1 1 1,-1-1-1,1 1 1,0-2-1,21-17 20,-19 15-20,64-69 136,-66 72-131,1 0 0,-1 0 0,0-1 1,0 1-1,0 0 0,1 0 1,-1 0-1,0 0 0,1 0 1,-1 0-1,1 1 0,0-1 1,-1 0-1,1 1 0,-1-1 1,1 1-1,0 0 0,1-1 1,-2 1-3,1 1 0,-1-1 0,1 0 0,-1 1 0,0-1 0,1 1 1,-1-1-1,0 1 0,0 0 0,1 0 0,-1-1 0,0 1 0,0 0 0,0 0 0,0 0 1,0 0-1,1 2 0,4 5 4,-1 1 1,0 0-1,0 1 1,6 18-1,0-1 5,-5-17-10,0 1 0,0-1-1,1-1 1,0 1 0,14 14-1,-17-21 0,0 0-1,0 0 0,1 0 1,-1 0-1,0-1 0,1 0 1,0 0-1,0 0 1,-1 0-1,1-1 0,0 0 1,0 0-1,0 0 0,1-1 1,7 1-1,6-2 7,0 0-1,0-1 0,-1-1 1,1-1-1,0-1 0,-1-1 1,0 0-1,19-10 0,-4-1 13,0-2 0,-2-1-1,34-27 1,-46 35 46,-13 9 7,-8 9 55,-14 15-102,1 1 0,0 1-1,2 0 1,1 1 0,-15 43-1,22-53-34,0 0 0,1 0 0,1 0-1,0 0 1,0 16 0,3-29 8,-1-1-1,1 1 1,0 0 0,0 0 0,0 0 0,0 0 0,0 0-1,0 0 1,0 0 0,0 0 0,1-1 0,-1 1-1,0 0 1,0 0 0,1 0 0,-1 0 0,1 0-1,-1-1 1,1 1 0,-1 0 0,1 0 0,-1-1 0,1 1-1,-1 0 1,1-1 0,0 1 0,0-1 0,-1 1-1,1-1 1,0 1 0,0-1 0,-1 1 0,1-1 0,0 0-1,0 1 1,0-1 0,0 0 0,0 0 0,0 0-1,-1 0 1,1 0 0,0 0 0,2 0 0,0 0 0,0-1 1,0 0-1,0 0 1,0 0-1,0-1 0,0 1 1,-1-1-1,1 1 1,0-1-1,-1 0 1,3-3-1,24-25 53,-2-2 1,-1 0-1,-2-2 0,39-72 0,-62 105-48,-1 0 1,0 1-1,0-1 0,1 0 0,-1 0 0,1 1 0,-1-1 1,1 0-1,-1 1 0,1-1 0,-1 0 0,1 1 1,-1-1-1,1 1 0,0-1 0,-1 1 0,1-1 0,0 1 1,0-1-1,-1 1 0,1 0 0,0-1 0,0 1 1,0 0-1,-1 0 0,1 0 0,0 0 0,0 0 0,0-1 1,0 2-1,-1-1 0,1 0 0,0 0 0,0 0 1,0 0-1,-1 0 0,1 1 0,0-1 0,0 0 1,0 1-1,-1-1 0,1 0 0,0 1 0,-1-1 0,1 1 1,0-1-1,-1 1 0,2 0 0,3 5 6,0-1 0,0 1 0,-1 0 0,7 11-1,-4-6-5,3 3 14,1 1 0,0-2 0,1 1 0,1-2 0,28 23 0,-36-31-15,0-1 1,1 1-1,0-1 1,-1 0-1,1-1 1,0 1-1,1-1 1,-1 0-1,0-1 1,1 1-1,-1-1 1,0-1-1,1 1 1,-1-1-1,1 0 1,-1-1-1,1 1 1,-1-1-1,1-1 1,6-1-1,8-6-33,0-1 0,0-1-1,-1-1 1,22-16-1,-2-2-3361,-39 30 3197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4:56.339"/>
    </inkml:context>
    <inkml:brush xml:id="br0">
      <inkml:brushProperty name="width" value="0.05" units="cm"/>
      <inkml:brushProperty name="height" value="0.05" units="cm"/>
      <inkml:brushProperty name="color" value="#F6630D"/>
    </inkml:brush>
  </inkml:definitions>
  <inkml:trace contextRef="#ctx0" brushRef="#br0">532 108 7632,'0'0'5552,"-15"9"-5095,-119 68 1104,115-64-1163,1 1 0,0 1 1,-28 29-1,-42 59 773,53-60-703,11-13-61,1 0-1,-32 61 1,45-73-265,1 1 0,1 0 0,1 1 0,1-1 0,1 1-1,-5 34 1,9-47-92,0-1 0,1 0 0,1 1 0,-1-1 0,1 0 0,0 1 0,0-1 0,3 9 0,-3-13-38,-1-1 1,1 1-1,0 0 1,0 0 0,0-1-1,0 1 1,0-1 0,0 1-1,1-1 1,-1 1 0,0-1-1,1 0 1,-1 1 0,1-1-1,0 0 1,-1 0 0,1 0-1,0 0 1,-1-1 0,1 1-1,0 0 1,0-1-1,0 1 1,0-1 0,0 1-1,0-1 1,0 0 0,-1 0-1,1 0 1,3-1 0,3 0 9,0-1 1,0 0 0,0 0 0,-1-1 0,1 0-1,-1 0 1,1-1 0,-1 0 0,0 0-1,7-7 1,6-5 37,-1 0-1,17-21 1,-15 13 31,-2-1 1,-1-1-1,0 0 0,-2-2 1,-1 0-1,-2 0 0,18-53 1,-27 63 205,-4 18-291,0 0 0,0 0 0,0 0 0,0 0 0,0 0 0,-1 0 0,1 0 0,0 0 0,0 0 0,0 0 0,0 0 0,0 0 0,0 0 0,0 0 0,0 0 0,0 0 0,0 0 0,0 0 0,-1 0 0,1 0 0,0 0 0,0 0 0,0 0-1,0 0 1,0 0 0,0 0 0,0 0 0,0 0 0,0 0 0,0 0 0,0 0 0,0-1 0,0 1 0,-1 0 0,1 0 0,0 0 0,0 0 0,0 0 0,0 0 0,0 0 0,0 0 0,0 0 0,0 0 0,0 0 0,0 0 0,0 0 0,0-1-1,0 1 1,0 0 0,0 0 0,0 0 0,0 0 0,0 0 0,0 0 0,0 0 0,0 0 0,0 0 0,0 0 0,0 0 0,0-1 0,0 1 0,0 0 0,0 0 0,0 0 0,0 0 0,0 0 0,1 0 0,-3 2 22,1 0 1,0 0 0,0 0-1,0 0 1,1 0-1,-1 0 1,0 1 0,1-1-1,-1 0 1,1 0 0,0 4-1,0 6-2,0 1-1,1-1 1,1 0-1,0 0 1,0 0-1,1 0 1,1 0-1,0 0 1,0-1 0,12 21-1,-10-23-18,-1 0 1,1 0-1,1 0 1,0-1-1,0 0 1,0-1-1,1 0 1,0 0-1,0 0 1,1-1-1,0 0 1,0-1-1,11 5 1,-12-7-4,0 0 0,0 0 1,0-1-1,0 0 0,0-1 1,1 0-1,-1 0 0,1-1 1,-1 0-1,0 0 1,1-1-1,-1 0 0,0 0 1,1-1-1,-1 0 0,0-1 1,0 0-1,0 0 0,-1-1 1,1 0-1,11-8 1,-7 4 28,0-2 0,-1 0 0,0 0 0,-1-1 0,0 0 0,-1-1 0,0 0 0,-1 0 0,0-1 0,-1 0 0,9-22 0,-11 23 46,-1-1 0,-1 1 0,1 0 1,-2-1-1,0 0 0,0 1 0,-1-1 1,-1 0-1,0 0 0,-1 0 0,0 0 0,-1 1 1,-6-23-1,5 26 33,-1-10 228,32 19-59,-10 2-275,-1 1 0,1 1 0,16 5 0,-15-3-6,0-1 0,0-1-1,20 1 1,77-3-39,144-17 1,-184 9 16,141-5-126,-216 11 150,-1 0-1,1-1 1,-1 1-1,1 0 1,-1 0-1,1 0 1,0 0-1,-1-1 1,1 1-1,0 0 1,-1 0-1,1 0 1,-1 1-1,1-1 1,0 0-1,-1 0 1,1 0-1,0 0 1,-1 0-1,1 1 1,-1-1-1,1 0 1,-1 1-1,2 0 1,-16 7 110,3-2-102,-32 19 65,-8 3 31,-52 39 0,88-56-87,1 0-1,1 1 1,0 1 0,0 0 0,1 1 0,1 0 0,-18 30 0,27-40-16,0 1 0,-1 0 0,1-1 1,1 1-1,-1 0 0,1 0 1,0 0-1,0 0 0,0 1 1,1-1-1,0 0 0,0 0 1,0 0-1,1 6 0,0-8-2,0 0 0,0 0-1,0-1 1,0 1-1,0 0 1,1-1 0,-1 1-1,1-1 1,0 1 0,0-1-1,0 0 1,0 0-1,0 0 1,0 0 0,1 0-1,-1 0 1,1 0 0,-1-1-1,1 1 1,-1-1-1,1 0 1,0 0 0,0 0-1,5 1 1,-1-1-1,0 0 0,0 0 0,1-1 0,-1 0 0,0-1 0,0 1 0,0-1 0,0-1 0,0 1 0,0-1 0,0 0 0,-1-1 0,1 0 0,7-4 0,-2 0 4,-1 0 0,1 0 0,-2-1-1,1 0 1,-1-1 0,15-18 0,-12 11 12,-1 0 0,-1-1 1,-1-1-1,-1 0 1,0-1-1,-1 1 1,-1-1-1,-1-1 1,4-21-1,-2-4 169,-2 0-1,1-89 1,-7 134-181,0-1-1,0 1 1,0 0 0,0 0 0,1-1-1,-1 1 1,0 0 0,0 0-1,0-1 1,1 1 0,-1 0-1,0 0 1,0 0 0,1-1-1,-1 1 1,0 0 0,0 0-1,1 0 1,-1 0 0,0 0-1,1 0 1,-1 0 0,0-1-1,1 1 1,-1 0 0,0 0-1,0 0 1,1 0 0,-1 0-1,0 1 1,1-1 0,-1 0-1,0 0 1,1 0 0,-1 0-1,0 0 1,0 0 0,1 0-1,-1 1 1,0-1 0,1 0-1,-1 0 1,0 0 0,0 0-1,0 1 1,1-1 0,-1 0-1,0 0 1,0 1 0,0-1-1,1 0 1,-1 0 0,0 1-1,0-1 1,0 0 0,0 1-1,25 49 91,6 9-76,-20-41-19,37 50-17,-42-61 15,0 0 0,0 0 1,1-1-1,0 0 0,0-1 1,0 1-1,9 4 0,-3-3-5,-7-4 12,-1 0-1,1 0 1,0 0-1,10 2 0,-13-4 2,-1-1-1,1 0 0,0 1 1,-1-1-1,1 0 1,0-1-1,-1 1 0,1 0 1,0-1-1,-1 0 0,1 1 1,-1-1-1,1 0 0,4-3 1,-1 1 3,-1-1 0,1 0 0,-1 0 0,0-1 0,0 1 0,-1-1 0,1 0 0,-1 0 0,0-1 0,0 1 0,3-8 0,4-9 48,14-40 0,-18 44-19,56-165 499,-62 180-538,5-14 307,-2 18-124,1 12-125,2 18-7,-1-2-29,1 1 0,1-1 0,2-1 0,19 40 0,-27-63-18,1 1-1,0-1 1,1 0-1,-1 0 1,1-1-1,0 1 1,6 5-1,-8-9-1,-1 0 0,0 0 0,1 0 1,-1-1-1,1 1 0,-1 0 0,1-1 0,0 1 0,-1-1 0,1 1 0,-1-1 0,1 0 0,0 1 0,-1-1 1,1 0-1,0 0 0,-1 0 0,1-1 0,0 1 0,-1 0 0,1-1 0,0 1 0,-1-1 0,1 1 0,-1-1 1,1 0-1,-1 0 0,1 1 0,-1-1 0,0 0 0,2-2 0,7-5 7,-1 0 0,0-1-1,0-1 1,0 1 0,-2-1 0,1-1 0,-1 1-1,8-18 1,3-11 14,15-49 0,13-28 52,-44 112-74,0 1 0,0-1 1,0 1-1,0 0 0,0 0 0,1 0 0,0 0 0,-1 0 0,1 1 1,0-1-1,5-3 0,-6 5 0,0 1 1,0-1-1,0 0 1,0 1-1,0-1 0,0 1 1,0-1-1,1 1 1,-1 0-1,0 0 1,0 0-1,0 0 0,0 0 1,0 1-1,0-1 1,0 0-1,0 1 1,1 0-1,-1-1 0,-1 1 1,1 0-1,0 0 1,2 2-1,32 25 0,-29-22-3,-1 0-1,2 0 0,-1-1 1,8 5-1,32 11-61,76 25 0,-117-45 69,5 2-1,0 0 1,0-1-1,0 0 0,1-1 1,-1 0-1,1-1 1,-1 0-1,1-1 0,21-4 1,-30 3 2,1 1-1,-1-1 1,0 1 0,0-1 0,0 0 0,0 0-1,0-1 1,0 1 0,-1-1 0,1 1 0,-1-1-1,1 0 1,-1 0 0,0 0 0,0 0 0,-1 0-1,1 0 1,-1-1 0,1 1 0,0-5 0,0 4 7,-1 0 1,0-1-1,0 1 1,0 0-1,-1 0 1,0-1-1,1 1 1,-1 0-1,-1-1 1,1 1-1,-1 0 1,0-1-1,0 1 1,0 0-1,0 0 1,-4-7-1,5 11-10,0 0 1,0 0-1,0 0 0,0-1 1,0 1-1,0 0 0,0 0 0,0 0 1,0-1-1,0 1 0,-1 0 1,1 0-1,0 0 0,0 0 1,0-1-1,0 1 0,0 0 0,-1 0 1,1 0-1,0 0 0,0 0 1,0 0-1,0 0 0,-1 0 0,1-1 1,0 1-1,0 0 0,0 0 1,-1 0-1,1 0 0,0 0 1,0 0-1,-1 0 0,1 0 0,0 0 1,0 0-1,0 0 0,-1 0 1,1 1-1,0-1 0,0 0 0,0 0 1,0 0-1,-1 0 0,1 0 1,-6 12 39,-1 17-37,5-14-14,0 0-1,1 1 0,0-1 0,2 1 0,0-1 0,0 1 0,8 28 0,-6-34-3,0 1 0,1-1 0,0 0 1,1 0-1,1-1 0,-1 1 0,1-1 0,1 0 0,0-1 0,0 1 0,0-1 1,10 6-1,-12-9 2,1 0 0,0-1 0,0 0 0,1 0 0,-1 0-1,1-1 1,-1 0 0,1-1 0,0 1 0,1-1 0,-1-1 0,7 2 0,-8-3 7,0 0 1,0 0-1,0 0 0,0-1 1,0 0-1,0 0 0,0-1 1,0 0-1,0 0 0,-1 0 1,1 0-1,-1-1 0,0 0 0,0 0 1,7-6-1,5-6 12,0-1 0,-1-1-1,24-34 1,-11 14 18,-11 12 14,-14 18-12,1 1 1,-1 0-1,1 0 1,0 0-1,0 1 1,8-7-1,-12 12-25,-1 0 0,1 0 0,-1 0 0,1 0 0,-1 0 0,1 0-1,-1 0 1,1 0 0,-1 0 0,0 0 0,1 1 0,-1-1 0,1 0 0,-1 0 0,0 1 0,1-1 0,-1 0-1,1 0 1,-1 1 0,0-1 0,1 0 0,-1 1 0,0-1 0,0 0 0,1 1 0,-1-1 0,0 1-1,1 0 1,8 15 41,-4 3-42,-1 0 1,-1 0-1,0 0 1,-2 0-1,0 1 0,-2 19 1,1-18-4,0 24-40,-2 1-1,-13 79 1,15-123 37,-1 0 1,1 1-1,-1-1 0,0 0 0,1 1 0,-1-1 1,-1 0-1,1 0 0,0 0 0,0 0 0,-1 0 1,1 0-1,-1 0 0,0 0 0,1 0 1,-1-1-1,0 1 0,0-1 0,0 1 0,0-1 1,0 0-1,0 0 0,-1 0 0,1 0 1,0 0-1,-1 0 0,1-1 0,0 1 0,-1-1 1,-2 1-1,3-2 8,-1 1 0,1 0-1,-1-1 1,1 1 0,-1-1 0,1 0 0,0 0-1,-1 0 1,1 0 0,0 0 0,0 0 0,0-1 0,0 1-1,0-1 1,0 0 0,0 1 0,0-1 0,1 0-1,-1 0 1,1 0 0,-1 0 0,1 0 0,0-1 0,0 1-1,0 0 1,0-1 0,0 1 0,0 0 0,0-4-1,0 4 9,1 0 0,-1 0-1,1-1 1,-1 1-1,1 0 1,0-1 0,0 1-1,0 0 1,0-1 0,0 1-1,0 0 1,2-5-1,-1 6-6,0-1-1,0 1 0,0 0 0,0 0 1,0 0-1,0-1 0,1 1 1,-1 1-1,0-1 0,1 0 1,-1 0-1,1 0 0,-1 1 0,1-1 1,-1 1-1,1-1 0,-1 1 1,1-1-1,-1 1 0,1 0 0,1 0 1,12-1 7,-1 1 0,1 1 0,-1 1 0,0-1 0,0 2 0,0 0 0,15 6 0,30 5 22,229 25-329,-172-37-3973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00.386"/>
    </inkml:context>
    <inkml:brush xml:id="br0">
      <inkml:brushProperty name="width" value="0.05" units="cm"/>
      <inkml:brushProperty name="height" value="0.05" units="cm"/>
      <inkml:brushProperty name="color" value="#F6630D"/>
    </inkml:brush>
  </inkml:definitions>
  <inkml:trace contextRef="#ctx0" brushRef="#br0">1 178 13560,'0'0'3279,"61"-122"-3359,-11 67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09.814"/>
    </inkml:context>
    <inkml:brush xml:id="br0">
      <inkml:brushProperty name="width" value="0.05" units="cm"/>
      <inkml:brushProperty name="height" value="0.05" units="cm"/>
      <inkml:brushProperty name="color" value="#F6630D"/>
    </inkml:brush>
  </inkml:definitions>
  <inkml:trace contextRef="#ctx0" brushRef="#br0">342 124 6128,'0'0'8566,"-7"11"-8223,1 0-247,-1 2 42,0 0 1,-2-1 0,-15 19 0,-71 59 764,64-63-590,1 1 0,-30 37 0,52-56-247,1 1-1,0 0 1,1 1 0,0-1 0,0 1 0,1 0 0,1 1 0,0-1 0,0 1 0,2 0 0,-4 20 0,6-29-49,0 1 0,0 0 0,0 0 0,0-1 0,1 1 0,-1 0 0,1-1 0,0 1 0,0 0 0,0-1 1,1 0-1,-1 1 0,1-1 0,0 0 0,0 1 0,3 3 0,-1-3 1,0 0 0,1 0 0,-1 0 0,1 0-1,0-1 1,0 0 0,0 0 0,1 0 0,7 3 0,2-1 14,1-1 0,0 0 0,0-1 0,0 0 0,0-1 0,27-1 0,-27-2 2,1-1 0,-1-1-1,0 0 1,0-1 0,0 0 0,0-2 0,-1 0-1,0 0 1,0-2 0,0 0 0,-1 0-1,-1-2 1,1 1 0,-1-2 0,-1 0 0,0 0-1,-1-1 1,0 0 0,0-1 0,-2-1-1,0 1 1,0-2 0,8-17 0,-10 16 28,0 1 0,-1-1 0,0 0 0,-1 0 0,-1-1 1,-1 0-1,0 1 0,-2-1 0,1-31 0,-3 17 55,1 14-1,-1 0-1,0-1 1,-1 1 0,-1 0-1,-6-19 1,-1 19 144,9 16-221,0-1-1,0 1 1,0-1 0,0 1 0,0-1-1,0 1 1,1-1 0,-1 0 0,0 1-1,1-1 1,-1 0 0,1-1 0,-10 25 366,8 1-367,1 1-1,1-1 1,1 1-1,9 45 1,-2-10 11,-7-48-41,2 19 23,1-1 1,16 55 0,-18-77-32,0 0 0,1 0-1,0 0 1,1 0 0,-1-1-1,1 0 1,0 1 0,1-1-1,-1-1 1,1 1 0,1-1-1,-1 1 1,1-1 0,-1-1 0,1 1-1,1-1 1,6 3 0,-10-5-1,1-1 0,-1 0-1,1 0 1,-1 0 0,1-1 0,-1 1 0,1-1 0,0 0 0,-1 0 0,1 0 0,-1 0 0,1-1 0,-1 0 0,1 1 0,-1-1 0,7-3 0,2-2 7,0 0 1,0 0 0,13-11 0,-17 12-4,15-13 5,-1 0 1,-1-1 0,-1-1 0,0-1-1,19-27 1,-4-1 82,42-75 0,-68 105-36,0 0 0,-1 0 0,-1-1 0,0 1 1,-2-2-1,5-29 0,-13 20 152,3 29-195,0 0 0,0 1 0,0-1 0,0 0 0,0 0 0,-1 1 0,1-1 0,0 0 0,0 0 0,-1 1 0,1-1 0,0 0 0,-1 1 0,1-1 0,0 0 0,-1 1 0,1-1 0,-1 1 0,1-1 0,-1 1 0,1-1 0,-1 1 0,0-1 0,1 1 0,-1-1 0,0 1 0,1 0 0,-1-1 0,0 1 1,0 0-1,1 0 0,-2-1 0,1 1-11,1 0 0,0 1 0,0-1 0,-1 0 1,1 0-1,0 0 0,0 1 0,-1-1 0,1 0 1,0 0-1,0 1 0,0-1 0,-1 0 0,1 0 1,0 1-1,0-1 0,0 0 0,0 1 0,0-1 1,0 0-1,0 0 0,0 1 0,0-1 1,0 0-1,0 1 0,0-1 0,0 0 0,0 1 1,0-1-1,0 0 0,0 1 0,0-1 0,0 0 1,0 0-1,0 1 0,1-1 0,-1 0 0,0 1 1,0-1-1,0 0 0,0 0 0,1 1 0,-1-1 1,0 0-1,0 0 0,1 0 0,-1 1 0,0-1 1,0 0-1,1 0 0,-1 0 0,0 0 0,1 1 1,20 15 69,-15-11-61,3 4-10,0 0 0,0 1-1,-1 0 1,-1 0-1,1 1 1,-2 0 0,1 0-1,-2 1 1,0 0 0,5 14-1,3 18 0,10 68 0,-17-82 2,-5-27 0,34 157 62,-28-136-52,1 1-1,2-2 1,0 0 0,19 31-1,-26-49-8,0 0 0,1-1 0,-1 1 0,1-1-1,0 0 1,0 0 0,0 0 0,1-1 0,-1 1 0,1-1-1,0 0 1,0 0 0,0-1 0,0 1 0,1-1 0,-1-1-1,1 1 1,-1-1 0,1 0 0,-1 0 0,1 0-1,7-1 1,-3 0 4,0-1-1,1 0 1,-1-1-1,0-1 1,-1 1-1,1-2 1,0 1-1,-1-1 1,0-1-1,0 1 1,15-11-1,-5 2 24,-1-1-1,0-1 1,0-1-1,-2 0 0,29-37 1,-22 19 58,-3 0 0,-1-1 0,-1-1 1,-2 0-1,-1-2 0,-3 0 0,10-43 0,-20 68-21,0 0-1,0-1 0,-1 1 1,-1 0-1,0-1 0,-1 1 1,-1 0-1,0 0 0,0-1 1,-7-16-1,9 30-59,0-1 1,0 1-1,0-1 1,0 1-1,0-1 1,-1 1-1,1-1 1,0 1-1,0-1 1,-1 1-1,1-1 1,0 1-1,-1-1 1,1 1-1,-1 0 1,1-1-1,0 1 1,-1-1-1,1 1 1,-1 0-1,1 0 1,-1-1-1,1 1 1,-1 0-1,-8 7 93,-2 19-49,8-13-49,1 1 0,0 0 1,2 0-1,-1-1 1,2 1-1,-1 0 0,5 19 1,0-7 0,2-1 0,0-1-1,11 26 1,-9-29-12,1 1 0,22 31 0,-28-47 7,0 1-1,0-1 1,1 0-1,0-1 1,1 1 0,-1-1-1,1 0 1,0-1 0,0 1-1,1-1 1,12 6 0,-8-7 2,1 0 1,0-1-1,0 0 1,-1-1-1,1 0 1,0-1-1,0 0 1,0-1-1,0 0 1,0-1-1,-1-1 1,1 1-1,-1-2 1,0 0-1,11-5 1,2-2 21,0-1 0,-1-1 0,-1-1 0,0-2 0,34-30 0,-17 6 37,-1-2-1,-3-1 1,-1-2 0,27-49-1,6-18 190,-63 102-212,6-6-24,-5 16-22,-1 12-5,-3-10 13,14 70-63,7 77-1,-20-128 53,-1 1 0,-1-1-1,-1 1 1,-1 0 0,-1-1-1,-1 0 1,0 0 0,-11 27 0,14-43 12,-1-1 0,0 0-1,0 0 1,0 0 0,-1 0 0,1 0 0,-1-1 0,0 1 0,0-1 0,0 0 0,-1 0 0,1 0 0,-1 0 0,0 0 0,1-1 0,-6 3 0,5-3 2,0-1 0,0 0-1,0 0 1,0-1 0,0 1-1,0-1 1,0 1-1,0-1 1,0-1 0,0 1-1,0 0 1,0-1-1,0 0 1,0 0 0,0 0-1,1-1 1,-1 1 0,-5-4-1,-48-36-132,57 41 130,0 0 0,-1 0 0,1 0 0,0 0 0,0 0 0,-1 0 0,1 0 1,0 0-1,-1 0 0,1 0 0,0 0 0,0 0 0,0-1 0,-1 1 0,1 0 0,0 0 0,0 0 0,-1 0 0,1 0 0,0-1 1,0 1-1,0 0 0,-1 0 0,1 0 0,0-1 0,0 1 0,0 0 0,0 0 0,0-1 0,0 1 0,-1 0 0,1 0 1,0-1-1,0 1 0,0 0 0,0 0 0,0-1 0,0 1 0,0 0 0,0 0 0,0-1 0,0 1 0,0 0 0,0-1 0,0 1 1,0 0-1,1 0 0,-1-1 0,0 1 0,0 0 0,0 0 0,0 0 0,0-1 0,1 1 0,-1 0 0,0 0 0,0 0 1,0-1-1,0 1 0,1 0 0,-1 0 0,0 0 0,0 0 0,1-1 0,-1 1 0,0 0 0,0 0 0,1 0 0,-1 0 0,22-4-88,3 7 48,0-1 1,0-2-1,1-1 0,-1 0 1,40-9-1,-56 8 37,168-40-91,-142 32 80,0-2-1,65-33 1,-82 35 13,104-63 42,-110 65-1,-1-1 0,0 0 1,0-1-1,-1 0 0,-1 0 0,1-1 0,14-24 0,-22 31-14,0-1 0,0 1 0,0-1 0,-1 0 0,1 0 0,-1 0 0,0 1 0,0-1 0,-1 0 0,0 0-1,0-7 1,0 10-12,0 0 0,0-1 0,-1 1-1,1 0 1,-1-1 0,0 1 0,0 0-1,1 0 1,-1 0 0,-1 0 0,1 0-1,0 0 1,0 0 0,-1 0-1,1 0 1,-1 0 0,0 1 0,0-1-1,1 1 1,-1-1 0,0 1 0,0 0-1,0 0 1,0-1 0,0 2-1,-3-2 1,-2 0 4,-1 0-1,1 1 1,0 0-1,0 1 1,0-1-1,-1 1 1,1 1-1,0-1 1,0 1-1,0 1 1,0-1-1,0 1 1,0 0-1,0 1 1,0-1-1,1 2 1,-1-1-1,-11 8 1,5-1 4,0 0 0,0 1 0,1 0 0,1 1 0,0 0 0,0 1 0,-12 19 0,19-26-16,0 1-1,1 0 0,0-1 1,0 1-1,0 1 0,1-1 1,0 0-1,0 1 1,-1 13-1,3-17-5,0 1 1,0 0 0,1 0-1,-1 0 1,1-1-1,0 1 1,1 0 0,-1-1-1,1 1 1,-1-1-1,1 0 1,1 1 0,-1-1-1,1 0 1,-1 0-1,6 5 1,1 1-9,1-1 0,0-1 0,1 1 0,-1-1 0,2-1 0,-1 0-1,1-1 1,0 0 0,0-1 0,1 0 0,-1-1 0,1 0 0,0-1 0,1-1 0,-1 0 0,0 0 0,0-1 0,1-1 0,-1-1 0,1 0 0,-1 0 0,0-1 0,19-6 0,14-10-382,-31 12-2777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11.060"/>
    </inkml:context>
    <inkml:brush xml:id="br0">
      <inkml:brushProperty name="width" value="0.05" units="cm"/>
      <inkml:brushProperty name="height" value="0.05" units="cm"/>
      <inkml:brushProperty name="color" value="#F6630D"/>
    </inkml:brush>
  </inkml:definitions>
  <inkml:trace contextRef="#ctx0" brushRef="#br0">246 1 10544,'0'0'4740,"-6"13"-3942,5-8-735,-19 39 926,-39 66 0,-77 72 1726,136-181-2678,-1 0 1,0 0-1,0 0 1,1 0-1,-1-1 1,0 1-1,0 0 0,0-1 1,0 1-1,0 0 1,0-1-1,0 1 0,0-1 1,0 1-1,0-1 1,-2 1-1,3-1-104,-1-1 0,1 1 0,0 0 0,-1 0 1,1 0-1,0 0 0,-1 0 0,1-1 0,0 1 0,-1 0 0,1 0 0,0-1 0,0 1 0,-1 0 0,1 0 1,0-1-1,0 1 0,0 0 0,-1-1 0,1 1 0,0 0 0,0-1 0,0 1 0,0 0 0,0-1 1,0 1-1,0-1 0,-1 1 0,1 0 0,0-1 0,0 1 0,1 0 0,-1-1 0,0 1 0,0 0 0,0-1 1,0 1-1,0-1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54.631"/>
    </inkml:context>
    <inkml:brush xml:id="br0">
      <inkml:brushProperty name="width" value="0.05" units="cm"/>
      <inkml:brushProperty name="height" value="0.05" units="cm"/>
      <inkml:brushProperty name="color" value="#AB008B"/>
    </inkml:brush>
  </inkml:definitions>
  <inkml:trace contextRef="#ctx0" brushRef="#br0">1 22 5824,'0'0'8682,"12"0"-8362,14-1-18,50-8 0,-33 4 152,0 1 0,48 2-1,-76 2-54,0 1-1,19 3 0,-33-4-344,0 0-1,0 0 1,-1 0-1,1 0 0,0 0 1,-1 1-1,1-1 1,0 0-1,-1 0 1,1 0-1,0 1 1,-1-1-1,1 0 1,0 1-1,-1-1 0,1 0 1,-1 1-1,1-1 1,-1 1-1,1-1 1,-1 1-1,1-1 1,-1 1-1,0 0 1,1-1-1,-1 1 1,0-1-1,1 1 0,-1 0 1,0-1-1,0 1 1,1 0-1,-1-1 1,0 1-1,0 0 1,0 0-1,0-1 1,0 1-1,0 0 1,-1 1-19,1-1 1,-1 0 0,0 1 0,0-1 0,0 0-1,0 1 1,0-1 0,0 0 0,0 0-1,0 0 1,0 0 0,-1 0 0,1 0 0,0-1-1,0 1 1,-1 0 0,-1 0 0,-27 15-314,20-8-2415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26.277"/>
    </inkml:context>
    <inkml:brush xml:id="br0">
      <inkml:brushProperty name="width" value="0.05" units="cm"/>
      <inkml:brushProperty name="height" value="0.05" units="cm"/>
      <inkml:brushProperty name="color" value="#33CCFF"/>
    </inkml:brush>
  </inkml:definitions>
  <inkml:trace contextRef="#ctx0" brushRef="#br0">82 932 3616,'0'0'7642,"11"-9"-7394,10-8 10,0-2 0,29-34 0,-24 22 168,-15 19-238,-1-1 1,0 1 0,-1-1 0,12-24 0,49-132 1666,-59 138-1417,-2-1 0,-1 0 0,5-52 0,-12 53-154,-2 0 1,-5-37 0,2 18 1,2 24-63,-10-42 0,10 58-158,-1 0-1,0 0 1,-1 1 0,0-1 0,0 1-1,-1 0 1,-6-8 0,11 16-59,-1 0-1,1 1 1,-1-1 0,1 1 0,-1-1 0,0 0 0,1 1-1,-1-1 1,0 1 0,0 0 0,1-1 0,-1 1 0,0 0-1,0-1 1,1 1 0,-1 0 0,0 0 0,0 0-1,0-1 1,1 1 0,-1 0 0,0 0 0,0 0 0,0 0-1,0 1 1,1-1 0,-1 0 0,0 0 0,0 0 0,0 1-1,1-1 1,-1 0 0,-1 1 0,-23 18 38,19-13-28,-10 9-1,0 1-1,2 0 1,0 1-1,0 1 1,2 0 0,0 1-1,2 0 1,0 1-1,1 0 1,-11 33-1,-1 22 157,-20 125-1,39-189-155,-16 83 107,-11 80-2,22 23 21,7-187-144,1 0 1,0 0-1,0 0 0,1 0 1,0-1-1,1 1 0,0-1 0,7 14 1,-8-19 2,0 0 1,0-1 0,0 1 0,0-1-1,1 0 1,-1 0 0,1 0 0,0 0 0,0 0-1,0-1 1,0 1 0,0-1 0,0 0-1,1 0 1,-1 0 0,1 0 0,0-1-1,-1 1 1,1-1 0,0 0 0,0 0-1,0 0 1,0-1 0,4 1 0,5-1 6,0 0 0,-1-1 1,1-1-1,0 0 1,16-5-1,-21 4-4,0-1 0,0 1 0,0-1 0,0-1 0,-1 1 0,0-1 0,0-1-1,12-11 1,0-2 17,-1-1 0,-1 0 0,-1-2-1,25-44 1,-18 18 80,34-104 1,-54 143-87,1-2 35,-1-1 1,1 0-1,-2 1 1,2-17 0,-4 28-48,0 0 0,-1 0 0,1 0 0,0 0 0,-1 1 0,1-1 0,0 0 0,-1 0 0,1 0 0,0 0 0,0 1 0,-1-1 0,1 0 0,0 0 0,0 1 0,-1-1 0,1 0 0,0 0 1,0 1-1,0-1 0,-1 0 0,1 1 0,0-1 0,0 0 0,0 1 0,0-1 0,0 0 0,0 1 0,0-1 0,-5 20-7,1 0 0,2 1 0,0-1 0,1 1 0,2 29 0,2-20-9,1-1 1,1 1 0,11 33-1,-15-59 9,1 0-1,-1 0 1,1 0-1,0-1 1,0 1-1,0 0 1,1-1-1,-1 1 1,1-1 0,0 0-1,0 0 1,0 0-1,0 0 1,0-1-1,1 1 1,-1-1-1,8 4 1,-9-5 3,1-1 1,-1 1-1,1 0 1,-1-1-1,1 0 1,-1 1-1,1-1 1,-1 0-1,1 0 1,-1-1-1,1 1 1,-1 0-1,1-1 1,-1 0-1,1 1 1,-1-1-1,0 0 1,1 0-1,-1 0 0,0-1 1,0 1-1,1 0 1,-1-1-1,-1 0 1,1 1-1,0-1 1,0 0-1,0 0 1,-1 0-1,3-4 1,13-21 0,-2-1 1,-1-1 0,15-45-1,-8 11 5,-4-1 0,17-117-1,-22 105 5,9-46 51,10-232-1,-32 351-58,-2 12 0,-1 14 0,-4 43 0,-40 500 0,41-162-25,5-328 76,2-73-3,-2-9 5,0-11 6,3 2-40,0-1 1,1 1-1,1 0 1,6-20 0,24-60 48,-25 73-57,0 1-7,0 0 0,2 1 0,0 0-1,1 0 1,2 1 0,0 1 0,0 0 0,2 0 0,30-27 0,-41 42-3,0 0 1,-1 1 0,1-1-1,0 1 1,0 0 0,1 0-1,-1 1 1,0-1 0,1 1-1,4-1 1,-7 2-2,0-1 1,0 1-1,1 0 1,-1 0-1,0 0 1,0 0-1,0 0 1,0 1-1,0-1 1,0 1-1,0-1 1,0 1-1,0-1 1,0 1-1,0 0 1,-1 0-1,1 0 1,0 0-1,0 1 1,-1-1-1,1 0 0,-1 1 1,1-1-1,-1 1 1,2 2-1,0 2-3,0 0-1,0 1 1,0-1-1,-1 1 1,0 0-1,-1-1 1,1 1-1,-1 0 1,-1 0-1,1 0 1,-1 0-1,0 0 1,-1 0-1,0 0 1,-2 11-1,1-10 1,0-1 0,0 0 0,0-1 0,-1 1 1,0 0-1,0-1 0,-1 1 0,0-1 0,0 0 0,0-1 0,-1 1 0,0-1 0,0 1 0,0-1 1,-8 5-1,9-8 9,0 0 0,0 0-1,0 0 1,0-1 0,0 0 0,0 0 0,-1 0 0,1 0 0,0-1 0,-1 1 0,1-1 0,0 0 0,-1-1 0,1 1 0,0-1 0,-1 0 0,-5-2 0,7 2 4,0 0 1,-1 0 0,1 0 0,0-1-1,0 1 1,0-1 0,0 0 0,0 0 0,0 0-1,0-1 1,1 1 0,-1-1 0,1 1-1,-1-1 1,1 0 0,0 0 0,0 0 0,1 0-1,-1 0 1,0 0 0,-1-6 0,7 11-6,-1-1 1,1 0 0,-1 1 0,1 0-1,-1 0 1,4 3 0,20 11-37,0 0 0,1-1 0,1-2 0,0-1 0,60 15 0,-80-25 42,0 0 0,1-1 0,-1 0 0,1-1 0,-1 0 0,1 0 1,-1-1-1,0-1 0,1 1 0,-1-1 0,0-1 0,0 0 0,0 0 0,0-1 0,0 0 0,-1 0 0,0-1 0,0 0 0,14-12 0,-17 12 11,0 0 1,0 0 0,0 0-1,-1 0 1,0-1 0,0 0-1,0 0 1,-1 0 0,1-1-1,-2 1 1,1-1 0,-1 1-1,0-1 1,0 0 0,-1 0-1,1 0 1,-2 0-1,1 0 1,-1 0 0,0 0-1,-1 0 1,1 0 0,-1 0-1,-1 0 1,1 0 0,-6-13-1,3 11 13,0-1-1,-1 1 0,0 0 1,-9-12-1,12 18-23,0 1 0,0-1 1,0 1-1,0-1 0,-1 1 0,1 0 0,0 0 0,-1 0 0,0 0 0,0 0 0,1 1 0,-1-1 0,0 1 1,0 0-1,0 0 0,0 0 0,-1 0 0,-4 0 0,7 1-10,-1 0 0,1 0 0,0 0-1,-1 1 1,1-1 0,-1 1 0,1-1 0,0 1 0,-1 0 0,1-1 0,0 1-1,0 0 1,0 0 0,-1 0 0,1 0 0,0 0 0,0 0 0,0 0 0,0 0-1,1 0 1,-1 0 0,0 1 0,0-1 0,1 0 0,-1 1 0,1-1 0,-1 0-1,0 2 1,0 4-4,-1-1 0,1 1 1,0 0-1,0 10 0,1-5-7,1 0 1,0-1-1,1 1 1,0-1 0,1 1-1,0-1 1,1 0-1,0 0 1,0-1 0,2 1-1,-1-1 1,1 0-1,1 0 1,-1-1 0,2 0-1,-1 0 1,13 10-1,-14-12 13,1-2 1,0 1-1,1-1 0,-1 0 0,1 0 0,0-1 0,0 0 0,0 0 0,1-1 0,-1 0 0,1-1 0,0 0 0,0 0 0,0-1 0,0 0 0,0 0 0,0-1 0,0 0 0,0-1 0,0 0 0,0-1 1,0 1-1,8-4 0,-9 1 21,0 1 1,-1-1 0,0 0 0,0-1-1,0 0 1,0 0 0,10-11 0,-5 4-1090,-1 0 0,13-20 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26.925"/>
    </inkml:context>
    <inkml:brush xml:id="br0">
      <inkml:brushProperty name="width" value="0.05" units="cm"/>
      <inkml:brushProperty name="height" value="0.05" units="cm"/>
      <inkml:brushProperty name="color" value="#33CCFF"/>
    </inkml:brush>
  </inkml:definitions>
  <inkml:trace contextRef="#ctx0" brushRef="#br0">76 0 8744,'0'0'7016,"-9"11"-6463,3-4-465,-29 38 397,32-40-366,-1 1-1,1 0 0,0-1 0,0 1 0,1 1 0,0-1 0,-3 12 0,4 0-2031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1.246"/>
    </inkml:context>
    <inkml:brush xml:id="br0">
      <inkml:brushProperty name="width" value="0.05" units="cm"/>
      <inkml:brushProperty name="height" value="0.05" units="cm"/>
      <inkml:brushProperty name="color" value="#33CCFF"/>
    </inkml:brush>
  </inkml:definitions>
  <inkml:trace contextRef="#ctx0" brushRef="#br0">1 1433 6016,'0'0'5154,"12"-10"-4780,43-37 4,-47 40-277,-1-1-1,-1 0 1,1 0-1,-1-1 0,-1 1 1,1-2-1,-1 1 1,-1 0-1,6-19 1,-2 8 68,10-34 464,-2-1 0,12-74 1,5-17 1095,-30 128-1267,-3 14-364,0 1-1,1-1 1,0 1-1,0-1 1,0 1-1,0-1 1,0 1-1,3-4 1,-4 6-75,1 1-1,0-1 1,-1 1 0,1 0 0,0-1 0,-1 1 0,1 0 0,0 0-1,0 0 1,-1-1 0,1 1 0,0 0 0,0 0 0,-1 0 0,1 0-1,0 0 1,0 0 0,-1 1 0,1-1 0,0 0 0,0 0-1,-1 0 1,1 1 0,0-1 0,-1 0 0,1 1 0,0-1 0,-1 1-1,1-1 1,-1 1 0,1-1 0,0 2 0,25 23 15,-16-15 16,5 7-26,-1 0 0,0 0 0,-1 2 0,-1-1 0,-1 2 0,-1 0 0,9 21 0,-9-15-1,-2 0 1,0 0 0,-2 1 0,0 0 0,1 38 0,-6-55-20,-1 1 1,0-1-1,0 1 0,-1-1 0,-3 14 0,4-22-4,-1 0 0,0 0 0,1 0 0,-1 0 0,0 0-1,0 0 1,0 0 0,0 0 0,0 0 0,-1-1 0,1 1-1,0 0 1,-1-1 0,1 1 0,-1-1 0,0 0 0,1 1 0,-1-1-1,0 0 1,0 0 0,0 0 0,0 0 0,0-1 0,0 1-1,0 0 1,0-1 0,0 0 0,0 1 0,0-1 0,0 0-1,0 0 1,-3 0 0,-7-1 18,0-1 1,0 0-1,0 0 0,1-2 0,-1 1 0,1-1 1,0-1-1,-19-10 0,9 2 33,0-1-1,1-1 1,-23-22 0,41 35-34,-1 0-1,1 0 1,0-1 0,0 1 0,0-1 0,0 1-1,0-1 1,1 0 0,-3-4 0,5 9-22,0 0 1,-1 0-1,1-1 1,0 1 0,0 0-1,0 0 1,1-1-1,-1 1 1,0-1-1,0 1 1,1-1 0,-1 0-1,1 1 1,0-1-1,-1 0 1,1 0 0,0 0-1,-1 0 1,1 0-1,2 0 1,45 19-62,-27-13 48,1-2 0,-1 0 0,1-2 0,-1 0-1,1-2 1,0 0 0,0-2 0,0 0 0,0-2 0,-1 0 0,1-2 0,-1 0-1,37-14 1,-27 6-15,0-1 1,-1-2-1,0-1 0,-2-1 0,0-2 0,-1-1 0,-1-1 1,34-34-1,-42 34 18,-1-1 0,-1-1 0,-1 0 0,-1-1 1,-1 0-1,-2-1 0,0-1 0,-2 0 0,-1-1 0,6-30 1,-2-3 22,-4 0 0,-2 0 0,-2-105 0,-17-16 66,8 158-48,0 0 1,-2 0-1,-1 1 0,-1-1 1,-14-29-1,21 52-29,1 0 1,-1 0-1,1-1 0,-1 1 1,1 0-1,-1 0 0,0 1 1,1-1-1,-1 0 0,0 0 1,0 0-1,0 0 0,0 1 1,0-1-1,0 0 0,0 1 1,0-1-1,0 1 0,-1-1 1,1 1 0,1 0 0,-1 0 1,0 0-1,0 0 0,0 0 1,1 0-1,-1 1 0,0-1 0,0 0 1,1 0-1,-1 1 0,0-1 1,0 1-1,1-1 0,-1 0 1,1 1-1,-1 0 0,0-1 0,1 1 1,-2 0-1,-2 5 14,0 1 0,0-1-1,0 1 1,-4 11 0,5-13-14,-16 43-23,2 0-1,2 2 0,2-1 1,3 2-1,-8 87 1,4 0-23,2-20-35,3 152 0,9-250 76,2 1 0,0-1 0,2 1 0,0-1 0,1 0 0,1 0 0,1-1 0,10 21 0,-13-32 0,0-1 0,1 1 0,0-1 1,0 0-1,1 0 0,0 0 0,0-1 0,0 0 1,1 0-1,0-1 0,0 0 0,1 0 0,-1 0 0,1-1 1,0 0-1,0-1 0,0 0 0,1 0 0,-1-1 1,17 3-1,-14-4 1,1 0 0,-1-1-1,0-1 1,0 0 0,0 0 0,0-1 0,0 0 0,0-1 0,0 0 0,0-1 0,-1 0 0,0-1-1,0 0 1,15-10 0,-15 8 9,0-1-1,0 0 0,-1-1 1,0 0-1,0 0 0,-1-1 0,-1 0 1,0 0-1,0-1 0,-1 0 1,0 0-1,8-23 0,-12 30 6,-1 0 0,0 0 0,-1-1 0,1 1 0,-1 0 0,1-1 0,-1 1 0,-1 0 0,1-1 0,-1 1 0,1 0-1,-1-1 1,0 1 0,-1 0 0,1 0 0,-1 0 0,0 0 0,-4-7 0,2 5 8,-1 0 0,1 1 0,-1-1 0,0 1 0,-1 0 0,1 1 0,-1-1 0,0 1 0,0 0 0,0 1 0,-8-4 0,7 4 1,0 0 0,0 1 0,0 0 0,-1 0 0,1 0 0,-1 1 0,1 0 0,-1 1 0,1 0 0,-13 1 0,15-1-10,1 1 0,0 0-1,-1 0 1,1 1 0,0-1-1,0 1 1,0 0-1,0 0 1,0 0 0,0 0-1,0 1 1,1 0 0,-1 0-1,1 0 1,0 0-1,0 0 1,0 0 0,-3 6-1,3-5-1,1 1-1,0 1 1,0-1-1,0 0 0,0 0 1,1 1-1,0-1 1,0 1-1,1-1 0,-1 1 1,1 0-1,0-1 1,1 1-1,1 8 0,-1-6-1,1-1-1,0 1 0,0 0 1,1 0-1,0-1 0,1 1 1,-1-1-1,1 0 0,7 8 1,1 0-8,1 0 0,0-1 0,1-1 1,0 0-1,29 18 0,-35-25-1,1-1 0,0-1 0,1 0 0,-1 0 0,0-1 0,1 0 0,0 0 0,0-1 0,0-1 0,0 1 0,0-2 0,17 0 0,-19-1 5,1 0 0,-1-1 0,0 0 0,0 0 0,-1-1-1,1 0 1,0-1 0,-1 0 0,0 0 0,9-6 0,6-7 8,34-33 1,-38 33-7,16-17 20,-18 17 10,29-23 0,25-17 44,20-15 51,-75 61-111,0 2 0,1 0 1,0 0-1,23-8 0,-23 11-1,-12 4-5,0 1-1,0-1 1,0 1 0,0 0 0,0 0-1,1 0 1,4 0 0,-5 4 89,-8 4-17,-9 6 21,-2-7-45,1-1 0,-1 0 0,0-1 0,-29 3 0,31-5-4,0 0 0,0 1 1,0 0-1,0 1 0,0 0 0,1 1 1,-22 12-1,27-12-27,-1 0 1,1 1-1,0 0 0,1 0 1,-1 1-1,1-1 0,1 1 1,-7 9-1,10-12-25,0 0-1,0-1 1,1 1 0,-1 0-1,1 0 1,0 0 0,0 0-1,0 1 1,0-1 0,1 0 0,0 0-1,-1 1 1,2-1 0,-1 0-1,0 0 1,1 0 0,0 1-1,0-1 1,3 7 0,-2-5-8,1 0 1,1-1 0,-1 1 0,1-1 0,0 0 0,0 0-1,0 0 1,1 0 0,9 7 0,-11-9-7,1 0 0,0-1 0,0 1 0,0-1 1,0 0-1,1 0 0,-1-1 0,0 1 0,1-1 0,0 0 0,-1 0 1,1 0-1,-1-1 0,7 1 0,-8-2 7,0 1 0,0-1 0,-1 0-1,1 0 1,0 0 0,0 0 0,-1 0 0,1-1 0,-1 1 0,0-1 0,1 0-1,-1 1 1,0-1 0,0 0 0,0 0 0,0-1 0,0 1 0,0 0-1,-1-1 1,1 1 0,1-4 0,2-6-1,0 0 1,0 0-1,3-15 0,-7 25 4,4-18 41,0-1 1,-1 1 0,-2-1-1,1-27 1,13 95 137,-11-28-170,2-1 0,0 0 1,0 0-1,2-1 0,18 28 0,-23-40-15,-1 0 0,1 1-1,0-2 1,0 1 0,1-1 0,0 1-1,-1-1 1,1 0 0,1-1 0,-1 1-1,0-1 1,1 0 0,0-1-1,0 1 1,0-1 0,0 0 0,0-1-1,0 1 1,0-1 0,0 0 0,10 0-1,3-4-3,0 0-1,0 0 0,0-2 1,-1-1-1,0 0 0,0-1 1,0-1-1,-1 0 1,28-20-1,10-10-38,69-64-1,-114 93 44,8-6 7,0-1 1,-1-1 0,-1-1-1,23-32 1,-35 43 62,-5 7-16,-11 15 13,-18 26 7,7-3-20,1 2-1,-22 56 1,37-77-39,1 0 1,1 1-1,0 0 0,1 0 0,2 1 1,0-1-1,1 31 0,1-48-11,0-1-1,0 1 1,1-1 0,-1 0-1,1 0 1,0 1-1,-1-1 1,1 0-1,0 0 1,0 0-1,1 0 1,-1 1 0,0-2-1,1 1 1,-1 0-1,3 2 1,-3-3-1,0-1 0,0 1 0,0-1 0,0 1 0,0-1 0,0 1 0,0-1 0,0 1-1,0-1 1,1 0 0,-1 0 0,0 0 0,0 0 0,0 0 0,1 0 0,-1 0 0,0 0 0,0 0 0,0 0 0,0-1 0,1 1 0,-1 0 0,0-1 0,0 1 0,0-1 0,0 1 0,0-1 0,0 0 0,0 0 0,0 1-1,0-1 1,0 0 0,-1 0 0,2-1 0,11-11-7,-1-1 0,-1-1 0,0 1 0,0-2 0,-2 0 0,0 0 0,12-32 0,-6 7 19,-2 0 0,10-54 0,-4-13 24,7-131 1,-23 172-2,-4 0 1,-2-1-1,-14-79 0,17 146-32,-6-24 9,1 18-5,0 16-2,-15 85-60,-15 173 1,33-247 50,-13 265 27,15-239-2,3 0 0,1-1 0,3 1-1,14 55 1,-19-96-15,-1-1-1,1 1 1,0 0 0,0-1-1,0 1 1,1-1 0,0 0-1,0 0 1,5 6 0,-7-9-1,0 0 0,0 0 0,1 0 0,-1 0 0,0 0 0,1 0 1,-1 0-1,1-1 0,-1 1 0,1 0 0,-1-1 0,1 1 0,0-1 0,-1 0 0,1 1 0,0-1 0,-1 0 1,1 0-1,0 0 0,-1 0 0,1-1 0,0 1 0,-1 0 0,1-1 0,-1 1 0,1-1 0,0 1 1,-1-1-1,1 0 0,-1 0 0,3-1 0,9-8 38,0-1 1,0-1-1,-1 0 1,0 0-1,-1-1 1,11-18-1,-19 27-31,-1 2-1,0-1 0,0 0 0,0 1 0,0-1 0,1 1 0,-1 0 0,1 0 0,2-2 0,-4 4-8,-1-1 1,1 1-1,-1 0 0,1 0 1,-1 0-1,1 0 0,-1 0 1,1 0-1,-1 0 1,0-1-1,1 2 0,-1-1 1,1 0-1,-1 0 0,1 0 1,-1 0-1,1 0 1,-1 0-1,1 0 0,-1 0 1,1 1-1,0-1 1,0 1-1,-1 0 0,1 0 1,0 0-1,0 0 0,0 0 1,-1 0-1,1 0 1,0 0-1,-1 0 0,1 0 1,-1 0-1,1 2 1,33 119-38,-25-92 22,31 79-44,-39-107 57,0 0 1,0-1 0,0 1-1,0 0 1,0 0 0,0-1-1,0 1 1,0-1 0,1 1-1,-1-1 1,0 0 0,1 1 0,0-1-1,-1 0 1,1 0 0,0 0-1,-1 0 1,1 0 0,0-1-1,0 1 1,0 0 0,2 0-1,-1-1 1,0 0 0,0 0-1,0-1 1,0 1-1,0-1 1,0 1 0,0-1-1,-1 0 1,1 0-1,0 0 1,0-1 0,4-2-1,4-4 10,0 0-1,0-1 1,-1 0-1,-1-1 1,10-11-1,-8 7 23,17-20 59,-27 33-84,0-1 1,0 1 0,1 0-1,-1 0 1,0 0-1,0 0 1,1 0-1,-1 1 1,1-1 0,-1 0-1,1 1 1,-1-1-1,1 1 1,-1-1-1,1 1 1,-1 0 0,1 0-1,-1-1 1,1 1-1,3 1 1,-4-1-5,0 1 0,0 0 0,0 0 1,-1 0-1,1-1 0,0 1 0,0 0 0,-1 0 1,1 0-1,0 0 0,-1 0 0,1 1 0,-1-1 1,1 0-1,-1 0 0,0 0 0,1 0 0,-1 1 0,0-1 1,0 0-1,0 2 0,1 3 3,6 37-1,-1 1 0,-3 0-1,-1 0 1,-5 47 0,-4-13-52,-24 108 0,27-169 44,-47 181-97,44-178 64,0 0 1,-2-1 0,0 0 0,-1 0 0,-1-1 0,-1 0-1,-21 24 1,29-37 25,0-1 0,0 0 0,0 0 0,-1-1 0,1 1 0,-1-1 0,0 0 0,0 0 0,0-1-1,-1 1 1,1-1 0,0 0 0,-1-1 0,0 1 0,1-1 0,-1 0 0,0-1 0,1 1 0,-1-1 0,0 0-1,0-1 1,1 1 0,-1-1 0,0 0 0,1-1 0,-1 1 0,1-1 0,-1 0 0,1-1 0,0 1 0,0-1 0,0 0-1,0 0 1,-7-7 0,5 5 8,1-1 0,1 0 0,-1 0 0,1 0 0,0-1-1,0 1 1,1-1 0,0 0 0,0-1 0,1 1 0,0-1 0,0 0-1,1 1 1,0-1 0,0 0 0,1 0 0,0 0 0,0-1 0,1-9-1,0 10 3,1 1-1,0 0 1,0 0-1,1 0 0,0 0 1,0 0-1,1 1 0,0-1 1,0 1-1,0-1 1,1 1-1,0 0 0,0 1 1,0-1-1,1 1 1,0-1-1,0 1 0,0 1 1,1-1-1,0 1 1,0 0-1,8-5 0,6 1 6,1-1 1,0 2-1,43-8 0,-25 6 19,165-26 132,15-3-15,-210 35-178,0 1 0,0-2 1,14-5-1,-7-3-3044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1.732"/>
    </inkml:context>
    <inkml:brush xml:id="br0">
      <inkml:brushProperty name="width" value="0.05" units="cm"/>
      <inkml:brushProperty name="height" value="0.05" units="cm"/>
      <inkml:brushProperty name="color" value="#33CCFF"/>
    </inkml:brush>
  </inkml:definitions>
  <inkml:trace contextRef="#ctx0" brushRef="#br0">0 3 9240,'0'0'2104,"80"-2"-1312,-9 4-8,25 8-168,9-1 0,-3 8-160,3-1 16,-7-3-136,13-5 16,4-2-168,-2-6-8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4.663"/>
    </inkml:context>
    <inkml:brush xml:id="br0">
      <inkml:brushProperty name="width" value="0.05" units="cm"/>
      <inkml:brushProperty name="height" value="0.05" units="cm"/>
      <inkml:brushProperty name="color" value="#33CCFF"/>
    </inkml:brush>
  </inkml:definitions>
  <inkml:trace contextRef="#ctx0" brushRef="#br0">92 628 5224,'0'0'9258,"-11"12"-8875,-32 40-7,39-46-249,0 0 1,-1 1 0,2 0-1,-1-1 1,1 1-1,0 0 1,1 1-1,-1-1 1,-1 11-1,2-3 65,1 0-1,2 30 1,0-14-4,-1-19-80,0 0-1,1 0 0,0 0 0,6 23 1,-6-32-83,0-1 0,0 1 1,0-1-1,0 1 1,0-1-1,0 1 0,0-1 1,1 0-1,-1 0 1,1 1-1,0-1 1,0 0-1,0 0 0,0-1 1,0 1-1,0 0 1,0-1-1,0 1 0,1-1 1,-1 0-1,1 1 1,-1-1-1,1-1 1,-1 1-1,1 0 0,0 0 1,-1-1-1,1 0 1,3 1-1,2-2 5,0 1-1,-1-1 1,1-1 0,0 1-1,-1-1 1,0-1 0,1 1 0,-1-1-1,0 0 1,0-1 0,-1 0-1,1 0 1,-1 0 0,0-1-1,0 0 1,0 0 0,9-11-1,3-7 113,-1-1 0,0 0 0,17-37 0,-15 27 169,-19 34-289,1-1 0,-1 0 1,0 1-1,1-1 0,-1 1 0,0-1 0,0 0 0,1 0 0,-1 1 0,0-1 0,0 0 0,0 1 0,0-1 0,0 0 0,0 1 0,0-1 0,0-1 0,-3 3 161,0 8-128,-1 8-9,2 0-1,0-1 1,1 1-1,0 0 1,1 0-1,2 0 1,-1-1 0,2 1-1,0-1 1,8 25-1,-10-39-38,-1 0-1,1 0 0,-1 0 1,1 0-1,0 0 0,0-1 1,0 1-1,0 0 0,0 0 0,1-1 1,-1 1-1,0-1 0,1 1 1,-1-1-1,1 1 0,-1-1 1,1 0-1,0 0 0,0 0 1,-1 0-1,1 0 0,0 0 0,0-1 1,0 1-1,0 0 0,0-1 1,0 0-1,0 1 0,0-1 1,0 0-1,0 0 0,0 0 1,0 0-1,0-1 0,1 1 1,2-1-1,1-2 7,0 1 1,0 0 0,0-1-1,-1 0 1,1-1-1,-1 1 1,0-1-1,0 0 1,0 0-1,6-8 1,-2 0 21,0 0 0,0-1 0,-2 0 0,1 0 0,-2-1 0,0 0 0,6-19 0,-7 13 39,1 0 1,-2 0-1,-1-1 1,1-37-1,-4 55-50,1 1 1,-1-1-1,-1 0 1,1 0-1,0 1 1,-1-1-1,1 0 1,-1 1-1,0-1 0,0 1 1,0-1-1,0 1 1,0-1-1,-1 1 1,-2-4-1,3 5-7,-1 0-1,0 0 1,0-1 0,1 1 0,-1 0-1,0 0 1,0 1 0,0-1-1,-1 0 1,1 1 0,0-1 0,0 1-1,0 0 1,0 0 0,0 0-1,-1 0 1,1 0 0,0 0 0,-3 1-1,3-1-10,0 1 0,1-1 0,-1 1 0,0 0 0,0-1 0,1 1 0,-1 0 0,0 0 0,1 0 0,-1 0 0,1 1 0,-1-1 0,1 0 0,0 0-1,0 1 1,-1-1 0,1 1 0,0 0 0,0-1 0,0 1 0,1 0 0,-1-1 0,-1 4 0,3-5-8,0 1 0,0 0 0,0-1 1,-1 1-1,1 0 0,0-1 0,0 1 0,0-1 0,0 0 1,0 1-1,0-1 0,0 0 0,0 1 0,0-1 0,0 0 1,0 0-1,0 0 0,1 0 0,-1 0 0,0 0 0,1 0 1,38-1-7,-32 1 5,98-8-81,-2-5 0,110-28 0,-193 35 77,-16 4 4,1 1 0,-1 0 0,1 0 0,8-1 0,-17 5 5,1 0 1,-1 0 0,1 0-1,-1 1 1,-3 6 0,-11 23 55,0 0 1,-13 42 0,26-62-30,0 0 1,0 0-1,2 1 1,0 0-1,0-1 0,1 1 1,1 0-1,0 0 1,3 17-1,-3-28-25,1 0-1,-1 1 1,1-1-1,0 0 0,0 0 1,0 1-1,1-1 1,-1 0-1,1 0 0,0 0 1,-1-1-1,1 1 1,1 0-1,-1-1 0,0 1 1,1-1-1,-1 0 1,1 0-1,-1 0 1,1 0-1,0 0 0,0 0 1,0-1-1,0 1 1,0-1-1,1 0 0,-1 0 1,0 0-1,0-1 1,1 1-1,-1-1 1,0 1-1,1-1 0,-1 0 1,1-1-1,-1 1 1,0 0-1,1-1 0,-1 0 1,0 0-1,0 0 1,0 0-1,1 0 1,-1-1-1,0 0 0,-1 1 1,1-1-1,0 0 1,3-3-1,9-9 28,0-1-1,0 0 1,20-29 0,10-11 61,71-89 204,-113 140-275,0 0 0,0 0 0,1 1 0,-1-1 0,1 1 0,7-5 0,-10 7-17,0 1 1,-1-1-1,1 1 1,0-1-1,0 1 1,0 0-1,-1-1 1,1 1-1,0 0 1,0 0-1,0 0 1,0-1-1,-1 1 1,1 0 0,0 0-1,0 0 1,0 1-1,0-1 1,0 0-1,0 0 1,-1 0-1,1 1 1,0-1-1,0 0 1,0 1-1,-1-1 1,1 0-1,0 1 1,-1-1-1,1 1 1,0 0-1,-1-1 1,1 1-1,0-1 1,-1 1 0,1 0-1,-1-1 1,1 1-1,-1 0 1,0 0-1,1 0 1,-1-1-1,0 1 1,1 1-1,4 17 33,0-1 0,-1 0 0,-1 1 1,-1 0-1,0 29 0,0-14 12,-1 7 24,0-17 35,4 29 1,-5-53-108,0 0 0,0-1 0,0 1 0,0 0 1,0 0-1,0 0 0,0 0 0,0 0 0,0-1 1,0 1-1,0 0 0,0 0 0,1 0 0,-1 0 1,0 0-1,0-1 0,0 1 0,0 0 0,0 0 1,0 0-1,0 0 0,0 0 0,1 0 0,-1 0 1,0 0-1,0-1 0,0 1 0,0 0 0,0 0 1,1 0-1,-1 0 0,0 0 0,0 0 0,0 0 1,0 0-1,1 0 0,-1 0 0,0 0 0,0 0 1,0 0-1,0 0 0,0 0 0,1 0 1,-1 0-1,0 0 0,0 0 0,0 1 0,0-1 1,0 0-1,1 0 0,-1 0 0,0 0 0,0 0 1,0 0-1,0 0 0,0 0 0,0 1 0,0-1 1,1 0-1,-1 0 0,0 0 0,0 0 0,0 0 1,0 0-1,0 1 0,0-1 0,0 0 0,0 0 1,8-13 28,15-46 66,-18 43-70,1-1 1,0 1-1,1 0 0,1 1 0,1 0 1,18-25-1,-27 39-24,1 1 0,0-1 1,-1 0-1,1 1 0,-1-1 0,1 1 1,0-1-1,0 0 0,-1 1 0,1 0 1,0-1-1,0 1 0,0-1 0,-1 1 1,1 0-1,0 0 0,0-1 0,0 1 1,0 0-1,0 0 0,0 0 0,-1 0 1,1 0-1,0 0 0,0 0 0,0 1 1,0-1-1,1 0 0,0 2 3,0-1-1,0 0 1,0 1-1,0-1 0,0 1 1,-1-1-1,1 1 1,0 0-1,-1 0 1,3 4-1,3 6 16,0 1-1,9 25 0,-14-32-14,15 46 17,-13-38-19,0 0 1,1 0 0,1-1-1,0 1 1,1-1 0,0-1-1,1 1 1,10 11 0,-16-21-4,1-1 1,0 0 0,-1 0-1,1 0 1,0-1-1,0 1 1,0-1-1,1 0 1,-1 0-1,0 0 1,0 0 0,1 0-1,-1-1 1,0 1-1,1-1 1,-1 0-1,1 0 1,-1 0-1,0 0 1,1-1 0,-1 0-1,0 1 1,1-1-1,-1 0 1,5-3-1,9-3 0,0-1 0,-1 0-1,21-16 1,-34 23 0,6-6 2,0-1-1,-1 0 1,0 0-1,0 0 1,-1-1-1,7-10 1,-6 8 23,1 0 0,20-19 1,-21 22 45,-19 23-5,-1 6-37,0 0 0,2 1 0,1 0 0,-10 36 0,15-46-28,2 0 0,0-1 1,0 1-1,1 0 1,1 0-1,0 0 1,0 0-1,1 0 0,1 0 1,0 0-1,5 15 1,-7-25-6,1 1 1,0-1 0,0 1 0,0-1 0,0 0-1,0 1 1,0-1 0,1 0 0,-1 0 0,1 0-1,0 0 1,-1 0 0,1 0 0,0-1 0,0 1 0,0 0-1,0-1 1,1 0 0,-1 1 0,0-1 0,0 0-1,1 0 1,-1 0 0,1-1 0,-1 1 0,1-1-1,-1 1 1,1-1 0,-1 0 0,1 0 0,-1 0-1,1 0 1,0 0 0,-1 0 0,1-1 0,-1 1 0,1-1-1,-1 0 1,0 0 0,1 0 0,-1 0 0,0 0-1,0-1 1,1 1 0,1-2 0,4-4-8,-1 0 0,1 0 0,-1-1 0,-1 0 0,1 0 1,-1 0-1,-1-1 0,9-16 0,1-9-14,11-39 1,-15 43 18,8-32 10,-2-1 0,-2 0 1,9-107-1,-17 51 35,-8-128 1,0 173-20,1 29 45,-2 0 0,-10-54 1,7 88-10,5 11-54,-1 1 0,1-1-1,-1 1 1,1 0 0,-1-1 0,1 1 0,0 0 0,0-1 0,-1 1-1,1 0 1,0-1 0,0 1 0,-1 0 0,1-1 0,0 1-1,0 0 1,0 0 0,0-1 0,0 2 0,-1 30-6,1-1-1,1 1 1,8 50 0,-2-25-15,2 19-95,3 0 0,3-1 0,4 0 0,3-2-1,3 0 1,64 130 0,-79-187-387,1 0 0,0-1-1,23 24 1,-26-30-1178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4.933"/>
    </inkml:context>
    <inkml:brush xml:id="br0">
      <inkml:brushProperty name="width" value="0.05" units="cm"/>
      <inkml:brushProperty name="height" value="0.05" units="cm"/>
      <inkml:brushProperty name="color" value="#33CCFF"/>
    </inkml:brush>
  </inkml:definitions>
  <inkml:trace contextRef="#ctx0" brushRef="#br0">132 1 14168,'0'0'1016,"-94"31"-512,63-27 8,25-10-512,6-4 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8.248"/>
    </inkml:context>
    <inkml:brush xml:id="br0">
      <inkml:brushProperty name="width" value="0.05" units="cm"/>
      <inkml:brushProperty name="height" value="0.05" units="cm"/>
      <inkml:brushProperty name="color" value="#33CCFF"/>
    </inkml:brush>
  </inkml:definitions>
  <inkml:trace contextRef="#ctx0" brushRef="#br0">234 881 4816,'0'0'7572,"-12"3"-7262,-20 10 79,1 1-1,0 1 0,-38 26 1,64-37-313,0 0 0,0 1 0,1 0 0,-1 0 0,1 0 0,0 0 0,1 1 0,-1-1 0,1 1 0,0 0 0,1 0 1,-1 0-1,1 1 0,0-1 0,1 0 0,0 1 0,0-1 0,0 1 0,0 11 0,1-12-34,0 0-1,1 0 0,-1 0 1,1 0-1,0 0 0,1 0 1,-1-1-1,1 1 1,0-1-1,1 1 0,-1-1 1,1 0-1,0 1 0,0-2 1,1 1-1,-1 0 1,1-1-1,0 1 0,1-1 1,-1 0-1,1 0 0,6 3 1,1-1-19,1 0 1,0-1-1,0-1 1,0 0-1,0-1 1,1-1-1,0 0 1,-1 0-1,1-1 1,0-1-1,0-1 1,-1 0-1,1 0 0,0-1 1,-1-1-1,1-1 1,20-7-1,-17 4 27,0 0-1,0-1 1,0-1-1,-1-1 1,-1 0-1,1-1 0,-2-1 1,0 0-1,0-1 1,-1 0-1,0-1 1,15-23-1,-21 26 13,2-1 109,-1-1 1,0 0-1,-1 0 0,-1-1 1,0 0-1,6-19 0,-12 31-129,0 0 0,0 1 0,0-1 0,0 1 0,-1-1 0,1 1 0,0-1 0,-1 1 0,1-1 0,-1 1 0,1-1 0,-1 1 0,-1-2 0,-4-17 1406,6 22-1424,1-1-1,0 0 0,-1 0 0,1 0 1,0 0-1,0 1 0,0-1 1,0 0-1,0-1 0,0 1 0,2 1 1,0 1 14,18 18 43,-2 0 0,0 1 0,-1 1 0,15 26 0,95 187 359,-124-231-432,0 0-1,0-1 1,0 1 0,1-1 0,-1 0-1,1 0 1,0 0 0,0 0-1,1-1 1,-1 0 0,1 0 0,0-1-1,0 0 1,0 1 0,0-2 0,0 1-1,0-1 1,10 1 0,3 0 6,-1-2 1,0 1-1,0-2 0,0-1 1,22-4-1,-27 3-10,-1-1-1,0 0 1,0-1-1,0 0 1,-1-1-1,1-1 0,-2 0 1,1 0-1,-1-1 1,0 0-1,0 0 1,-1-2-1,0 1 1,-1-1-1,0 0 1,13-22-1,-10 12 18,-1 1 1,0-2-1,-2 1 1,0-1-1,-1-1 1,-1 1-1,-1-1 1,3-43-1,-7 53 5,-1 0 0,0 0 1,-2 0-1,1 0 0,-4-12 0,5 20-16,-1 1-1,0 0 1,0-1 0,0 1 0,0 0 0,-1 0-1,0 0 1,1 0 0,-1 0 0,0 0 0,0 0-1,0 0 1,-1 1 0,1-1 0,-1 1 0,1 0-1,-1 0 1,0 0 0,0 0 0,0 0 0,-6-2-1,7 3-4,-1 1 0,1 0 0,0 0 0,0 0 0,0 0 0,-1 1 0,1-1 0,0 1 0,0-1 0,0 1 0,0 0 0,0-1 0,0 1 0,0 0 0,0 0 0,0 1 0,0-1 0,0 0 0,1 1 0,-1-1 0,0 1 0,1-1 0,-1 1 0,1 0 0,-2 2 0,-4 6 10,0 1-1,1-1 1,-7 16-1,4-5-8,1 0 0,0 0 0,2 1 0,0 0 0,2 0 0,0 0 0,1 1 0,1 34 0,3-46-11,0 0 1,0 0-1,1-1 0,0 1 1,1-1-1,1 1 0,-1-1 1,9 16-1,-7-19-2,-1 0-1,1 0 1,0-1-1,0 0 1,0 0-1,1 0 1,0-1-1,1 0 1,-1 0-1,1 0 1,0-1-1,13 6 1,-12-7 7,1 0 0,-1-1-1,1 0 1,0 0 0,0-1 0,-1 0 0,1-1-1,0 0 1,0 0 0,0-1 0,0 0 0,-1 0 0,1-1-1,0-1 1,-1 1 0,0-1 0,11-6 0,6-3 1,-2-1 1,0 0 0,0-2 0,28-25-1,30-39-27,-14 12 8,-44 38 42,-20 26-5,-1-1 1,1 0 0,0 0-1,0 1 1,1 0-1,-1-1 1,1 1 0,5-3-1,-18 11 14,0 0-1,1 1 0,0 0 1,0 1-1,0 0 1,1 0-1,-11 15 0,-40 64 118,41-59-92,-59 104 142,67-113-167,1 1-1,0 0 1,2 0-1,0 1 0,-4 28 1,10-47-30,0 0-1,-1 0 1,1 0 0,0 0 0,0 0 0,0-1 0,0 1 0,0 0 0,0 0 0,0 0 0,0 0 0,0 0 0,1 0 0,-1 0 0,0 0 0,0 0 0,1 0 0,-1-1 0,1 1 0,-1 0-1,1 0 1,-1 0 0,1-1 0,-1 1 0,2 0 0,-1 0-1,0-1 0,0 0 0,0 0 1,0 0-1,0 0 0,0 0 0,0 0 0,0 0 0,0 0 0,0 0 0,0 0 0,0 0 1,0-1-1,0 1 0,0-1 0,0 1 0,0 0 0,1-2 0,4-1 8,0-1-1,0-1 1,-1 1-1,1-1 0,5-6 1,1-5 23,-1-1 0,0 0 0,-2 0 0,0-1 0,-1-1 0,11-35 0,15-34 115,-21 37 82,-13 51-226,0 0 0,0 0 0,0-1 0,0 1 0,0 0 0,0 0 0,0 0 0,0 0 0,0-1 0,0 1 0,0 0 0,0 0 0,0 0 0,1 0 0,-1 0 0,0 0 0,0-1 0,0 1 0,0 0 0,0 0 0,0 0 0,1 0 0,-1 0 0,0 0 0,0 0 0,0 0 0,0 0 0,1 0 0,-1 0 0,0 0 0,0 0-1,0 0 1,0 0 0,1 0 0,-1 0 0,0 0 0,0 0 0,0 0 0,0 0 0,1 0 0,3 7 64,2 13-24,-6-19-35,2 7-3,0-1 0,1 0-1,-1 1 1,1-1 0,1 0 0,-1-1-1,1 1 1,1 0 0,-1-1-1,1 0 1,0 0 0,8 7 0,-9-10-10,0 0 0,0 0 0,1 0 0,-1 0 0,1-1 0,-1 1 0,1-1 0,0 0 0,0-1 0,0 1 0,0-1 0,0 0 0,0-1 0,0 1 0,1-1 0,-1 0 0,0 0 0,0 0 0,8-2 0,-3-1 1,1 0 0,-1-1 0,0 0 0,0-1 0,0 0 0,-1-1 0,0 1 0,0-2 0,0 1 0,0-1-1,-1-1 1,-1 0 0,11-13 0,0-1 5,-2-2 1,0 0-1,-2-1 0,12-28 0,4-18 18,-3-2 1,-3-1-1,22-127 0,5-236 48,-49 401-25,-1 1 0,-2-1 0,-7-51 0,3 74-3,0 19-11,-1 24-8,6-29-21,-9 60-32,4 0 0,2 1 0,3-1 0,2 1 0,3-1 0,3 0 1,3 0-1,28 93 0,-32-131 19,2 0 1,0 0-1,2-1 0,0-1 1,1 0-1,2 0 1,0-1-1,1-1 0,0 0 1,29 25-1,-35-37 16,0 0 0,1-1 1,-1 0-1,1 0 0,1-1 0,-1-1 0,1 0 0,-1 0 0,1-1 0,12 2 0,-18-4-1,-1 0-1,1-1 1,-1 1 0,0-1-1,1 0 1,-1-1-1,1 1 1,-1-1 0,1 0-1,-1 0 1,0 0-1,0-1 1,0 0-1,0 1 1,0-1 0,0-1-1,0 1 1,0 0-1,-1-1 1,1 0 0,-1 0-1,0 0 1,0 0-1,0-1 1,0 1-1,0-1 1,-1 1 0,2-5-1,-2 5 5,-1-1 0,0 1 0,0 0 0,-1 0 0,1-1 0,-1 1 0,0-1 0,0 1 0,0 0 0,0-1 0,0 1 0,-1 0 0,-1-7 0,2 9-2,0 0 1,-1-1-1,1 1 1,-1 0-1,1-1 0,-1 1 1,1 0-1,-1 0 1,1 0-1,-1-1 0,0 1 1,0 0-1,0 0 1,0 0-1,0 0 0,0 1 1,0-1-1,0 0 1,0 0-1,0 0 0,0 1 1,0-1-1,-1 1 1,1-1-1,0 1 0,0-1 1,-1 1-1,1 0 1,0-1-1,-1 1 0,1 0 1,0 0-1,-1 0 1,1 0-1,0 0 1,-2 1-1,0 0 1,1 0 1,0 0-1,0 0 1,0 0 0,0 0-1,0 1 1,0-1-1,1 1 1,-1 0-1,0-1 1,1 1-1,-1 0 1,1 0-1,-1 0 1,1 0-1,0 0 1,0 0-1,-1 4 1,-1 2 8,0 1 0,1-1 0,-3 16 0,3-10-3,0 1-1,1 0 1,1 0-1,1-1 0,0 1 1,4 19-1,-4-26-10,2-1 0,-1 0 0,1 1 0,0-1 0,0 0 0,1-1 0,0 1 0,0 0 0,0-1 0,1 0 0,0 0 0,0-1 1,12 11-1,-7-9 4,1 0 0,0 0 0,0-1 1,0 0-1,0-1 0,1-1 1,0 0-1,0 0 0,0-1 0,23 3 1,-27-5 15,0-1 0,0 0 0,0 0 0,0 0 0,0-1 0,0 0 0,-1-1 0,1 0 0,0 0 0,-1-1 0,1 0 0,-1 0 0,0 0 0,0-1 0,0 0 0,0-1 0,11-10 1,-3 0 125,-1-1 0,0 0 0,-2-1 0,0-1 0,-1 0 0,0-1 0,-2 0 0,0 0 0,-1-1 0,10-41 0,-16 39 231,-2 18-70,-1 16-182,-6 242-157,5-208-49,2-24-25,-2 0 0,0 0 0,-7 34 0,8-55 95,1 0-1,0 0 0,0 0 1,-1 0-1,1 0 1,-1 0-1,1-1 1,0 1-1,-1 0 1,0 0-1,1 0 1,-1 0-1,0-1 0,1 1 1,-1 0-1,0-1 1,0 1-1,1 0 1,-1-1-1,0 1 1,0-1-1,0 1 0,0-1 1,0 0-1,0 1 1,-1-1-1,0 0-7,-1 0 0,1 0 0,0 0 0,0 0 0,0-1 0,0 1 0,0-1 0,0 0 0,0 1 0,0-1 0,0 0 0,-2-1 0,-2-2-31,-1 0 1,1 0-1,1-1 0,-1 0 1,1 0-1,-8-9 0,10 11 10,1-1 0,0 1 0,0-1 0,1 1 0,-1-1-1,1 0 1,-1 1 0,0-8 0,2 10 31,-1 0-1,1 0 1,0 0 0,0 0-1,0 0 1,0 0 0,0 0-1,1 0 1,-1 0 0,0 0-1,0 0 1,1 0 0,-1 0-1,0 0 1,1 0 0,-1 1-1,1-1 1,-1 0 0,1 0-1,-1 0 1,1 1 0,0-1-1,0 0 1,-1 0 0,1 1-1,0-1 1,0 1 0,0-1-1,-1 1 1,1-1 0,0 1-1,0-1 1,0 1 0,0 0-1,0-1 1,0 1 0,0 0-1,1 0 1,60-7-64,1 3 1,88 5-1,-88 2-46,0-3-1,88-12 1,-148 11 75,0 1-1,0-1 1,0 0 0,0 0-1,0 0 1,0 0 0,0-1-1,-1 1 1,1-1-1,-1 0 1,4-2 0,3-8-3434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38.594"/>
    </inkml:context>
    <inkml:brush xml:id="br0">
      <inkml:brushProperty name="width" value="0.05" units="cm"/>
      <inkml:brushProperty name="height" value="0.05" units="cm"/>
      <inkml:brushProperty name="color" value="#33CCFF"/>
    </inkml:brush>
  </inkml:definitions>
  <inkml:trace contextRef="#ctx0" brushRef="#br0">0 1 12864,'0'0'3889,"13"5"-3449,51 19 180,75 17 1,-84-29-243,2-3 1,81 4-1,-99-13-296,0-1-1,0-1 1,-1-3-1,58-13 1,-24-2-2572,-57 16-10013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41.950"/>
    </inkml:context>
    <inkml:brush xml:id="br0">
      <inkml:brushProperty name="width" value="0.05" units="cm"/>
      <inkml:brushProperty name="height" value="0.05" units="cm"/>
      <inkml:brushProperty name="color" value="#33CCFF"/>
    </inkml:brush>
  </inkml:definitions>
  <inkml:trace contextRef="#ctx0" brushRef="#br0">264 1 10152,'0'0'4193,"-13"9"-3730,1-1-330,1-1-25,2 0 0,-1 1 0,1 0 0,0 0 0,0 1 0,-7 10 0,-22 27 522,10-12 34,-26 41 1,48-65-520,0 1 0,0-1 0,1 1 0,0 1 0,1-1 0,0 1 0,1 0 0,-3 21 0,6-27-106,0 0 0,0 1 0,0-1 0,1 0 0,0 0 0,1 1 0,-1-1 0,1 0 0,0 0 0,0 0 0,1-1 0,0 1 0,0-1 0,5 8 0,-2-6-6,0 1 1,1-1-1,-1-1 1,2 1-1,-1-1 1,1 0-1,-1-1 1,2 1-1,9 4 1,-9-6-8,0 0 1,0-1-1,0 0 1,0 0-1,1-1 1,-1 0-1,1-1 1,0 0-1,10 0 1,-14-2-3,1 1 1,-1-1 0,1 0 0,-1 0 0,0-1 0,0 0 0,0 0 0,0 0 0,0-1 0,0 1 0,-1-2 0,1 1 0,-1-1-1,6-4 1,-8 5-13,0-1-1,1 1 0,-1-1 0,0 0 0,-1 0 0,1-1 0,-1 1 1,0 0-1,0-1 0,0 1 0,-1-1 0,1 0 0,-1 0 0,0 1 1,-1-1-1,1 0 0,-1 0 0,0 0 0,0 0 0,0 0 0,-1 1 0,-2-9 1,-1-3 12,0-1 0,-2 1 0,0 0 0,-1 1 1,-10-18-1,6 12 59,-1 0 1,-1 1 0,-1 0-1,-1 1 1,-1 1-1,-24-23 1,10 25 294,21 14-152,20 12-109,7 3-95,0-2 0,1 0 0,0-1 0,1-1 0,0 0 0,0-2 0,1 0 0,39 6 0,-26-8 10,0-2-1,1-1 1,0-1 0,63-9-1,-67 4-15,247-19 227,-228 23 180,-49 0-353,-10 2 172,-95 21 119,86-17-308,1 0 0,1 0 0,-1 2 1,-29 17-1,37-18-32,0 0 1,0 1-1,1-1 0,0 2 1,0-1-1,1 1 1,0 0-1,-10 18 1,11-17-4,0 1 0,1-1 1,0 1-1,1 0 0,1 0 1,-4 15-1,7-22-16,-1 0-1,1 0 1,0 1-1,0-1 1,0 0 0,1 0-1,-1 1 1,1-1 0,0 0-1,1 0 1,-1 0 0,1 0-1,-1 0 1,1 0-1,0-1 1,0 1 0,1-1-1,-1 1 1,1-1 0,5 5-1,2 2-2,1 0 0,0-1-1,1-1 1,0 0 0,1 0 0,-1-1-1,1-1 1,1 0 0,-1-1-1,1 0 1,0-1 0,0-1 0,0 0-1,1-1 1,21 1 0,-9-3-10,-1-2 0,1 0-1,-1-2 1,0-1 0,0-1 0,0-1 0,41-18 0,103-54-11,-143 65 21,-1-3 0,0 0 0,-2-1 0,25-23 0,-40 32 11,-1 1 1,0-1-1,-1-1 0,0 1 0,0-1 0,-1-1 1,0 1-1,4-13 0,-8 20 3,-1 0 0,0-1 0,0 1 0,0-1-1,0 1 1,-1-1 0,0 1 0,0-1 0,1 0 0,-2 1 0,1-1-1,0 1 1,-1-1 0,0 1 0,0-1 0,0 1 0,0-1 0,0 1 0,-1 0-1,0-1 1,1 1 0,-1 0 0,0 0 0,0 0 0,-1 1 0,1-1-1,-1 0 1,1 1 0,-1 0 0,-4-4 0,-2 0 7,-1 0 1,1 0-1,-1 1 0,0 0 1,-1 0-1,1 1 0,-1 1 1,-11-3-1,16 5-10,1 0 0,-1 1 0,0 0 0,1 0 0,-1 0 0,0 0-1,1 1 1,-1 0 0,1 0 0,-1 1 0,1-1 0,0 1 0,-1 0 0,1 1 0,0-1-1,0 1 1,-8 7 0,5-3-6,1 0-1,0 0 0,0 1 1,1 0-1,0 0 0,0 1 1,1 0-1,0 0 0,1 0 1,0 1-1,-6 17 1,7-15-14,0-1 0,1 2-1,0-1 1,1 0 0,0 0 0,1 0 0,0 1 0,1-1 0,3 19 0,-3-26 6,1-1 0,-1 1 0,1 0 0,0-1 0,0 1 0,1-1 0,-1 1 0,1-1 0,0 0 0,0 0 0,0-1 0,0 1 0,1 0 0,4 3-1,-1-3-1,-1 0-1,0-1 0,1 1 0,0-1 0,0 0 0,0-1 0,0 0 1,12 3-1,2-3-12,1 0 1,-1-1 0,0-1 0,1-2-1,34-5 1,-21 0-9,-1-2 0,0-1 0,0-1 0,58-30 0,-30 7-26,83-59 0,113-76-120,-255 167 173,10-7-2,-11 7 15,-9 5 22,-4 4-13,0 1-1,0 0 1,0 1-1,1 0 1,-10 11-1,-44 57 64,54-65-67,-15 23 49,2 1 0,1 1-1,-33 78 1,51-104-54,0-1 0,1 1 0,0 0 0,1-1 0,0 1 0,1 0 0,0 0 0,1 13 0,0-24-12,0 1 0,0 0 0,0 0 0,0-1 0,0 1-1,0 0 1,0 0 0,1 0 0,-1-1 0,0 1 0,0 0 0,0 0 0,1-1 0,-1 1-1,1 0 1,-1-1 0,0 1 0,1 0 0,-1-1 0,1 1 0,-1-1 0,1 1-1,0-1 1,-1 1 0,1-1 0,0 1 0,1 0 0,-1-1-2,1 0 1,0 1 0,-1-1-1,1 0 1,0 0 0,0 0-1,-1 0 1,1 0 0,0-1-1,-1 1 1,1 0 0,2-2-1,3 0-4,1-2-1,0 1 1,-1-1-1,10-7 0,1-3 3,0-1 0,-1 0 0,-1-2 0,0 0 0,-2-1 1,15-21-1,-11 10 27,-1 0 0,-1-1 0,18-48 0,-26 54 6,8-33 0,-14 48 4,-1-1-1,1 1 0,-2 0 1,1 0-1,-1-1 0,-3-17 1,1 27 71,0 4-60,-2 8 1,4 2-24,1 0 1,0 0 0,1 0 0,0 0 0,1 0-1,0 0 1,2-1 0,-1 0 0,9 16 0,-6-13-23,2-1 0,0 0 0,0-1 0,1 0 0,1-1 0,0 0 0,17 14 0,-20-20-3,0 0 0,1-1 0,0 0 1,0-1-1,0 0 0,13 5 1,-18-9 5,0 1 0,1-1 0,-1 0 0,0 0 0,1 0 0,-1-1 1,0 1-1,1-1 0,-1 0 0,1 0 0,-1-1 0,1 1 0,-1-1 0,0 0 1,1 0-1,-1-1 0,5-2 0,8-6 49,-1-2 1,0 0-1,-1-1 1,-1-1-1,0 0 0,17-22 1,29-29 243,-49 54-229,-9 8-41,1 0 0,0 0 0,0 0 0,0 1 0,0-1 0,1 1 0,6-4 0,-9 6-21,-1 0 0,1-1 1,0 1-1,0 0 0,-1 0 0,1 0 1,0 0-1,0 0 0,0 0 1,-1 0-1,1 0 0,0 0 0,0 1 1,-1-1-1,1 0 0,0 0 0,-1 1 1,2-1-1,0 2 3,-1-1-1,1 0 1,-1 0 0,0 1-1,1-1 1,-1 1 0,0-1-1,0 1 1,0-1 0,1 4 0,7 16 55,-1 0 1,-1 1 0,7 43 0,8 23 131,-22-87-193,0-1 0,1 1 0,-1-1 0,0 1 0,0-1 0,0 1-1,1-1 1,-1 1 0,0-1 0,1 1 0,-1-1 0,0 0 0,1 1 0,-1-1 0,1 0 0,-1 1-1,0-1 1,1 0 0,-1 1 0,1-1 0,-1 0 0,1 0 0,-1 0 0,1 1 0,-1-1 0,1 0-1,-1 0 1,1 0 0,-1 0 0,1 0 0,0 0 0,-1 0 0,1 0 0,-1 0 0,1 0-1,-1 0 1,1-1 0,-1 1 0,1 0 0,-1 0 0,1 0 0,-1-1 0,1 1 0,-1 0 0,0 0-1,1-1 1,-1 1 0,1 0 0,-1-1 0,0 1 0,1-1 0,-1 1 0,1-1 0,21-24 60,92-120 202,-114 144-254,1 0-1,0 0 0,-1 0 0,1 0 1,0 0-1,0 0 0,0 0 0,-1 0 0,1 0 1,0 0-1,0 0 0,1 0 0,-1 1 0,0-1 1,0 0-1,0 1 0,0-1 0,1 1 0,-1 0 1,0-1-1,0 1 0,1 0 0,-1 0 0,0-1 1,0 1-1,1 0 0,-1 0 0,0 1 0,1-1 1,-1 0-1,3 1 0,0 1 22,-1 1 1,1 0-1,-1 0 1,1 0-1,-1 0 1,0 1-1,5 6 1,-5-5-28,47 61 193,-24-30-82,48 52 0,-64-78-93,0-1-1,0 0 0,1-1 0,0 0 0,0-1 0,1 0 0,0-1 1,0 0-1,21 7 0,-21-10-15,1 0 1,-1 0 0,0-1-1,21 0 1,-26-2-8,-1 0 1,1-1 0,-1 0-1,1 0 1,-1-1-1,0 1 1,0-1-1,0-1 1,0 1 0,0-1-1,6-4 1,0-2-3,0 0 0,0-1-1,-1-1 1,-1 0 0,11-14 0,37-57-3387,-54 76 2440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5:44.928"/>
    </inkml:context>
    <inkml:brush xml:id="br0">
      <inkml:brushProperty name="width" value="0.05" units="cm"/>
      <inkml:brushProperty name="height" value="0.05" units="cm"/>
      <inkml:brushProperty name="color" value="#33CCFF"/>
    </inkml:brush>
  </inkml:definitions>
  <inkml:trace contextRef="#ctx0" brushRef="#br0">143 147 8336,'0'0'6473,"-11"3"-6004,4 0-389,2-2-34,1 0 0,-1 0 0,1 1 0,0 0 0,0 0 1,0 0-1,0 0 0,0 1 0,0-1 0,0 1 0,1 0 0,0 0 1,-1 1-1,1-1 0,0 1 0,-5 7 0,0 4 97,0 1 1,1 0-1,1 0 0,0 1 0,1 0 1,1-1-1,0 2 0,1-1 0,1 0 1,1 1-1,1-1 0,0 1 0,1-1 1,1 1-1,0-1 0,2 0 1,5 18-1,-6-23-58,1-1 1,0 1-1,1-2 1,1 1 0,-1 0-1,2-1 1,-1 0-1,12 12 1,-15-18-48,0-1 1,1 1-1,0-1 1,0 0-1,0 0 1,0 0-1,1-1 1,-1 0-1,1 1 1,-1-1 0,1-1-1,0 1 1,0-1-1,0 0 1,-1 0-1,1 0 1,0-1-1,0 0 1,0 0-1,1 0 1,-1 0-1,6-2 1,-1-1 16,0 0 0,0 0 1,-1-1-1,0-1 1,1 1-1,-1-1 0,-1-1 1,1 0-1,-1 0 0,0-1 1,-1 0-1,1 0 0,-1 0 1,11-17-1,-3 3 102,-2-1-1,-1 0 1,0-1-1,15-44 1,-14 36 54,-9 23-39,-1-1-1,0 1 0,0 0 0,-1-1 0,1 1 0,-2-1 0,1-9 0,5 26 369,5 29-306,-5-14-92,13 31-1,-16-46-120,0 0 0,1 0 0,-1-1 0,2 0 0,-1 0 0,1 0 0,10 9 0,-5-6 2,1-1 1,0 0-1,0-1 0,1 0 0,0-1 1,1 0-1,25 8 0,-33-13-12,0 0 1,1-1-1,-1 0 0,1 0 0,-1 0 1,1-1-1,-1 0 0,1 0 1,-1 0-1,1-1 0,-1 0 0,1 0 1,-1-1-1,1 0 0,-1 0 1,0-1-1,0 1 0,0-1 0,-1 0 1,7-5-1,-4 2 8,0-1-1,-1 0 1,0 0 0,0-1 0,0 0 0,-1 0-1,-1 0 1,1-1 0,-1 0 0,0 0 0,-1 0-1,0-1 1,-1 0 0,0 1 0,-1-1 0,0 0-1,0 0 1,-1-1 0,0-10 0,-1-7 97,-2 1 0,-1-1 0,-1 0 0,-2 1 0,-15-48 0,20 73-86,1-1-1,-1 1 1,0 0 0,0 0 0,0 0 0,0 0 0,0 0-1,-1 0 1,1 0 0,0 0 0,-1 0 0,0 0-1,-1-1 1,2 3-22,1 0 1,0-1-1,0 1 0,-1 0 0,1 0 0,0 0 0,0 0 0,-1-1 1,1 1-1,0 0 0,0 0 0,0-1 0,0 1 0,-1 0 1,1 0-1,0-1 0,0 1 0,0 0 0,0 0 0,0-1 1,0 1-1,0 0 0,0-1 0,0 1 0,0 0 0,0 0 1,0-1-1,0 1 0,0 0 0,0-1 0,0 1 0,0 0 1,0-1-1,0 1 0,0 0 0,0 0 0,1-1 0,-1 1 0,0 0 1,0 0-1,0-1 0,0 1 0,1 0 0,-1 0 0,0 0 1,0-1-1,0 1 0,1 0 0,-1 0 0,0 0 0,0 0 1,1 0-1,-1-1 0,0 1 0,1 0 0,-1 0 0,19-6 94,32 0-69,86 1 1,-33 3-58,129 5-91,-186-1 91,39 6 152,-95 0-70,1-1 1,-21 12 0,20-13-34,-1 1 1,1 0 0,-15 13-1,12-4 0,-1 0 0,2 0 0,0 2-1,1-1 1,1 1 0,0 0 0,2 1-1,0 0 1,1 0 0,1 1-1,0-1 1,-1 31 0,5-42-16,1-1-1,0 1 1,0-1 0,1 1 0,3 12-1,-3-18-8,-1 0-1,1 0 0,-1 0 1,1 0-1,0 0 1,0 0-1,0 0 0,0 0 1,0 0-1,1 0 0,-1-1 1,0 1-1,1-1 0,-1 1 1,1-1-1,0 1 1,-1-1-1,1 0 0,0 0 1,0 0-1,0 0 0,0 0 1,4 1-1,-5-2-1,1 0-1,-1 0 1,1 0-1,-1 0 0,0 0 1,1 0-1,-1-1 1,1 1-1,-1-1 1,1 1-1,-1-1 1,0 1-1,0-1 1,1 0-1,-1 0 0,0 0 1,0 0-1,0 1 1,1-2-1,-1 1 1,-1 0-1,1 0 1,0 0-1,0 0 1,0-1-1,0 1 0,0-2 1,3-6-12,0 1 1,0-1-1,2-10 0,-5 18 13,12-53-14,-2-1 0,-3 0 0,3-96 0,-6 66 118,1 57-28,-6 28-73,0-1-1,0 1 1,0 0 0,1-1 0,-1 1 0,0-1 0,0 1 0,1 0-1,-1-1 1,0 1 0,1 0 0,-1-1 0,0 1 0,1 0 0,-1 0-1,1-1 1,-1 1 0,0 0 0,1 0 0,-1 0 0,1 0 0,-1-1-1,1 1 1,-1 0 0,0 0 0,1 0 0,-1 0 0,1 0-1,-1 0 1,1 0 0,-1 0 0,1 0 0,-1 0 0,0 1 0,1-1-1,-1 0 1,1 0 0,-1 0 0,1 0 0,-1 1 0,0-1 0,1 0-1,-1 1 1,0-1 0,1 0 0,-1 0 0,0 1 0,1-1 0,-1 0-1,0 1 1,0-1 0,1 1 0,-1 0 0,21 22 30,25 36-1,-30-37-50,1-1 0,29 29 0,-21-27-35,36 23-1,-50-38 36,0-1 0,1-1 0,0 0 1,0 0-1,0-1 0,17 4 0,-26-9 21,0 1-1,0-1 1,0 0-1,0 0 1,0 0 0,0 0-1,0 0 1,0-1-1,-1 1 1,1-1-1,0 0 1,0 0 0,0 0-1,0 0 1,-1 0-1,1-1 1,0 1-1,-1-1 1,0 0-1,1 0 1,-1 0 0,0 0-1,0 0 1,0 0-1,0 0 1,0-1-1,0 1 1,-1-1 0,3-4-1,3-7 34,0-1-1,-1 0 1,-1-1 0,5-18-1,-9 28-22,24-85 493,-24 100-438,-1 0-1,2 0 0,3 16 0,0 0-28,-5-24-36,22 104 91,-18-90-84,0 0-1,2-1 1,-1 0 0,2 0-1,8 14 1,-14-27-12,0 1 1,0 0-1,0 0 0,0-1 1,1 1-1,-1 0 1,0-1-1,1 0 0,-1 1 1,1-1-1,0 0 1,-1 1-1,1-1 0,0 0 1,0 0-1,0-1 1,0 1-1,0 0 0,-1-1 1,1 1-1,5 0 1,-5-1 0,0-1 0,0 1 1,0-1-1,0 0 0,0 1 1,1-1-1,-1 0 0,-1 0 0,1-1 1,0 1-1,0 0 0,0-1 1,0 1-1,-1-1 0,1 1 1,1-4-1,4-4 0,-1 0 0,0 0 0,0-1 0,-1 0 0,-1 0 0,6-16 0,55-206 72,-65 231-69,0 0-1,0 1 0,0-1 0,0 0 0,0 1 0,1-1 0,-1 0 0,0 1 0,1-1 0,-1 0 0,0 1 0,1-1 0,-1 0 1,1 1-1,-1-1 0,1 1 0,-1-1 0,1 1 0,-1-1 0,1 1 0,-1 0 0,1-1 0,0 1 0,-1 0 0,1-1 0,0 1 1,-1 0-1,1 0 0,0-1 0,0 1 0,-1 0 0,1 0 0,0 0 0,0 0 0,-1 0 0,1 0 0,0 0 0,-1 0 0,1 1 1,0-1-1,1 0 0,3 2-8,-1 1 1,1-1 0,-1 1-1,1 0 1,4 4-1,-1-1 11,50 38-25,-41-29 7,0-2 0,0 0 0,2-2 0,-1 0 0,23 10 0,-33-18 6,0 1 4,1-1-1,0 0 0,1 0 0,16 2 1,-22-5 7,-1 0 1,1 0-1,0-1 0,-1 1 1,1-1-1,0 0 1,-1 0-1,1 0 0,-1 0 1,0-1-1,1 1 1,-1-1-1,0 0 0,0 0 1,5-4-1,-2 1 2,-1 0-1,1-1 0,-1 1 1,-1-1-1,1 0 1,-1 0-1,0-1 0,0 1 1,-1-1-1,0 0 1,0 0-1,0 0 0,1-9 1,-2 7 6,0-1 1,-1 0 0,0 0-1,-1 0 1,0 0-1,0 0 1,-1 1-1,0-1 1,-5-14-1,6 23-9,0 1 0,0-1 0,0 1 0,0-1 0,0 1 0,0-1 0,0 1 0,0-1 0,-1 1 0,1-1 0,0 1 0,0-1 0,-1 1 0,1-1 0,0 1 0,-1 0 0,1-1 0,0 1 0,-1-1 0,1 1 0,-1 0 0,0-1 0,-3 9 9,0 23-27,5-14 6,2-1-1,0 0 1,0 0-1,2 0 1,6 17-1,39 76-73,-43-95 65,2 1 0,0-2 0,1 1 0,0-1 0,1-1-1,0 0 1,1-1 0,1 0 0,0 0 0,20 12 0,-26-19 11,1 0-1,-1-1 0,0 0 1,1 0-1,0-1 1,0 0-1,0 0 1,0 0-1,0-1 0,9 0 1,-11-2 10,1 1 0,-1-1 0,0 0 0,1 0-1,-1-1 1,0 0 0,0 0 0,0-1 0,0 1 0,-1-1 0,1-1 0,-1 1 0,1-1 0,5-5 0,-4 2 14,0 0 1,0 0 0,-1-1 0,0 0-1,0-1 1,6-11 0,25-60 108,-23 45-64,28-72 149,-15 33 146,-18 57-217,-9 17-135,0 0 0,0 0 0,0-1 1,1 1-1,-1 0 0,0 0 1,0 0-1,0-1 0,0 1 1,1 0-1,-1 0 0,0 0 0,0 0 1,1-1-1,-1 1 0,0 0 1,0 0-1,1 0 0,-1 0 1,0 0-1,0 0 0,1 0 0,-1 0 1,0 0-1,1 0 0,-1 0 1,0 0-1,0 0 0,1 0 1,0 1 2,1 1 0,-1 0 1,0-1-1,0 1 0,0 0 1,0 0-1,0-1 1,-1 1-1,1 0 0,0 0 1,-1 0-1,0 0 0,1 3 1,8 36-18,-2 0 0,-2 0 1,-2 1-1,-1 0 0,-2-1 1,-10 72-1,10-110 2,-1 0 1,0 0-1,0 0 0,0 1 1,0-1-1,0 0 0,0 0 0,-1 0 1,1-1-1,-1 1 0,0 0 0,0-1 1,0 1-1,0-1 0,-1 1 1,1-1-1,-1 0 0,1 0 0,-1 0 1,0-1-1,0 1 0,0 0 1,1-1-1,-1 0 0,-1 0 0,1 0 1,0 0-1,0 0 0,-7 0 1,5-1-6,0 1 1,0-2 0,-1 1 0,1 0 0,0-1 0,0 0-1,0-1 1,-1 1 0,1-1 0,0 0 0,1 0-1,-1 0 1,0-1 0,1 1 0,-1-1 0,1 0 0,-6-6-1,8 7 9,1 1 0,-1 0 0,1-1-1,0 1 1,-1-1 0,1 0-1,0 1 1,0-1 0,0 0-1,0 0 1,1 0 0,-1 1-1,-1-5 1,2 6 5,0 0-1,1-1 1,-1 1-1,0 0 1,0-1-1,0 1 1,0-1-1,0 1 1,0 0-1,0 0 1,1-1-1,-1 1 1,0 0-1,0-1 1,1 1-1,-1 0 1,0 0-1,0-1 1,1 1-1,-1 0 1,0 0-1,0 0 1,1-1-1,-1 1 1,0 0-1,1 0 1,0 0-1,19-1-1,204 49-60,25 35 94,-106-31 134,-136-50-158,-1 0-1,1 0 1,0 0 0,0-1 0,0 0 0,8 0 0,-13-1-12,0 0 1,-1 0-1,1-1 0,0 1 1,0 0-1,-1-1 1,1 0-1,0 1 1,-1-1-1,1 0 0,-1 0 1,1 0-1,-1 0 1,1 0-1,-1 0 0,1 0 1,-1 0-1,0-1 1,0 1-1,0 0 1,0-1-1,0 1 0,0-1 1,0 0-1,0 1 1,0-1-1,-1 1 1,1-1-1,-1 0 0,1-2 1,6-36-3716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55.107"/>
    </inkml:context>
    <inkml:brush xml:id="br0">
      <inkml:brushProperty name="width" value="0.05" units="cm"/>
      <inkml:brushProperty name="height" value="0.05" units="cm"/>
      <inkml:brushProperty name="color" value="#AB008B"/>
    </inkml:brush>
  </inkml:definitions>
  <inkml:trace contextRef="#ctx0" brushRef="#br0">1 60 10656,'0'0'3416,"12"-9"-3104,40-27 0,-47 34-245,0 0 0,-1 0-1,1 0 1,0 0 0,1 1 0,-1 0 0,0 0 0,0 0 0,0 0 0,1 1 0,-1 0 0,0 0 0,9 2 0,7-1 212,-7-1-107,101 4 1257,-37-4 219,-69-2-925,-8 2-182,0 4-2948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30.216"/>
    </inkml:context>
    <inkml:brush xml:id="br0">
      <inkml:brushProperty name="width" value="0.05" units="cm"/>
      <inkml:brushProperty name="height" value="0.05" units="cm"/>
      <inkml:brushProperty name="color" value="#33CCFF"/>
    </inkml:brush>
  </inkml:definitions>
  <inkml:trace contextRef="#ctx0" brushRef="#br0">101 93 5824,'0'0'4277,"-10"-3"-4050,-30-8-1,38 10-173,1 1 0,-1-1 0,0 1 0,0 0 0,1 0 1,-1 0-1,0 0 0,0 0 0,1 0 0,-1 0 0,0 1 0,0-1 0,1 1 0,-1-1 0,0 1 0,1 0 0,-1-1 0,-1 2 0,-13 3 850,16 24 1304,1-14-2012,1 0 0,1 0 1,1 1-1,8 22 1,3 12 77,5 13 188,-9-32 45,-11-31-498,0 0 0,0 0 0,0 0 1,1-1-1,-1 1 0,0 0 0,0 0 0,0 0 1,0 0-1,0 0 0,0 0 0,0 0 0,0 0 1,0 0-1,0-1 0,0 1 0,0 0 0,0 0 0,1 0 1,-1 0-1,0 0 0,0 0 0,0 0 0,0 0 1,0 0-1,0 0 0,0 0 0,1 0 0,-1 0 1,0 0-1,0 0 0,0 0 0,0 0 0,0 0 1,0 0-1,0 0 0,0 0 0,1 0 0,-1 0 1,0 0-1,0 0 0,0 0 0,0 0 0,0 0 1,0 0-1,0 0 0,0 1 0,1-1 0,-1 0 0,0 0 1,0 0-1,0 0 0,2-13 210,-10-183 523,7 178-645,2 0 0,4-23 1,-5 36-64,1 0 0,1 1 0,-1-1 0,0 1 1,1-1-1,0 1 0,0 0 0,1-1 0,-1 1 1,1 0-1,0 1 0,0-1 0,6-6 0,-8 9-20,1 1 0,-1-1 0,0 0 0,0 1-1,0-1 1,0 1 0,1-1 0,-1 1 0,0-1-1,1 1 1,-1 0 0,0 0 0,1 0 0,-1 0-1,0 0 1,1 0 0,-1 0 0,0 0 0,1 0-1,-1 1 1,0-1 0,1 0 0,0 1 0,31 18 145,-15-8-76,-4-3-4,0 1-1,0 0 1,14 13-1,-7-5 17,-2-7-19,-12-9-2660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31.048"/>
    </inkml:context>
    <inkml:brush xml:id="br0">
      <inkml:brushProperty name="width" value="0.05" units="cm"/>
      <inkml:brushProperty name="height" value="0.05" units="cm"/>
      <inkml:brushProperty name="color" value="#33CCFF"/>
    </inkml:brush>
  </inkml:definitions>
  <inkml:trace contextRef="#ctx0" brushRef="#br0">321 192 6128,'0'0'3549,"0"-11"-3322,1 2-225,-1-6 243,-1 0 0,-3-25 0,3 35-138,0 0-1,0 0 1,-1 0 0,1 0-1,-1 0 1,0 1 0,-1-1-1,1 1 1,-1-1 0,0 1-1,0 0 1,0 0 0,-6-5-1,4 5 7,-1 0-1,0 0 0,0 1 0,0 0 1,0 0-1,-1 1 0,1 0 1,-1 0-1,1 0 0,-1 1 0,0 0 1,1 0-1,-1 0 0,0 1 1,0 0-1,0 1 0,0-1 0,-7 3 1,7-2-23,-1 1 1,1 0-1,0 0 1,0 1 0,0 0-1,0 0 1,0 0-1,1 1 1,0 0-1,-1 0 1,1 1 0,1 0-1,-1 0 1,1 0-1,0 1 1,-6 8 0,6-7-34,0 1 0,1 0 0,0 1 0,1-1 0,-1 1 0,2-1 1,-1 1-1,1 0 0,1 0 0,-1 0 0,1 0 0,1 0 0,0 0 0,0 0 1,1 1-1,0-1 0,1 0 0,0 0 0,0-1 0,5 14 0,1-3 55,0-1 0,0 0 0,2 0 0,0-1 0,25 31 0,-24-33 25,-1 1 0,0 0 0,9 23-1,13 21 255,-30-57-363,14 19 216,-16-21-219,1 0-1,0 0 1,0 0-1,0 0 1,0 0-1,0 0 1,0 0-1,0 0 1,0-1-1,0 1 0,0 0 1,1-1-1,-1 1 1,0-1-1,2 1 1,0-2-209,0 0 0,-1 0 1,1-1-1,-1 1 0,1-1 1,-1 0-1,1 0 0,-1 0 0,3-4 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31.437"/>
    </inkml:context>
    <inkml:brush xml:id="br0">
      <inkml:brushProperty name="width" value="0.05" units="cm"/>
      <inkml:brushProperty name="height" value="0.05" units="cm"/>
      <inkml:brushProperty name="color" value="#33CCFF"/>
    </inkml:brush>
  </inkml:definitions>
  <inkml:trace contextRef="#ctx0" brushRef="#br0">0 25 8744,'0'0'2450,"16"-1"-2027,101-5 545,-32 1 157,63-6 1242,-133 10-2184,0 1 0,-1 0 0,25 4 0,-12-1-2195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34.851"/>
    </inkml:context>
    <inkml:brush xml:id="br0">
      <inkml:brushProperty name="width" value="0.05" units="cm"/>
      <inkml:brushProperty name="height" value="0.05" units="cm"/>
      <inkml:brushProperty name="color" value="#33CCFF"/>
    </inkml:brush>
  </inkml:definitions>
  <inkml:trace contextRef="#ctx0" brushRef="#br0">87 522 4416,'0'0'5585,"-7"13"-5066,1-1-375,2-5-68,0 0-1,1 0 1,0 0 0,0 0 0,1 0-1,0 0 1,0 1 0,1-1 0,0 1-1,0 11 1,3 20 664,14 78 0,-2-23-47,20 98 534,-11-78-540,-19-91-647,2 14 1094,-6-35-828,-2-5-58,-7-21-65,-105-367 892,107 360-915,1 1 0,2-1 0,-1-57 0,5 82-125,1-1 0,0 1 0,0 0 0,1-1 0,-1 1 0,1 0 0,1 0 0,-1 0 0,1 1 0,0-1 0,7-9 0,-9 13-18,1-1 1,0 1 0,-1 0-1,1-1 1,1 1 0,-1 0-1,0 0 1,0 1-1,1-1 1,-1 0 0,1 1-1,-1-1 1,1 1 0,0 0-1,0 0 1,-1 0 0,1 0-1,0 1 1,0-1 0,0 1-1,0 0 1,0-1-1,0 1 1,0 1 0,0-1-1,5 1 1,12 6 62,-1 0 1,0 1-1,0 0 1,20 14-1,-27-15-41,-1 1 0,0 1-1,0-1 1,0 2 0,-1 0 0,17 21-1,-25-28-25,0 0-1,0 0 1,0 0-1,-1 0 0,1 0 1,-1 1-1,0-1 0,0 0 1,0 1-1,0-1 1,-1 1-1,0-1 0,1 1 1,-1-1-1,0 1 1,-1-1-1,1 1 0,-1-1 1,1 1-1,-1-1 0,-1 4 1,1-5 2,0 0 1,-1 0-1,1 0 1,0-1-1,-1 1 1,1 0-1,-1 0 1,1-1-1,-1 1 0,0-1 1,0 0-1,0 1 1,0-1-1,0 0 1,0 0-1,0 0 1,0 0-1,0-1 1,0 1-1,-1-1 1,1 1-1,0-1 0,0 0 1,-1 1-1,1-1 1,0-1-1,0 1 1,-1 0-1,1 0 1,0-1-1,0 1 1,-4-2-1,-22-8 260,16 3 109,23 6-381,1-1 1,-1 0 0,1-1 0,-1-1-1,19-8 1,-20 8-1,11-4-1,0-2 1,-1 0-1,0-1 1,0-2-1,20-16 1,-32 23 4,-1 0 1,0 0 0,0-1 0,-1 0-1,0 0 1,0-1 0,-1 0 0,0 0-1,0 0 1,-1 0 0,0-1 0,0 0-1,-1 1 1,0-1 0,2-14 0,-5 20 4,1 0 0,-1-1 0,0 1 1,-1 0-1,1 0 0,0 0 1,-1-1-1,0 1 0,1 0 0,-1 0 1,-1 0-1,1 0 0,0 0 0,-3-3 1,3 4 2,0 1 0,-1-1 0,1 1 0,-1-1 0,1 1 0,-1-1 0,1 1 0,-1 0 0,0 0 0,0-1 0,0 1 0,0 1 0,0-1 0,0 0 0,0 0 0,0 1 0,0-1 0,0 1 0,0 0 0,0-1 0,-3 1 0,4 0 129,9 5-61,-1-2-67,1 0-1,-1 0 1,1-1 0,0 0-1,0 0 1,13 1 0,-14-3-20,-1 1 1,1 0-1,-1 0 1,0 0 0,1 1-1,-1 0 1,0 1-1,0-1 1,0 1 0,0 0-1,-1 0 1,9 7-1,-5-2 0,-1 1 1,-1 0-1,0 0 0,0 0 0,0 1 0,6 15 1,24 67 65,-12-25-8,-24-66-50,0 1 1,0-1 0,0 0-1,0 1 1,0-1-1,0 0 1,0 0 0,0 1-1,1-1 1,-1 0 0,0 0-1,1 0 1,-1-1 0,1 1-1,-1 0 1,1 0 0,-1-1-1,1 1 1,-1-1-1,1 1 1,0-1 0,-1 0-1,1 0 1,0 0 0,-1 0-1,1 0 1,0 0 0,-1 0-1,1 0 1,0-1-1,-1 1 1,1-1 0,-1 1-1,3-2 1,6-1 16,-1-1-1,0 0 1,0-1-1,11-7 1,13-12 47,-1-2 0,-2-1 1,0-1-1,33-41 0,-45 48-30,-18 21-38,17-17 16,-13 19-19,-6 10 15,1-6-14,-2 5 11,0 1-1,1-1 1,0 1 0,1-1-1,1 22 1,0-30-6,1-1 1,-1 0-1,1 0 1,-1 0-1,1 1 0,0-1 1,0 0-1,0 0 1,0 0-1,0 0 0,1 0 1,-1 0-1,0 0 1,1-1-1,1 2 0,-1-1 0,1 0 0,-1-1 0,1 0 0,-1 0 0,1 0 0,-1 0 0,1 0 0,-1 0 0,1-1 0,0 1 0,0-1 0,-1 0 0,1 1 0,0-1 0,4-1 0,-1 0 6,0 0 1,1 0 0,-1 0-1,0-1 1,0 0-1,-1 0 1,1-1 0,0 1-1,-1-1 1,1 0-1,-1-1 1,0 0-1,0 1 1,0-2 0,-1 1-1,1 0 1,-1-1-1,0 0 1,0 0-1,5-10 1,-7 11-1,0 0-1,0 0 1,-1 0 0,1 0-1,-1 0 1,0 0 0,0 0-1,0 0 1,-1-1 0,0 1-1,0 0 1,0 0 0,0-1-1,0 1 1,-1 0 0,0 0-1,0 0 1,0-1 0,0 1 0,-1 0-1,0 1 1,0-1 0,0 0-1,0 0 1,0 1 0,-1-1-1,1 1 1,-1 0 0,0 0-1,0 0 1,-4-3 0,5 5-2,0-1 0,0 1 0,0 0 0,0 0 0,0 1 0,0-1 0,0 0 0,0 1 0,0-1 1,0 1-1,-4-1 0,5 1-7,1 0 1,-1 0 0,0 0 0,1 0 0,-1 0-1,0 0 1,1 0 0,-1 0 0,0 0 0,1 0-1,-1 1 1,1-1 0,-1 0 0,0 0 0,1 1-1,-1-1 1,1 0 0,-1 1 0,0-1 0,1 0-1,-1 1 1,1-1 0,0 1 0,-1-1 0,1 1-1,-1-1 1,1 1 0,0 0 0,-1-1-1,1 1 1,0-1 0,-1 1 0,1 0 0,0-1-1,0 1 1,0-1 0,0 1 0,-1 1 0,1 2 0,2 5 2,-1-9-2,-1 1-1,1-1 0,0 0 0,-1 1 0,1-1 0,0 0 0,0 0 0,-1 0 0,1 1 0,0-1 1,0 0-1,-1 0 0,1 0 0,0 0 0,0-1 0,-1 1 0,2 0 0,6-1-4,-1-1-1,1 1 1,0-1 0,-1-1-1,1 0 1,-1 0-1,0 0 1,0-1-1,0 0 1,-1 0 0,1 0-1,-1-1 1,0 0-1,0-1 1,-1 1 0,1-1-1,-1 0 1,7-13-1,10-10 43,-2-2 0,-2 0 0,-1-1 0,23-57 0,-31 61 8,-1 1 0,6-37 0,-11 45 8,-1 1 1,0-20-1,-12 78 10,7 27-38,3 0 0,12 89 1,-11-147-26,5 62 5,-5-39 6,1 0-1,2 1 0,1-2 0,2 1 0,12 34 0,-19-65-7,1 1 0,-1-1 0,1 1 0,-1-1 0,1 1 0,0-1 0,-1 1 0,1-1 0,0 0 0,0 1 0,0-1 0,0 0 0,0 0 0,1 0 0,-1 0 0,0 0 0,0 0 0,1 0 0,-1 0 0,1-1 0,-1 1 0,1 0 0,-1-1 0,1 1 0,-1-1 0,1 1 0,-1-1 0,1 0 0,2 0 0,0-1 2,0 1 1,-1-2 0,1 1 0,-1 0 0,1-1 0,-1 0 0,1 0 0,-1 0 0,0 0 0,0 0 0,4-4 0,3-4 12,0-1 0,-1 0 0,-1 0 0,1-1 0,-2 0 0,8-15 0,10-15 61,3 4-6,-27 38-74,-1 0 1,1-1 0,-1 1 0,0 0 0,1 0 0,-1 0 0,1-1 0,-1 1 0,1 0-1,-1 0 1,1 0 0,-1 0 0,1 0 0,-1 0 0,1 0 0,-1 0 0,1 0-1,-1 0 1,1 0 0,-1 0 0,1 0 0,-1 0 0,1 1 0,-1-1 0,1 0 0,-1 0-1,1 0 1,-1 1 0,0-1 0,1 0 0,-1 1 0,1 0 0,15 15-1,-9-10-3,-2-1-1,0-1 0,0 0-1,0-1 1,1 1 0,0-1 0,0 0-1,0 0 1,0-1 0,0 0-1,0 0 1,1-1 0,-1 1 0,1-1-1,-1-1 1,1 1 0,-1-1 0,1 0-1,-1 0 1,1-1 0,-1 0-1,1 0 1,-1-1 0,0 0 0,1 0-1,-1 0 1,0-1 0,0 0 0,10-7-1,-4 2 11,-1-1 0,0-1 0,10-11 0,-18 17-3,0-1 0,1 1 0,-2-1 0,1 0 0,0 0 0,-1 0 0,0 0 0,0 0 0,-1-1 0,3-10 1,-4 15 0,0 0 0,1-1 0,-1 1 0,0-1 0,0 1 0,0-1 0,0 1 0,0 0 1,0-1-1,0 1 0,-1-1 0,1 1 0,0 0 0,-1-1 0,1 1 0,-1 0 0,0 0 0,1-1 1,-1 1-1,0 0 0,0 0 0,0 0 0,0 0 0,0 0 0,0 0 0,0 0 0,0 0 1,-2-1-1,1 1-1,1 1 1,-1-1-1,1 1 1,-1 0 0,1 0-1,0 0 1,-1 0-1,1 0 1,-1 0 0,1 0-1,-1 1 1,1-1-1,-1 0 1,1 1-1,-1 0 1,1-1 0,0 1-1,-1-1 1,1 1-1,0 0 1,0 0 0,-1 0-1,1 0 1,0 0-1,0 0 1,-1 2 0,-1 0 6,0-1 1,1 1-1,0 0 1,-1 0 0,1 0-1,0 1 1,0-1 0,1 0-1,-1 1 1,1-1 0,0 1-1,0-1 1,0 1 0,0 0-1,1 0 1,-1-1 0,1 1-1,0 0 1,0 0 0,0-1-1,1 1 1,-1 0-1,1-1 1,0 1 0,0 0-1,0-1 1,0 1 0,1-1-1,0 1 1,-1-1 0,1 0-1,1 0 1,-1 0 0,3 3-1,1 1 27,1 0 1,0-1-1,0 0 0,1 0 0,-1 0 0,1-1 0,1-1 1,-1 1-1,0-1 0,1-1 0,0 0 0,16 4 1,-9-4 33,0-2 1,0 0 0,0 0 0,0-2 0,0 0 0,0 0-1,0-2 1,0 0 0,0-1 0,27-10 0,3-6-1528,85-49-1,-119 62 736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41.964"/>
    </inkml:context>
    <inkml:brush xml:id="br0">
      <inkml:brushProperty name="width" value="0.05" units="cm"/>
      <inkml:brushProperty name="height" value="0.05" units="cm"/>
      <inkml:brushProperty name="color" value="#33CCFF"/>
    </inkml:brush>
  </inkml:definitions>
  <inkml:trace contextRef="#ctx0" brushRef="#br0">39 0 5624,'0'0'7864,"-2"10"-7663,-3 32 9,1 0 0,2 1 0,5 54 1,-2 74 411,-14-56-209,-2 13 165,14-106-366,1 1 0,0-1 0,7 37 0,-5-51-154,-2-2 89,2 1 0,-1-1 1,1 0-1,0 1 0,0-1 0,6 11 0,-7-16-127,0 0 0,0 0 0,-1 0 0,1 0 0,0 0 0,1-1 0,-1 1 0,0 0 0,0 0 0,0-1 0,0 1 0,1 0 0,-1-1 0,0 1-1,1-1 1,-1 0 0,0 1 0,1-1 0,-1 0 0,0 0 0,1 0 0,-1 0 0,1 0 0,-1 0 0,0 0 0,1-1 0,1 0 0,6-1 2,-1 0 0,1-1 0,9-6 1,-11 7-8,29-15 20,1 2 0,0 2 1,1 1-1,75-12 0,-51 16 37,70-7 84,-110 14-22,0 0 0,1 2-1,40 7 1,-61-8-98,0 0 0,0 1 0,0-1 0,0 1 0,0-1 0,0 1 0,0 0 0,-1 0 0,1 0 0,0 0 0,0 0 0,-1 0 0,1 1 0,-1-1 0,1 0 0,-1 1 0,0-1 0,1 1 0,0 2 0,-1-3-49,3 4 344,-2-7-720,2-4-2126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44.630"/>
    </inkml:context>
    <inkml:brush xml:id="br0">
      <inkml:brushProperty name="width" value="0.05" units="cm"/>
      <inkml:brushProperty name="height" value="0.05" units="cm"/>
      <inkml:brushProperty name="color" value="#33CCFF"/>
    </inkml:brush>
  </inkml:definitions>
  <inkml:trace contextRef="#ctx0" brushRef="#br0">190 162 10248,'0'0'1025,"-10"1"-776,-4 2-182,1 1 0,-1 0 0,1 1 0,-23 11 0,29-13-31,1 1 0,0-1-1,0 1 1,0 1 0,1-1-1,0 1 1,-1 0 0,2 0 0,-1 0-1,0 1 1,1-1 0,0 1-1,-4 10 1,5-8 41,1 0 1,-1 0 0,2 0-1,-1 0 1,1 0-1,1 0 1,0 1-1,0-1 1,0 0-1,1 1 1,0-1-1,1 0 1,0 0 0,0 0-1,0 0 1,1 0-1,1-1 1,6 14-1,-7-16-19,1 1 0,-1-1-1,1 0 1,0 0 0,0-1 0,1 1-1,-1-1 1,1 0 0,0 0 0,0-1-1,0 1 1,0-1 0,1 0 0,0 0-1,-1-1 1,1 0 0,0 0 0,0 0-1,0-1 1,0 1 0,1-2 0,-1 1-1,0-1 1,0 0 0,10-1 0,-4-1 22,0 0 1,0-1-1,0-1 1,0 0 0,0-1-1,-1 0 1,0-1 0,0 0-1,0-1 1,-1 0-1,0 0 1,10-10 0,-9 6 59,0-1 0,-1 1 0,0-2 0,-1 1 0,0-1 0,-1-1 0,-1 1-1,0-2 1,6-16 0,-12 29-104,-1-1-1,1 1 1,0 0-1,-1-1 1,0 1-1,1 0 1,-1-1-1,0 1 1,0-1-1,0 1 1,-1 0-1,1-1 1,0 1-1,-1 0 1,0-1-1,1 1 1,-1 0-1,0 0 1,0-1-1,0 1 1,-1 0-1,1 0 1,0 0-1,-1 0 1,0 1-1,1-1 1,-1 0-1,0 1 1,0-1-1,0 1 1,0-1-1,0 1 1,0 0-1,0 0 1,0 0-1,-3-1 1,-6-2 54,0 0-1,0 1 1,0 1 0,-1-1-1,1 2 1,-13-1 0,12 1 11,1 1 1,-1 0-1,0 1 1,1 0-1,-1 1 0,1 0 1,-1 1-1,1 0 1,0 1-1,-18 9 1,17-9 54,11-4-146,0 0 0,0 0 0,0 0 0,0 1 0,1-1-1,-1 0 1,0 0 0,0 1 0,0-1 0,1 0 0,-1 1 0,0-1 0,0 1 0,1-1 0,-1 1 0,0 0 0,1-1 0,-1 1-1,0 0 1,1 0 25,2-2-24,0 0-1,1 0 1,-1 0 0,0 1-1,0-1 1,1 1 0,-1-1-1,1 1 1,-1 0 0,5 0-1,2-1 9,160-32 126,-46 6-69,-111 25-76,251-50-112,-259 51 118,0 0 0,1 0-1,-1 0 1,1 0-1,-1 1 1,1 0 0,0 0-1,-1 0 1,1 1 0,-1-1-1,1 1 1,-1 0-1,7 2 1,-11-1 12,0-1 0,1 0 0,-1 0-1,0 0 1,0 0 0,0 0 0,0 1 0,0-1-1,-1 0 1,1 0 0,0 0 0,0 0 0,-1 0 0,1 0-1,-2 2 1,2-1 10,-6 22 133,-2 30 0,1-7-25,5-38-105,1 0 1,0 1 0,0-1 0,1 0 0,1 0 0,-1 0 0,4 14-1,-4-21-23,1 0 0,-1 0 0,1 0 0,-1 0 0,1 0 1,0-1-1,0 1 0,0 0 0,0 0 0,0-1 0,0 1 0,1-1 0,-1 1 0,0-1 0,1 1 0,-1-1 0,1 0 0,-1 0 0,1 0 0,0 0 0,0 0 0,-1 0 0,1 0 0,0 0 0,0-1 0,0 1 0,0-1 0,0 0 0,0 1 0,0-1 0,0 0 0,0 0 0,0 0 0,0 0 0,0 0 0,0-1 0,-1 1 1,1-1-1,0 1 0,0-1 0,2-1 0,2 0 7,-1-1 1,0 1 0,0-1 0,0-1-1,0 1 1,0-1 0,-1 1 0,0-1-1,1-1 1,-2 1 0,1-1 0,0 1-1,-1-1 1,0 0 0,0 0 0,0-1-1,-1 1 1,0 0 0,0-1 0,3-10-1,-4 12-6,0 1-1,0-1 0,-1 0 1,1 0-1,-1 0 0,0 1 1,0-1-1,0 0 1,0 0-1,-1 0 0,0 0 1,0 1-1,0-1 0,0 0 1,0 1-1,-1-1 0,1 0 1,-1 1-1,0 0 1,0-1-1,0 1 0,-1 0 1,1 0-1,-1 0 0,0 1 1,0-1-1,0 1 0,0-1 1,0 1-1,0 0 1,-1 0-1,-3-1 0,-15-4 56,-14-4 73,35 10-134,0 1 1,0-1 0,0 1 0,0-1-1,0 0 1,0 1 0,0-1-1,0 0 1,0 0 0,0 0 0,0 0-1,0 0 1,1 0 0,-1 0-1,0 0 1,1 0 0,-1 0 0,1 0-1,-1 0 1,1 0 0,0 0-1,-1-1 1,1 1 0,0-2 0,0 2-4,1-1 1,-1 1-1,0 0 1,1-1-1,0 1 1,-1 0-1,1-1 1,0 1-1,-1 0 1,1 0-1,0 0 1,0-1-1,0 1 1,0 0-1,0 0 1,0 0-1,2-1 1,27-16-30,-19 11 21,11-7-8,0 1-1,1 1 1,0 1 0,1 2 0,25-8 0,-37 14 20,-1 0-1,1 1 1,-1 0-1,1 1 0,0 1 1,0-1-1,0 2 1,-1 0-1,1 0 1,0 1-1,-1 0 1,0 1-1,16 6 1,-21-5 9,0-1 1,0 1 0,0 0 0,-1 0-1,1 0 1,-1 1 0,0 0 0,-1 0 0,1 0-1,-1 0 1,0 1 0,0 0 0,5 11-1,2 7 50,-2 0 0,9 31-1,-13-41-28,5 33 87,-9-37-60,1 1 0,1-1 0,0 0 0,6 15 0,-9-25-59,0 1 1,0-1-1,0 0 1,0 0-1,0 0 1,0 1-1,0-1 1,0 0-1,1 0 1,-1 0-1,0 1 1,0-1-1,0 0 1,0 0-1,0 0 1,1 0-1,-1 0 1,0 1-1,0-1 1,0 0-1,0 0 1,1 0-1,-1 0 1,0 0-1,0 0 1,0 0-1,1 0 1,-1 0-1,0 0 1,0 0-1,1 0 1,-1 0-1,0 0 1,0 0-1,0 0 1,1 0-1,-1 0 1,0 0-1,0 0 1,0 0-1,1 0 1,-1 0-1,0 0 1,0 0-1,0 0 1,1-1-1,-1 1 1,0 0-1,0 0 1,0 0-1,0 0 1,1 0-1,-1-1 1,0 1-1,0 0 1,0 0-1,0 0 1,0-1-1,0 1 1,0 0-1,7-15 68,-6 15-70,30-71 204,53-87 0,-83 156-202,0 1 1,-1-1-1,1 0 0,0 1 0,1-1 1,-1 1-1,0 0 0,0-1 0,1 1 0,-1 0 1,0 0-1,1-1 0,-1 1 0,1 1 1,0-1-1,-1 0 0,1 0 0,0 0 0,0 1 1,2-1-1,-3 1 0,0 0-1,1 0 1,-1 1 0,0-1 0,0 1-1,1-1 1,-1 1 0,0-1 0,0 1-1,0 0 1,0-1 0,0 1 0,0 0 0,0 0-1,0 0 1,0 0 0,0 0 0,0 0-1,0 0 1,0 0 0,-1 0 0,1 0-1,-1 0 1,1 1 0,-1-1 0,1 0-1,0 3 1,7 21 32,6 30 0,-10-35-25,1 0 0,1 0-1,11 24 1,-12-34-10,1 0 0,0 0 0,1-1 0,0 0 0,0 0 0,1 0 0,0-1 0,1 0 0,-1-1 0,1 0 0,1 0 0,0-1 1,18 9-1,-23-13-2,0 0 0,0-1 0,0 0 0,0 0 0,0 0 1,0-1-1,0 1 0,0-1 0,1-1 0,-1 1 0,0-1 1,0 1-1,0-1 0,0-1 0,0 1 0,9-5 0,-4 2 9,0-2-1,0 1 1,-1-1 0,0 0-1,0-1 1,14-14-1,-15 13 10,0-1-1,-1 0 0,0 0 1,-1-1-1,0 0 0,0 0 1,6-16-1,-10 21 0,0 0-1,-1-1 1,1 1 0,-1 0 0,0-1-1,0 1 1,-1 0 0,0-1 0,0 1-1,0-1 1,0 1 0,-1 0 0,0-1-1,0 1 1,-1 0 0,1 0 0,-1-1-1,-4-6 1,4 9-7,0 0 0,-1 0-1,1 1 1,-1-1 0,0 0-1,0 1 1,0 0 0,0-1 0,0 1-1,0 0 1,-1 1 0,1-1-1,-1 1 1,1-1 0,-1 1-1,0 0 1,1 0 0,-1 1 0,-5-1-1,8 1-3,-1-1-1,0 1 1,0 0 0,0 0-1,0 1 1,0-1-1,0 0 1,1 1-1,-1-1 1,0 1 0,0-1-1,0 1 1,1 0-1,-1 0 1,0 0 0,1 0-1,-1 0 1,1 0-1,-1 0 1,1 0 0,0 1-1,-1-1 1,1 1-1,0-1 1,0 1-1,0-1 1,0 1 0,0 0-1,0-1 1,1 1-1,-1 0 1,1 0 0,-1-1-1,1 1 1,-1 0-1,1 0 1,0 0-1,0 0 1,0 0 0,0 2-1,1 4-9,-1-1-1,1 1 0,1 0 1,0 0-1,0 0 0,0-1 1,1 1-1,0-1 0,1 0 1,-1 1-1,2-2 0,-1 1 1,1 0-1,-1-1 0,2 0 1,-1 0-1,1-1 0,0 1 1,0-1-1,0 0 0,1-1 1,0 0-1,0 0 1,0 0-1,12 4 0,-12-5 1,0-1 0,0 1 0,0-1 0,0-1 0,1 1 0,-1-1 0,1-1 0,-1 1 0,0-1 0,1-1 0,-1 1 0,1-1 0,-1-1 0,1 1 0,-1-1 0,0 0 0,0-1 0,0 0 0,0 0 0,-1 0-1,1-1 1,-1 0 0,0 0 0,0-1 0,0 0 0,0 0 0,5-7 0,5-10 88,-1 0 0,16-32-1,-30 52-75,22-58 412,-29 129-35,3-41-362,-1-4-10,2 0 0,0 0 1,4 45-1,-2-65-8,1-1-1,-1 0 1,1 0 0,0 1 0,0-1 0,0 0-1,1 0 1,-1 0 0,4 4 0,-5-6-2,1-1 1,-1 1-1,1-1 1,0 1-1,-1-1 1,1 1 0,0-1-1,-1 1 1,1-1-1,0 0 1,0 0-1,-1 1 1,1-1 0,0 0-1,0 0 1,0 0-1,-1 1 1,1-1-1,0 0 1,0 0-1,0-1 1,0 1 0,-1 0-1,1 0 1,0 0-1,0 0 1,-1-1-1,1 1 1,0 0-1,0-1 1,-1 1 0,1 0-1,0-1 1,0 1-1,-1-1 1,1 0-1,-1 1 1,1-1-1,-1 1 1,1-1 0,0-1-1,6-5-1,0-1-1,-1-1 1,0 1-1,-1-1 1,0 0-1,0-1 1,-1 1-1,4-13 1,-2 8 39,0-1-1,14-22 1,-1-2 106,-19 39-143,1 0 1,-1 0-1,0 0 0,0 0 1,0 0-1,0 0 0,0 0 0,1 0 1,-1 0-1,0-1 0,0 1 1,0 0-1,0 0 0,1 0 0,-1 0 1,0 0-1,0 0 0,0 1 1,0-1-1,1 0 0,-1 0 0,0 0 1,0 0-1,0 0 0,0 0 0,1 0 1,-1 0-1,0 0 0,0 0 1,0 0-1,0 1 0,0-1 0,0 0 1,1 0-1,-1 0 0,0 0 1,0 0-1,0 0 0,0 1 0,0-1 1,0 0-1,0 0 0,0 0 1,0 0-1,0 1 0,0-1 0,0 0 1,0 0-1,0 0 0,0 0 1,0 1-1,0-1 0,0 0 0,0 0 1,0 0-1,0 1 0,3 12 41,3 42 18,-3 0 1,-8 105 0,1-82-33,2-3-8,-11 173 55,7-198-34,-1 0 0,-28 92 0,34-139-38,-2 8 13,-1-1-1,0 1 1,-1-1 0,-6 11-1,10-19-11,0 0 1,-1-1-1,1 1 0,0-1 0,-1 1 0,1-1 0,-1 1 1,1-1-1,-1 0 0,0 0 0,0 0 0,1 0 0,-3 1 0,2-2 0,1 1-1,0-1 0,-1 0 1,1 0-1,0 0 0,-1 0 0,1 0 1,0 0-1,0-1 0,-1 1 0,1 0 1,0-1-1,-1 1 0,1-1 0,0 1 1,0-1-1,0 1 0,-1-1 0,1 0 1,0 0-1,0 0 0,-1-1 0,-2-2 3,0-1 0,0 0 0,0 0-1,1-1 1,0 1 0,0-1 0,0 1-1,1-1 1,-3-10 0,0 2 1,2 1 0,0-1 0,-1-17 0,3 15-18,1 1-1,1 0 1,0 0 0,1 0 0,1-1-1,6-20 1,-7 27 8,1 1 1,0 0-1,1 1 0,0-1 0,0 1 1,0-1-1,1 1 0,0 0 0,1 1 0,-1-1 1,1 1-1,14-10 0,-18 14-2,1 1-1,0 0 1,0 0 0,0 0-1,0 0 1,0 0 0,0 1-1,0-1 1,0 1 0,1 0-1,-1 0 1,0 0 0,0 0-1,0 1 1,0-1 0,0 1-1,0 0 1,0-1 0,0 2-1,0-1 1,0 0 0,3 2-1,2 1-40,0 1 1,0 0-1,0 1 0,0-1 0,-1 1 0,8 9 0,-7-7-70,1-1 0,0 0 0,11 8 0,-2-4-3437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47.216"/>
    </inkml:context>
    <inkml:brush xml:id="br0">
      <inkml:brushProperty name="width" value="0.05" units="cm"/>
      <inkml:brushProperty name="height" value="0.05" units="cm"/>
      <inkml:brushProperty name="color" value="#33CCFF"/>
    </inkml:brush>
  </inkml:definitions>
  <inkml:trace contextRef="#ctx0" brushRef="#br0">74 0 4216,'0'0'4654,"-11"7"-4275,-31 22 1,40-28 72,0 0 0,-1 1 0,1 0 0,0-1 0,0 1 0,0 0 0,-3 4 0,5-6-405,0 1-1,0-1 0,0 1 1,0-1-1,0 0 0,0 1 1,0-1-1,-1 0 0,1 1 0,0-1 1,0 0-1,0 1 0,1-1 1,-1 1-1,0-1 0,0 0 1,0 1-1,0-1 0,0 0 1,0 1-1,0-1 0,1 0 1,-1 1-1,0-1 0,0 0 1,0 1-1,1-1 0,-1 0 1,0 0-1,0 1 0,1-1 1,-1 0-1,0 0 0,1 0 1,-1 1-1,4 0 47,-1 1 1,0-1-1,0 0 1,1-1-1,-1 1 0,1 0 1,-1-1-1,5 0 1,9 2 140,20 5 83,-5 0 17,0-2 0,0-1-1,0-2 1,41-2 0,6-2-967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8:50.127"/>
    </inkml:context>
    <inkml:brush xml:id="br0">
      <inkml:brushProperty name="width" value="0.05" units="cm"/>
      <inkml:brushProperty name="height" value="0.05" units="cm"/>
      <inkml:brushProperty name="color" value="#33CCFF"/>
    </inkml:brush>
  </inkml:definitions>
  <inkml:trace contextRef="#ctx0" brushRef="#br0">30 0 10848,'0'0'2504,"-1"13"-2143,-3 64 238,9 98 0,22 88 458,-15-202-610,22 70 1,7 37 1098,-93-334 630,24 72-1831,-16-57 174,38 123-382,0-2 1,2 1 0,0-39-1,4 48-55,1 0-1,0 1 1,2-1-1,0 0 1,9-29-1,-10 42-52,1 1-1,-1-1 0,1 0 1,1 1-1,0 0 1,-1 0-1,2 0 0,-1 0 1,1 1-1,0 0 0,0-1 1,0 2-1,1-1 0,0 1 1,0 0-1,0 0 1,0 0-1,12-4 0,-7 4 40,0 1-1,0 0 0,1 1 0,-1 0 1,1 1-1,-1 1 0,1-1 0,-1 2 1,1-1-1,-1 2 0,1 0 0,21 6 1,-25-6-26,-1 0 0,0 1 0,0 0 0,0 1 0,0-1 0,-1 1 0,1 1 0,-1-1 0,0 1 0,0 0 0,-1 0 0,1 1 0,-1 0 0,-1 0 0,1 0 0,-1 0 0,0 1 0,0 0 0,-1-1 1,4 11-1,-4-7-6,-1 1 0,0 0 0,0 0 1,-1 0-1,-1 0 0,0 0 0,-1 0 1,0 0-1,0 0 0,-1 0 0,0 0 1,-1 0-1,-1 0 0,1-1 0,-2 0 1,-7 14-1,1-4 15,-1-2 0,-1 1 0,-1-2 0,0 0 0,-2 0 0,1-2 0,-23 18 0,30-28-3,1 2 0,0-1 0,0 1 0,0 0 0,1 1 1,0-1-1,-7 12 0,13-19-45,0 0-1,0 1 1,0-1 0,0 0 0,0 0-1,0 1 1,1-1 0,-1 0 0,0 0-1,0 1 1,0-1 0,0 0 0,0 0-1,0 1 1,0-1 0,1 0 0,-1 0 0,0 0-1,0 1 1,0-1 0,1 0 0,-1 0-1,0 0 1,0 1 0,0-1 0,1 0-1,-1 0 1,0 0 0,0 0 0,1 0-1,-1 0 1,0 0 0,0 0 0,1 0-1,-1 0 1,0 1 0,0-1 0,1 0-1,-1-1 1,13 3 22,9-2-8,-1-1 1,0-1 0,34-8 0,-28 5-12,44-3 0,-63 7-5,1 1 1,-1 1-1,0 0 0,1 0 0,-1 0 0,0 1 0,0 0 0,0 1 0,12 5 0,-17-7-3,0 1-1,-1 0 1,1-1 0,-1 1-1,1 0 1,-1 0-1,1 0 1,-1 1 0,0-1-1,0 0 1,0 1-1,-1-1 1,1 1 0,0 0-1,-1 0 1,2 5-1,-1-3 4,-1-1-1,-1 1 0,1 0 0,-1 0 0,0 0 0,0-1 0,0 1 0,0 0 0,-1 0 0,-1 5 1,-2 2 4,1-1 1,-2 0-1,1 0 1,-2 0-1,1-1 1,-2 0 0,1 0-1,-11 12 1,-7 3 58,-33 27 0,-2 2 147,57-48-163,10-4-32,16-6-12,0-6-8,0-1 1,0-1-1,-1-1 1,0-1-1,-1-1 1,-1 0-1,-1-2 1,0-1-1,-1-1 1,-1 0-1,-1-1 1,0-1-1,-2 0 1,0-2-1,-2 1 1,0-2-1,10-27 1,-21 45 16,0-1 0,0 0 1,0 1-1,-1-1 0,0 0 0,0 0 1,0 0-1,-1 0 0,-2-13 0,2 16 30,-1-1-1,0 1 0,-1 0 1,1 0-1,-1-1 0,0 1 1,0 0-1,0 1 0,0-1 1,-1 0-1,0 0 0,1 1 1,-1 0-1,-1 0 0,1-1 1,-5-2-1,8 6-31,0 0-1,0 0 1,0 0 0,0 0-1,0 0 1,0 0 0,0 0-1,0 0 1,0 0 0,-1-1 0,1 1-1,0 0 1,0 0 0,0 0-1,0 0 1,0 0 0,0 0 0,0 0-1,0 0 1,0-1 0,0 1-1,0 0 1,0 0 0,0 0 0,0 0-1,0 0 1,0 0 0,0 0-1,0-1 1,0 1 0,0 0 0,0 0-1,0 0 1,0 0 0,0 0-1,0 0 1,0 0 0,0-1-1,0 1 1,0 0 0,1 0 0,-1 0-1,0 0 1,0 0 0,0 0-1,0 0 1,0 0 0,0 0 0,0 0-1,0 0 1,0 0 0,1-1-1,-1 1 1,0 0 0,0 0 0,0 0-1,0 0 1,0 0 0,0 0-1,0 0 1,1 0 0,-1 0-1,0 0 1,0 0 0,0 0 0,0 0-1,0 0 1,0 0 0,17-2 185,20 3-155,-21 1-27,0-1 0,-1 2 0,1 0 0,-1 1 0,26 10 0,-36-11-19,1 0 0,-1 0 0,1 1 0,-1-1 0,0 1-1,0 0 1,-1 1 0,1-1 0,-1 1 0,0 0 0,0 0 0,-1 0-1,1 1 1,-1-1 0,0 1 0,-1 0 0,3 6 0,3 15-37,6 37 0,-10-40 20,1-1 1,12 34 0,-17-55 17,1-1 0,0 1 0,-1-1 1,1 1-1,0-1 0,0 0 0,0 1 1,0-1-1,0 0 0,0 0 0,0 0 1,0 1-1,0-1 0,1 0 0,-1-1 0,0 1 1,1 0-1,-1 0 0,0 0 0,1-1 1,-1 1-1,1-1 0,2 1 0,0-1 2,-1 0 0,0 0-1,0 0 1,0-1 0,0 1-1,0-1 1,0 0-1,0 0 1,0 0 0,0 0-1,4-2 1,3-4 8,1 1-1,-1-1 1,0-1 0,-1 0-1,0 0 1,0-1 0,-1 0-1,11-15 1,5-11 37,21-40 0,-43 71-33,0 0-1,1 1 0,0-1 0,0 1 0,-1-1 0,2 1 1,5-4-1,-8 9-7,0 0 0,-1 1 0,1-1 1,0 1-1,-1-1 0,1 1 0,-1-1 0,0 4 1,1 4 1,0-2-3,1-1-1,0 1 1,0 0 0,0-1 0,1 0-1,0 1 1,1-1 0,-1 0 0,1-1-1,1 1 1,-1-1 0,1 1 0,1-1-1,-1-1 1,1 1 0,-1-1 0,2 0-1,-1 0 1,0-1 0,1 0 0,0 0-1,11 4 1,-17-7 0,1 0 0,-1-1 0,1 1 0,0-1 0,-1 1 0,1-1 0,0 0 0,-1 0 0,1 1 0,0-1 0,-1 0 0,1-1 0,0 1 0,-1 0 0,1 0 0,0-1 0,-1 1 0,1-1 0,-1 1 0,1-1 0,-1 0 0,1 0 0,-1 1 0,1-1 0,-1 0 0,1 0 0,-1-1 0,0 1 0,0 0 0,0 0 0,0-1 0,0 1 0,0 0 0,0-1 0,0 1 0,0-1 0,-1 1 0,1-1 0,0 1 0,-1-3 0,2-2 9,-1 1 1,0-1 0,0 0-1,-1 0 1,0 0-1,0 0 1,-1 0 0,1 0-1,-1 1 1,-2-9-1,-1 2 13,0 0 0,0 1 0,-9-17 0,11 25-8,0-1-1,-1 1 1,1-1-1,0 1 1,-1 0-1,0 0 1,0 0-1,0 0 1,0 1-1,0-1 1,0 1-1,-1 0 1,1 0-1,-7-3 1,8 5-16,0-1 0,0 1 0,1-1 1,-1 1-1,0 0 0,0 0 0,0 0 1,0 0-1,0 1 0,0-1 0,-4 1 0,5 0 1,1-1 0,-1 0-1,0 0 1,1 1-1,-1-1 1,1 0-1,-1 1 1,1-1-1,-1 1 1,0-1 0,1 0-1,-1 1 1,1 0-1,0-1 1,-1 1-1,1-1 1,-1 1-1,1-1 1,0 1 0,-1 0-1,1-1 1,0 1-1,0 0 1,0-1-1,0 1 1,-1 0-1,1-1 1,0 1 0,0 0-1,0-1 1,0 1-1,0 0 1,1 0-1,-1-1 1,0 1-1,0 0 1,0-1 0,1 2-1,0-1 0,0 0-1,0 0 1,-1 0-1,1 0 1,1 0-1,-1 0 1,0 0 0,0-1-1,0 1 1,0 0-1,1-1 1,-1 1-1,0-1 1,0 1 0,1-1-1,-1 1 1,0-1-1,1 0 1,-1 0-1,1 0 1,1 0-1,32 1-39,-21-1 35,0-1 0,0 0 1,0-1-1,-1 0 0,1-1 1,0-1-1,-1 0 0,0-1 1,0-1-1,0 0 0,14-9 1,-11 5 33,-13 8-6,1 0 0,-1 0-1,0-1 1,1 1 0,-1-1 0,0 1 0,-1-1 0,6-6 0,-8 9-20,0 0 0,0-1 1,0 1-1,0 0 0,0 0 0,0 0 0,1-1 1,-1 1-1,0 0 0,0 0 0,0 0 0,0 0 1,1 0-1,-1-1 0,0 1 0,0 0 0,0 0 1,1 0-1,-1 0 0,0 0 0,0 0 0,0 0 0,1 0 1,-1 0-1,0 0 0,0 0 0,0 0 0,1 0 1,-1 0-1,0 0 0,0 0 0,1 0 0,-1 0 1,0 0-1,0 0 0,0 0 0,1 0 0,-1 0 0,0 1 1,0-1-1,0 0 0,0 0 0,1 0 0,-1 0 1,0 1-1,10 12 37,3 17-16,-8-17-6,0 3-7,1-1 0,0 0 0,15 25 0,-20-37-9,0-1 1,1 1-1,0-1 1,0 1-1,0-1 0,0 0 1,0 0-1,0 0 0,0 0 1,1 0-1,-1 0 1,1-1-1,-1 1 0,1-1 1,0 1-1,0-1 1,0 0-1,-1 0 0,1-1 1,0 1-1,0 0 1,0-1-1,0 0 0,0 0 1,0 0-1,6-1 0,-5 0 4,0 0 0,-1-1-1,1 1 1,0-1-1,-1 0 1,1 0 0,-1 0-1,0-1 1,0 1-1,0-1 1,0 0-1,2-3 1,30-40 56,-32 42-58,57-88 83,-59 92-87,-1-1-1,0 1 1,0 0 0,1-1 0,-1 1-1,0-1 1,1 1 0,-1 0-1,0-1 1,1 1 0,-1 0 0,0-1-1,1 1 1,-1 0 0,1 0 0,-1 0-1,1-1 1,-1 1 0,0 0 0,1 0-1,-1 0 1,1 0 0,-1 0 0,1 0-1,-1 0 1,1 0 0,-1 0 0,1 0-1,14 9-25,13 25-5,-19-22 25,3 1 1,2-1-1,-1 0 1,23 15 0,-25-20 7,-10-5-1,0-2 0,0 1 1,1 0-1,-1 0 0,1 0 0,-1-1 0,0 1 0,1 0 1,-1-1-1,1 1 0,0-1 0,-1 0 0,1 0 1,-1 1-1,1-1 0,0 0 0,-1 0 0,1-1 0,-1 1 1,1 0-1,-1 0 0,3-1 0,-2-1 3,0 1 0,1 0 0,-1-1 0,0 1 0,0-1 0,0 0 0,-1 1 0,1-1 0,0 0-1,0 0 1,-1 0 0,3-4 0,-1-1 13,0 1 0,0-1-1,0 0 1,-1 0-1,0 0 1,0 0 0,0-1-1,0-13 1,-3-3 33,0 18-24,0-1 0,1 1 0,0-1-1,0 0 1,1 1 0,-1-1 0,4-12 0,-1 15-20,0 1-1,0-1 1,0 0 0,0 1 0,0 0 0,1 0 0,0 0 0,-1 0 0,6-3-1,35-19-28,-29 20 4,-1-1 1,1 2-1,29-6 0,-4 1-12,-37 8 31,-1 1-1,0-1 1,0 1 0,1 0-1,-1-1 1,0 1 0,1 0-1,-1 0 1,1 0 0,-1 1-1,0-1 1,0 1 0,1-1-1,-1 1 1,0 0 0,0-1-1,1 1 1,-1 0-1,0 1 1,0-1 0,0 0-1,-1 1 1,1-1 0,0 1-1,0-1 1,-1 1 0,1 0-1,-1 0 1,1-1 0,-1 1-1,0 0 1,0 1 0,0-1-1,0 0 1,0 0 0,0 0-1,-1 0 1,2 4-1,1 9 1,-1 0 0,0 0 0,0 0-1,-2 25 1,0-29 0,-1 5-12,1-12 6,-1 0 1,1 0-1,0 0 1,0 0-1,0 0 1,1 0-1,-1-1 0,1 1 1,0 0-1,0 0 1,0 0-1,3 4 0,-4-8 6,0 1 1,1-1-1,-1 0 0,1 0 0,-1 1 0,1-1 0,-1 0 0,1 0 0,-1 0 0,1 0 0,-1 1 0,1-1 0,-1 0 0,1 0 0,0 0 0,-1 0 1,1 0-1,-1-1 0,1 1 0,-1 0 0,1 0 0,-1 0 0,1 0 0,-1 0 0,1-1 0,-1 1 0,1 0 0,0-1 0,16-10-11,-14 9 11,17-13 9,0-1 1,29-32-1,-11 10 30,-20 15-15,-16 20-14,0-1 0,1 1 1,-1 0-1,0 0 0,1 0 1,-1 0-1,1 1 0,0-1 1,0 1-1,0 0 0,0 0 1,1 0-1,6-3 0,-9 5-3,0 0 0,0 0 0,0 0-1,-1 1 1,1-1 0,0 0-1,0 1 1,0-1 0,-1 1 0,1-1-1,0 1 1,0-1 0,-1 1-1,1-1 1,-1 1 0,1 0-1,0-1 1,-1 1 0,1 0 0,-1-1-1,1 1 1,-1 0 0,0 0-1,1 0 1,-1-1 0,0 1 0,0 0-1,1 2 1,7 30 84,-6-24-55,2 8 71,1 0-1,1 1 0,16 31 1,-19-43-64,0-1 1,0 0-1,1 1 1,-1-1 0,1 0-1,0-1 1,1 1-1,-1-1 1,1 0-1,0 0 1,0 0-1,0-1 1,1 1 0,10 4-1,-12-7-19,0 0 1,0-1-1,0 1 0,0-1 0,0 0 0,0 0 1,0-1-1,1 1 0,-1-1 0,0 1 1,-1-1-1,1-1 0,4-1 0,9-3 50,25-16 0,-28 14-48,19-11-5,-1-2 1,-1-2-1,32-30 0,63-72-4789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9:08.343"/>
    </inkml:context>
    <inkml:brush xml:id="br0">
      <inkml:brushProperty name="width" value="0.05" units="cm"/>
      <inkml:brushProperty name="height" value="0.05" units="cm"/>
      <inkml:brushProperty name="color" value="#33CCFF"/>
    </inkml:brush>
  </inkml:definitions>
  <inkml:trace contextRef="#ctx0" brushRef="#br0">126 0 2904,'0'0'8952,"-10"13"-8680,10-13-272,-7 9 55,0 0-1,1 1 1,0 0-1,0 0 1,1 1-1,1-1 0,0 1 1,0 0-1,-2 15 1,-54 522 2353,59-497-1637,7 64-1,-6-115-751,0 0 0,0 0 0,0 1 0,0-1 0,0 0 0,0 0 0,0 0 0,0 0 0,0 0 0,0 0 0,0 1 1,0-1-1,0 0 0,0 0 0,0 0 0,0 0 0,0 0 0,0 0 0,0 0 0,1 0 0,-1 1 0,0-1 0,0 0 0,0 0 0,0 0 0,0 0 0,0 0 0,0 0 0,0 0 0,0 0 0,1 0 0,-1 0 0,0 0 0,0 0 0,0 0 0,0 1 0,0-1 0,0 0 0,0 0 0,1 0 0,-1 0 0,0 0 0,0 0 1,0 0-1,0 0 0,0 0 0,0 0 0,1-1 0,6-5 538,15-22-196,0 1-387,-6 15-2353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9:09.325"/>
    </inkml:context>
    <inkml:brush xml:id="br0">
      <inkml:brushProperty name="width" value="0.05" units="cm"/>
      <inkml:brushProperty name="height" value="0.05" units="cm"/>
      <inkml:brushProperty name="color" value="#33CCFF"/>
    </inkml:brush>
  </inkml:definitions>
  <inkml:trace contextRef="#ctx0" brushRef="#br0">241 19 6424,'0'0'4366,"0"14"-4060,1 1-209,0-5-20,-1 0 0,0 0-1,-1-1 1,1 1 0,-2 0 0,-4 18-1,2-15 81,0 0 0,0-1 0,-2 0 0,1 1-1,-2-2 1,1 1 0,-2-1 0,1 0 0,-2-1-1,1 1 1,-1-2 0,-14 12 0,20-19-97,0 1-1,0-1 1,0 0 0,0-1-1,-1 1 1,1 0 0,-1-1 0,1 0-1,-1 0 1,0 0 0,1 0-1,-1-1 1,0 1 0,0-1-1,1 0 1,-6-1 0,6 1-15,1 0 1,-1-1-1,1 1 0,-1-1 0,1 0 1,-1 0-1,1 0 0,-1 0 1,1 0-1,0-1 0,0 1 1,-1-1-1,1 1 0,0-1 1,0 0-1,1 0 0,-1 0 1,0 0-1,1 0 0,-1 0 1,1 0-1,-1-1 0,0-2 1,-3-10 27,1 1 1,1-1-1,0 0 1,1 0-1,1 0 1,0 0-1,1 0 1,1 0-1,0 0 1,1 0-1,1 0 1,0 0-1,9-24 1,-11 37-60,0-1 0,1 1 0,-1-1 1,1 1-1,0 0 0,-1 0 0,1 0 0,0 0 1,1 0-1,-1 1 0,0-1 0,0 0 0,1 1 1,-1 0-1,1 0 0,-1-1 0,1 1 0,-1 1 1,6-2-1,1 0 22,-1 0 0,1 0 0,0 1 0,0 1 0,10 0 0,-8 1-2,0 1-1,1 0 1,-1 0 0,0 1-1,0 1 1,0 0 0,-1 1 0,0 0-1,1 0 1,15 12 0,-5-1 47,1 2 0,-2 0 0,25 29-1,-39-40-47,0 1 0,-1-1 0,1 1 0,-1 0 0,-1 1 0,0-1 0,0 1 0,-1 0 0,4 16 0,-4-11 13,-1 0 0,0 1 0,-1-1 0,-1 1 0,-3 24 0,-4 3 89,-2-1 0,-1 1 1,-21 49-1,22-69-31,0 0 0,-1-2 1,-21 35-1,23-44-23,1-1 1,-1 0-1,-1 0 0,0-1 1,0 0-1,-1-1 1,0 0-1,-15 9 0,3-9 203,22-7-275,-1-1-1,1 0 0,-1 0 1,1 1-1,-1-1 0,1 0 0,-1 0 1,1 0-1,-1 0 0,1 0 0,-1 0 1,1 0-1,-1 0 0,1 0 1,-1 0-1,1 0 0,-1 0 0,1 0 1,-1 0-1,1-1 0,-1 1 0,1 0 1,-1 0-1,1 0 0,0-1 1,-1 1-1,1 0 0,-1-1 0,1 1 1,0 0-1,-1-1 0,1 1 0,0 0 1,-1-1-1,1 1 0,0-1 0,0 1 1,-1-1-1,1 1 0,0-1 1,0 1-1,0-1 0,-1 0 0,3-2-104,-1 0 0,1 0 0,0 1 0,-1-1 0,1 0-1,0 1 1,1-1 0,-1 1 0,0-1 0,1 1 0,2-2-1,-2 2-1349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9:55.568"/>
    </inkml:context>
    <inkml:brush xml:id="br0">
      <inkml:brushProperty name="width" value="0.05" units="cm"/>
      <inkml:brushProperty name="height" value="0.05" units="cm"/>
      <inkml:brushProperty name="color" value="#AB008B"/>
    </inkml:brush>
  </inkml:definitions>
  <inkml:trace contextRef="#ctx0" brushRef="#br0">114 163 11352,'0'0'2016,"-8"11"-1832,-4 6-92,0 1 0,1 1 0,2 0 1,-1 0-1,-10 36 0,18-48-41,1 0 1,-1 1-1,1-1 1,1 0-1,-1 1 0,1-1 1,1 1-1,-1-1 0,4 13 1,-3-15-13,1 1 0,0-1 1,0 0-1,1-1 0,-1 1 0,1 0 1,0-1-1,1 1 0,-1-1 1,1 0-1,0 0 0,0-1 1,0 1-1,0-1 0,6 4 1,-2-2 8,0-1 1,1 0 0,0-1 0,-1 0-1,1 0 1,0-1 0,0 0 0,1 0-1,-1-1 1,0-1 0,0 1 0,1-1-1,-1-1 1,0 0 0,1 0 0,-1-1-1,12-4 1,3-1 69,0-2-1,-1 0 1,0-1-1,-1-2 1,25-17-1,-27 16 49,-1-1 0,-1-1 0,0 0 0,30-35-1,-42 44-99,-1-1 0,-1 1-1,1-1 1,-1 1 0,0-1 0,0 0-1,-1-1 1,0 1 0,0-1-1,-1 1 1,0-1 0,0 0 0,-1 0-1,0 0 1,0 0 0,-1 0-1,-1-14 1,-1 14 0,-1 0 1,0 1-1,0-1 0,0 1 0,-1 0 0,0 0 1,-1 0-1,1 0 0,-1 1 0,0 0 0,-1 0 1,0 0-1,-11-8 0,7 6 17,-1 0 0,0 1 0,-1 0 0,1 1 0,-1 0 0,0 1 0,-22-6 0,18 8-1,0 1 0,0 1 0,0 0 0,-1 1 1,1 0-1,0 2 0,0 0 0,-25 6 0,13-1 85,1 2 0,0 0 0,-50 27-1,65-30-97,1 0-1,0 1 1,0 0-1,0 1 1,-9 10-1,20-18-64,-1 1-1,1-1 1,-1 1-1,1-1 1,-1 1-1,1-1 1,0 1 0,-1 0-1,1-1 1,0 1-1,-1 0 1,1-1 0,0 1-1,0 0 1,0-1-1,0 1 1,0 0-1,-1-1 1,1 1 0,0 0-1,1-1 1,-1 1-1,0 0 1,0 0-1,0-1 1,0 1 0,0 0-1,1-1 1,-1 1-1,0 0 1,1-1-1,-1 1 1,0-1 0,1 1-1,-1-1 1,1 1-1,-1-1 1,1 1 0,0 0-1,7 6-2846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9:10.535"/>
    </inkml:context>
    <inkml:brush xml:id="br0">
      <inkml:brushProperty name="width" value="0.05" units="cm"/>
      <inkml:brushProperty name="height" value="0.05" units="cm"/>
      <inkml:brushProperty name="color" value="#33CCFF"/>
    </inkml:brush>
  </inkml:definitions>
  <inkml:trace contextRef="#ctx0" brushRef="#br0">529 0 4616,'0'0'6305,"-12"10"-5938,1 0-268,-4 3 166,-1-1 1,0 0-1,-31 17 1,28-21 119,0-1 0,-1-1 0,1 0-1,-1-2 1,0 0 0,-1-1 0,1-2 0,-39 0 0,51-1-148,0 0 0,1 1 1,-1 0-1,1 0 0,-1 1 1,1 0-1,-1 0 0,1 1 1,-7 3-1,10-4-156,0 0-1,1 0 1,-1 1 0,1-1-1,0 1 1,0 0 0,0 0-1,0 0 1,0 0 0,1 1-1,0-1 1,-1 1 0,1 0-1,0-1 1,1 1 0,-1 0-1,-1 7 1,1-2-31,0 0-1,1 0 1,0-1-1,1 1 1,0 0-1,0 0 1,3 15-1,2 0 92,13 35-1,-17-56-124,0-1 0,-1 0-1,0-1 1,1 1-1,0 0 1,-1-1 0,1 1-1,0-1 1,0 1-1,0-1 1,0 0-1,0 1 1,0-1-1,0 0 1,1 0-1,-1 0 1,0 0-1,1 0 1,-1 0-1,2 1 1,-1-2 4,0 1 1,0-1-1,-1 0 0,1 0 0,0 0 1,0 0-1,-1-1 0,1 1 1,0-1-1,-1 1 0,1-1 0,0 1 1,-1-1-1,1 0 0,-1 0 1,1 1-1,-1-1 0,3-2 0,8-3 16,0 0 1,0 1-1,0 1 0,1 0 0,0 1 0,0 0 0,0 1 0,0 0 1,20 1-1,-24 1-21,1 1 1,-1 1 0,1-1 0,-1 2-1,1-1 1,-1 1 0,0 1-1,0 0 1,-1 0 0,1 0 0,-1 1-1,0 1 1,0-1 0,-1 1-1,1 1 1,-1-1 0,-1 1 0,1 0-1,5 9 1,-6-8-3,-1-1 0,0 1-1,-1-1 1,0 2 0,0-1 0,0 0-1,-1 1 1,0-1 0,-1 1 0,0 0 0,-1 0-1,1 0 1,-2 0 0,1 0 0,-1 0-1,-1 0 1,0 0 0,0 0 0,0 0 0,-4 11-1,2-15-5,1 0-1,-1 0 0,0-1 1,0 1-1,0-1 0,-1 1 1,0-1-1,0 0 0,0-1 1,0 1-1,0-1 0,-1 0 0,-8 5 1,-2 0 18,1-1 0,-1 0-1,-23 5 1,-136 36 85,134-38-84,28-7-7,0 0 0,-1 0 0,2 1 0,-1 1 0,0 0 1,-11 7-1,23-12-44,-6 4 100,0 0 1,0 1 0,-10 9-1,15-14-162,0 1 0,0 0-1,1-1 1,-1 1 0,0 0 0,1 0-1,-1 0 1,1-1 0,-1 1-1,1 0 1,-1 0 0,1 0 0,0 0-1,-1 0 1,1 0 0,0 0 0,0 0-1,0 0 1,-1 0 0,1 0 0,0 0-1,0 0 1,1 0 0,-1 0 0,0 0-1,0 0 1,0 0 0,1 0-1,-1 0 1,0-1 0,1 1 0,-1 0-1,1 0 1,-1 0 0,1 0 0,-1 0-1,2 0 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9:11.303"/>
    </inkml:context>
    <inkml:brush xml:id="br0">
      <inkml:brushProperty name="width" value="0.05" units="cm"/>
      <inkml:brushProperty name="height" value="0.05" units="cm"/>
      <inkml:brushProperty name="color" value="#33CCFF"/>
    </inkml:brush>
  </inkml:definitions>
  <inkml:trace contextRef="#ctx0" brushRef="#br0">0 65 6128,'0'0'2288,"7"-11"-1926,24-43 901,-28 58 32,-2-4-1267,-1 1 0,1-1 0,-1 1 1,0-1-1,1 0 0,-1 1 0,0-1 0,1 1 0,-1-1 1,0 1-1,0-1 0,0 1 0,1-1 0,-1 1 1,0-1-1,0 1 0,0-1 0,0 1 0,0 0 0,0 0 1,1 120 1640,-1 2-737,4-53-483,17 483 2334,-9-369-849,-3-189-4311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29:11.934"/>
    </inkml:context>
    <inkml:brush xml:id="br0">
      <inkml:brushProperty name="width" value="0.05" units="cm"/>
      <inkml:brushProperty name="height" value="0.05" units="cm"/>
      <inkml:brushProperty name="color" value="#33CCFF"/>
    </inkml:brush>
  </inkml:definitions>
  <inkml:trace contextRef="#ctx0" brushRef="#br0">392 1 8032,'0'0'3042,"-9"15"-2776,-63 104 404,-104 193 2166,158-283-2564,-13 22 445,2 1 1,-24 59-1,50-95-234,3-16-472,0 0 1,0 0 0,0 0 0,0 0 0,0 1 0,0-1 0,0 0 0,0 0 0,0 0 0,0 0 0,0 0 0,0 1 0,1-1-1,-1 0 1,0 0 0,0 0 0,0 0 0,0 0 0,0 0 0,0 1 0,0-1 0,1 0 0,-1 0 0,0 0 0,0 0 0,0 0 0,0 0-1,0 0 1,1 0 0,-1 0 0,0 0 0,0 0 0,0 0 0,0 0 0,1 0 0,-1 0 0,0 0 0,0 0 0,0 0 0,0 0-1,1 0 1,22-13 654,-12 5-682,21-11 261,0 1 0,36-14 0,-50 25-131,1 1 1,-1 1 0,1 1 0,0 0-1,36-2 1,-34 5-25,160-2 592,-143 4-430,-1 2 1,65 13-1,-61-6-177,46 9 994,-75-17-1966,-1-1 0,22-1-1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6:56.159"/>
    </inkml:context>
    <inkml:brush xml:id="br0">
      <inkml:brushProperty name="width" value="0.05" units="cm"/>
      <inkml:brushProperty name="height" value="0.05" units="cm"/>
      <inkml:brushProperty name="color" value="#66CC00"/>
    </inkml:brush>
  </inkml:definitions>
  <inkml:trace contextRef="#ctx0" brushRef="#br0">357 1054 5416,'0'0'2617,"-3"-11"-2461,-1-4-93,1 6 16,1 1 1,-1-1 0,-1 0 0,-4-8-1,7 16-26,-1 0 0,1-1-1,-1 1 1,1 0-1,-1 0 1,1 0 0,-1 0-1,1 0 1,-1 1-1,0-1 1,1 0 0,-1 1-1,0-1 1,0 1-1,-3-1 1,2 1 25,0-1 1,0 1-1,-1-1 1,1 1-1,0 0 1,-1 1-1,1-1 1,-5 1-1,-3 3 69,-16 7 280,-34 16-1,52-22-344,2 1 0,-1 0-1,0 0 1,1 1-1,0-1 1,1 2 0,-7 7-1,-2 6 158,-18 33 0,24-37-159,1 0 1,0 0-1,2 1 1,0 0-1,1 0 0,1 1 1,0-1-1,2 1 1,0 0-1,1 0 0,1 0 1,4 36-1,-2-43-46,1 0-1,-1 1 0,2-1 0,0 0 1,0-1-1,1 1 0,0-1 0,1 0 1,1 0-1,0 0 0,0-1 0,1 0 1,0-1-1,0 0 0,1 0 1,1 0-1,-1-1 0,1-1 0,1 0 1,15 8-1,-17-10-21,1-1-1,0-1 1,0 1-1,0-2 1,0 1 0,1-1-1,-1-1 1,1 0 0,-1-1-1,1 1 1,-1-2 0,1 0-1,-1 0 1,1-1 0,-1 0-1,0-1 1,0 0 0,0-1-1,18-8 1,-13 3 3,0 0-1,0-1 1,-1 0 0,-1-1 0,0-1 0,0 0-1,-1-1 1,0 0 0,-1 0 0,-1-2 0,11-18 0,-10 13 24,-1 1 1,-1-1-1,0-1 1,-2 1-1,0-2 1,-1 1-1,4-34 1,-9 47-19,-1 0 1,0 0-1,0 0 0,0 0 1,-1 0-1,0 0 1,-1 0-1,1 0 0,-2 0 1,1 0-1,-1 1 0,0-1 1,-1 1-1,0 0 0,0 0 1,0 0-1,-1 1 1,0-1-1,0 1 0,-1 0 1,0 1-1,0-1 0,0 1 1,-7-4-1,2 2 21,0 1 0,-1 0-1,0 1 1,0 0 0,0 1-1,0 0 1,-1 1-1,0 1 1,-19-3 0,-8 4 200,-69 5 1,55-1-17,52-3-183,-1 1 0,0-1 0,1-1 0,-1 1 0,0 0 0,1-1 0,-1 1 0,-4-2 0,6 1-33,1 1 1,0 0-1,0 0 0,-1 0 0,1 0 0,0 0 0,0-1 0,0 1 0,0 0 0,-1 0 0,1 0 1,0 0-1,0-1 0,0 1 0,0 0 0,0 0 0,-1 0 0,1-1 0,0 1 0,0 0 0,0 0 1,0-1-1,0 1 0,0 0 0,0 0 0,0-1 0,0 1 0,0 0 0,0 0 0,0-1 0,0 1 1,10-11 114,22-10-96,0 2 0,1 1 0,61-24 0,113-22-50,-175 56 18,-1 1 1,1 2 0,34-1-1,-56 5 5,1 1-1,-1 0 0,0 1 1,1 0-1,-1 1 0,0 0 1,0 0-1,0 1 0,0 0 1,0 1-1,-1 0 0,0 1 1,15 9-1,-19-9 5,1 0 0,-1 1 0,0-1-1,-1 1 1,1 0 0,-1 0 0,-1 1 0,1-1 0,-1 1 0,0 0-1,0 0 1,-1 0 0,0 0 0,0 0 0,-1 0 0,1 1-1,-2-1 1,1 1 0,-2 12 0,0 0 10,-1 1 1,-1-1-1,-1 0 0,-1 1 0,-14 37 1,-92 198 269,107-247-266,-3 5 100,0 1 0,-16 20-1,21-34 87,4-8-122,6-12-17,40-67 57,-27 45-56,46-66-1,-59 96-50,1 1 1,0 0-1,1 0 1,-1 1-1,2 0 1,-1 1-1,1 0 1,1 0-1,-1 1 1,19-7-1,-28 13-13,0 0 0,0 0 1,0 0-1,0 0 0,1 1 0,-1-1 0,0 1 1,0 0-1,1-1 0,-1 1 0,0 0 0,1 1 0,-1-1 1,0 0-1,0 1 0,1-1 0,-1 1 0,0-1 1,0 1-1,0 0 0,0 0 0,0 0 0,0 0 0,0 1 1,0-1-1,0 0 0,0 1 0,-1 0 0,1-1 1,2 4-1,1 4 7,0-1 1,0 1 0,-1-1 0,0 1-1,5 17 1,-7-19-13,4 16 13,-1 1 0,-1-1 0,2 37 0,-5-39-6,1 0 0,1 0-1,1 0 1,1-1 0,9 25-1,-10-33 5,1-1 0,0 0 0,1 0-1,0 0 1,1 0 0,0-1 0,0-1-1,1 1 1,13 11 0,-19-20-8,0 0-1,0 0 1,0 0 0,0 0 0,0 0 0,0-1 0,0 1 0,0-1-1,0 1 1,0-1 0,0 0 0,0 0 0,0 0 0,0 0-1,1 0 1,-1-1 0,0 1 0,0 0 0,0-1 0,0 0 0,0 1-1,0-1 1,3-2 0,4-1 8,0-1 0,-1 0 0,1 0 0,8-8 0,3-5 0,-1-1-1,0-1 0,-1 0 1,21-33-1,53-99 27,-56 78 3,-2-2 1,-4 0-1,-3-2 1,-4-1-1,-3-1 0,-3-1 1,-4-1-1,-4 0 1,-3 0-1,-8-118 0,-4 124 29,-27-120 0,32 190-58,-1 0-1,1 0 0,-1 0 1,-1 0-1,1 0 0,-4-6 0,5 11-7,1 0 0,-1 0 0,0 1 0,0-1 0,1 0 0,-1 0-1,0 1 1,0-1 0,0 1 0,0-1 0,1 0 0,-1 1 0,0 0 0,0-1-1,0 1 1,0-1 0,0 1 0,0 0 0,0 0 0,-1 0 0,1 0-1,0 0 1,0 0 0,0 0 0,0 0 0,0 0 0,0 0 0,0 0 0,0 1-1,0-1 1,0 0 0,0 1 0,0-1 0,0 1 0,0-1 0,0 1 0,1-1-1,-1 1 1,0 0 0,0 0 0,0-1 0,0 3 0,-6 3-6,0 1 1,0 0-1,1 1 1,1-1-1,-1 1 1,1 0-1,0 1 1,1-1-1,0 1 1,-3 10 0,-3 13-34,-10 49 1,-30 252-149,45-262 121,4 0 0,13 125 0,32 25-27,-39-203 83,1 0 0,1 0 0,0-1-1,1 0 1,1-1 0,19 27 0,-22-34 13,1 0 0,1-1 0,0 1 0,0-2 1,0 1-1,1-1 0,0-1 0,0 1 0,1-2 0,0 1 0,0-1 0,14 4 0,-21-8-3,1 0 0,-1-1 0,1 1 0,-1-1 0,1 0-1,-1 0 1,1 0 0,-1-1 0,1 1 0,-1-1 0,1 0 0,-1 0-1,0 0 1,1-1 0,-1 1 0,0-1 0,0 1 0,0-1-1,0 0 1,0 0 0,4-5 0,5-4 11,0-1 0,-1 0 0,12-19 0,-13 18-8,24-38 36,-2-2 0,-3-1 0,24-60 0,-33 72-21,-8 19 32,-6 18 14,-5 16 32,-5 23-39,-39 343 264,41-356-243,1 0 0,3 30 0,-1-45-21,-1-2 37,3-8-30,1-2-60,140-262 319,-136 252-301,-2 2 21,1 0-1,1 1 1,0 0-1,1 0 1,19-21-1,-28 34-40,1-1-1,-1 1 1,1-1-1,-1 1 1,1-1-1,0 1 1,-1 0-1,1-1 1,0 1-1,-1 0 1,1-1-1,0 1 1,-1 0-1,1 0 1,0 0-1,-1-1 1,1 1-1,0 0 1,0 0-1,-1 0 1,1 0-1,0 0 1,0 1-1,-1-1 1,1 0-1,1 1 1,-1-1 0,1 1-1,-1 0 1,0 0 0,0 0 0,1 1 0,-1-1-1,0 0 1,0 0 0,0 1 0,0-1-1,1 3 1,2 5-1,0 0-1,-1 0 0,3 12 0,6 39-18,-3 1 0,-2 1-1,-2 88 1,-5-93-3,-3 1 0,-3-1 0,-2 0 0,-16 62-1,11-74 25,-1-1-1,-3 0 1,-1-1-1,-2-1 0,-39 59 1,53-91 3,-1-1 0,0-1 0,-1 1 0,0-1 0,0 0 0,0-1 0,-1 0 0,0 0 0,-1-1 0,1 0 0,-17 7 0,17-9 2,0-1 1,0-1 0,-1 1-1,1-1 1,0-1-1,-1 0 1,1 0-1,-1-1 1,1 0-1,-1-1 1,1 0 0,-1 0-1,-17-5 1,22 4-6,1 0 0,-1-1 0,0 1 0,1-1 0,0 0 0,0 0 0,0 0 0,0 0 0,0-1 0,1 0 0,-1 1 0,1-1 0,0-1 0,0 1 0,1 0 0,-1-1 0,1 1 0,0-1 0,0 0 0,1 0 0,-1 0 0,1 1 0,-1-8 0,0 0 2,1 0 1,0 1-1,0-1 0,1 0 1,1 1-1,0-1 1,1 0-1,0 1 1,4-15-1,-2 16-6,1 0 0,0 0-1,0 1 1,1-1 0,0 1-1,1 1 1,-1-1 0,2 1 0,-1 0-1,1 0 1,1 1 0,-1 1-1,1-1 1,0 1 0,19-9-1,-2 3-11,0 1 0,1 2 0,0 0 0,55-9 0,-61 15-6,1 0 0,0 1 0,0 2 0,40 3 0,-54-2 17,-1-1 0,1 2-1,-1-1 1,1 1 0,-1 1 0,0-1 0,0 1 0,0 0 0,-1 1-1,1 0 1,-1 0 0,1 0 0,-1 0 0,-1 1 0,1 0 0,-1 1-1,7 8 1,-11-13-3,0 1-1,0-1 1,0 1 0,-1-1-1,1 1 1,-1-1-1,1 1 1,-1 0-1,0-1 1,1 1-1,-1 0 1,0-1-1,0 3 1,-2 5-2835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00.243"/>
    </inkml:context>
    <inkml:brush xml:id="br0">
      <inkml:brushProperty name="width" value="0.05" units="cm"/>
      <inkml:brushProperty name="height" value="0.05" units="cm"/>
      <inkml:brushProperty name="color" value="#66CC00"/>
    </inkml:brush>
  </inkml:definitions>
  <inkml:trace contextRef="#ctx0" brushRef="#br0">47 1425 6728,'0'0'3034,"-7"11"-2778,-23 31-17,21-27 804,17-26-415,18-55 124,-3-2 0,26-119 0,-34 85-68,-12 69-265,11-45-1,14-33 870,-29 110-1263,1 1 1,0-1-1,1 1 1,-1-1-1,0 1 1,0-1-1,0 1 1,0-1-1,0 1 1,0-1-1,1 1 1,-1-1-1,0 1 0,0-1 1,1 1-1,-1 0 1,0-1-1,1 1 1,-1-1-1,1 1 1,-1 0-1,0-1 1,1 1-1,-1 0 1,1 0-1,0-1 1,7 11 331,5 29-137,-12-37-207,67 290 455,-47-197-321,-11-36-23,-2 1-1,1 111 1,-9-169-116,0 0 0,0 0 1,0 0-1,0 0 1,0 0-1,0 0 0,0 0 1,-1 0-1,1 0 0,-1 0 1,0 0-1,1 0 0,-1 0 1,0-1-1,0 1 0,0 0 1,0-1-1,0 1 0,-1 0 1,1-1-1,0 0 1,-1 1-1,1-1 0,-1 0 1,0 0-1,1 1 0,-1-1 1,0-1-1,0 1 0,1 0 1,-1 0-1,0-1 0,0 1 1,0-1-1,0 1 0,0-1 1,0 0-1,0 0 1,0 0-1,0 0 0,0 0 1,0 0-1,0-1 0,0 1 1,0-1-1,0 1 0,0-1 1,-1 0-1,-6-3 25,1 0 0,-1 0 1,1-1-1,0 0 0,1 0 0,-1 0 0,1-1 0,0-1 0,-11-11 1,-3-8 134,-24-38 1,42 60-150,-2-10 67,5 14-85,0-1 0,0 1 0,0 0 0,0 0 0,0-1 0,0 1 0,0 0 0,0 0 0,0-1 0,1 1 0,-1 0 0,0 0 0,0-1 0,0 1 0,1 0 0,-1 0 0,0 0 0,0-1 0,0 1-1,1 0 1,-1 0 0,0 0 0,0 0 0,1 0 0,-1-1 0,0 1 0,0 0 0,1 0 0,-1 0 0,27 2-18,-20-1 14,36 7-43,1-3 1,83 1 0,-95-7 7,0-1 1,-1-2-1,0-1 0,0-1 1,59-21-1,-76 22 23,0 0 1,-1-1-1,0-1 0,0 0 0,0-1 0,-1-1 0,0 1 0,-1-2 0,18-18 0,-12 6 8,0-1 1,-2-1-1,-1 0 0,-1-1 1,-1 0-1,12-40 0,-12 27 17,-3-1-1,-1 0 0,-2 0 0,1-42 0,-6 10 27,-3 0-1,-3 0 0,-4 1 1,-29-119-1,18 104-2,-47-162 137,65 242-152,-12-31 64,14 35-74,-1-1 0,1 1 0,-1 0 0,0 0 0,0 0 0,1 0 0,-1 0-1,0 0 1,0 0 0,0 0 0,0 0 0,0 0 0,0 0 0,0 0 0,-1 1 0,1-1 0,0 1 0,0-1 0,-1 1 0,1-1 0,0 1-1,-2-1 1,2 1-4,0 1 0,0-1 1,0 0-1,1 0 0,-1 1 0,0-1 0,0 1 0,1-1 0,-1 1 0,0-1 0,1 1 0,-1-1 0,0 1 0,1 0 0,-1-1 0,1 1 0,-1 0 0,1 0 1,-1-1-1,1 1 0,0 0 0,-1 0 0,1 0 0,-8 22 20,-2 27-25,2 1 0,2-1 1,1 54-1,13 157-39,-2-124-8,15 142-61,-15-240 89,2 0 0,2-1 0,1 0 0,2 0 0,20 40 0,-23-58-2,1-1 0,20 29 1,-27-43 22,0 0 0,0 0 0,1 0 0,0 0 0,0-1 0,0 0 0,0 0 0,1 0 0,-1-1 0,1 1 0,0-1 0,0-1 0,9 4 0,-11-6 1,0 0 0,0 0 0,0 0 1,0 0-1,0-1 0,0 1 0,0-1 0,0 0 0,8-3 0,34-18 29,-38 16-21,1 0 0,-1-1 0,0 0 0,11-14-1,17-15 15,-3 7 48,-1-1 0,-2-2 0,36-47 0,-53 62-47,0 1-1,1 1 0,1 0 1,0 0-1,20-12 0,-27 21-14,1 0-1,0 1 1,1 0 0,-1 0-1,1 1 1,0 1-1,0 0 1,0 0 0,1 1-1,-1 0 1,0 1-1,14-1 1,92 4-58,-111-2 40,-1 0 1,1 1-1,-1-1 0,1 1 1,7 1-1,11 2-61,-36-13 68,-27-4 25,0 2 0,-46-8 0,73 17-8,0 1 0,-1 0 1,1 0-1,0 1 0,-1 1 1,1 0-1,0 1 1,0 1-1,0 0 0,0 0 1,-13 6-1,18-4 2,1-1 1,-1 1-1,1 1 1,0-1-1,0 1 1,0 0-1,1 1 1,0 0-1,1 0 1,-1 0-1,1 0 1,1 1-1,-1 0 0,-3 9 1,5-10-16,0 0 0,0 0-1,1 1 1,0-1 0,0 1 0,1-1 0,0 1 0,0 0 0,1 0-1,0-1 1,0 1 0,1 0 0,0 0 0,1-1 0,-1 1 0,5 10-1,-1-8-10,0 1 0,1-1 0,0-1 0,1 1 0,0-1 0,0 0 0,1-1 0,0 0 0,1 0 0,0 0 0,0-1 0,0-1 0,13 7 0,-18-10 0,2-1 0,-1 0-1,0 0 1,0 0 0,1 0 0,-1-1 0,1 1-1,-1-2 1,1 1 0,0 0 0,-1-1-1,1 0 1,0-1 0,-1 1 0,1-1 0,-1 0-1,1 0 1,-1-1 0,1 0 0,-1 0-1,0 0 1,0 0 0,0-1 0,0 0 0,0 0-1,-1 0 1,1-1 0,7-7 0,-5 3 2,0-1 0,0-1-1,0 1 1,-1-1 0,-1 0 0,0 0 0,0-1 0,-1 0 0,3-12 0,0-1 9,-2 0 0,-1-1 0,2-27 1,-6 36 21,-1 1 1,0 0 0,-1-1-1,0 1 1,-2 0-1,1 0 1,-10-22 0,11 33-6,-3 51 216,6-9-215,2 1 1,1-1-1,10 40 1,-7-49-26,1-1 0,1-1 0,2 0 0,25 48 1,-28-62-1,-1-2 1,2 1-1,0-1 1,16 16-1,-21-23 3,0 0-1,0-1 1,1 0-1,-1 0 1,1 0 0,-1 0-1,1 0 1,0-1-1,0 0 1,1 0 0,-1-1-1,0 1 1,1-1-1,-1 0 1,6 0 0,-9-1 2,0-1 1,0 1-1,0 0 1,0-1-1,0 0 1,0 1-1,0-1 1,0 0-1,0 0 1,-1 0-1,1 0 1,0 0-1,0-1 1,-1 1-1,1 0 1,-1-1-1,0 1 1,3-4-1,20-35 27,-18 30-23,8-20 24,20-61 0,-25 66-9,0-1 1,1 2 0,1-1 0,20-30-1,-22 43-13,-7 9-4,1 0-1,-1 0 1,0 0-1,0-1 0,0 1 1,1-4-1,-3 6-1,0 1 0,0 0 0,0-1 0,0 1 0,0 0 0,0 0 0,0-1 0,1 1 0,-1 0-1,0-1 1,0 1 0,0 0 0,0 0 0,1-1 0,-1 1 0,0 0 0,0 0 0,1 0 0,-1-1 0,0 1-1,0 0 1,1 0 0,-1 0 0,0 0 0,0 0 0,1 0 0,-1-1 0,0 1 0,1 0 0,-1 0 0,0 0-1,1 0 1,-1 0 0,0 0 0,0 0 0,1 0 0,-1 0 0,0 0 0,1 0 0,-1 1 0,0-1 0,1 0-1,-1 0 1,0 0 0,0 0 0,1 0 0,-1 0 0,0 1 0,0-1 0,1 0 0,-1 0 0,0 1 0,0-1-1,0 0 1,1 0 0,-1 0 0,0 1 0,0-1 0,0 0 0,0 1 0,0-1 0,0 0 0,1 0 0,-1 1-1,0-1 1,12 24 6,-8-14-2,0 1 0,-1 1 0,-1-1 0,0 0 0,0 1 0,-1 14 0,-6 72 20,0-13 2,5-72-7,0-17 41,2-24 40,6-10-34,22-64-1,-24 87-56,1 0-1,0 0 0,1 1 1,1-1-1,0 2 1,22-25-1,-30 37-12,0 0 1,0 0-1,0 0 1,0 0-1,0 0 1,1 0-1,-1 1 1,0-1-1,0 0 1,1 1-1,-1-1 1,1 1-1,-1-1 1,0 1-1,1 0 1,-1 0-1,1-1 1,-1 1-1,1 0 1,-1 0-1,1 0 1,-1 1-1,0-1 1,1 0-1,-1 1 1,1-1-1,-1 0 1,0 1-1,1 0 1,-1-1-1,0 1 1,1 0-1,-1 0 1,0-1-1,0 1 1,0 0-1,0 0 1,0 0-1,1 2 1,5 4-12,-1 0 1,-1 0 0,1 1 0,-1-1-1,4 11 1,6 14-15,-2 0-1,-2 1 1,14 61-1,2 7-12,-26-97 43,0 0 0,0 0 0,0 0 1,1 0-1,0 0 0,0 0 0,0 0 0,0-1 0,1 1 0,-1-1 0,1 0 0,0 0 0,0 0 0,6 5 0,-8-8 0,0 1 0,1-1 0,-1 0-1,0 0 1,1 0 0,-1 0 0,0 0 0,0 0 0,1-1 0,-1 1 0,0 0-1,1-1 1,-1 1 0,0-1 0,0 1 0,2-2 0,20-12 5,-17 11-3,10-9 7,-1 1 1,0-2-1,-1 0 1,15-18-1,50-65 48,-50 57-39,-23 32 1,-1 1 0,0-2 0,0 1 0,7-16 0,-13 21 16,-5 7-22,-8 11-6,-1 4-6,-8 9-6,0 2 1,2 1 0,-28 56 0,35-56-31,1 0 1,2 0-1,1 1 1,-8 49-1,17-81 31,1 0 0,0-1 0,0 1 0,0 0 0,-1 0 0,1 0 0,0 0 0,0 0 0,1 0 1,-1 0-1,0-1 0,0 1 0,0 0 0,1 0 0,-1 0 0,0 0 0,1 0 0,-1-1 0,0 1 0,1 0 0,-1 0 0,1-1 0,0 1 0,-1 0 0,2 1 0,-1-2 1,0 0 0,1 1 0,-1-1 0,0 0 0,0 0 0,1 0 0,-1 0 0,0 0 0,0 0 0,1 0 0,-1 0 0,0 0 0,0-1 0,0 1 0,1 0 0,0-1 0,6-3 0,0 0 1,-1 0-1,1 0 0,8-7 0,-3 0 0,-1 0 1,0-1-1,0-1 0,-1 0 1,-1 0-1,0-1 0,-1-1 1,0 1-1,11-29 0,-6 6 0,-1 0 0,-2-1-1,7-48 1,-14 55-9,-1 0 0,-2 0 1,0 0-1,-3 0 0,0-1 0,-2 1 0,-10-34 1,-71-209-80,67 223 85,-104-268 151,120 311-129,1 5-4,0 0-1,0 0 1,-1 0-1,1 0 1,0 0 0,-1 0-1,0 1 1,1-1-1,-1 0 1,0 1 0,-4-4-1,6 11 93,8 44-61,20 99-42,-14-96-5,55 197-9,-44-174 9,43 90-1,-50-126 5,47 90-5,-53-109 7,2 1 1,0-2 0,32 36 0,-37-46 2,-6-6-3,0 1 0,0-1 0,0 0 0,0 0 0,0 0 0,0-1 0,1 1 0,-1-1 0,1 0 0,0 0 0,0 0 1,-1 0-1,1-1 0,1 1 0,6 0 0,-10-2-1,1 0 1,0-1-1,0 1 1,0-1-1,-1 1 1,1-1-1,0 0 1,-1 0-1,1 0 1,-1 0-1,1 0 1,-1 0-1,3-3 1,20-21 33,-13 12-26,11-12 26,-2-1 0,28-48 1,14-18 86,-62 92-123,0 0 0,0 0 0,0 0 0,1-1 0,-1 1 0,0 0 0,0 0 0,0 0 0,0 0 1,0-1-1,1 1 0,-1 0 0,0 0 0,0 0 0,0 0 0,1 0 0,-1 0 0,0 0 0,0 0 0,1 0 0,-1 0 0,0 0 0,0 0 0,0 0 0,1 0 0,-1 0 0,0 0 1,0 0-1,0 0 0,1 0 0,-1 0 0,0 0 0,0 0 0,1 0 0,-1 0 0,0 0 0,0 0 0,0 0 0,0 1 0,1-1 0,-1 0 0,0 0 0,0 0 0,0 1 1,8 12 3,2 20-17,11 71-3,-15-64-18,2 1 1,2-1 0,2-1 0,23 55 0,-33-90 25,-1-1 1,1 0-1,0 0 0,0 0 0,0-1 0,0 1 0,0 0 0,0-1 0,1 1 0,2 1 1,-4-4 4,-1 1 0,1-1 0,0 0 0,-1 1 0,1-1 0,0 0 0,-1 0 0,1 0 0,0 0 0,-1 1 0,1-1 0,0 0 0,0 0 0,-1-1 0,1 1 0,0 0 0,-1 0 0,1 0 0,1-1 0,-1 1 1,1-1 1,-1 0-1,1 0 0,-1 0 0,1-1 1,-1 1-1,0 0 0,0 0 1,1-1-1,-1 1 0,1-2 0,23-38 39,34-74-1,5-9 104,-53 103-106,-10 17-17,1 0 0,0 0 0,0 1 1,1-1-1,-1 0 0,1 1 1,0-1-1,0 1 0,5-5 1,-8 8-18,0 0 1,0 0 0,1 0 0,-1 0 0,0 0-1,0 0 1,1 0 0,-1 0 0,0-1 0,0 1-1,0 0 1,1 0 0,-1 0 0,0 0 0,0 0-1,1 0 1,-1 0 0,0 0 0,0 0-1,0 1 1,1-1 0,-1 0 0,0 0 0,0 0-1,1 0 1,-1 0 0,0 0 0,0 0 0,0 0-1,1 1 1,-1-1 0,0 0 0,0 0 0,0 0-1,0 0 1,0 1 0,1-1 0,-1 0 0,5 13 30,-1 14 0,-5 24 11,-2 0-1,-2-1 0,-15 63 1,18-102-31,-9 40 161,26-61 94,-6-3-230,0 0 1,-1-1 0,0 0-1,10-27 1,6-12 32,-15 37-48,36-64 76,-39 70-68,1 0 0,1 1 1,-1-1-1,2 1 0,11-10 1,-19 18-26,0 0 0,1 1 0,-1-1-1,0 0 1,0 1 0,0-1 0,0 1 0,1 0 0,-1-1 0,0 1 0,0 0 0,1 0 0,-1-1 0,0 1 0,1 0 0,-1 0 0,0 1 0,0-1 0,1 0 0,-1 0 0,0 1 0,0-1 0,1 0 0,-1 1 0,0-1 0,0 1 0,0 0 0,0-1 0,0 1 0,0 0 0,0 0 0,0 0 0,0-1 0,0 1 0,0 0 0,0 0 0,0 0-1,-1 1 1,2 1 0,4 5 3,-1 1 0,0 0 0,6 17 0,-10-22-9,7 17 5,7 38-1,3 10-5,-17-67 0,0 1 0,0-1 0,0 0 0,0 0 0,0 1 0,1-1 0,-1 0 0,1 0 0,0 0-1,-1-1 1,1 1 0,0 0 0,0 0 0,0-1 0,0 0 0,0 1 0,1-1 0,-1 0 0,0 0 0,1 0 0,-1 0 0,0 0-1,1-1 1,-1 1 0,1-1 0,0 0 0,-1 1 0,1-1 0,-1 0 0,1-1 0,-1 1 0,1 0 0,3-2 0,5 0 5,1-1 0,-1-1 0,0 0 0,0 0 0,19-12 0,23-19 6,-1-2-1,-2-2 0,49-50 1,-35 31-9,75-66-95,-150 135 99,1 0-1,0 0 1,1 1 0,0 0-1,-10 19 1,-37 80-19,-6 49-2,52-128 13,1 1 0,1 1 0,-2 36 1,9-66 0,1 0 1,0 0 0,0 0 0,0 0 0,1 0 0,1 6-1,-2-9 2,0 0 0,0 0-1,1-1 1,-1 1 0,0 0-1,1-1 1,-1 1-1,0-1 1,1 1 0,-1 0-1,1-1 1,-1 1-1,1-1 1,-1 1 0,1-1-1,-1 1 1,1-1-1,0 0 1,-1 1 0,1-1-1,0 0 1,-1 1 0,1-1-1,0 0 1,-1 0-1,1 0 1,0 0 0,0 1-1,-1-1 1,1 0-1,0 0 1,0 0 0,-1-1-1,1 1 1,0 0 0,-1 0-1,1 0 1,0 0-1,-1-1 1,1 1 0,0-1-1,5-1-2,-1-1 0,1 0 0,-1 0 0,0 0 0,0-1 0,0 0 0,-1 0 0,1 0 0,-1-1 0,0 1 0,5-9 0,4-7-20,17-33 1,-26 45 22,19-43 1,19-60 0,-17 41 2,1 16 58,-26 54-60,0 0 1,0 0-1,0 0 1,0-1 0,0 1-1,0 0 1,0 0-1,0 0 1,1 0-1,-1 0 1,0 0 0,0 0-1,0 0 1,0 0-1,0-1 1,0 1-1,0 0 1,0 0 0,0 0-1,0 0 1,1 0-1,-1 0 1,0 0 0,0 0-1,0 0 1,0 0-1,0 0 1,0 0-1,0 0 1,1 0 0,-1 0-1,0 0 1,0 0-1,0 0 1,0 0 0,0 0-1,0 0 1,0 0-1,1 0 1,-1 0-1,0 0 1,0 0 0,0 0-1,0 0 1,0 0-1,0 1 1,0-1 0,0 0-1,0 0 1,0 0-1,1 0 1,-1 0-1,0 0 1,0 0 0,0 0-1,0 0 1,0 0-1,0 1 1,0-1-1,7 12 13,4 17-3,8 48 5,15 131 0,-15 82-66,-25-65-42,2-184 58,-2 1 0,-2-1 0,-17 54 1,19-79 28,-1-1 1,0 1-1,-1-1 1,-1 0-1,0-1 1,-1 0 0,0-1-1,-1 1 1,-1-2-1,-19 17 1,23-22 18,-1 0 0,0-1 0,0 0 1,-1 0-1,1-1 0,-1-1 0,0 1 0,0-2 0,-1 1 1,1-1-1,-1-1 0,0 0 0,0-1 0,0 0 0,0 0 1,1-1-1,-15-2 0,9-1 68,1 0 1,-1-2-1,1 1 1,0-2-1,0 0 0,1-1 1,0-1-1,0 0 1,1 0-1,0-2 0,0 1 1,1-2-1,0 0 1,1 0-1,1-1 0,-18-24 1,25 31-41,0 0-1,1-1 1,-1 1-1,1-1 1,0 0 0,1 0-1,0 0 1,-1 0 0,2 0-1,-1 0 1,1 0 0,0 0-1,0 0 1,1 0 0,-1 0-1,1 0 1,1 0-1,-1 0 1,1 1 0,0-1-1,0 0 1,5-6 0,5-9 30,1 0 1,0 1 0,2 1-1,19-20 1,-23 26-65,42-43-87,13-15-191,-60 62-610,0 0 1,0 0-1,7-15 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01.145"/>
    </inkml:context>
    <inkml:brush xml:id="br0">
      <inkml:brushProperty name="width" value="0.05" units="cm"/>
      <inkml:brushProperty name="height" value="0.05" units="cm"/>
      <inkml:brushProperty name="color" value="#66CC00"/>
    </inkml:brush>
  </inkml:definitions>
  <inkml:trace contextRef="#ctx0" brushRef="#br0">1 60 9648,'0'0'2037,"18"-6"-1594,33-8-149,0 1 1,0 3 0,58-3-1,-54 10-96,0 2 0,1 3 0,-1 2 0,0 3 1,-1 2-1,1 3 0,-2 2 0,0 2 0,-1 2 0,65 34 0,-6 9-1998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03.994"/>
    </inkml:context>
    <inkml:brush xml:id="br0">
      <inkml:brushProperty name="width" value="0.05" units="cm"/>
      <inkml:brushProperty name="height" value="0.05" units="cm"/>
      <inkml:brushProperty name="color" value="#66CC00"/>
    </inkml:brush>
  </inkml:definitions>
  <inkml:trace contextRef="#ctx0" brushRef="#br0">338 285 7736,'0'0'4984,"-7"10"-4656,-16 27 143,-2-1 0,-32 34 0,10-21 271,3 3 0,-63 92 0,103-137-673,1 0-1,-1-1 1,1 2-1,0-1 1,1 0-1,0 1 1,0-1-1,0 1 1,1-1-1,0 1 0,1 8 1,0-13-42,0 0 0,0 1 0,1-1 0,-1 0 0,1 0 0,0 0 0,0 0 1,0 0-1,0 0 0,0 0 0,1 0 0,-1 0 0,1 0 0,0 0 0,0-1 0,0 1 0,0-1 0,0 0 0,1 1 0,-1-1 1,1 0-1,-1 0 0,1-1 0,0 1 0,0-1 0,0 1 0,0-1 0,5 2 0,-2-2 5,1 0-1,-1 0 1,0-1-1,1 0 1,-1 0-1,0-1 1,0 0-1,1 0 1,-1 0-1,0-1 1,0 1-1,0-2 1,9-3-1,1-2 31,-1 0-1,0-1 0,25-20 1,-13 7 52,-1-2 0,-2 0 0,0-2 0,27-39 0,-37 44-5,0-1-1,-1 0 1,-2-1-1,0 0 1,-1-1 0,10-42-1,-19 66-93,-1-1 0,0 1 0,1-1-1,-1 1 1,0-1 0,0 0 0,1 1 0,-1-1-1,0 0 1,0 1 0,0-1 0,0 0-1,0 1 1,0-1 0,0 0 0,0 1-1,0-1 1,0 1 0,0-1 0,-1 0 0,1 1-1,0-1 1,0 0 0,-1 1 0,1-1-1,-1 0 1,1 2 4,-1 1 0,0-1 0,1 0 0,-1 1 0,1-1 0,-1 0 0,1 1 0,0-1 1,-1 1-1,1-1 0,0 1 0,0-1 0,0 3 0,0 19 10,0 1-1,2 0 1,1 0 0,1-1 0,11 42 0,-9-49-17,-1 0-1,2 0 1,1 0 0,0-1-1,0 0 1,2 0 0,0-1 0,19 22-1,-22-29-10,1-1 1,0 1-1,0-1 0,1 0 0,-1-1 0,1 0 0,0 0 0,1-1 0,-1 0 1,1-1-1,0 0 0,-1-1 0,1 0 0,19 2 0,-20-4-3,-1 0 1,0 0-1,0-1 0,0 0 1,0 0-1,0-1 0,0 0 1,0 0-1,-1-1 0,1 0 0,-1 0 1,1-1-1,-1 0 0,0 0 1,-1-1-1,1 0 0,-1 0 0,0-1 1,6-5-1,-3-1 26,0 0 0,0-1 0,-1 0 0,-1 0 0,0 0 0,0-1 0,-2 0 0,0-1 0,0 1 0,-1-1 0,-1 0 0,-1 0 0,0 0 0,-1 0 0,0 0 0,-1 0 0,-1 0 0,-1 0 0,0 0 0,-1 0 0,0 0 0,-1 0 0,-1 1 0,0 0 0,-1 0 0,-1 0 0,0 1 0,0 0 0,-2 0 0,0 1 0,0 0 0,-1 0 0,0 1 0,-13-10 0,17 16 14,-1-1 0,0 2 0,-14-8 0,20 11-24,-1 0-1,0 0 1,0 0 0,0 0-1,-1 1 1,1-1 0,0 0-1,0 1 1,0 0 0,0 0-1,-1-1 1,1 1 0,0 0-1,0 1 1,0-1 0,-1 0-1,1 1 1,0-1 0,-4 2-1,6-2-10,-1 1-1,1-1 0,0 0 1,-1 0-1,1 0 0,0 1 1,-1-1-1,1 0 0,0 1 1,0-1-1,-1 0 0,1 0 0,0 1 1,0-1-1,-1 0 0,1 1 1,0-1-1,0 1 0,0-1 1,0 0-1,-1 1 0,1-1 1,0 1-1,0-1 0,0 0 1,0 1-1,0-1 0,0 1 1,0-1-1,0 0 0,0 1 1,0-1-1,1 1 0,-1-1 0,0 0 1,0 1-1,0-1 0,0 0 1,0 1-1,1-1 0,-1 0 1,0 1-1,0-1 0,1 0 1,-1 1-1,0-1 0,1 0 1,-1 1-1,0-1 0,1 0 1,-1 0-1,0 0 0,1 1 1,-1-1-1,0 0 0,1 0 0,25 12 15,-25-11-15,26 8-2,-1-1 0,2-2 0,-1 0 1,53 2-1,115-6-88,-100-6-64,180-32 0,-262 33 135,-1 0-1,1 0 0,-1-1 0,0 0 0,14-8 1,-84 40 49,23-13 54,2 1-1,0 2 1,-54 39 0,79-50-72,0 0 1,0 0-1,1 1 1,0-1-1,0 2 1,1-1-1,0 1 1,0 0-1,1 0 1,0 0-1,1 1 1,0 0-1,0-1 1,1 2-1,1-1 1,0 0-1,0 0 1,0 16-1,1-22-4,1 1 0,1 0 0,-1 0 0,1-1 0,0 1 0,0-1 0,0 1 0,0-1 0,1 1 0,0-1 0,0 1 0,0-1 0,0 0 0,1 0 0,-1 0 0,1-1 0,6 7 0,-4-6 0,0 0 0,0 0 0,1 0 0,-1-1 0,1 0 0,0 0 0,0-1 0,0 1 0,0-1 0,0 0 0,12 1-1,-9-1-2,0-1-1,0-1 0,0 0 0,0 0 0,0 0 0,0-1 0,-1 0 0,1-1 0,0 0 0,-1-1 0,1 1 0,-1-2 1,0 1-1,0-1 0,0 0 0,0-1 0,-1 0 0,14-11 0,-14 8-6,1 0 0,-2-1 0,1 1 1,-1-1-1,0-1 0,-1 1 0,0-1 0,-1 0 0,0 0 0,-1 0 1,0-1-1,0 1 0,-1-1 0,0 0 0,-1 0 0,0 1 0,-1-1 0,-2-21 1,-3-3 67,-2 0 0,-1 0 0,-2 1 0,-1 0 0,-28-58 0,34 87 43,3 9-46,3 11-9,9 29-12,23 62 0,-27-92-46,0 1 1,1-2-1,1 1 0,0-1 1,1 0-1,0 0 0,1-1 1,13 11-1,56 47-32,-68-62 28,1 0 0,0 0 1,0-1-1,1-1 1,19 7-1,-28-12 8,0 0 0,-1-1 1,1 1-1,0-1 0,0 0 0,0 0 0,-1-1 1,1 1-1,0-1 0,0 0 0,-1 0 0,1 0 1,0 0-1,-1-1 0,0 1 0,1-1 0,-1 0 1,0 0-1,0 0 0,1 0 0,-2-1 0,6-4 1,1-2 11,0-1 0,-1 0 0,0 0 0,-1 0 1,10-18-1,-7 7 52,-1-1 0,-1-1 0,-1 0 0,-1 0 0,3-25 0,-6 31 1,3 1 82,-1 24-17,0 33-7,-5-35-138,5 34 18,1 0-1,2-1 1,17 51 0,-22-82-7,0 0 0,0-1 0,1 1 0,0-1 0,1 0 0,6 8 0,-10-13 2,0-1-1,0 1 1,0-1-1,1 0 1,-1 1 0,1-1-1,-1 0 1,1 0 0,-1 0-1,1 0 1,0 0 0,-1 0-1,1 0 1,0-1 0,0 1-1,0-1 1,0 1 0,-1-1-1,1 0 1,0 1-1,0-1 1,0 0 0,0 0-1,0-1 1,0 1 0,0 0-1,-1-1 1,1 1 0,0-1-1,0 1 1,0-1 0,3-2-1,2-1 1,-1-1 0,1 0 0,-1-1 0,0 0 0,0 0 0,-1 0 0,6-9 0,0-1 0,-1 0 0,9-21 0,66-166 83,-83 199-73,0 0 0,0 0 0,0 0 0,0 0 0,1 1 0,0-1 0,5-5 0,-7 8-9,0 1-1,0-1 1,0 1-1,0-1 1,0 1-1,0-1 1,0 1-1,0-1 1,0 1-1,0 0 1,0 0-1,0-1 1,0 1-1,1 0 1,-1 0-1,0 0 1,0 0-1,0 1 1,0-1-1,0 0 1,0 0-1,0 1 1,1-1-1,-1 0 1,0 1-1,0-1 1,0 1-1,0 0 1,0-1 0,-1 1-1,1 0 1,0-1-1,0 1 1,0 0-1,0 1 1,20 19-35,-12-13 15,0 1 1,0-1-1,14 9 1,-8-8-14,-1 0 0,2-1 0,-1-1 0,1 0 0,0-1 0,29 7 0,-37-12 28,-1 0 1,0 0-1,1-1 1,-1 1-1,0-2 1,1 1-1,-1-1 1,0 0 0,0-1-1,1 0 1,-1 0-1,0 0 1,-1-1-1,1 0 1,0-1 0,-1 1-1,0-1 1,8-6-1,-8 5 11,-1-1 0,1 0 0,-1 0 0,0 0 0,-1 0 0,0-1 0,0 1 0,0-1 0,-1 0 0,0-1 0,0 1 0,-1 0 0,0-1-1,2-9 1,-3 10 8,0 0-1,0 0 0,-1 0 0,0 0 0,0 1 0,-1-1 0,0 0 0,0 0 0,0 0 0,-1 1 1,0-1-1,0 0 0,-1 1 0,0 0 0,0 0 0,-5-8 0,6 12-6,1 0 0,0 1 0,0-1 0,-1 0 0,1 1 0,-1 0 0,0-1 0,1 1 0,-1 0 0,0 0 0,0 0 0,0 0 0,0 0 0,0 0 0,-3-1 0,4 2-2,0 0-1,-1 0 0,1 1 1,0-1-1,0 0 1,0 1-1,0-1 1,-1 0-1,1 1 0,0-1 1,0 1-1,0 0 1,0-1-1,0 1 1,0 0-1,0 0 0,1-1 1,-1 1-1,0 0 1,0 0-1,0 0 1,1 0-1,-1 0 0,1 0 1,-1 0-1,1 0 1,-1 1-1,1-1 0,-1 1 1,-3 9-1,1-1 1,0 1-1,1 0 1,0 0-1,1 0 0,0 0 1,0 0-1,1 0 1,1 0-1,2 13 0,0-5-11,1-1 0,0 0-1,2 0 1,0-1 0,11 23-1,-10-27-4,1 0 1,0 0-1,1-1 0,1 0 0,0 0 0,0-1 0,1 0 0,0-1 1,1-1-1,0 1 0,1-2 0,0 0 0,0 0 0,21 8 0,-23-12 3,0 0-1,1-1 1,-1 0-1,0-1 1,1 0-1,0 0 1,-1-2-1,1 1 1,0-1-1,-1-1 1,1 0-1,0-1 1,-1 0-1,1-1 1,-1 0-1,0-1 0,0 0 1,0-1-1,14-8 1,-10 4 17,0-1-1,-1-1 1,0 0-1,-1-1 1,-1 0 0,1-1-1,-2 0 1,0-1 0,0 0-1,-2-1 1,0 0-1,0-1 1,-1 0 0,-1 0-1,-1-1 1,5-18 0,-1-22 232,-1-1 0,-4 0 0,-1-64 0,-4 122-235,0 0 0,0 0 0,0 0 0,0 1 0,0-1 0,0 0 0,0 0 0,0 0 0,0 0 0,0 0 0,0 0 0,1 0 0,-1 0 0,0 0 0,0 0 0,0 0 0,0 0 0,0 1 0,0-1 0,0 0 0,0 0 0,1 0 0,-1 0 0,0 0 0,0 0 0,0 0 0,0 0 0,0 0 0,0 0 1,0 0-1,1 0 0,-1 0 0,0 0 0,0 0 0,0 0 0,0 0 0,0 0 0,0-1 0,0 1 0,0 0 0,1 0 0,-1 0 0,0 0 0,0 0 0,0 0 0,0 0 0,0 0 0,0 0 0,0 0 0,0 0 0,0-1 0,0 1 0,0 0 0,1 0 0,5 13 71,132 435-27,-131-411-79,-7-30-8,1 1 1,1-1-1,-1 0 0,1 0 1,5 11-1,-10-20 21,1-1 1,-1 1-1,1 0 0,-1 0 1,0 0-1,0 0 0,0 0 0,-6-2 1,-5-4 9,-27-22 4,26 18 44,-1 1 0,-25-14 0,42 33 18,8 15-63,14 25-56,-22-47 58,43 80-112,-37-71 88,0 0-1,0 0 1,1 0 0,1-1 0,14 12-1,-2-3-36,-12-9 6,1-1 1,20 14-1,-28-20 40,1-1-1,-1 0 1,1 1 0,-1-1 0,1 0 0,-1-1-1,1 1 1,-1 0 0,1-1 0,0 1 0,-1-1-1,1 0 1,0 0 0,0 0 0,-1 0 0,1-1-1,0 1 1,-1-1 0,4 0 0,-5 0 3,0 1-1,0-1 1,0 0 0,0 1-1,0-1 1,0 0 0,0 1-1,0-1 1,-1 0 0,1 0-1,0 0 1,0 0 0,-1 0-1,1 0 1,-1 0 0,1 0-1,-1 0 1,1 0 0,-1 0-1,1-1 1,2-28-161,-3 27 160,0-24-184,-6-40 0,-1 18-2903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08.034"/>
    </inkml:context>
    <inkml:brush xml:id="br0">
      <inkml:brushProperty name="width" value="0.05" units="cm"/>
      <inkml:brushProperty name="height" value="0.05" units="cm"/>
      <inkml:brushProperty name="color" value="#66CC00"/>
    </inkml:brush>
  </inkml:definitions>
  <inkml:trace contextRef="#ctx0" brushRef="#br0">206 686 5016,'0'0'2992,"-10"-5"-2538,-34-17 2,39 20-301,1 1-1,-1-1 1,0 1-1,0 0 0,1 0 1,-1 0-1,0 1 1,0 0-1,0 0 0,0 0 1,0 0-1,0 1 1,0 0-1,-9 2 0,2 0 200,9-3-307,1 1 1,-1-1-1,1 0 1,-1 1-1,1 0 1,0 0-1,-1-1 1,1 1-1,0 1 1,-1-1-1,1 0 1,0 0-1,0 1 0,0 0 1,0-1-1,0 1 1,0 0-1,1 0 1,-1 0-1,1 0 1,-1 0-1,1 0 1,0 0-1,-1 0 1,1 1-1,0-1 1,1 1-1,-1-1 1,0 0-1,1 1 1,-1-1-1,1 1 1,0 3-1,-1 4 42,1 1 0,0-1 1,1 0-1,0 1 0,0-1 0,1 0 0,1 0 0,5 17 0,-6-22-51,0-1 0,1 0 0,-1 1 0,1-1-1,0 0 1,0 0 0,0 0 0,0-1 0,1 1 0,0-1 0,-1 0 0,1 0 0,1 0-1,-1-1 1,0 1 0,0-1 0,1 0 0,0 0 0,-1 0 0,9 1 0,-6-1-2,-1-1 0,0 0 0,0 0 0,0 0 0,0-1 0,1 0 1,-1 0-1,0-1 0,0 1 0,1-1 0,-1-1 0,0 1 0,0-1 1,0 0-1,-1-1 0,1 1 0,0-1 0,-1 0 0,0-1 0,0 1 1,0-1-1,0 0 0,0 0 0,-1-1 0,1 1 0,4-8 1,-1 1 38,-1 0 1,0 0 0,-1-1 0,0 0 0,-1 0 0,0 0 0,-1-1 0,3-14 0,-5 16 2,-1 0 0,-1 0-1,1-1 1,-2 1 0,1 0 0,-2 0 0,1 0 0,-2 0 0,1 1 0,-7-17-1,4 15 2,-1-1-1,0 1 0,-1 0 0,-16-21 0,18 26-23,-1 1 0,0-1 0,0 1-1,0 0 1,-1 1 0,0-1 0,0 1 0,-1 1-1,-8-5 1,15 9-53,-32-12 259,32 12-253,0-1 0,0 1 1,0 0-1,0 0 1,0-1-1,0 1 0,0 0 1,0 0-1,0 0 0,-1 0 1,1 0-1,0 0 1,0 1-1,0-1 0,0 0 1,0 0-1,0 1 1,0-1-1,0 1 0,0-1 1,0 1-1,0-1 0,0 1 1,1 0-1,-1-1 1,0 1-1,-1 1 0,2-1-4,-1 0 0,1 0 0,0 0 0,0-1 0,0 1 0,0 0 0,0 0 0,0 0 0,0-1 0,1 1 0,-1 0 0,0 0 0,0 0 0,0-1 0,1 1 0,-1 0 0,0-1 0,1 1-1,-1 0 1,1-1 0,-1 1 0,1 0 0,-1-1 0,1 1 0,0-1 0,-1 1 0,1-1 0,0 1 0,1 0 0,25 16-5,-20-14-5,1 2 5,1-1-1,-1 0 0,1-1 0,0 0 1,0 0-1,0-1 0,0 0 1,0 0-1,0-1 0,1-1 0,-1 1 1,0-2-1,0 1 0,1-1 0,-1 0 1,0-1-1,0 0 0,0-1 0,0 0 1,0 0-1,-1-1 0,10-5 0,-1-1 11,0-1-1,0-1 0,-2 0 0,0-1 0,0-1 0,-1 0 1,0-1-1,-2 0 0,16-24 0,0-7 24,-2-2 0,24-61 0,-44 94-1,-2 0 0,1 0 1,2-26-1,-3 19 56,-4 22-84,0 0 0,0-1 0,0 1 0,0-1 0,0 1 0,0-1 0,0 1 0,0 0 0,0-1 1,0 1-1,0-1 0,0 1 0,0-1 0,0 1 0,0-1 0,0 1 0,0 0 0,-1-1 0,1 1 0,0-1 0,0 1 1,-1 0-1,1-1 0,0 1 0,0 0 0,-1-1 0,0 1 1,1 0-1,-1 0 1,1 0-1,0 0 1,-1 0 0,1 0-1,0 0 1,-1 0 0,1 1-1,-1-1 1,1 0-1,0 0 1,-1 0 0,1 1-1,0-1 1,-1 0 0,1 0-1,0 1 1,0-1-1,-1 0 1,1 1 0,0-1-1,0 0 1,-1 1-1,1-1 1,0 0 0,0 1-1,0-1 1,0 0 0,-1 1-1,1-1 1,0 1-1,-8 17 23,0 1-1,1-1 0,1 2 1,1-1-1,-5 32 0,2 17 5,4 0 0,2 0 0,4 1 0,2-1 0,3 0 0,23 93 0,-22-128 1,20 48 0,-22-67-24,1 1-1,0-1 1,1-1 0,1 1 0,15 17-1,-23-30-6,0 1-1,0-1 0,0 0 0,0 0 0,0 0 0,1 0 1,-1 0-1,0 0 0,0 0 0,1-1 0,-1 1 1,1 0-1,-1-1 0,0 1 0,1-1 0,-1 1 1,1-1-1,0 0 0,-1 0 0,1 1 0,-1-1 0,3-1 1,-2 1-1,1-1 0,-1 0 0,0 0 0,0 0 0,0 0 0,0 0 0,0-1 0,0 1 0,0 0 0,0-1 0,-1 0 0,1 1 0,2-4 0,4-6-3,-1-1 0,0 1 0,-1-2 0,6-12 0,-11 23 3,11-28 19,-1-1-1,10-49 1,5-70 119,-16 91-63,-5 43-18,-5 16-55,0 0 0,0 0 0,0 0 0,0 0 0,0-1 0,0 1 1,1 0-1,-1 0 0,0 0 0,0 0 0,0 0 0,0 0 0,0 0 0,1 0 0,-1 0 0,0 0 0,0 0 1,0 0-1,0 0 0,0 0 0,1 0 0,-1 0 0,0 0 0,0 0 0,0 0 0,0 0 0,0 0 0,1 0 0,-1 0 1,0 0-1,0 0 0,0 1 0,0-1 0,0 0 0,0 0 0,1 0 0,-1 0 0,0 0 0,0 0 0,0 0 1,0 1-1,0-1 0,0 0 0,0 0 0,0 0 0,0 0 0,12 27 49,-9-17-63,6 9 10,1-1 1,1 0-1,0-1 0,2 0 1,0-1-1,25 25 0,-21-23 5,-11-13-5,0 1 1,1-1 0,-1 0 0,1 0-1,0-1 1,0 0 0,1 0 0,-1-1-1,10 3 1,-12-4 10,0 0 0,1-1 0,-1 0 0,1 0 0,-1 0-1,1-1 1,-1 0 0,1 0 0,-1 0 0,1 0 0,-1-1 0,1 0 0,-1 0 0,11-4 0,-12 2 3,-1 1 1,1-1 0,0 0-1,-1 0 1,0 0 0,0 0-1,0 0 1,0-1 0,3-4-1,22-38 86,-23 38-78,3-11 26,0 0 1,0 0-1,-2-1 1,6-28-1,-6 20 87,15-37-1,-21 64-125,0-1 1,1 1-1,-1 0 0,1 0 0,-1 0 0,1 0 0,-1 0 0,1 0 1,0 0-1,0 0 0,0 0 0,-1 0 0,1 0 0,0 0 0,0 1 1,2-2-1,-3 2-2,1 0 1,-1 0-1,1 0 1,-1 0 0,1 0-1,-1 0 1,1 0-1,-1 0 1,1 0 0,-1 0-1,1 1 1,-1-1-1,1 0 1,-1 0-1,0 0 1,1 1 0,-1-1-1,1 0 1,-1 1-1,1-1 1,-1 0-1,0 1 1,1-1 0,-1 0-1,0 1 1,1 0-1,3 5 18,-1 0 0,0 0 0,0 1 0,3 8 0,-4-11-33,6 22 19,0-1-1,-2 1 1,-1 1-1,3 30 1,-7-37-9,0 0 0,-1 0 0,-1 0 0,-1 0 1,-1 0-1,-6 23 0,8-38 4,0-1 0,-1 1 0,1-1 0,-1 0 0,0 0 0,-1 0 0,1 0-1,0 0 1,-1 0 0,0 0 0,0-1 0,0 0 0,0 1 0,-1-1 0,1 0 0,-1-1 0,0 1 0,0-1 0,0 1 0,0-1-1,0 0 1,-1-1 0,1 1 0,0-1 0,-1 0 0,1 0 0,-1 0 0,1-1 0,-1 1 0,0-1 0,1 0 0,-1-1 0,1 1-1,-1-1 1,1 0 0,-1 0 0,1 0 0,-1 0 0,1-1 0,-7-3 0,1-1 30,0 0 0,0 0 0,-13-12 0,19 14-17,0 0 0,0 1 1,1-1-1,-1-1 0,1 1 1,0 0-1,0-1 0,0 0 0,-2-8 1,4 13-15,1-1 0,0 0 0,-1 1 0,1-1 0,0 0 0,0 1 0,0-1 0,0 0 0,0 0 1,0 1-1,0-1 0,0 0 0,0 0 0,0 1 0,0-1 0,0 0 0,1 1 0,-1-1 0,0 0 0,0 1 0,1-1 1,-1 0-1,1 1 0,-1-1 0,0 0 0,1 1 0,-1-1 0,1 1 0,-1-1 0,1 1 0,0-1 0,-1 1 0,1 0 1,-1-1-1,1 1 0,0 0 0,-1-1 0,1 1 0,0 0 0,0 0 0,-1-1 0,1 1 0,0 0 0,-1 0 1,2 0-1,4-1-11,1 1 0,-1 0 0,1 0 0,7 1 0,-8 0 6,198 4-161,-162-5 126,129-12-120,-76 3 54,-81 8 79,0-1 1,1 0 0,-1-1-1,0-1 1,-1 0 0,1-1-1,-1-1 1,0 0 0,0-1-1,0 0 1,16-13 0,-26 18 24,1-1 0,-1-1-1,0 1 1,0 0 0,0-1 0,0 0 0,-1 1 0,0-1 0,1 0 0,-1 0 0,-1-1 0,1 1 0,-1 0 0,1-1 0,-1 1-1,0-1 1,-1 1 0,1-1 0,-1 1 0,0-1 0,0 1 0,0-1 0,-1 1 0,1-1 0,-1 1 0,0-1 0,-1 1 0,1 0-1,-1-1 1,0 1 0,0 0 0,0 0 0,-6-7 0,3 3 13,-2 1 0,1 0 0,-1 1 0,0-1 0,0 1 0,-1 0 0,0 1 0,-9-5 0,14 8-1,-1 0-1,1 1 0,-1-1 1,1 1-1,-1 0 0,0 0 1,1 1-1,-1-1 0,0 1 1,0 0-1,0 0 0,0 0 1,1 0-1,-1 0 0,0 1 1,0 0-1,1 0 0,-1 0 1,0 0-1,1 1 0,-1-1 1,1 1-1,-4 2 0,3-1-3,1 0 0,0 0 0,0 1 0,0-1-1,0 0 1,1 1 0,-1 0 0,1 0 0,0 0 0,0 0-1,1 0 1,-1 0 0,1 0 0,0 0 0,-1 6 0,-1 5 3,1 1 1,0 28-1,2-32-9,1-1 0,1 0-1,0 0 1,0 0-1,1 0 1,0 0 0,1 0-1,0-1 1,1 1-1,0-1 1,1 0 0,0-1-1,0 1 1,12 12-1,-8-12 1,0 0-1,0 0 0,1-1 1,0-1-1,0 0 0,1 0 1,0-2-1,1 1 0,-1-1 1,1-1-1,20 6 0,-19-7 2,1-1-1,0 0 1,0 0 0,0-2-1,1 0 1,23-2-1,-33 1 0,0-1-1,0-1 1,-1 1-1,1-1 0,0 0 1,-1 0-1,1-1 1,-1 1-1,0-1 1,0-1-1,0 1 0,0-1 1,-1 0-1,1 0 1,-1 0-1,0 0 1,0-1-1,-1 1 0,1-1 1,2-6-1,3-3 6,6-11 24,-1-1-1,16-39 0,-27 59-21,-1-1 0,0 0-1,0 0 1,0 0 0,-1 1 0,0-1 0,0 0 0,-1-1-1,0 1 1,0 0 0,-1 0 0,0 0 0,0 0-1,-1 1 1,-4-14 0,-8-1 115,13 20-69,1-3 134,14 6-158,-1 0 1,1 0-1,-1 1 0,1 1 1,19 8-1,-20-8-37,0 2 0,0 0 1,0 0-1,0 1 0,-1 1 0,-1 0 0,1 0 1,-1 2-1,0-1 0,-1 1 0,-1 1 0,1-1 1,-1 2-1,-1-1 0,0 1 0,8 18 0,13 32-1,-9-17 4,2 0 0,45 67 0,-66-110 5,1 0-1,-1 0 1,1 0-1,-1-1 0,1 1 1,0-1-1,-1 1 1,1-1-1,3 2 0,-4-2 1,0-1 0,0 0 0,-1 0-1,1 1 1,0-1 0,0 0 0,-1 0-1,1 0 1,0 0 0,0 0 0,-1 0-1,1 0 1,0 0 0,0 0-1,-1-1 1,1 1 0,0 0 0,0 0-1,-1-1 1,2 1 0,1-3 4,0 0 0,0 0 1,0 0-1,0 0 0,-1-1 1,0 1-1,1-1 0,-1 1 0,2-7 1,25-56 76,-3 0 1,28-119-1,-43 145-29,-9 25-11,-1 12-29,-1 1-1,0-1 1,1 0 0,-1 1-1,1-1 1,0 1 0,0-1-1,0 1 1,2-5 0,-3 7-13,1 0 1,-1 0-1,0 0 0,0 0 1,0 0-1,0 0 1,1 0-1,-1 0 1,0 0-1,0 0 0,0 0 1,1 0-1,-1 0 1,0 0-1,0 0 1,0 0-1,0 0 1,1 0-1,-1 0 0,0 0 1,0 0-1,0 1 1,0-1-1,1 0 1,-1 0-1,0 0 1,0 0-1,0 0 0,0 0 1,0 1-1,0-1 1,0 0-1,1 0 1,-1 0-1,0 0 1,0 1-1,0-1 0,0 0 1,0 0-1,0 0 1,0 0-1,0 1 1,0-1-1,0 0 0,0 0 1,0 0-1,0 1 1,0-1-1,0 0 1,0 0-1,0 0 1,3 17-4,-2-11 10,27 113 12,-22-97-25,1-1 1,1 0-1,17 30 0,-20-43-3,0 1-1,0-1 0,2 0 0,-1-1 1,1 1-1,0-1 0,0-1 0,11 8 1,-17-13 5,1 0-1,0-1 1,-1 1 0,1 0 0,0-1 0,0 0 0,0 1 0,-1-1 0,1 0 0,0 0 0,0 0 0,0 0 0,0-1 0,-1 1 0,1 0-1,0-1 1,0 1 0,-1-1 0,1 1 0,0-1 0,-1 0 0,1 0 0,0 0 0,-1 0 0,1 0 0,-1 0 0,2-2 0,4-3-4,0 0 1,-1 0 0,1-1 0,5-8-1,0-2 13,-1 0 0,-1-1-1,0 0 1,-2-1-1,10-26 1,20-100 48,-25 88-16,-8 11 15,-4 31 7,0 13-17,-1 8 9,4 16-63,0 1 0,2 0 0,11 31 1,-10-33 5,-2-8-3,1-1-1,0 0 1,1 0 0,0 0 0,1-1 0,1 0 0,-1-1 0,2 1 0,-1-2 0,1 1 0,1-1 0,0-1 0,0 0 0,0-1 0,1 0-1,0 0 1,15 4 0,-23-9 8,0 0 0,0-1 0,0 0 0,1 0 0,-1 0 0,0 0 0,0-1 0,1 0 0,-1 0 0,0 0 0,0 0 0,1-1 0,-1 1 0,0-1 0,0 0 0,0-1 0,0 1 0,0-1 0,0 1 0,0-1 0,4-3 0,0-1 7,1-1 0,-1-1 0,0 1 0,-1-1-1,0-1 1,11-15 0,-16 20-2,0 1-1,0-1 0,-1 1 1,1-1-1,-1 0 1,0 0-1,0 0 1,-1 0-1,1 0 0,-1 0 1,1 0-1,-1 0 1,0 0-1,-1 1 0,1-1 1,-1 0-1,0 0 1,-2-8-1,2 8 4,-1 0 0,0 0 0,0 0 1,0 0-1,0 0 0,0 0 0,-1 0 0,0 1 1,1-1-1,-2 1 0,1 0 0,0 0 0,0 0 0,-1 0 1,0 1-1,-5-4 0,8 6-6,-1-1 0,1 1 0,0 0 0,-1 0 1,1-1-1,0 1 0,-1 0 0,1 0 0,-1 1 0,1-1 0,0 0 1,-1 0-1,1 1 0,0-1 0,-1 0 0,1 1 0,0 0 0,-1-1 0,1 1 1,0 0-1,0-1 0,0 1 0,0 0 0,0 0 0,0 0 0,0 0 0,0 0 1,0 0-1,0 0 0,0 1 0,0 0 0,-3 4 1,0 1 0,1-1 1,-1 1-1,-3 11 0,3-5 5,0 0 0,1-1 0,0 2 1,1-1-1,1 0 0,0 0 0,1 1 0,1 13 1,0-19-9,0 0 0,1-1 0,0 1 1,0-1-1,0 1 0,1-1 0,1 0 0,-1 0 1,1 0-1,0 0 0,0-1 0,1 1 1,0-1-1,0-1 0,8 8 0,-3-5-3,-1-2 0,2 1 0,-1-1 0,0 0 1,1-1-1,0 0 0,1-1 0,-1 0 0,0-1 0,1 0 0,0-1 0,0 0 0,0-1 0,0-1 0,0 1 0,0-2 0,14-2 0,18-3-31,0-3 0,0-2 0,48-19 0,-91 30 34,16-6-27,1-1 0,-1-1 0,0 0 0,-1-1 0,0-1 0,-1-1 0,0 0 0,21-21 0,-64 61 97,-43 56-1,63-73-56,-1 1 0,2 0 1,-1 0-1,2 0 1,0 1-1,0-1 0,1 2 1,1-1-1,-3 19 0,7-32-14,-1 1 0,1-1-1,0 0 1,0 1-1,-1-1 1,1 0 0,0 1-1,0-1 1,0 0 0,1 1-1,-1-1 1,0 0 0,0 1-1,1-1 1,-1 0 0,1 1-1,-1-1 1,1 0-1,0 0 1,-1 0 0,1 0-1,0 1 1,0-1 0,0 0-1,0 0 1,0 0 0,0-1-1,0 1 1,0 0 0,0 0-1,0-1 1,0 1-1,1 0 1,-1-1 0,0 1-1,0-1 1,1 0 0,-1 1-1,0-1 1,1 0 0,-1 0-1,0 0 1,3 0 0,3 0-8,0-1 1,0 0 0,0-1 0,-1 0 0,1 0 0,0 0 0,9-5 0,-4 0 0,0 0-1,0 0 0,0-1 0,-1-1 1,0 0-1,0 0 0,-1-1 1,-1 0-1,0-1 0,0 0 1,-1-1-1,0 0 0,-1 0 0,0 0 1,-1-1-1,6-20 0,-2 3 19,-1 0 0,-2 0-1,-1-1 1,-1 0-1,-2 0 1,-1 0 0,-2-46-1,-6 16 59,-2 1 0,-29-110-1,27 128-19,5 21 15,-10-30 0,8 42 15,2 14-29,0 19-20,3 11-21,1 1 0,2-1 1,7 45-1,27 107-49,-26-150 27,1 1 0,2-2 0,2 0 1,1 0-1,2-1 0,21 32 1,-36-64 4,20 25-17,-21-27 20,-1 0 0,1 0-1,-1-1 1,1 1 0,0-1-1,-1 1 1,1 0-1,0-1 1,-1 1 0,1-1-1,0 0 1,0 1 0,0-1-1,-1 0 1,1 1 0,0-1-1,0 0 1,0 0-1,0 0 1,0 1 0,-1-1-1,1 0 1,0 0 0,0-1-1,0 1 1,0 0 0,0 0-1,-1 0 1,1 0-1,0-1 1,0 1 0,0 0-1,1-2 1,8-10-3002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26.203"/>
    </inkml:context>
    <inkml:brush xml:id="br0">
      <inkml:brushProperty name="width" value="0.05" units="cm"/>
      <inkml:brushProperty name="height" value="0.05" units="cm"/>
      <inkml:brushProperty name="color" value="#66CC00"/>
    </inkml:brush>
  </inkml:definitions>
  <inkml:trace contextRef="#ctx0" brushRef="#br0">298 580 5416,'0'0'3766,"-11"1"-3532,8-1-220,-10 1 96,1 0 0,0-1 0,-1 0 1,1-1-1,0 0 0,-13-3 0,-24-14 511,40 14-455,0 0-1,0 0 1,-1 1-1,1 0 1,-1 1 0,0 0-1,0 1 1,1 0 0,-13 0-1,2 8 204,19-7-358,1 0 0,-1 0 0,1 0 0,0 1 0,-1-1-1,1 0 1,-1 0 0,1 0 0,0 1 0,-1-1 0,1 0 0,0 1 0,-1-1 0,1 0 0,0 1 0,-1-1 0,1 0 0,0 1 0,0-1 0,-1 1 0,1-1 0,0 0 0,0 1 0,0-1 0,0 1 0,0-1 0,0 1 0,0-1 0,-1 1 0,1-1 0,0 0 0,1 2 0,-1-1 3,1 1 0,0-1-1,-1 1 1,1-1 0,-1 1 0,0 0 0,1-1 0,-1 1-1,0 0 1,0 2 0,0-2-10,0-1-1,0 1 1,0 0 0,0 0-1,0-1 1,1 1 0,-1 0 0,0-1-1,1 1 1,0 0 0,-1-1-1,2 2 1,4 7-7,1-1 0,0 0 0,1 0 0,13 12 0,-17-18-3,-1 0 0,1-1 0,0 1 0,0-1 0,0 0 0,0 0 0,0 0 0,1-1 0,-1 1 0,0-1 0,1 0 0,-1 0 0,1-1 0,4 1 0,3-1-6,10 0-6,1 0 0,28-6-1,-45 5 18,0 0-1,0-1 0,0 1 1,0-1-1,0-1 0,0 1 1,0-1-1,-1 0 0,1-1 1,-1 1-1,0-1 0,9-8 1,-3-2 7,0 0 1,-1-1 0,0 0 0,-2 0 0,1-1 0,-2 0-1,0 0 1,-1-1 0,-1 0 0,0 0 0,-1 0 0,-1-1-1,1-29 1,-3 25 14,-1 1-1,-1-1 0,-1 1 1,-1 0-1,-1-1 1,-1 1-1,0 1 0,-2-1 1,0 1-1,-20-38 1,11 34 34,12 19-36,1 0 0,0 1 0,0-1 0,0 0 0,0 0 0,1-1 0,0 1 0,0-1 0,0 1 0,1-1 0,-1-8 1,-2 0 43,2 14-32,4 12-17,0 10-14,0-1 0,-2 1 0,-2 29 0,-1 9 0,11 149 40,-5-181-32,2-1-1,0 0 1,2 0 0,0-1 0,19 41-1,-22-57 5,1-1-1,0 1 0,1-1 1,0 0-1,12 13 1,-13-17-3,-1-1 0,1 0 1,0-1-1,1 1 0,-1-1 0,1 0 1,-1 0-1,1-1 0,0 1 1,12 2-1,-15-5 2,1 1 0,-1 0 0,0-1 0,0 0 1,1 0-1,-1 0 0,0 0 0,0 0 0,1-1 0,-1 1 1,0-1-1,0 0 0,0 0 0,0 0 0,0-1 0,0 1 0,0 0 1,0-1-1,0 0 0,0 0 0,3-3 0,0-2 29,0 1-1,-1-1 0,1 0 1,-2 0-1,1 0 1,7-16-1,-7 12 10,1-1-1,-2 1 1,1-1-1,-1 0 0,-1 0 1,-1-1-1,1 1 1,0-24-1,0 17 103,-1 22-144,-1 0 0,1 1 0,0-1 0,-1 1 0,0-1 0,2 6 0,7 46-21,30 89-1,-35-131 0,0-1 1,0 1-1,9 11 1,-12-20 5,1 0 1,-1 0-1,1 0 1,0 0-1,1 0 1,-1-1-1,1 1 1,0-1-1,-1 0 1,1 0-1,8 4 1,-11-7 6,1 1-1,0-1 1,-1 1 0,1-1-1,0 0 1,-1 1 0,1-1 0,0 0-1,0 0 1,-1 0 0,1 0-1,0-1 1,0 1 0,-1 0 0,1-1-1,0 1 1,-1-1 0,3 0-1,-1-1 2,0 0 0,1 0 0,-1-1 0,0 1 0,0-1 0,0 1 0,4-6 0,1-3 12,-1 0-1,0 0 1,9-21 0,-5 4 36,-1 0 0,-2 0 1,-1-1-1,5-48 0,-11 71-35,4-21 38,-2 11 30,-1-1-1,1-19 1,-1 29-25,-1 7-52,-1 0 0,0 0-1,0 0 1,0 0 0,0 0-1,0 0 1,0 0 0,0-1 0,0 1-1,1 0 1,-1 0 0,0 0-1,0 0 1,0 0 0,0 0-1,0 0 1,0 0 0,0 0-1,0-1 1,0 1 0,0 0-1,0 0 1,0 0 0,0 0-1,0 0 1,0 0 0,0-1-1,0 1 1,0 0 0,0 0-1,0 0 1,0 0 0,0 0-1,0 0 1,0-1 0,0 1-1,0 0 1,0 0 0,0 0-1,0 0 1,0 0 0,0 0-1,0 0 1,0 0 0,0-1-1,0 1 1,-1 0 0,1 0-1,0 0 1,0 0 0,0 0-1,0 0 1,0 0 0,0 0-1,0 0 1,0 0 0,-1 0-1,1 0 1,0 0 0,0 0 0,4 13 98,4 4-93,0 0 1,1-1 0,1 0-1,1-1 1,0 0-1,1-1 1,0 0 0,16 13-1,-21-21-12,0-1 1,1 1-1,0-1 0,0-1 1,0 1-1,1-1 0,0-1 1,-1 0-1,1 0 0,0 0 1,1-1-1,-1-1 0,0 0 1,0 0-1,1-1 0,-1 0 0,0 0 1,1-1-1,-1 0 0,0-1 1,0 0-1,0 0 0,0-1 1,0 0-1,0-1 0,-1 0 1,0 0-1,0-1 0,9-6 1,-4 1 10,-2 1 0,1-1 1,-1-1-1,-1 0 0,0-1 1,-1 1-1,0-2 1,0 0-1,-2 0 0,0 0 1,0-1-1,-1 0 0,-1 0 1,6-21-1,-10 32 0,-1 0-1,1 0 0,0 0 1,-1 0-1,0 0 1,0-1-1,0 1 1,0 0-1,0 0 0,-1 0 1,0 0-1,1 0 1,-1 0-1,0 0 0,0 0 1,-1 0-1,1 0 1,0 0-1,-1 0 1,0 1-1,0-1 0,0 1 1,0-1-1,0 1 1,0 0-1,-1 0 1,1 0-1,-1 0 0,-2-2 1,1 2 4,0 1-1,0-1 1,-1 1 0,1 0 0,0 0 0,0 0 0,0 0-1,-1 1 1,1 0 0,0 0 0,-1 0 0,1 0 0,0 1-1,-1-1 1,1 1 0,0 0 0,0 1 0,0-1-1,0 1 1,-7 3 0,7-3-7,0 1 0,0-1 1,1 1-1,-1 0 0,1 0 0,-1 0 0,1 1 0,0-1 0,0 1 1,1 0-1,-1 0 0,1 0 0,0 0 0,0 0 0,0 0 1,0 1-1,1-1 0,0 0 0,0 1 0,0-1 0,0 1 0,1 0 1,0-1-1,0 1 0,0-1 0,0 1 0,1 0 0,0 4 0,2 1-11,-1 1 0,1-1 0,1 0 0,0 0 0,0 0 0,1-1 0,0 0 0,1 1 0,0-2 0,0 1 0,9 8 0,28 27-127,91 70-1,-131-112 68,9 8-258,0-1-1,1 0 1,0-1 0,0-1 0,18 8-1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27.460"/>
    </inkml:context>
    <inkml:brush xml:id="br0">
      <inkml:brushProperty name="width" value="0.05" units="cm"/>
      <inkml:brushProperty name="height" value="0.05" units="cm"/>
      <inkml:brushProperty name="color" value="#66CC00"/>
    </inkml:brush>
  </inkml:definitions>
  <inkml:trace contextRef="#ctx0" brushRef="#br0">1 1029 6632,'0'0'689,"10"-10"-409,61-59 159,-2-3-1,-4-3 1,80-121 0,-14-32 548,-115 193-683,-1-2 1,-2 1-1,-1-2 1,12-66-1,-22 95-172,-1 0-1,0 0 1,0 0 0,-1-1-1,0 1 1,-1 0-1,0 0 1,0 0 0,-1-1-1,-4-10 1,5 19-98,0 0 0,1-1 0,-1 1 0,0 0 0,0 0 0,-1 0 0,1 0 0,0 0 0,0 0 0,0 0 0,-1 1 0,1-1-1,0 0 1,-1 1 0,1-1 0,-1 1 0,1-1 0,-1 1 0,1 0 0,-1-1 0,1 1 0,-1 0 0,1 0 0,-1 0 0,1 0 0,-1 0 0,1 1 0,-1-1 0,1 0 0,0 1 0,-3 0 0,-2 1 40,1 0 0,-1 0 1,0 1-1,1 0 0,-1 0 0,-6 5 1,4-1-33,1 0 0,0 0 1,1 0-1,-1 1 1,2 0-1,-1 1 1,1-1-1,0 1 1,1 0-1,0 0 0,0 0 1,1 1-1,0-1 1,1 1-1,0 0 1,-1 16-1,1 8 3,1 1 1,2-1-1,7 51 0,-3-44-24,2-1 1,2 1-1,17 46 0,-17-65-21,0-1 0,1 0-1,1 0 1,1-1 0,1 0-1,1-1 1,17 19 0,-26-32-1,1-1-1,0 1 1,0-1 0,1 0-1,-1-1 1,15 8 0,-19-11 4,1 1 0,0-1-1,0 0 1,0-1 0,0 1 0,0 0 0,0-1 0,0 1 0,0-1 0,0 0 0,0 0 0,0-1 0,0 1 0,0 0 0,0-1 0,0 0 0,0 1 0,-1-1 0,1-1 0,0 1 0,0 0 0,2-2 0,4-4 6,-1 0 1,1-1 0,-2 0-1,1 0 1,-1 0 0,9-14-1,-3 1 48,20-40-1,-27 48-11,0-1 0,-1 0 0,0 0 0,-1-1 0,-1 1 0,0-1 0,1-23-1,-4 31 38,0 5 63,0 3 2,-2 13-67,1-10-77,0 1 1,1-1-1,-1 1 1,1 0-1,0-1 0,1 1 1,-1 0-1,1-1 1,0 1-1,0-1 0,0 1 1,1-1-1,0 0 1,0 0-1,0 0 1,0 1-1,0-2 0,1 1 1,0 0-1,0 0 1,4 4-1,-1-4 1,-1 1 0,1-1 0,0 0 0,0 0 0,0 0 0,0-1 0,1 0 0,-1 0 0,1-1 0,0 0 0,-1 0 0,1-1 0,10 2-1,-2-1 0,-8-1 1,0 0 0,1 0 0,-1-1 1,0 0-1,11-1 0,-16 1-3,-1 0 0,1-1-1,-1 1 1,0-1 0,1 1 0,-1-1 0,0 1-1,1-1 1,-1 0 0,0 1 0,0-1 0,0 0-1,1 0 1,-1 0 0,0 0 0,0 0 0,0 0-1,-1-1 1,1 1 0,0 0 0,0 0 0,-1-1-1,1 1 1,0 0 0,-1-1 0,0 1 0,1 0-1,-1-1 1,0 1 0,1-1 0,-1 1 0,0-1-1,0-2 1,-1 0 5,0 1-1,0-1 1,0 0-1,-1 0 1,1 1-1,-1-1 1,0 0 0,0 1-1,0 0 1,0-1-1,0 1 1,-1 0-1,0 0 1,1 0-1,-1 1 1,0-1 0,0 1-1,-1 0 1,-5-4-1,-5-3 18,-2 1-1,1 0 1,-19-7-1,18 9 3,5 1 26,-1 1-1,-1-1 1,1 2 0,0 0 0,-21-2 0,23 2 40,6 2-62,10 4-21,1 0-7,1-1-1,0 0 1,0 0 0,0-1 0,0 0-1,0 0 1,14-1 0,3 1-1,145 5-89,-166-6-5,0 0 0,-1 1 0,1-1 1,0-1-1,-1 1 0,1 0 0,0-1 0,0 0 0,-1 0 0,1 0 0,-1 0 0,1-1 1,-1 1-1,0-1 0,1 0 0,-1 0 0,0 0 0,0-1 0,0 1 0,-1 0 0,1-1 0,0 0 1,-1 0-1,0 0 0,3-4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1.008"/>
    </inkml:context>
    <inkml:brush xml:id="br0">
      <inkml:brushProperty name="width" value="0.05" units="cm"/>
      <inkml:brushProperty name="height" value="0.05" units="cm"/>
      <inkml:brushProperty name="color" value="#AB008B"/>
    </inkml:brush>
  </inkml:definitions>
  <inkml:trace contextRef="#ctx0" brushRef="#br0">150 1220 4216,'0'0'10486,"11"-1"-10123,156-29 1087,-140 25-1152,-11 1-60,-1-1 0,-1 0 0,29-15 0,4-1 324,-38 17-438,1 0 0,-2 0 0,1-1 0,0 0 0,-1 0 0,0-1 0,0 0 0,13-14 0,-19 17-81,1 0 0,-1 0 0,1 0 0,-1-1 0,0 1 0,-1-1 1,1 0-1,0 0 0,-1 0 0,0 1 0,0-1 0,0 0 0,-1 0 0,1 0 1,-1-1-1,0 1 0,0 0 0,0 0 0,-1 0 0,1 0 0,-1 0 0,0 0 0,0 0 1,-2-4-1,-2-2 19,1 1 1,-2-1 0,1 1-1,-1 0 1,0 1 0,-1 0-1,0 0 1,0 0 0,-1 1-1,0 0 1,0 0-1,-1 1 1,-10-6 0,-16-8 192,-1 3 1,-47-17-1,1 0 75,70 29-287,-1-2 0,1 1 0,0-2 0,0 0 0,1 0 0,0-1 0,0 0 0,1-1 0,1 0 0,-1 0 0,-11-19 0,1-2 40,1-2 0,-21-48 0,33 64-53,1 0 1,1-1 0,1 0 0,0 0-1,1 0 1,0-37 0,5-71 234,-3 111-222,1 11-36,0 0 0,0 0 0,0-1-1,0 1 1,1 0 0,0 0 0,1-5 0,-1 7-7,0 0 1,0 0-1,1 0 0,-1 1 1,0-1-1,1 0 0,-1 1 1,1-1-1,0 1 0,-1 0 1,1-1-1,0 1 0,0 0 1,0 0-1,0 0 1,0 0-1,3 0 0,8-4 22,0 1 0,1 1 0,0 0 0,-1 1 0,1 0 0,17 1-1,85 8 55,-28 0-107,36 4-104,-57-4 11,-27 5 109,-32-6-42,-8-4 52,0-4 6,-3 0 14,1 0 0,-1 0 1,-1 0-1,1 1 0,0-1 0,0 1 1,-1 0-1,-5-2 0,-7-3 27,-11-7-14,-11-7 52,-38-23 0,10 12 9,62 29-80,0-1 0,0 1-1,0 0 1,0-1 0,-1 2 0,1-1 0,-7-1 0,11 3-9,0 0 1,0 0 0,0 0 0,0 1-1,0-1 1,0 0 0,0 0-1,0 0 1,0 1 0,0-1 0,0 0-1,0 0 1,0 0 0,0 1 0,0-1-1,0 0 1,0 0 0,0 0-1,0 1 1,0-1 0,0 0 0,0 0-1,0 0 1,0 0 0,0 1 0,0-1-1,-1 0 1,1 0 0,0 0 0,0 0-1,0 1 1,0-1 0,0 0-1,-1 0 1,1 0 0,0 0 0,0 0-1,0 0 1,-1 0 0,1 1 0,0-1-1,0 0 1,0 0 0,-1 0-1,1 0 1,0 0 0,0 0 0,0 0-1,-1 0 1,1 0 0,0 0 0,0 0-1,5 4 0,1 1 0,0-1 0,0 0 0,1 0 0,-1-1 0,1 0 0,0 0 0,-1 0 0,10 1 0,71 14 0,-61-14 0,27 7 21,-32-6-5,1 0 1,0-2-1,23 1 1,-23 2 15,-22-6-32,0 0 1,1 0 0,-1 0-1,0 0 1,1 0-1,-1 0 1,0 1 0,1-1-1,-1 0 1,0 0 0,1 0-1,-1 0 1,0 0-1,1 0 1,-1 1 0,0-1-1,1 0 1,-1 0 0,0 1-1,0-1 1,1 0-1,-1 0 1,0 1 0,0-1-1,0 0 1,1 1 0,-1-1-1,0 0 1,0 0-1,0 1 1,0-1 0,0 1-1,0-1 1,0 0 0,1 1-1,-1-1 1,0 0-1,0 1 1,0-1 0,-1 1-1,0-1 3,-1 1 0,0-1-1,1 1 1,-1-1 0,0 0-1,0 0 1,0 0-1,1 0 1,-1 0 0,-2 0-1,-10-1 25,-22 8 67,0 0 0,0 2-1,-53 22 1,86-29-69,-1 0-1,1 1 1,0-1-1,0 1 1,0 0-1,0 0 1,0 0 0,0 0-1,-3 7 1,2-4 14,4-6-32,-1 1 0,1 0 0,0 0-1,0 0 1,0-1 0,0 1 0,0 0 0,0 0-1,0 0 1,0-1 0,0 1 0,1 0 0,-1 0-1,0 0 1,0-1 0,1 1 0,-1 0-1,0-1 1,1 1 0,-1 0 0,1 0 0,-1-1-1,1 1 1,-1-1 0,1 1 0,0-1 0,-1 1-1,1-1 1,0 1 0,-1-1 0,2 1 0,-1-1 66,-1-11 8,-1-11-8,-7-38 0,4 38-2,-1-37-1,5 56-75,0 0 1,0 0 0,1 0-1,-1-1 1,1 1-1,0 0 1,1-4-1,4-4-3374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27.838"/>
    </inkml:context>
    <inkml:brush xml:id="br0">
      <inkml:brushProperty name="width" value="0.05" units="cm"/>
      <inkml:brushProperty name="height" value="0.05" units="cm"/>
      <inkml:brushProperty name="color" value="#66CC00"/>
    </inkml:brush>
  </inkml:definitions>
  <inkml:trace contextRef="#ctx0" brushRef="#br0">1 1 10344,'0'0'2232,"31"73"-2056,-3-35 16,13 2-48,12-9 0,3-10-16,11-9 16,10-18-128,11-25 0,13-32-64,1-29 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0.726"/>
    </inkml:context>
    <inkml:brush xml:id="br0">
      <inkml:brushProperty name="width" value="0.05" units="cm"/>
      <inkml:brushProperty name="height" value="0.05" units="cm"/>
      <inkml:brushProperty name="color" value="#66CC00"/>
    </inkml:brush>
  </inkml:definitions>
  <inkml:trace contextRef="#ctx0" brushRef="#br0">0 997 4912,'0'0'3409,"5"-13"-3036,66-151 517,-35 83-462,-3-1 1,33-129 0,16-43 695,-71 225-428,16-60-1,-40 132 290,-21 202-684,-20 100-147,-45 55-2,78-337-93,-33 65 1,18-45 93,27-72 17,9-11-164,-1 0 1,1-1-1,0 1 1,0 0 0,0-1-1,0 1 1,0 0-1,0-1 1,-1 1-1,1-1 1,0 1 0,0 0-1,0-1 1,0 1-1,0 0 1,0-1 0,1 1-1,-1 0 1,0-1-1,0 1 1,0 0-1,0-1 1,0 1 0,0 0-1,1-1 1,-1 1-1,0 0 1,0-1-1,0 1 1,1 0 0,-1 0-1,0-1 1,0 1-1,1 0 1,-1 0 0,11-23 108,14-39 1,2-4-43,-11 37-21,1 1 1,25-32-1,-2 4-15,-19 27-13,30-32-1,-26 33 36,24-36-1,43-62 869,-67 84-419,2 7 42,-27 34-487,7-8 104,-6 9-97,-3 7 13,-3 10-53,1-1 1,1 1-1,0 0 1,-1 22-1,2-8-10,0-19-10,2 0 0,0 1 0,0-1 0,2 13 0,-1-19-8,0 0 1,1-1 0,-1 1-1,1-1 1,0 1-1,0-1 1,1 0 0,0 0-1,-1 0 1,7 8 0,-8-12-2,0 0 0,0 0 0,0-1-1,0 1 1,0 0 0,0-1 0,1 1 0,-1-1 0,0 1 0,0-1 0,0 0 0,0 1 0,1-1 0,-1 0 0,0 0 0,0 0-1,0 0 1,1 0 0,-1 0 0,0 0 0,0 0 0,0-1 0,1 1 0,-1 0 0,0-1 0,0 1 0,0-1 0,0 1 0,0-1-1,0 1 1,2-2 0,3-2 9,1-1 1,-1 1-1,9-10 0,-14 14-10,22-23 41,0-1 0,-2-1 0,-1-1 0,-1 0 0,-1-2 0,-2 0 0,24-54 0,-30 63 45,-3 17-36,-1 12-24,-3 4-23,-1 0 0,0 1 0,-1-1 1,-1 1-1,0-1 0,-1 1 0,-4 22 0,-1 38 33,8-60-8,1-9-5,-1-9 25,2-4-32,-1 1 1,1-1-1,1 1 1,-1 0-1,11-11 1,8-12 18,90-142 120,-99 151-110,2 1 0,30-29 0,-44 45-39,-1 2-4,0 0 0,0 0-1,0 0 1,0 0 0,0 0-1,0 1 1,0-1 0,0 0-1,0 1 1,1-1 0,-1 1-1,0-1 1,0 1 0,1-1-1,-1 1 1,2 0 0,-2 0-1,-1 0 1,1 0 0,0 0 0,0 0 0,-1 1 0,1-1 0,0 0-1,-1 1 1,1-1 0,-1 0 0,1 1 0,0-1 0,-1 1 0,1-1-1,-1 1 1,1-1 0,-1 1 0,1-1 0,-1 1 0,1 0 0,-1 0-1,3 4 8,-1 1-1,0 0 0,0-1 0,-1 1 0,2 9 1,-3-12-10,5 23 8,3 13 2,-2-1 1,1 43 0,-8-80-9,1-1 0,0 1 1,0 0-1,0-1 1,0 1-1,0-1 0,0 1 1,0-1-1,0 1 0,0-1 1,1 1-1,-1 0 1,0-1-1,0 1 0,0-1 1,1 1-1,-1-1 0,0 1 1,1-1-1,-1 0 0,0 1 1,1-1-1,-1 1 1,0-1-1,1 0 0,-1 1 1,1-1-1,-1 0 0,1 1 1,-1-1-1,1 0 1,-1 0-1,2 1 0,-1-1 2,1 0 0,0 0 0,-1-1 0,1 1 0,-1 0 0,1-1 0,0 1 0,-1-1 0,1 1 0,-1-1 0,3-1 0,5-4 14,-1 0 0,16-13 0,14-20 84,60-83-1,-93 115-92,12-19 41,-12 17-13,1 1-1,-1 0 1,9-7-1,-14 38 0,-2 0-49,2 0 0,1-1 0,0 1 0,2-1 0,0 1 0,2-1 0,13 40 0,-17-60 13,0 0 1,1 0 0,-1 0-1,0 0 1,1-1 0,-1 1-1,1 0 1,-1-1-1,1 1 1,0-1 0,0 1-1,0-1 1,0 0 0,0 0-1,0 0 1,0 0 0,0 0-1,0-1 1,0 1 0,0 0-1,1-1 1,-1 0-1,0 1 1,0-1 0,1 0-1,-1 0 1,0 0 0,0-1-1,1 1 1,-1-1 0,3 0-1,2 0 3,-1-1 0,0 0 0,0 0 0,0-1 0,0 1 0,0-1-1,0 0 1,-1-1 0,1 0 0,4-4 0,11-14 0,-2 0 0,0-1 0,-2-1 0,0-1 0,-2 0 0,-1-1 0,-1-1 0,-1 0-1,-1-1 1,7-30 0,-7 19 12,1 2-3,-3-1 0,-1 0 0,4-45 0,-10 52-3,1 1 26,-2-1 1,-1 1 0,-5-44-1,5 74-30,0-1 0,0 1 0,0-1 0,0 1 0,0-1 0,0 1 0,0 0 0,0-1 0,0 1 0,0-1 0,0 1 0,-1-1 0,1 1 0,0 0 0,0-1 0,0 1-1,0-1 1,-1 1 0,1 0 0,0-1 0,0 1 0,-1 0 0,1-1 0,0 1 0,-1 0 0,1-1 0,0 1 0,-1 0 0,1 0 0,-1-1 0,-6 13 31,-1 29-30,4-2-3,2-1 1,2 1-1,5 41 1,28 117-96,-26-161 66,27 96-144,-29-116 124,1-2-1,1 1 1,0-1 0,1 0 0,0-1-1,18 22 1,-24-33 43,0 0 0,0 0 1,0 0-1,0 0 0,0 0 0,0-1 0,1 1 1,-1-1-1,1 0 0,-1 0 0,1 0 0,-1 0 1,1 0-1,0 0 0,-1 0 0,1-1 0,5 1 0,-3-2-2,0 1 0,0-1 0,0 1 0,0-2 0,0 1 0,0 0 0,0-1 0,-1 0-1,7-3 1,2-3-3,-1 0 0,0 0 0,0-2-1,0 1 1,17-21 0,-13 12 11,-1-2 1,-1 1 0,-1-2-1,-1 1 1,-1-2 0,-1 0-1,0 0 1,6-27 0,-15 45 4,0-1 0,-1 1 1,0 0-1,0 0 0,0 0 1,-1-5-1,1 8-5,0 1-1,0-1 1,0 1 0,0-1-1,0 1 1,0-1 0,0 1-1,0-1 1,0 1 0,0-1 0,0 1-1,0-1 1,-1 1 0,1-1-1,0 1 1,0 0 0,-1-1-1,1 1 1,0-1 0,-1 1 0,1 0-1,0-1 1,-1 1 0,1 0-1,-1-1 1,1 1 0,0 0 0,-1 0-1,1-1 1,-1 1 0,1 0-1,-1 0 1,1 0 0,-1 0-1,1-1 1,-1 1 0,1 0 0,-1 0-1,1 0 1,-1 0 0,1 0-1,-1 0 1,1 0 0,-1 1-1,1-1 1,-1 0 0,1 0 0,-1 0-1,1 0 1,-1 1 0,1-1-1,0 0 1,-1 0 0,1 1-1,-1-1 1,1 0 0,0 1 0,-1-1-1,1 0 1,0 1 0,-1-1-1,1 1 1,-1 0 0,-7 8-1,-1 0 1,1 1 0,1 0-1,0 0 1,0 1 0,1 0-1,0 0 1,1 0-1,-6 20 1,6-14-17,1 0 1,0 0-1,1 1 0,1-1 0,0 1 1,2 22-1,0-32 5,2 1 0,-1 0-1,1 0 1,1 0 0,-1-1 0,1 1 0,1-1-1,0 0 1,0 0 0,0 0 0,1-1 0,0 1 0,9 9-1,-6-9-10,1 1 0,0-1 0,0-1 0,0 0 0,1 0 0,0 0 0,1-2 0,-1 1 0,18 5 0,-25-10 14,-1 0 1,1 0 0,0 0-1,0-1 1,0 0 0,-1 1-1,1-1 1,0 0 0,0 0-1,0-1 1,0 1 0,-1-1-1,1 1 1,0-1 0,0 0-1,-1 0 1,1 0 0,-1 0-1,1 0 1,-1-1 0,1 1-1,-1-1 1,0 0-1,1 0 1,-1 0 0,0 0-1,0 0 1,-1 0 0,1 0-1,0-1 1,-1 1 0,1 0-1,0-4 1,2 0-32,-1-1 0,0 0 0,-1 0-1,0-1 1,0 1 0,0 0 0,-1-1 0,0 1 0,-1-1 0,1 1 0,-2-13-1,-8-23-2541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1.029"/>
    </inkml:context>
    <inkml:brush xml:id="br0">
      <inkml:brushProperty name="width" value="0.05" units="cm"/>
      <inkml:brushProperty name="height" value="0.05" units="cm"/>
      <inkml:brushProperty name="color" value="#66CC00"/>
    </inkml:brush>
  </inkml:definitions>
  <inkml:trace contextRef="#ctx0" brushRef="#br0">1 38 10656,'0'0'976,"67"-35"-816,-40 35-72,9 6 16,3 4-48,5 3 16,2-7 0,2-6 0,-4-2-96,-10-6 8,-11-5-56,-15-1 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1.170"/>
    </inkml:context>
    <inkml:brush xml:id="br0">
      <inkml:brushProperty name="width" value="0.05" units="cm"/>
      <inkml:brushProperty name="height" value="0.05" units="cm"/>
      <inkml:brushProperty name="color" value="#66CC00"/>
    </inkml:brush>
  </inkml:definitions>
  <inkml:trace contextRef="#ctx0" brushRef="#br0">0 0 9144,'0'0'128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1.396"/>
    </inkml:context>
    <inkml:brush xml:id="br0">
      <inkml:brushProperty name="width" value="0.05" units="cm"/>
      <inkml:brushProperty name="height" value="0.05" units="cm"/>
      <inkml:brushProperty name="color" value="#66CC00"/>
    </inkml:brush>
  </inkml:definitions>
  <inkml:trace contextRef="#ctx0" brushRef="#br0">0 1 9240,'0'0'0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4.704"/>
    </inkml:context>
    <inkml:brush xml:id="br0">
      <inkml:brushProperty name="width" value="0.05" units="cm"/>
      <inkml:brushProperty name="height" value="0.05" units="cm"/>
      <inkml:brushProperty name="color" value="#66CC00"/>
    </inkml:brush>
  </inkml:definitions>
  <inkml:trace contextRef="#ctx0" brushRef="#br0">70 1073 6824,'0'0'1281,"-9"14"-913,1-2-259,0-1 16,1 0 0,0 0 0,1 0 0,0 1 0,1 0 0,-7 22 0,11-33-104,1 0 0,0 0 0,0 0 0,-1-1 0,1 1 0,0 0 0,0 0 0,0 0 0,0 0 1,0 0-1,0-1 0,0 1 0,0 0 0,1 0 0,-1 0 0,0 0 0,0-1 0,1 1 0,-1 0 0,0 0 0,1-1 0,-1 1 0,1 0 0,-1 0 0,1-1 0,-1 1 0,1-1 0,0 1 0,-1 0 0,1-1 1,0 1-1,-1-1 0,1 0 0,0 1 0,0-1 0,0 1 0,-1-1 0,2 0 0,2 1 22,-1-1 1,1 0-1,-1 0 1,1-1-1,-1 1 1,0-1-1,1 0 1,-1 1-1,5-3 1,13-6 29,-1-1 1,-1 0-1,0-1 1,-1-1-1,0-1 1,0-1-1,-1 0 1,-1-1-1,-1-1 0,26-33 1,-7 1 139,-1-2 0,49-102 0,-62 109-89,-1-2 1,-2 0 0,-3-1 0,11-55 0,-15 47 1,17-113 356,-26 147-373,0-1 0,-1 0 0,0 1 0,-2-1 0,-9-39 0,-13-24 473,23 84-568,1-1 1,0 1-1,0-1 1,0 1-1,0-1 1,0 1-1,-1-1 1,1 1-1,0-1 0,-1 1 1,1-1-1,0 1 1,-1-1-1,1 1 1,0 0-1,-1-1 1,1 1-1,-1 0 1,1-1-1,0 1 1,-1 0-1,1 0 1,-1-1-1,1 1 1,-1 0-1,1 0 1,-1 0-1,1 0 1,-2 0-1,1 0 6,0 0-1,0 0 1,0 1-1,0-1 0,0 1 1,0-1-1,0 1 1,0-1-1,0 1 0,1 0 1,-1-1-1,0 1 1,-1 1-1,-1 2 22,0 0-1,0 0 1,0 0 0,1 0-1,-5 9 1,-6 29 19,1 1-1,2 0 1,2 1 0,2 0-1,1 0 1,3 0 0,2 1-1,1-1 1,3 0 0,9 45-1,-6-55-46,71 286 84,-74-309-96,0 0 1,1 0 0,1 0 0,0 0 0,0-1 0,1 0-1,1-1 1,9 11 0,-11-14-1,0-1-1,0 1 1,0-2-1,1 1 1,-1-1-1,1 0 1,0 0-1,0 0 1,1-1-1,-1-1 1,1 1-1,-1-1 1,11 2 0,-13-4-1,0 0 0,0 0 0,-1-1 1,1 0-1,0 1 0,0-1 1,0-1-1,0 1 0,-1-1 1,6-2-1,47-27 61,-39 20-20,-6 3-17,0-1 1,0 0-1,-1-1 1,0 0-1,-1 0 0,0-1 1,-1-1-1,0 1 1,8-16-1,-8 12 13,-1 0 1,-1 0-1,0-1 0,-1 0 1,-1 0-1,0 0 0,4-32 0,-8 38-8,0 1 0,-1-1 0,0 0 0,0 0-1,-1 0 1,0 0 0,-1 1 0,0-1 0,-7-18-1,8 27-20,0 0 0,1-1 0,-1 1 0,0 0 0,0-1 0,0 1 0,0 0 0,0 0 0,-1 0 0,1 0 0,0 0 0,0 0 0,-1 0 0,1 1 0,0-1 0,-1 0 0,1 1 0,-1-1 0,1 1 0,-1-1 0,1 1 0,-1 0 0,1 0 0,-1 0 0,1-1 0,-1 1 0,0 1 0,1-1 0,-1 0 0,1 0 0,-1 1 0,1-1 0,-3 2 0,-1-1 2,0 1 0,0 1 1,0-1-1,1 1 0,-1 0 1,1 0-1,0 0 0,0 1 1,-4 4-1,-2 3-1,1 1 1,1 0-1,0 0 0,1 1 0,0 0 0,1 0 0,0 1 1,1-1-1,-5 26 0,7-28-17,1 1 0,0-1 0,1 1 0,1-1 1,-1 1-1,2 0 0,0-1 0,0 1 0,1-1 0,1 1 0,-1-1 0,2 0 0,4 11 0,-6-18-5,-1 0-1,1-1 1,0 1 0,0-1-1,1 1 1,-1-1-1,1 0 1,0 0-1,0 0 1,0 0-1,0-1 1,0 1-1,0-1 1,1 1-1,-1-1 1,1-1-1,0 1 1,-1 0-1,1-1 1,0 0-1,0 1 1,0-2-1,0 1 1,0 0-1,0-1 1,0 0-1,0 0 1,1 0-1,-1 0 1,0-1-1,7-1 1,1-2-3,0 0-1,-1 0 1,1-1 0,-1-1-1,0 1 1,-1-2 0,1 0-1,-1 0 1,11-11 0,91-94 57,15-14 91,-123 123-128,0-1 11,0 1 1,1-1-1,0 1 0,0 0 1,5-3-1,-9 6-11,0-1-1,-1 1 1,1 0-1,0-1 1,0 1-1,0 0 1,-1 0-1,1 0 0,0 0 1,0 0-1,-1 0 1,1 0-1,0 0 1,0 0-1,0 0 1,-1 0-1,1 1 1,0-1-1,0 0 1,-1 0-1,1 1 1,0-1-1,-1 1 1,1-1-1,0 0 1,-1 1-1,1 0 1,-1-1-1,1 1 1,-1-1-1,1 1 0,-1-1 1,1 1-1,-1 0 1,1-1-1,-1 1 1,0 0-1,1 0 1,-1-1-1,0 1 1,0 0-1,0 0 1,1-1-1,-1 1 1,0 1-1,2 13 25,1 0 0,-2-1 0,0 1 0,-1 0 0,-1 0 0,-2 15-1,-20 90 132,8-50 16,13-56-62,2-14-111,0 0 1,0 0-1,0 0 0,0 0 1,0 1-1,0-1 1,0 0-1,0 0 0,0 0 1,0 0-1,0 0 1,0 0-1,0 0 0,0 0 1,0 0-1,0 0 0,0 0 1,0 0-1,0 0 1,0 0-1,0 1 0,0-1 1,0 0-1,1 0 1,-1 0-1,0 0 0,0 0 1,0 0-1,0 0 0,0 0 1,0 0-1,0 0 1,0 0-1,0 0 0,0 0 1,0 0-1,0 0 1,0 0-1,0 0 0,0 0 1,0 0-1,0 0 0,0 0 1,1 0-1,-1 0 1,0 0-1,0 0 0,0 0 1,0 0-1,0 0 1,0 0-1,0 0 0,0 0 1,0 0-1,0 0 0,0 0 1,0 0-1,0 0 1,0 0-1,1 0 0,-1 0 1,0 0-1,0 0 1,0 0-1,0 0 0,0 0 1,0 0-1,0 0 1,14-21 238,-8 10-256,61-107 191,-34 56 19,2 2 0,74-95 1,-97 146-97,-12 8-96,0 1 0,1 0 0,-1 0 0,0 0 0,0 0 0,1 0 0,-1 0 0,0 1 0,0-1 0,1 0 0,-1 0 0,0 0 0,0 0 0,1 0 0,-1 0 0,0 0 0,0 0 0,0 1 0,1-1 0,-1 0 0,0 0 0,0 0-1,0 0 1,0 1 0,1-1 0,-1 0 0,0 0 0,0 0 0,0 1 0,0-1 0,0 1 0,5 28 94,-5-24-102,-3 113 105,0-87-78,2 0 0,1 0 0,2 0 0,6 43 0,-7-73-24,-1 1 1,0-1 0,0 0 0,1 1 0,-1-1-1,1 1 1,0-1 0,-1 0 0,1 1-1,0-1 1,0 0 0,0 0 0,0 0-1,0 1 1,0-1 0,0 0 0,0 0-1,0 0 1,0-1 0,1 1 0,-1 0-1,0 0 1,0-1 0,1 1 0,-1-1 0,1 1-1,-1-1 1,1 1 0,-1-1 0,1 0-1,-1 0 1,1 0 0,-1 0 0,1 0-1,-1 0 1,0 0 0,4-1 0,3-1-5,-1 0 0,1-1 1,0 0-1,-1 0 0,13-8 0,10-9 19,-1-1-1,-1-1 1,-1-2-1,0-1 0,-2-1 1,39-52-1,-55 63 11,-8 10 10,-5 8 0,-5 7-26,0 1-1,1 0 0,0 0 0,0 1 0,1 0 0,1 0 1,0 1-1,1 0 0,0 0 0,1 0 0,1 1 0,0-1 1,0 1-1,2 0 0,-1 21 0,2-30-11,1-1 0,-1 1 0,1 0-1,0 0 1,0-1 0,0 1 0,1-1 0,0 1 0,0-1 0,5 8-1,-6-10 1,0 0 0,0 0 0,0-1-1,0 1 1,1 0 0,-1-1 0,0 1-1,1-1 1,-1 0 0,1 1 0,0-1-1,0 0 1,-1 0 0,1 0-1,0 0 1,0-1 0,0 1 0,0 0-1,0-1 1,0 1 0,0-1 0,0 0-1,0 1 1,0-1 0,0 0 0,0 0-1,3-1 1,-4 0 2,0 1 1,0-1-1,0 0 1,0 0-1,0 0 0,0 1 1,0-1-1,0 0 0,-1 0 1,1 0-1,0-1 1,-1 1-1,1 0 0,0 0 1,-1 0-1,1 0 0,-1-1 1,0 1-1,0 0 1,1 0-1,-1-1 0,0 1 1,0 0-1,0 0 0,0-3 1,-2-34-10,-27-111 1,28 146 19,0 0 0,0-1-1,0 1 1,0 0 0,0 0-1,-1 0 1,1 0-1,-1 1 1,0-1 0,-3-4-1,4 6 32,1 9 24,2 42-29,13 73-1,0-11-50,-9-49-7,-1-26 3,-2 0-1,-1 0 1,-2 0-1,-2 0 1,-7 43-1,-13 15-44,18-82 57,-1-1 0,0 0 1,0 0-1,-1 0 0,-12 16 0,17-26 14,-1 0-1,0 1 1,0-1 0,0 0-1,0 0 1,-1-1-1,1 1 1,0 0-1,-1-1 1,1 0-1,-1 1 1,0-1-1,1 0 1,-1 0 0,0 0-1,0-1 1,1 1-1,-1-1 1,0 1-1,0-1 1,0 0-1,0 0 1,0 0-1,0-1 1,1 1-1,-1-1 1,0 1 0,0-1-1,1 0 1,-1 0-1,-3-2 1,-1 0 10,1 0-1,0-1 1,0 0 0,0 0 0,0-1-1,1 1 1,0-1 0,0 0 0,0-1 0,0 1-1,-6-11 1,7 10-2,0-1 0,1 0 0,-1 0-1,1 0 1,0 0 0,1 0 0,0 0 0,0-1-1,1 1 1,0-1 0,0 1 0,0-1 0,1 0 0,1 1-1,-1-1 1,1 0 0,0 1 0,1-1 0,0 1-1,0 0 1,0-1 0,1 1 0,0 0 0,1 1 0,7-13-1,1 1-3,1 0-1,1 1 0,0 1 0,1 0 0,22-17 1,91-61-91,-43 34 33,-41 26 20,0-2 0,58-64 0,-81 75 19,0-1 0,-2 0-1,-1-1 1,-1-1-1,24-54 1,-12 4 28,28-114 0,0-82 62,-28 127-46,-27 136-31,6-15 4,-12 28 6,-2 13-12,-39 384-45,34-260-8,-1 194-93,12-315 127,0-1 0,2 1 0,0-1 0,1 1 0,1-1-1,10 28 1,-14-44 17,1 1 1,-1-1-1,1 1 0,-1-1 0,1 1 0,0-1 0,0 0 0,0 1 0,0-1 0,0 0 0,0 0 0,0 0 0,0 0 1,0 0-1,0 0 0,1 0 0,-1 0 0,0 0 0,1-1 0,-1 1 0,1 0 0,-1-1 0,1 1 0,-1-1 0,1 0 1,-1 1-1,1-1 0,-1 0 0,1 0 0,-1 0 0,1 0 0,0 0 0,-1 0 0,1-1 0,-1 1 0,3-1 0,2-2 6,0 0-1,0-1 0,-1 1 0,0-1 0,0 0 0,0 0 0,0-1 0,4-5 0,9-11 13,-2 0 1,0-1-1,-2-1 0,-1 0 1,17-39-1,41-132 59,35-176 76,-92 317-91,-3-1 1,6-69-1,-18 106-2,0 16-17,-1 10-24,-1 68-40,10 121 0,0 19-42,-25 38-16,6-95 40,11-126 30,-3 15 105,8-60-61,1 1-1,10-17 1,3-6 1,16-48 32,-21 47-17,1 1-1,2 1 1,0 1-1,36-48 1,-49 75-40,-1 1 4,0-1 0,1 1 1,-1 0-1,1 0 0,0 0 1,0 0-1,0 1 0,1-1 1,-1 1-1,1 0 0,-1 0 1,1 0-1,4-2 0,-7 5-10,0-1-1,0 0 1,0 1-1,0-1 1,0 1-1,0 0 0,0-1 1,0 1-1,0 0 1,0-1-1,-1 1 1,1 0-1,0 0 1,0 0-1,-1 0 1,1-1-1,-1 1 0,1 0 1,-1 0-1,1 0 1,-1 1-1,1 0 1,1 3 7,6 10-2,-2 0 1,0 0-1,0 1 0,-2 0 0,5 22 1,4 84-7,-12-92-19,1 0 0,2 0-1,1-1 1,2 1 0,12 36-1,-12-51-1,-1 1 0,2-2 0,0 1-1,1-1 1,0 0 0,16 18-1,-23-31 15,1 1-1,-1 0 0,0 0 0,1-1 1,-1 1-1,1-1 0,-1 0 0,1 0 1,0 0-1,-1 0 0,1 0 0,0-1 1,0 1-1,0-1 0,-1 0 0,1 1 1,0-1-1,0-1 0,0 1 0,0 0 0,0-1 1,-1 1-1,1-1 0,0 0 0,-1 0 1,1 0-1,0 0 0,-1-1 0,1 1 1,-1-1-1,0 1 0,1-1 0,-1 0 1,0 0-1,0 0 0,3-4 0,43-69-1735,-45 70 692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8:37:35.113"/>
    </inkml:context>
    <inkml:brush xml:id="br0">
      <inkml:brushProperty name="width" value="0.05" units="cm"/>
      <inkml:brushProperty name="height" value="0.05" units="cm"/>
      <inkml:brushProperty name="color" value="#66CC00"/>
    </inkml:brush>
  </inkml:definitions>
  <inkml:trace contextRef="#ctx0" brushRef="#br0">1 0 13560,'0'0'336,"102"19"-96,-22 0-48,14 4-8,-4 8 56,4-6 8,0-8 24,9-15 8,-1-4-8,3-46 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694"/>
    </inkml:context>
    <inkml:brush xml:id="br0">
      <inkml:brushProperty name="width" value="0.05" units="cm"/>
      <inkml:brushProperty name="height" value="0.05" units="cm"/>
    </inkml:brush>
  </inkml:definitions>
  <inkml:trace contextRef="#ctx0" brushRef="#br0">106 1 4008,'0'0'12300,"-7"4"-12143,-24 13 4,29-15-123,-1 0 0,0 0 0,1 0 0,0 0 0,-1 1 0,1-1 0,0 0 0,0 1-1,0 0 1,1-1 0,-1 2 0,0-2 0,1 2 0,-2 3 0,-1 4 76,-2 2 80,1 1 0,-1 0 0,2 0 0,0 0 0,-2 21 0,6-31-162,0-1 0,0 0 1,-1 0-1,2 1 1,-1-1-1,0 0 0,1 1 1,0-2-1,-1 2 0,1-1 1,0 0-1,1 0 0,-1 0 1,0 0-1,1 0 1,0-1-1,0 1 0,0 0 1,0-1-1,0 1 0,0-1 1,1 0-1,-1 0 0,0 0 1,1 0-1,0 0 1,0 0-1,0-1 0,-1 0 1,2 1-1,-1-1 0,0 0 1,0-1-1,0 2 0,1-2 1,-2 0-1,2 1 1,-1-1-1,0 0 0,1 0 1,-1-1-1,0 1 0,4-2 1,-1 1 5,1-1 1,0 0 0,-1-1 0,0 1 0,0-1-1,-1 0 1,1 0 0,0-1 0,-1 0-1,0 0 1,1 0 0,7-10 0,-12 12-22,0 1-3,0 0 0,-1 0 0,1 0 0,0 1 0,0-2 0,0 2 0,-1-1 0,2 0 0,-2 1 1,2-1-1,-2 1 0,1-1 0,0 1 0,2-1 0,-2 2 10,1 0 1,-1 0 0,1 1 0,-1-1 0,0 0-1,1 1 1,-1-1 0,0 0 0,1 3 0,8 8-5,1-4 12,0 0 1,0-1-1,1 0 0,14 6 1,-20-10-3,0 0 0,0-1 1,0 0-1,1 0 1,-1-1-1,0 0 0,1 0 1,0-1-1,-1 1 0,10-2 1,-9 0 23,0-1 0,-1-1 0,1 1 1,-1-1-1,0 0 0,0 0 0,0-1 0,0 0 1,-1 0-1,1 0 0,6-6 0,-10 7-21,1 0-1,0 0 0,-1-1 0,0 1 0,0 0 1,0-1-1,-1 0 0,1 1 0,0-1 0,-1 0 1,0 1-1,1-7 0,0 2 24,-2-1 0,1 1 0,-1 0 0,-1-16 0,-1 13-1,1-5 73,-6-18 1,6 29-92,0 1 0,-1-1 0,1 0 0,-1 1 0,0-1 0,-1 1 0,0 0 0,-3-5 0,6 8-33,-1 1-1,1 0 1,-1-1-1,1 1 0,0-1 1,-1 1-1,1-1 1,-1 0-1,1 1 0,0 0 1,0-1-1,0 0 1,0 1-1,0-1 1,-1 0-1,1 1 0,0-1 1,0 0-1,0 1 1,0-1-1,0 0 0,0 1 1,1-1-1,-1 0 1,0-1-443,2 1 1,-2 0-1,1-1 1,0 2-1,0-2 1,0 1-1,1 0 1,1-1-1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4"/>
    </inkml:context>
    <inkml:brush xml:id="br0">
      <inkml:brushProperty name="width" value="0.05" units="cm"/>
      <inkml:brushProperty name="height" value="0.05" units="cm"/>
    </inkml:brush>
  </inkml:definitions>
  <inkml:trace contextRef="#ctx0" brushRef="#br0">0 71 4720,'0'0'10008,"5"-8"-9710,12-21-19,-15 26-219,-1 1 0,2 0 0,-1 0 1,0 0-1,0 0 0,0 0 0,1 1 0,0-1 0,-1 0 1,1 1-1,0 0 0,0-1 0,0 1 0,3 0 1,-2-1 19,-2 1-8,2 0 0,-2 0 0,2 0 1,-2 1-1,1 0 0,0-1 1,0 1-1,1 0 0,-2 0 0,2 0 1,-2 1-1,2-1 0,4 2 1,-6-1-45,0 0 1,-1-1 0,0 1 0,1 0-1,-2 0 1,2 0 0,-1 0 0,0 0 0,0 0-1,0 0 1,0 1 0,0-1 0,0 0-1,0 1 1,-1-1 0,1 0 0,0 1 0,-1-1-1,1 0 1,0 1 0,-1-1 0,0 1-1,0-1 1,0 1 0,0-1 0,0 1 0,0 0-1,0 2 1,-1 6 71,0-1 0,-1 1 0,-1-1 0,0 0 0,0 1-1,-1-1 1,0 0 0,-1-1 0,1 1 0,-2-1 0,1 0 0,-11 13 0,9-12 355,15-7 87,0-2-522,18 3 290,1 1 0,-1 1 0,32 11-1,26 6 880,-73-23-1354,-8 0-2451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5"/>
    </inkml:context>
    <inkml:brush xml:id="br0">
      <inkml:brushProperty name="width" value="0.05" units="cm"/>
      <inkml:brushProperty name="height" value="0.05" units="cm"/>
    </inkml:brush>
  </inkml:definitions>
  <inkml:trace contextRef="#ctx0" brushRef="#br0">1 20 4216,'0'0'17294,"6"-1"-17147,11-2 86,1-1 1,-1 2 0,34 0-1,-31 4-32,7 1 275,34 7-1,-52-9-338,0 1-1,0-2 1,9 1-1,19 1 278,-35-2-371,0 0 0,0 0 0,0 0 0,0 0 0,0-1 0,0 1 0,0 0 0,0-1-1,3-1 1,14-3 770,-19 5-806,0 0 0,0 0 1,0 0-1,0 0 0,1 0 1,-1 0-1,0-1 0,0 1 1,1 0-1,-1 0 1,0-1-1,0 1 0,0 0 1,0 0-1,0 0 0,0 0 1,0-1-1,0 1 1,0 0-1,0-1 0,0 1 1,1 0-1,-1 0 0,0 0 1,0 0-1,0-1 0,0 1 1,0 0-1,-1-1 1,1 1-1,0 0 0,0 0 1,0 0-1,0 0 0,0-1 1,0 1-1,0 0 0,0-1 1,0 1-1,0 0 1,0 0-1,-1 0 0,-4-11-4381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3.213"/>
    </inkml:context>
    <inkml:brush xml:id="br0">
      <inkml:brushProperty name="width" value="0.05" units="cm"/>
      <inkml:brushProperty name="height" value="0.05" units="cm"/>
      <inkml:brushProperty name="color" value="#AB008B"/>
    </inkml:brush>
  </inkml:definitions>
  <inkml:trace contextRef="#ctx0" brushRef="#br0">249 4 5120,'0'0'6570,"-11"-1"-6340,5 0-194,1 0-8,0 1 1,-1-1 0,1 1 0,-1 0-1,1 1 1,-1-1 0,1 1-1,0 0 1,-1 0 0,1 1 0,0 0-1,-8 3 1,-5 6 160,1 1 0,-30 27 0,21-18 3,21-16-109,-1 1 0,1-1 1,-1 1-1,-7 11 1,12-15-45,-1 1 0,1-1 0,0 0 0,0 0 0,0 1 0,0-1 0,0 1 0,0-1 0,0 0 0,1 1 0,0 0 1,-1-1-1,1 1 0,0-1 0,0 1 0,0-1 0,1 1 0,-1-1 0,1 4 0,1-1-5,-1 0 0,2 1 0,-1-1 0,0 0 0,1 0 0,0-1-1,0 1 1,0 0 0,1-1 0,0 0 0,0 0 0,0 0 0,0 0 0,0-1-1,1 1 1,0-1 0,-1 0 0,1-1 0,0 1 0,0-1 0,1 0 0,-1 0 0,0-1-1,1 1 1,-1-1 0,1 0 0,0-1 0,5 1 0,-2-1 74,0 0 0,0 0 0,0-1 0,-1 0 0,1-1 1,0 0-1,-1 0 0,1 0 0,-1-1 0,0-1 0,10-5 0,-6 4 161,-11 4-239,0 1 1,1-1 0,-1 0-1,0 1 1,1-1 0,-1 0 0,0 0-1,0 0 1,0 0 0,0 0-1,0 0 1,0 0 0,0 0 0,0 0-1,0 0 1,0-1 0,-1 1-1,1 0 1,0-2 0,2-2-2135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6"/>
    </inkml:context>
    <inkml:brush xml:id="br0">
      <inkml:brushProperty name="width" value="0.05" units="cm"/>
      <inkml:brushProperty name="height" value="0.05" units="cm"/>
    </inkml:brush>
  </inkml:definitions>
  <inkml:trace contextRef="#ctx0" brushRef="#br0">1 5 7432,'0'0'11703,"7"2"-11461,2 0-111,0 0 0,0 0 0,0-1-1,12 0 1,22-3 508,-27 0-280,23 2-1,-11 1-34,8 2 755,59-5 1,-69-2-496,8 0 144,-29-1-953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7"/>
    </inkml:context>
    <inkml:brush xml:id="br0">
      <inkml:brushProperty name="width" value="0.05" units="cm"/>
      <inkml:brushProperty name="height" value="0.05" units="cm"/>
    </inkml:brush>
  </inkml:definitions>
  <inkml:trace contextRef="#ctx0" brushRef="#br0">1 70 4216,'0'0'14481,"3"8"-14308,5 14 56,6 31-1,-2 32 659,-12-74-694,0-7 87,0-10 466,1-14-603,2-2 0,0 1 0,7-21 0,2-17 30,-11 54-159,0-1-1,0 1 1,0 0 0,1 0 0,0 0-1,0 0 1,0 0 0,1 1 0,-1-1-1,2 1 1,-1 0 0,0 0 0,1 0-1,-1 0 1,6-4 0,-7 7-14,-1 0 0,0 1 0,1-1 0,-2 1 0,2-1 0,-1 1 0,1 0 0,-1 0 0,1-1 0,-1 1 1,0 0-1,1 0 0,-1 0 0,0 0 0,1 1 0,-1-1 0,0 0 0,1 0 0,-1 1 0,0-1 0,0 1 0,1-1 0,-1 1 0,0 0 0,3 1 0,0 2-4,-1-1 21,1 0-1,-1 1 1,1 0-1,-1-1 1,0 1-1,0 0 1,0 1-1,-1-1 1,0 1-1,4 8 1,15 80 152,3-4 96,-6-27 301,-13-38 34,-5-24-319,0-13-4740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8"/>
    </inkml:context>
    <inkml:brush xml:id="br0">
      <inkml:brushProperty name="width" value="0.05" units="cm"/>
      <inkml:brushProperty name="height" value="0.05" units="cm"/>
    </inkml:brush>
  </inkml:definitions>
  <inkml:trace contextRef="#ctx0" brushRef="#br0">16 11 7936,'0'0'4904,"-2"9"-4314,-9 27-3,10-33-487,1 0 1,-1 0-1,1 0 1,0 0-1,0 0 1,0 0-1,0 0 1,1 0-1,-1 0 1,0 0-1,2 0 1,-2 0-1,2 0 1,-2-1-1,2 2 1,-1-2-1,1 1 1,-1 0-1,1-1 1,0 0-1,0 1 1,0-1-1,0 0 1,0 0-1,1 0 1,-1 0-1,0 0 1,4 1-1,-4-1 0,1-1-1,0 1 0,0-1 1,0 0-1,-1 1 0,2-2 1,-2 1-1,2 0 0,-1-1 1,0 1-1,0-1 1,0 1-1,1-1 0,-1 0 1,-1-1-1,2 1 0,-1-1 1,0 1-1,0-1 1,0 0-1,0 0 0,0 0 1,0-1-1,4-1 0,-5 1-32,-1 1-1,0-1 0,1 1 0,0-1 0,-1 0 1,0 0-1,0 0 0,0 0 0,0 0 0,0 0 0,-1 0 1,1 0-1,0 0 0,-1 0 0,1-1 0,-1 1 1,0 0-1,1 0 0,-1-1 0,-1-3 0,0-2 122,0 0 1,0-1-1,-7-15 0,8 22-146,0 0-1,-2-1 1,2 1 0,-1 0 0,0 0-1,0 0 1,0 0 0,-1 0 0,1 1-1,0-1 1,-1 1 0,0-1 0,1 0-1,-1 1 1,0 0 0,1-1 0,-1 1-1,0 0 1,0-1 0,0 2 0,0-1-1,-1 0 1,1 0 0,0 0-1,0 1 1,0 0 0,0 0 0,0-1-1,-1 1 1,1 0 0,-1 0 0,1 0-1,0 1 1,0-1 0,-4 2 0,-7 5 375,9-3-898,4-4 428,0 0 1,0 0 0,0 0 0,0 0 0,0 0 0,0 0 0,0 0 0,0 1 0,0-1 0,0 0 0,0 0-1,0 0 1,0 0 0,0 0 0,0 0 0,0 0 0,0 0 0,0 0 0,0 0 0,0 0 0,0 0 0,0 0-1,0 0 1,0 0 0,0 0 0,0 0 0,0 0 0,0 0 0,1 0 0,-1 0 0,0 0 0,0 1 0,0-1-1,0 0 1,0 0 0,0 0 0,0 0 0,0 0 0,0 0 0,0 0 0,0 0 0,0 0 0,0 0 0,0 0 0,0 0-1,0 0 1,0 0 0,0 0 0,0 0 0,0 0 0,0 0 0,1 0 0,-1 0 0,0 0 0,0 0 0,0 0-1,0-1 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09"/>
    </inkml:context>
    <inkml:brush xml:id="br0">
      <inkml:brushProperty name="width" value="0.05" units="cm"/>
      <inkml:brushProperty name="height" value="0.05" units="cm"/>
    </inkml:brush>
  </inkml:definitions>
  <inkml:trace contextRef="#ctx0" brushRef="#br0">52 93 5320,'0'0'3833,"-6"3"-3177,-31 12 671,36-15-1251,1 0 0,-1 0 0,1 0 0,0 0 0,0 0 1,0 0-1,-1 0 0,1 0 0,-1 1 0,1-1 0,0 0 0,0 1 1,0-1-1,-1 0 0,1 0 0,-1 0 0,1 0 0,0 1 1,0-1-1,0 0 0,0 1 0,0-1 0,-1 0 0,1 0 0,0 1 1,0-1-1,0 1 0,0-1 0,-1 0 0,1 0 0,0 0 1,0 1-1,0-1 0,0 1 0,0-1 0,0 0 0,0 0 0,0 1 1,0-1-1,1 1 0,-1-1 0,0 1 0,1 0 51,-1-1-1,1 2 1,0-2-1,-1 1 1,1 0-1,0-1 1,-1 1-1,1 0 0,0-1 1,0 1-1,0 0 1,-1-1-1,2 1 1,6 2 175,-1 0 1,1-1-1,0 0 1,0 0-1,1-1 1,-1 0-1,1 0 1,-2-1-1,1 0 1,1-1-1,-1 1 1,1-2-1,-1 1 1,15-6-1,-21 7-234,0-1-1,1-1 1,-1 1-1,1 0 1,-1-1-1,0 0 1,0 1 0,0-1-1,0 0 1,0 0-1,-1 0 1,1 0 0,-1 0-1,1 0 1,-1-1-1,0 1 1,1 0-1,-2-1 1,1 1 0,0-1-1,0 1 1,0-1-1,-1 0 1,0 1-1,0-1 1,0 0 0,0 1-1,0-1 1,0 1-1,0-1 1,0 0-1,-1 1 1,0 0 0,0-1-1,0 0 1,1 1-1,-2 0 1,1-1 0,0 1-1,-3-5 1,0 3-23,1 1 0,0-1 1,-1 1-1,0 0 1,0 0-1,0 0 1,0 0-1,0 0 0,0 1 1,-1 0-1,-6-2 1,8 2-27,1 2 1,-1-1 0,0 0-1,0 1 1,0 0 0,0-1 0,0 1-1,1 0 1,-2 1 0,2-1-1,-1 0 1,0 1 0,0 0-1,1-1 1,-1 1 0,0 0-1,1 0 1,-1 0 0,0 1 0,-4 2-1,1 1 16,0 0 0,1 0 0,-1 0 1,1 1-1,-7 10 0,9-12-16,1 0 1,0 0-1,0 1 0,0-1 1,1 0-1,-1 1 1,1-1-1,0 0 0,0 1 1,0 8-1,0 0 71,1 1 0,1-1 0,0 1-1,4 16 1,-3-23-33,0 0-1,0-1 1,1 1-1,0 0 1,0-1 0,0 0-1,1 0 1,0 0-1,9 11 1,-9-13 14,1 1 0,0 0-1,0-1 1,0 0 0,1 0 0,-1-1 0,1 1-1,0-1 1,0 0 0,0 0 0,0-1 0,0 0 0,1 0-1,-1 0 1,0-1 0,14 1 0,-2-1 69,-8 0-31,-1-1 1,13 0 0,-4-2-111,5 0 468,-7-5-4543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0"/>
    </inkml:context>
    <inkml:brush xml:id="br0">
      <inkml:brushProperty name="width" value="0.05" units="cm"/>
      <inkml:brushProperty name="height" value="0.05" units="cm"/>
    </inkml:brush>
  </inkml:definitions>
  <inkml:trace contextRef="#ctx0" brushRef="#br0">1 23 8040,'0'0'12167,"7"-4"-11800,20-10-16,-25 13-300,-1 1 1,0-1-1,1 0 1,-1 1-1,0 0 0,1 0 1,-1-1-1,0 1 1,1 0-1,-1 0 1,0 0-1,1 0 1,-1 0-1,0 0 1,1 1-1,-1-1 1,0 0-1,1 0 1,-1 1-1,0 0 0,1-1 1,-1 1-1,0 0 1,1-1-1,-2 1 1,2 0-1,-1-1 1,0 2-1,0-2 1,0 2-1,-1-2 1,2 2-1,-2-1 1,1 0-1,0 0 0,-1 0 1,1 1-1,0-1 1,0 2-1,-1 1 20,0 0-1,0 0 0,0 0 1,0 0-1,0 0 1,0 0-1,-1 0 0,-1 5 1,-12 32 405,7-22-212,4-9-125,-3 10 260,6-20-380,0 1-1,0 0 0,0 0 0,0 0 0,0 0 0,0 0 0,0-1 0,0 2 0,1-2 1,-1 1-1,1 0 0,-1 0 0,0 0 0,1-1 0,0 1 0,-1 0 0,0-1 0,1 1 1,0 0-1,-1-1 0,2 2 0,2 2 43,1 0-1,0-1 1,-1 0 0,2 0 0,-1 1 0,-1-2-1,2 1 1,0-1 0,-1 0 0,1 0 0,-1 0-1,1-1 1,0 0 0,7 0 0,-2-1 176,0 0 0,16-4 0,-22 4-140,4 0 25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1"/>
    </inkml:context>
    <inkml:brush xml:id="br0">
      <inkml:brushProperty name="width" value="0.05" units="cm"/>
      <inkml:brushProperty name="height" value="0.05" units="cm"/>
    </inkml:brush>
  </inkml:definitions>
  <inkml:trace contextRef="#ctx0" brushRef="#br0">0 67 4512,'0'0'17394,"7"0"-17235,60 3 377,-56-3-337,1 0-1,17-3 1,15-1 115,32 6 130,-63-1-336,22-3 0,-23 1-37,0 0 0,15 2 1,-2 1 61,-1-1 1,-1-1 0,2 0 0,37-8 0,-30 4 39,1 2-1,63 3 1,-12 0 8,101-16 273,-106 7-154,-44 6 59,41-8-1,-70 9-258,10-2 140,-15 3-230,-1 0-1,1 0 0,-1 0 1,0 0-1,0 0 0,1 0 1,-1 0-1,0 0 1,1-1-1,-1 1 0,0 0 1,0 0-1,1-1 0,-1 1 1,0 0-1,1 0 1,-1 0-1,0 0 0,0-1 1,0 1-1,0 0 0,1-1 1,-1 1-1,0 0 1,0 0-1,0-1 0,1 1 1,-1 0-1,0-1 0,0 1 1,0 0-1,0 0 1,0-1-1,0 1 0,0-1 1,0 1-1,0 0 0,-2-2-225,0 2 0,1-1 0,0 0 0,-1 1 0,0-1 0,0 0 0,0 1 0,1 0 0,-1 0 0,0 0 0,1-1 0,-4 2 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2"/>
    </inkml:context>
    <inkml:brush xml:id="br0">
      <inkml:brushProperty name="width" value="0.05" units="cm"/>
      <inkml:brushProperty name="height" value="0.05" units="cm"/>
    </inkml:brush>
  </inkml:definitions>
  <inkml:trace contextRef="#ctx0" brushRef="#br0">44 0 5320,'0'0'14321,"-6"3"-14128,0-1-149,5-1-32,-1-1-1,1 1 0,0-1 0,-1 1 0,0 0 0,1-1 0,0 1 1,-1 0-1,1 0 0,0 0 0,-1 0 0,1 0 0,0 1 0,-1-1 1,2 0-1,-2 1 0,2-1 0,-1 0 0,0 1 0,0-1 0,0 0 1,1 1-1,-1-1 0,1 1 0,-1 0 0,1 2 0,-3 53 465,6 68 0,-1-101-360,12 128 880,-12-141-838,1 7 125,-3-17-264,0-1-1,0 1 1,0-1 0,1 1 0,-1-1-1,0 1 1,-1-1 0,1 1-1,0-1 1,0 1 0,0-1-1,0 1 1,0-1 0,-1 1-1,1-1 1,0 0 0,0 1-1,0 0 1,-1-1 0,1 0 0,-1 1-1,1 0 1,-3 2 295,2-2-302,-1-5-197,-2-2-3112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3"/>
    </inkml:context>
    <inkml:brush xml:id="br0">
      <inkml:brushProperty name="width" value="0.05" units="cm"/>
      <inkml:brushProperty name="height" value="0.05" units="cm"/>
    </inkml:brush>
  </inkml:definitions>
  <inkml:trace contextRef="#ctx0" brushRef="#br0">0 0 6632,'0'0'8800,"7"1"-8424,15 1-121,5 2 202,0-2-1,32-1 1,22-2 346,-48 1-36,33-3 0,-39 2 63,-16 1-2809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4"/>
    </inkml:context>
    <inkml:brush xml:id="br0">
      <inkml:brushProperty name="width" value="0.05" units="cm"/>
      <inkml:brushProperty name="height" value="0.05" units="cm"/>
    </inkml:brush>
  </inkml:definitions>
  <inkml:trace contextRef="#ctx0" brushRef="#br0">35 75 4912,'0'0'9424,"-6"3"-9055,-19 9-25,22-13 332,5-4-383,5-4-40,-7 9-227,7-8 129,0 2 1,1-1-1,-1 1 0,2 0 1,-1 0-1,1 1 1,-1 0-1,17-5 0,-13 4 23,-7 4-69,0 0 0,1 1 0,0 0 0,-1-1-1,1 2 1,-1-1 0,1 1 0,-1 0 0,11 1 0,-15-1-92,0 0 0,0 1 1,0-1-1,0 1 0,0-1 0,0 0 0,0 1 0,0 0 1,0-1-1,-1 0 0,1 1 0,0 0 0,0-1 0,0 1 0,-1 0 1,1 0-1,-1 0 0,1-1 0,0 2 0,-1-2 0,0 2 1,1-2-1,-1 1 0,1 0 0,-1 0 0,0 0 0,0 0 1,0 0-1,1 1 0,0 3 23,-1 0 1,0 0-1,0 0 1,0 0-1,0 5 0,-2 0 18,0 0 0,-1 1-1,1-1 1,-2 0 0,0 0-1,-8 13 1,-37 54 349,21-34-114,19-31-184,7-10-69,1 0-1,-1 0 1,1 0-1,-1 1 1,0-1-1,2 1 1,-2-1-1,1 1 1,-1 3-1,2-6-28,0 0-1,0 1 1,0 0-1,0-1 0,0 0 1,1 1-1,-1-1 1,0 1-1,0-1 0,0 0 1,0 1-1,0 0 1,0-1-1,1 0 0,-1 0 1,1 1-1,-1-1 1,0 1-1,0-1 1,1 0-1,-1 0 0,1 1 1,-1-1-1,0 0 1,0 1-1,2-1 0,12 5 82,-9-3-63,56 14 164,-45-13-156,0 1 0,-1 0 0,1 2 0,-2-1 0,29 16 1,-39-18-35,0 1 1,0-1-1,0 1 1,0 0-1,0 0 1,-1 0-1,1 0 1,-1 1-1,0 0 1,-1-1-1,1 2 1,-1-2-1,0 2 1,0-1-1,1 7 1,-3-9-1,0-1 1,0-1-1,0 2 0,0-1 1,-1 0-1,1 1 1,-1-1-1,1 0 0,-2 0 1,2 0-1,-1 0 1,0 0-1,-1 0 1,1 0-1,0 0 0,-1 0 1,1-1-1,-3 4 1,-1-1 20,1 0 1,-1 0 0,0-1 0,0 0-1,-9 6 1,7-7 10,0 1 0,0 0-1,0-1 1,0-1 0,-15 2 0,-37-1 237,41-2-91,0 0 0,-21 4 0,11-1 31,25-2-400,4-1 41,4 0-3087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5"/>
    </inkml:context>
    <inkml:brush xml:id="br0">
      <inkml:brushProperty name="width" value="0.05" units="cm"/>
      <inkml:brushProperty name="height" value="0.05" units="cm"/>
    </inkml:brush>
  </inkml:definitions>
  <inkml:trace contextRef="#ctx0" brushRef="#br0">1 0 6128,'0'0'9553,"2"7"-9124,7 30 375,5 55 0,33 234 1888,-41-300-2193,9 29 1,-12-37 237,-4-17-247,0-11-477,0 1-2909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3.754"/>
    </inkml:context>
    <inkml:brush xml:id="br0">
      <inkml:brushProperty name="width" value="0.05" units="cm"/>
      <inkml:brushProperty name="height" value="0.05" units="cm"/>
      <inkml:brushProperty name="color" value="#AB008B"/>
    </inkml:brush>
  </inkml:definitions>
  <inkml:trace contextRef="#ctx0" brushRef="#br0">87 1 10344,'0'0'1924,"2"13"-1744,3 23-98,-2 0 0,-2-1 0,-2 1 0,-4 38 0,-41 160 404,5-35 747,39-191-1027,1-7-168,1 0-1,0-1 1,-1 1-1,1-1 1,0 1 0,0-1-1,0 1 1,0 0-1,-1-1 1,1 1-1,0 0 1,0-1 0,0 1-1,0-1 1,0 1-1,1 0 1,-1-1 0,0 1-1,0-1 1,0 1-1,0 0 1,1 0 0,5-8 531,-4 3-448,25-32 240,1 1-1,1 1 1,53-45 0,-51 49-129,-25 24-198,-2 2 17,0 0 1,0 1-1,0-1 0,1 1 0,7-5 1,-11 7-40,0 1 0,0 0 0,0-1 0,0 1 0,0 0 0,0-1 0,0 1 0,0 0 0,0 0 0,0 0 0,0 0-1,0 0 1,0 0 0,0 0 0,0 1 0,0-1 0,0 0 0,0 0 0,0 1 0,0-1 0,0 1 0,0-1 0,0 1 0,0-1 0,0 1 0,-1 0 0,1-1 0,0 1 0,0 0 0,-1-1 0,1 1 0,0 0 0,-1 0 0,1 0 0,0 1 0,4 7 25,0 0 0,-1 1 0,0-1 0,-1 1 1,0-1-1,0 1 0,1 12 0,5 76 109,-4-32 26,-7-50-107,2-14-42,-1 0 0,1 0 1,0-1-1,-1 1 0,1 0 0,0 0 0,0 0 0,0 0 0,0-1 0,1 1 0,0 2 0,-1-4-18,0 0 0,0 0 0,1 0-1,-1 0 1,0 0 0,1 0-1,-1 0 1,0 0 0,0-1 0,1 1-1,-1 0 1,0 0 0,0 0-1,1 0 1,-1-1 0,0 1 0,0 0-1,1 0 1,-1-1 0,0 1 0,0 0-1,0 0 1,0-1 0,0 1-1,1 0 1,-1-1 0,0 1 0,0 0-1,0 0 1,0-1 0,0 1-1,0 0 1,0-1 0,0 1 0,0-1-1,2-9-2524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6"/>
    </inkml:context>
    <inkml:brush xml:id="br0">
      <inkml:brushProperty name="width" value="0.05" units="cm"/>
      <inkml:brushProperty name="height" value="0.05" units="cm"/>
    </inkml:brush>
  </inkml:definitions>
  <inkml:trace contextRef="#ctx0" brushRef="#br0">255 0 10248,'0'0'1285,"-7"11"-954,-111 130 1598,70-93-799,-30 34 2108,78-82-3188,0 0 0,0 1 1,0-1-1,-1 1 0,1-1 0,-1 0 1,1 1-1,0-1 0,0 1 0,0-1 1,0 0-1,-1 1 0,1-1 0,0 1 1,0-1-1,0 0 0,0 1 0,0 0 1,0-1-1,0 0 0,0 1 0,0 0 1,7 6 650,-1-3-678,9 12 220,0 0 1,0 0-1,21 35 1,-22-31 44,1 0-1,28 30 1,-39-47-379,3 4 295,1 1 1,0-1-1,1-1 1,13 9-1,-21-14-294,1 0 0,0 0-1,0 0 1,0 0 0,0-1 0,0 1-1,0 0 1,0-1 0,0 0-1,0 0 1,0 1 0,0-1 0,0 0-1,0 0 1,0-1 0,0 1-1,0 0 1,0 0 0,0-1 0,0 0-1,0 1 1,0-1 0,0 0-1,0 0 1,-1 0 0,1 0 0,0 0-1,0-1 1,2-2 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7"/>
    </inkml:context>
    <inkml:brush xml:id="br0">
      <inkml:brushProperty name="width" value="0.05" units="cm"/>
      <inkml:brushProperty name="height" value="0.05" units="cm"/>
    </inkml:brush>
  </inkml:definitions>
  <inkml:trace contextRef="#ctx0" brushRef="#br0">20 1 4720,'0'0'10809,"-3"11"-10370,2-5-370,-3 5 84,0 1-1,2 1 1,0-1 0,-1 24 0,10 86 950,-3-79-733,2 6 93,-2-27-35,0 29 1,-1-17 139,-3-29-428,2 1 0,-2-1 0,0 1 0,0-1 0,0 1 0,0-1 0,0 0 0,-2 0 0,-1 11 0,3-16-130,0 0-1,0 0 1,0 0-1,0 1 1,0-1 0,0 0-1,-1 0 1,1 1 0,0-1-1,0 0 1,-1 0-1,1 0 1,0 0 0,0 0-1,0 0 1,0 0 0,0 0-1,-1 0 1,1 0-1,0 1 1,-1-1 0,1 0-1,0 0 1,0 0 0,0 0-1,0 0 1,-1 0-1,1 0 1,0 0 0,-1 0-1,1 0 1,0-1-1,0 1 1,0 0 0,0 0-1,-1 0 1,1 0 0,0 0-1,-1 0 1,1 0-1,0 0 1,0 0 0,0 0-1,0-1 1,0 1 0,0 0-1,0 0 1,-1-1-1,-8-9-2471,8 9 1398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8"/>
    </inkml:context>
    <inkml:brush xml:id="br0">
      <inkml:brushProperty name="width" value="0.05" units="cm"/>
      <inkml:brushProperty name="height" value="0.05" units="cm"/>
    </inkml:brush>
  </inkml:definitions>
  <inkml:trace contextRef="#ctx0" brushRef="#br0">1 29 8432,'0'0'4317,"7"-5"-3722,-3 2-515,-1 1-1,1-1 1,0 1 0,0 0 0,0 0 0,0 0 0,0 0 0,0 1 0,0 0 0,0 0 0,1 0 0,-1 1-1,1-1 1,-1 1 0,8 0 0,173 25 2827,-117-14-1677,-42-7-767,-11-1 295,0 0 0,17-1-1,-31-2-334,-2-3-424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19"/>
    </inkml:context>
    <inkml:brush xml:id="br0">
      <inkml:brushProperty name="width" value="0.05" units="cm"/>
      <inkml:brushProperty name="height" value="0.05" units="cm"/>
    </inkml:brush>
  </inkml:definitions>
  <inkml:trace contextRef="#ctx0" brushRef="#br0">3 115 7736,'0'0'5074,"7"0"-4510,12-3-1,1-1 0,-1-1-1,22-7 1,-38 10-433,1 1 0,-2 0 0,1-1 1,0 0-1,0 1 0,0-1 0,-1 0 0,0 0 1,1 0-1,-1 0 0,2-4 0,-2 5-62,-2 0 0,1-1-1,0 1 1,-1-1 0,1 1 0,-1-1 0,1 0-1,-1 1 1,0 0 0,0-1 0,0 0 0,0 0-1,0 1 1,0-1 0,0 1 0,0-1 0,0 0-1,0 1 1,-1-1 0,0 1 0,1-1 0,0 0 0,-2 1-1,0-3 1,2 3-22,-2-1-1,2 1 0,-2-1 1,1 0-1,0 1 1,0 0-1,-1-1 1,1 0-1,0 1 1,-1 0-1,0 0 0,1 0 1,-1 0-1,1 0 1,-1 0-1,0 0 1,-3 0-1,2 0 4,0 1-1,0 0 1,1-1-1,-2 1 1,2 0 0,-2 1-1,2-1 1,-1 0-1,0 0 1,-5 3 0,3-1-11,0 0-1,0 0 1,0 1 0,0-1 0,1 1 0,0 0 0,-1 0 0,1 0 0,0 1 0,0-1 0,1 1-1,-6 8 1,7-8-14,0-1-1,0 1 0,0-1 1,0 1-1,1 0 1,0 0-1,0 0 0,0-1 1,1 1-1,-1 0 0,1 0 1,0 0-1,0 0 0,0 0 1,1 0-1,-1 0 0,1 0 1,0 0-1,0 0 1,0 0-1,1 0 0,-1-1 1,1 1-1,0-1 0,0 0 1,0 1-1,5 5 0,-1-2 62,1 1 0,0-2 0,0 1 0,1-1 1,0 0-1,0 0 0,1-1 0,-1 0 0,1-1 0,12 5 0,-16-7-4,0-1 1,0 1 0,1-2-1,0 2 1,-1-2 0,0 0-1,1 0 1,0 0 0,-1 0-1,0-1 1,1 0 0,-1 0-1,11-4 1,-10 3-386,0-1-1,1 0 0,-1-1 1,0 1-1,0-1 0,0 0 1,-1-1-1,0 1 1,9-10-1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0"/>
    </inkml:context>
    <inkml:brush xml:id="br0">
      <inkml:brushProperty name="width" value="0.05" units="cm"/>
      <inkml:brushProperty name="height" value="0.05" units="cm"/>
    </inkml:brush>
  </inkml:definitions>
  <inkml:trace contextRef="#ctx0" brushRef="#br0">0 0 3808,'0'0'11753,"1"11"-11362,-1 3-268,1 2 69,0 1 1,5 20 0,12 39 548,5 23 48,-6-4-91,10 71 822,-28-146-814,-2-14 64,2-6-748,1 0 0,0 0 0,0 0 1,-1-1-1,1 1 0,-1 0 0,1-1 0,0 1 0,0 0 0,0 0 0,-1 0 0,1-1 0,0 1 0,-1-1 0,1 1 0,0 0 0,0 0 0,0-1 0,0 1 0,0-1 1,0 1-1,-1-1 0,0-4 53,-1 1 1,1-1 0,0 0 0,0 0-1,1 0 1,-1-8 0,4-32 159,-2 31-135,-1 4-55,2 1 1,0 0-1,0-1 1,1 1-1,0 1 1,1-2-1,-1 2 0,2-1 1,7-12-1,-4 10-17,0 0-1,1 1 0,-1 0 0,2 1 1,0 0-1,13-10 0,-18 16-29,0-1-1,1 1 1,-1 0-1,1 1 0,-1 0 1,1 0-1,11-2 1,-15 3-4,0 1 0,1 0 1,-1 0-1,1 0 1,-1-1-1,1 2 0,-1-1 1,1 0-1,-1 0 1,0 1-1,1-1 0,-1 0 1,1 2-1,-1-2 1,0 1-1,0 0 0,0 1 1,0-1-1,0 0 0,0 1 1,3 2-1,-3-2 4,-2-1 0,1 1 0,0-1 0,0 1 0,0 0 0,-1 0 0,0-1 0,1 1 0,0-1 0,-1 1 0,0 0 0,0 0 0,0 0 0,0 0 0,0-1 0,0 1-1,0 0 1,-1-1 0,1 1 0,-1 0 0,1 0 0,-2 2 0,-1 3 7,0 0-1,0 0 0,-9 11 1,9-13 8,0 0-1,-1-1 1,0 1-1,0-1 1,0 0 0,-1 0-1,0-1 1,1 1-1,-1-1 1,0 0 0,0 0-1,-10 3 1,4-2 26,7-2 0,-1 0-1,0 0 1,0-1-1,0 0 0,0 0 1,0-1-1,-5 1 1,15 6 13,-1-1 0,2 1 1,6 7-1,3 1-28,2-2 1,20 15 0,17 14 61,-42-31 4,0-2 0,17 11 1,-26-17-25,-2-2 118,-1-7-149,0 6-42,-2-24-88,-1-9-3270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1"/>
    </inkml:context>
    <inkml:brush xml:id="br0">
      <inkml:brushProperty name="width" value="0.05" units="cm"/>
      <inkml:brushProperty name="height" value="0.05" units="cm"/>
    </inkml:brush>
  </inkml:definitions>
  <inkml:trace contextRef="#ctx0" brushRef="#br0">21 68 8032,'0'0'6897,"-4"-6"-6388,-12-21-3,16 27-483,0-1 0,0 1 1,0-1-1,0 1 0,0-1 1,0 1-1,0-1 1,0 1-1,-1-1 0,1 1 1,1-1-1,-1 1 1,0-1-1,0 1 0,0 0 1,0-1-1,0 0 1,0 1-1,0 0 0,0-1 1,1 0-1,-1 1 1,0 0-1,1-1 0,-1 1 1,0-1-1,0 1 1,1 0-1,-1 0 0,1-1 1,-1 1-1,0-1 1,1 1-1,0 0 0,-1 0 1,1-1-1,2 0 119,-1-1-26,0 0 0,0 0-1,0 1 1,1 0-1,-1-1 1,1 1-1,-1 0 1,1 0-1,-1 0 1,1 0-1,0 0 1,-1 1-1,1 0 1,0-1-1,-1 1 1,1 0-1,0 0 1,0 0-1,0 1 1,-1-1-1,1 0 1,0 1-1,-1 0 1,1 0-1,4 2 1,-4-1-27,0 0-1,0 0 1,0 0 0,0 0-1,0 0 1,-1 1 0,1 0-1,-1-1 1,0 1 0,0 0-1,0 0 1,0 0 0,0 0 0,0 0-1,-1 0 1,0 1 0,1 0-1,-1-1 1,1 7 0,-1-4-5,-1 0-1,0 1 1,0 0 0,0-1 0,-1 0 0,0 1 0,0-1 0,-1 1 0,1-1 0,-2-1 0,1 2 0,-1-2 0,1 1-1,-2 0 1,-5 8 0,2-1 143,-2 3 286,26-10-99,-5-2-292,1 0 0,-1-2 1,17 2-1,21 4 350,-29 1-264,-14-5-3459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2"/>
    </inkml:context>
    <inkml:brush xml:id="br0">
      <inkml:brushProperty name="width" value="0.05" units="cm"/>
      <inkml:brushProperty name="height" value="0.05" units="cm"/>
    </inkml:brush>
  </inkml:definitions>
  <inkml:trace contextRef="#ctx0" brushRef="#br0">60 1 3312,'0'0'5622,"-6"7"-5396,-2 3-131,5-4 10,-2-1-1,1-1 1,0 1-1,-1 0 1,-5 3-1,3-3 333,6-5-368,1 0 1,0 0-1,-1 0 1,1 1-1,-1-1 1,1 0-1,0 0 1,0 0-1,-1 0 1,1 1-1,-1-1 1,1 1-1,0-1 1,0 0-1,-1 0 1,1 1-1,-1-1 1,1 1-1,0-1 1,0 0-1,0 1 1,0 0-1,0-1 1,0 0-1,0 0 1,-1 1-1,1 0 0,0-1 1,0 0-1,0 2 1,17-2 1273,49 2 283,-23-3-344,85 8 0,-14 2-581,-20-3-254,-50-2-125,-2-2 0,1-2 0,49-6 0,19 1 198,-38 2-312,5 0-33,-10-1-9,8 0 89,258-16 250,-250 22-411,-43 1 103,55-5 0,-70 1-116,-16 0-41,1 0 0,0 0 0,0 0 0,-1-1 0,14-5 1,-21 6-1218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3"/>
    </inkml:context>
    <inkml:brush xml:id="br0">
      <inkml:brushProperty name="width" value="0.05" units="cm"/>
      <inkml:brushProperty name="height" value="0.05" units="cm"/>
    </inkml:brush>
  </inkml:definitions>
  <inkml:trace contextRef="#ctx0" brushRef="#br0">1 53 10176,'0'0'4089,"2"7"-3733,2 11-193,7 29 1018,8 77 0,-11-79 368,-4-66-851,0 6-578,6-55 333,4-30 124,-12 92-508,0 0-1,0 0 0,1 1 0,0-1 1,0 1-1,1-1 0,0 1 0,0 1 1,7-8-1,-10 13-58,-1 0 1,1 1-1,0-1 0,-1 0 1,2 1-1,-2 0 0,1-1 1,0 1-1,0-1 0,0 1 1,0 0-1,0 0 0,0 0 1,0 0-1,0 0 0,0-1 1,0 1-1,0 1 0,0-1 1,0 0-1,0 0 0,0 0 1,0 0-1,-1 0 0,2 1 1,-2-1-1,2 1 0,-2-1 1,1 0-1,0 1 0,0 0 1,0-1-1,-1 1 0,1 0 1,1 1-1,3 2 14,0 2 0,0-1 1,7 11-1,-8-12-5,0 4 3,0-1 1,0 0-1,-1 1 1,5 10-1,-6-11 18,2 1 0,-2-1 0,2 0-1,0 0 1,5 7 0,-8-14-33,-1 0 1,1 1-1,0-1 1,-1 0 0,1 1-1,0-1 1,-1 0 0,1 0-1,0 0 1,0 0-1,0 0 1,-1 0 0,1 0-1,0 0 1,-1 0-1,1 0 1,0 0 0,-1-1-1,1 1 1,0-1 0,-1 1-1,1 0 1,0 0-1,-1-1 1,1 1 0,-1-1-1,2 0 1,18-13 113,17-23 55,-29 27-109,2 0 0,0 1-1,0 0 1,1 0 0,15-9-1,-24 17-54,-1 0 0,1 1 0,-1-1 0,1 0 0,-1 1-1,1-1 1,-1 0 0,1 1 0,0 0 0,0-1 0,-1 1-1,1 0 1,-1 0 0,1 0 0,0 0 0,-1 0 0,1 0-1,0 1 1,-1-1 0,1 0 0,-1 1 0,1 0 0,0-1 0,-1 1-1,0 0 1,1-1 0,0 1 0,-1 0 0,0 0 0,1 0-1,-2 1 1,2-1 0,-1-1 0,0 2 0,0-1 0,0 0-1,0 1 1,0 0 0,-1-1 0,1 0 0,1 3 0,13 38 233,16 65 0,-18-56 231,-13-50-444,0-1-1,1 1 1,-1 0-1,0 0 1,0 0-1,1 0 1,0-1-1,-1 1 1,0 0-1,1 0 1,0 0-1,-1-1 1,1 1-1,0 0 1,-1-1-1,1 1 1,0-1-1,-1 1 1,1-1-1,0 1 1,1 0-1,-1-1-164,0 0 0,-1 0-1,1 0 1,-1 0-1,1 0 1,0 0-1,-1 0 1,1 0 0,0 0-1,-1 0 1,1 0-1,0 0 1,-1-1-1,1 1 1,0 0 0,-1-1-1,1 1 1,0 0-1,-1-1 1,1 1-1,0-1 1,-1 1-1,1-1 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4"/>
    </inkml:context>
    <inkml:brush xml:id="br0">
      <inkml:brushProperty name="width" value="0.05" units="cm"/>
      <inkml:brushProperty name="height" value="0.05" units="cm"/>
    </inkml:brush>
  </inkml:definitions>
  <inkml:trace contextRef="#ctx0" brushRef="#br0">26 92 4816,'0'0'9628,"-4"8"-9255,-10 28 4,12-30-256,1-1 0,0 1 0,-1 0-1,2-1 1,-1 1 0,1-1 0,0 1 0,0 5 0,1 8 206,-2 10 449,2-1 0,3 30 0,-4-58-763,0 0-1,0 0 1,0 1 0,0-1 0,0 0-1,0 0 1,0 0 0,0 0 0,0 0-1,0 1 1,0-1 0,0 0 0,0 0-1,0 0 1,0 0 0,1 0 0,-1 0-1,0 0 1,0 0 0,0 0 0,0 0-1,0 0 1,0 0 0,0 1 0,0-1-1,1 0 1,-1 0 0,0 0 0,0 0-1,0 0 1,0 0 0,0 0 0,0 0 0,0 0-1,0 0 1,0 0 0,0 0 0,0 0-1,0 0 1,1 0 0,-1 0 0,0 0-1,0 0 1,5-3 250,3-10-34,-1-5-53,0 0 0,-2 0 0,1-1 0,2-24 0,-2 13-7,1-7 20,-5 23-101,0 1-1,1 0 1,1 1-1,-1-1 1,1 1-1,12-22 1,-12 29-63,-4 3-10,0 1 0,1 0 0,0 0 1,-1 0-1,1 0 0,0 0 1,0 0-1,0 0 0,-1 1 0,1-1 1,2-1-1,2 4 82,2 9-33,4 17 44,1 1 0,-3 1 0,-1 0 0,5 31 0,-13-59-94,0-2 0,0 2 1,0-2-1,0 1 0,0 0 0,1 0 0,-1 0 1,1 0-1,-1 0 0,0 0 0,1 0 0,0-1 1,-1 1-1,1 0 0,0 0 0,-1 0 0,2 0 1,-2-1-6,1 0 0,-1 0-1,1 0 1,0 0 0,-1 0 0,1 0 0,0-1 0,-1 1 0,0 0 0,1 0 0,0 0 0,-1 0 0,1-1-1,0 1 1,-1-1 0,0 1 0,1 0 0,0 0 0,-1-1 0,0 0 0,1 1 0,0 0 0,-1-1 0,0 0 0,0 1-1,1 0 1,0-2 0,35-51 213,-27 37-122,2 1 0,0 0 0,22-24 0,-32 38-97,0 1 1,-1-1 0,1 0-1,0 1 1,-1-1 0,1 0-1,0 1 1,0-1 0,0 0-1,-1 1 1,1 0 0,0 0-1,0-1 1,0 1 0,0-1-1,0 1 1,0 0 0,0 0-1,0 0 1,0 0 0,0 0-1,0 0 1,0 0 0,0 0-1,0 0 1,0 0 0,0 0-1,0 1 1,0-1 0,0 1-1,-1-1 1,2 0 0,-2 1-1,1 0 1,0-1 0,0 1-1,0 0 1,-1-1 0,1 1-1,0 0 1,3 4 16,-1 0 1,0-1-1,0 1 1,-1-1-1,4 10 1,-4-10-20,15 41 87,13 52-1,-7-33 406,-21-62-745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5"/>
    </inkml:context>
    <inkml:brush xml:id="br0">
      <inkml:brushProperty name="width" value="0.05" units="cm"/>
      <inkml:brushProperty name="height" value="0.05" units="cm"/>
    </inkml:brush>
  </inkml:definitions>
  <inkml:trace contextRef="#ctx0" brushRef="#br0">286 4 5224,'0'0'9585,"-7"0"-9146,5-1-430,-8 0 248,0 0 0,0 1 0,-1 0 0,1 1 0,-18 3 0,12 0 80,0 2-1,1 0 0,0 0 1,-29 18-1,35-18-206,1 0 0,0 1 1,0 0-1,-8 8 0,12-10-47,0 0 0,0 0-1,1 1 1,0 0-1,0-1 1,0 1-1,0 0 1,-1 7-1,1-2 105,0 1-1,1 0 0,0 0 1,2 0-1,-1 0 0,1 0 1,3 21-1,-3-29-136,2 0 1,-1 0-1,0 0 0,1 0 0,0-1 1,0 1-1,0 0 0,0-1 1,1 1-1,-1-1 0,1 0 1,0 0-1,-1 0 0,2 0 0,-1 0 1,0-1-1,1 1 0,0-1 1,5 3-1,4 1 52,2 0-1,-1-1 1,0 0 0,17 2 0,-10-3 37,1-1 1,-1-2-1,1 0 0,38-4 1,-47 2 71,0-1-1,0-1 1,14-5 0,-26 8-198,0 0 1,-1 0-1,2 0 1,-2-1-1,1 0 1,0 1-1,0 0 1,0-1 0,0 0-1,0 1 1,-1-1-1,1 1 1,0-1-1,-1 0 1,1 1-1,0-1 1,0-1-1,1-10-4314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4.128"/>
    </inkml:context>
    <inkml:brush xml:id="br0">
      <inkml:brushProperty name="width" value="0.05" units="cm"/>
      <inkml:brushProperty name="height" value="0.05" units="cm"/>
      <inkml:brushProperty name="color" value="#AB008B"/>
    </inkml:brush>
  </inkml:definitions>
  <inkml:trace contextRef="#ctx0" brushRef="#br0">43 1 8336,'0'0'2992,"-4"11"-2411,-5 13-311,-17 43 1013,25-67-1195,1 1 1,-1 0-1,1 0 0,0 0 0,-1 0 1,1 0-1,0-1 0,0 1 0,0 0 1,0 0-1,0 0 0,0 0 0,0 0 0,0 0 1,0 0-1,0 0 0,0 0 0,1 1 1,9-12 1009,12-26-2277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6"/>
    </inkml:context>
    <inkml:brush xml:id="br0">
      <inkml:brushProperty name="width" value="0.05" units="cm"/>
      <inkml:brushProperty name="height" value="0.05" units="cm"/>
    </inkml:brush>
  </inkml:definitions>
  <inkml:trace contextRef="#ctx0" brushRef="#br0">1 1 9440,'0'0'5438,"7"1"-4995,170 17 2034,-94-12-709,-63-6-1130,-16 0-364,0 0 0,-1 0 0,1 0 0,-1 1 1,5 0-1,-6 0-543,0-1 0,-1 1 0,0 0 0,1-1-1,-1 1 1,0 0 0,1 0 0,-1 0 0,2 1 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3:41.727"/>
    </inkml:context>
    <inkml:brush xml:id="br0">
      <inkml:brushProperty name="width" value="0.05" units="cm"/>
      <inkml:brushProperty name="height" value="0.05" units="cm"/>
    </inkml:brush>
  </inkml:definitions>
  <inkml:trace contextRef="#ctx0" brushRef="#br0">51 50 10544,'0'0'2226,"0"8"-1906,0 26 46,0-32-299,0 1 1,0-1 0,0 0 0,0 0 0,0 0 0,0 0-1,1 1 1,0-1 0,-1 0 0,1 0 0,0 0-1,0 0 1,0 0 0,1 0 0,-2 0 0,4 3 0,-2-5 0,-1 2 1,0-2 0,1 2-1,-1-2 1,0 1 0,1-1 0,0 1-1,-1 0 1,1-1 0,-1 1-1,1-1 1,-1 1 0,1-1-1,0 0 1,0 0 0,2 0 0,2-1 59,-2 0 0,1 1 1,0-2-1,0 1 1,0-1-1,-1 1 1,0-1-1,1-1 0,-1 1 1,0 0-1,0-1 1,6-4-1,-7 3 5,0 1-1,0 0 0,0-1 1,0 0-1,0 1 0,-1-1 1,0 0-1,0 0 1,0 0-1,2-6 0,-4 8-73,1 0 0,0 0 0,-1 0 0,0 0-1,0 0 1,0 0 0,0 0 0,0 0 0,0 0-1,0 0 1,-1 0 0,1 0 0,-1 0 0,1 0-1,-1 0 1,0 0 0,0 0 0,0 0 0,0 1 0,0-1-1,0 1 1,0-1 0,-1 1 0,1-1 0,-3-1-1,1 1 10,1 0 0,-1 1 0,0-1 0,1 0 0,-2 1 0,2 0 0,-2 0 0,2 0 0,-2 0 0,1 0 0,0 1 0,0 0-1,0 0 1,0-1 0,0 1 0,0 1 0,-7 0 0,5 0-2,0 0 0,-1 0 0,0 1 0,1 0-1,1 0 1,-2 0 0,1 1 0,0 0 0,-6 5 0,5-3-48,0 1 1,0 0-1,1 0 1,0 1 0,0 0-1,-4 7 1,-2 7-2831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25.145"/>
    </inkml:context>
    <inkml:brush xml:id="br0">
      <inkml:brushProperty name="width" value="0.05" units="cm"/>
      <inkml:brushProperty name="height" value="0.05" units="cm"/>
      <inkml:brushProperty name="color" value="#66CC00"/>
    </inkml:brush>
  </inkml:definitions>
  <inkml:trace contextRef="#ctx0" brushRef="#br0">0 6121 6328,'0'0'3928,"13"0"-3714,158-10 453,-126 5-443,0-2 1,49-14-1,73-33 763,167-79 0,-253 96-634,-2-3 0,-2-3 1,-1-4-1,-3-3 0,-2-3 1,68-67-1,-100 78-148,-3-1-1,-1-1 1,-2-2 0,32-61 0,-52 85-124,-1-2 1,-1 1-1,-1-1 1,-1-1-1,-1 0 1,-2 0-1,0-1 1,-2 1-1,2-39 0,-7 14 48,-2-1-1,-3 0 0,-2 1 0,-2 0 1,-21-61-1,-13-51 270,7-2 0,7-2 0,7-1 1,7 0-1,7-183 0,11 230-244,20-359 404,17 27-247,9-67-58,-35 410-210,52-328 178,-22 185-107,-13 63-23,-2 61 61,43-123 0,-55 200-96,-3-1 0,12-82 0,-25 133-56,0 0-1,0 0 1,1 0-1,-1 0 1,0 1 0,0-1-1,0 0 1,0 0-1,0 0 1,0 0-1,0 0 1,0 0-1,-1 0 1,1 1-1,0-1 1,0 0 0,-1 0-1,1 0 1,0 0-1,-1 1 1,1-1-1,-1 0 1,1 0-1,-1 1 1,0-1 0,1 0-1,-1 1 1,0-1-1,1 1 1,-1-1-1,0 1 1,0-1-1,1 1 1,-1-1-1,0 1 1,0 0 0,0-1-1,0 1 1,0 0-1,1 0 1,-1 0-1,0 0 1,0 0-1,0 0 1,0 0-1,0 0 1,0 0 0,0 0-1,-1 1 1,2-1-11,-13 0-12,12 0 25,0 0-1,0 0 1,0 0 0,-1 0-1,1 0 1,0 0-1,0 1 1,0-1-1,0 0 1,0 1-1,0-1 1,0 1-1,0-1 1,0 1 0,0 0-1,0-1 1,0 1-1,0 0 1,0 0-1,0 0 1,1-1-1,-1 1 1,0 0 0,1 0-1,-1 0 1,0 0-1,1 0 1,-1 0-1,1 1 1,0-1-1,-1 1 1,-3 8 12,-14 19 33,-15 35-1,22-40-23,-1-1 0,-1-1 0,-24 32 1,12-17 42,20-30-41,1 1 0,-1-1-1,0-1 1,-1 1 0,-11 10-1,13-13-1,0-1-1,1 1 1,-1 0-1,1 1 1,-5 7 0,-2 2 81,3-6 54,7-9-10,12-18-23,150-230 182,-126 187-267,-13 24-17,106-170 156,-129 208-172,1-1-1,-1 0 0,0 1 1,0-1-1,1 1 1,-1-1-1,1 1 0,-1-1 1,0 1-1,1 0 0,-1-1 1,1 1-1,-1-1 1,1 1-1,-1 0 0,1-1 1,-1 1-1,1 0 0,0 0 1,-1-1-1,1 1 1,1 0-1,-2 0-3,1 0 0,-1 1 1,0-1-1,1 1 0,-1-1 0,1 0 0,-1 1 1,0-1-1,1 1 0,-1-1 0,0 1 0,1-1 1,-1 1-1,0-1 0,0 1 0,0-1 0,1 1 1,-1-1-1,0 1 0,0 0 0,4 48 18,-3-25 0,43 339 231,-42-348-234,-2-10-9,0 0 0,1 0 0,0 0-1,0 0 1,0 0 0,1 0 0,-1 0 0,5 7 0,22 38 181,-28-50-188,0 0 0,0 0-1,0 0 1,0 1 0,0-1-1,0 0 1,0 0 0,0 0-1,0 0 1,0 0 0,0 1-1,0-1 1,0 0 0,0 0-1,0 0 1,0 0 0,0 1-1,0-1 1,0 0 0,0 0-1,0 0 1,-1 0 0,1 1-1,0-1 1,0 0 0,0 0 0,0 0-1,0 0 1,0 0 0,0 0-1,-1 1 1,1-1 0,0 0-1,0 0 1,0 0 0,0 0-1,0 0 1,-1 0 0,1 0-1,0 0 1,0 0 0,0 0-1,0 0 1,-1 0 0,1 0-1,0 0 1,0 0 0,0 0-1,0 0 1,-1 0 0,1 0-1,0 0 1,0 0 0,0 0 0,-14 0 65,-168-26 138,148 20-175,-200-52 295,228 56-315,2 1-4,0 0 0,0 0 0,0 0-1,0-1 1,0 1 0,1-1 0,-1 0 0,1 0 0,-1-1-1,1 1 1,-4-4 0,7 5-7,0 0-1,-1-1 0,1 1 1,0 0-1,0 0 0,1 0 1,-1 0-1,0-1 0,0 1 1,1 0-1,-1 0 1,0 0-1,1 0 0,-1 0 1,1 0-1,-1 0 0,1 0 1,0 0-1,-1 0 0,1 0 1,0 0-1,0 0 1,0 0-1,0 1 0,-1-1 1,3-1-1,21-18-2752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35.365"/>
    </inkml:context>
    <inkml:brush xml:id="br0">
      <inkml:brushProperty name="width" value="0.05" units="cm"/>
      <inkml:brushProperty name="height" value="0.05" units="cm"/>
      <inkml:brushProperty name="color" value="#66CC00"/>
    </inkml:brush>
  </inkml:definitions>
  <inkml:trace contextRef="#ctx0" brushRef="#br0">1 1465 5120,'0'0'6010,"10"9"-5814,34 26-12,-42-33-144,0 0-1,1-1 0,-1 1 1,1-1-1,0 0 1,0 0-1,-1 0 0,1 0 1,0 0-1,0 0 1,0-1-1,0 0 0,0 1 1,0-1-1,0 0 0,-1 0 1,1-1-1,0 1 1,0-1-1,0 1 0,0-1 1,3-1-1,1-1 35,-1 0-1,1-1 1,0 0 0,-1 0-1,0-1 1,6-5 0,14-13 111,-1-2 1,-1-1 0,-2-1-1,0-1 1,19-34 0,-8 5 163,45-109 1,-65 135-157,2 1 1,0 1 0,2 1-1,26-34 1,-43 61-180,1 0 0,-1 1 1,1-1-1,-1 0 0,1 1 1,0-1-1,0 0 0,-1 1 1,1-1-1,0 1 0,0 0 0,-1-1 1,1 1-1,0-1 0,0 1 1,0 0-1,0 0 0,0-1 0,-1 1 1,1 0-1,0 0 0,0 0 1,0 0-1,0 0 0,0 0 1,1 1-1,0-1-1,0 1 0,0 0 0,-1 0 0,1 0 0,0 0 0,0 1 0,-1-1 0,1 0 0,-1 1 0,0-1 0,3 4 0,3 5 10,0 1 0,-1 0 0,6 14 0,-11-23-10,22 55 120,27 108 1,-33-102 17,-12-46-64,-1 0 0,-1 0 0,-1 1-1,0-1 1,-1 1 0,-1-1 0,-1 1 0,0-1-1,-7 32 1,8-49-78,-1 1 0,1 0 0,0-1 0,0 1 1,-1 0-1,1-1 0,0 1 0,-1-1 0,1 1 0,0-1 0,-1 1 0,1 0 0,-1-1 0,1 0 0,-1 1 1,1-1-1,-1 1 0,1-1 0,-1 0 0,1 1 0,-1-1 0,0 0 0,1 1 0,-1-1 0,0 0 0,1 0 0,-2 0 1,0 0 8,0 0 1,0 0-1,0 0 1,0 0 0,0-1-1,1 1 1,-1-1-1,0 1 1,-3-2-1,-4-3 52,0 0 1,-15-11-1,22 15-64,-10-9 52,0 0 0,0-1 0,1-1 0,1 1 0,-12-18 0,-41-71 321,57 89-338,-2-7 136,12 16-91,9 7-75,-1 1-4,-1 2 0,0-1 1,12 12-1,-15-12-6,1 0-1,0 0 1,0-1 0,1 0-1,15 7 1,-14-9-11,0 0 0,1-1 0,-1 0 0,1-1 0,19 2-1,-24-4 7,1-1-1,0 1 1,0-1-1,0-1 0,0 1 1,-1-1-1,1-1 1,-1 1-1,10-6 0,0-1 9,0 0 0,-1-1-1,-1-1 1,0 0-1,0-1 1,-1-1 0,18-21-1,-15 13 4,-1 0 1,-1-2-1,-1 0 0,17-39 0,-3-11 28,-3-1 0,24-127 0,-33 128-5,-2 12-3,-3 1-1,-2-2 0,-4 1 0,-1-1 0,-4 1 0,-11-93 0,10 145-24,0 1-1,0-1 0,-1 1 1,0 0-1,-1 0 1,0 0-1,0 0 1,-1 0-1,0 1 1,-7-11-1,11 18-1,-1-1 0,1 1 0,-1-1-1,1 1 1,-1-1 0,1 1 0,-1-1 0,0 1 0,1 0 0,-1-1-1,0 1 1,1 0 0,-1 0 0,0-1 0,1 1 0,-1 0-1,0 0 1,1 0 0,-1 0 0,0 0 0,0 0 0,1 0 0,-1 0-1,0 0 1,1 0 0,-1 1 0,0-1 0,1 0 0,-1 0-1,0 1 1,1-1 0,-1 0 0,0 1 0,1-1 0,-1 0 0,1 1-1,-1-1 1,1 1 0,-1-1 0,1 1 0,-1 0 0,1-1 0,-1 1-1,1-1 1,0 1 0,-1 0 0,1 0 0,-20 39-37,18-34 30,-8 22-22,2 0 0,0 1-1,2 0 1,1 1 0,-1 43-1,8 154-179,6-136 44,33 156-1,-39-238 161,0 4-11,1 0 0,0 0-1,1 0 1,0-1 0,1 1-1,0-1 1,12 19-1,1-6-10,-11-14 21,1 0-1,0-1 1,1 0-1,0 0 0,0-1 1,1 0-1,16 11 0,-4-5 1,-20-13 9,0 0-1,0 0 1,0 0-1,1 0 1,-1 0-1,1-1 1,0 1-1,-1-1 1,1 0 0,0 0-1,0 0 1,0 0-1,0 0 1,0-1-1,0 1 1,0-1-1,0 1 1,0-1-1,0 0 1,0-1-1,0 1 1,0 0 0,4-2-1,15-6 58,0-1 0,24-14 0,-16 12 18,-25 10-68,0-1-1,0 1 1,0-1 0,-1 0-1,6-4 1,70-48 183,-78 53-187,-1 0 0,1 0 0,0 0 0,0 0 0,-1 0 0,1 1 0,0-1 0,0 0 0,0 1 0,4-1 0,3-1 19,-8 3-25,-1-1 0,1 1 0,-1-1-1,0 1 1,1 0 0,-1-1 0,0 1 0,0 0-1,1-1 1,-1 1 0,0-1 0,0 1 0,0 0 0,0-1-1,0 1 1,0 0 0,0-1 0,0 1 0,0 0 0,0-1-1,0 1 1,0 0 0,-1-1 0,1 1 0,0 0 0,-1 0-1,-7 24-41,3-19 42,0-1 0,0-1 0,0 1-1,-1-1 1,0 1 0,0-2-1,0 1 1,0-1 0,0 0-1,-1 0 1,1 0 0,-1-1 0,-10 2-1,7-1 10,0 0 0,0 1 0,0 0 0,1 1 0,-12 6 0,-14 11 24,29-19-25,0 0 1,0 1-1,1-1 1,-1 1 0,1 0-1,0 1 1,0-1-1,0 1 1,0 0 0,1 1-1,-7 10 1,9-13-8,1 1 1,-1 0 0,1 0-1,0-1 1,0 1 0,1 0-1,-1 0 1,1 0 0,-1 0-1,1 0 1,1 0-1,-1 0 1,0 0 0,1 0-1,0 0 1,0 0 0,0 0-1,1 0 1,-1-1 0,1 1-1,0 0 1,2 3 0,-1-3 1,-1 0 0,1 0 0,0 0 0,0-1 0,1 1 0,-1-1 0,1 0 0,0 0 0,-1 0 0,1 0 0,1-1 0,-1 0 0,0 0 0,0 0 0,1 0 1,-1 0-1,1-1 0,7 1 0,-1-1 11,-1-1 0,0-1 0,1 0 0,-1 0 0,1-1 1,-1 0-1,0-1 0,0 0 0,0-1 0,-1 0 0,1 0 1,-1-1-1,0-1 0,0 1 0,10-9 0,1-3 25,-1 0 0,-1 0 0,-1-2 0,0 0 0,15-24 0,-24 31-11,-1 0 0,0 0 0,6-16 0,-12 23-17,1 1 0,0 0 0,-1-1-1,0 0 1,0 1 0,0-1-1,0 0 1,-1 0 0,0 1 0,0-1-1,0 0 1,-1 0 0,0-4-1,0 8-8,1 1 1,0-1-1,-1 1 0,1-1 0,-1 1 0,1 0 0,0-1 0,-1 1 0,1-1 0,-1 1 0,1 0 0,-1 0 0,1-1 0,-1 1 0,1 0 0,-1 0 1,1 0-1,-1-1 0,0 1 0,1 0 0,-1 0 0,1 0 0,-1 0 0,1 0 0,-1 0 0,1 0 0,-1 0 0,0 1 0,1-1 0,-1 0 0,1 0 1,-1 0-1,1 1 0,-1-1 0,1 0 0,-2 1 0,-18 11 8,14-7-7,0 1 0,0-1 1,1 1-1,0 0 0,0 0 0,0 0 1,1 1-1,0-1 0,1 1 0,-1 0 1,1 1-1,0-1 0,1 0 0,0 1 0,0 0 1,1-1-1,0 1 0,-1 10 0,3-3-10,0 0 0,1-1 0,0 1 0,1 0 0,1-1 0,0 0 0,1 0-1,11 23 1,-13-30 5,1 0 1,0 0-1,0-1 0,1 1 0,0-1 0,0 0 0,0 0 1,1-1-1,0 0 0,0 0 0,0 0 0,1-1 0,0 0 0,-1 0 1,1 0-1,1-1 0,13 5 0,-17-7 9,0-1-1,0 1 1,-1 0-1,1-1 1,0 0 0,0 0-1,0 0 1,0 0-1,0-1 1,-1 0 0,1 0-1,0 0 1,0 0-1,-1 0 1,1-1 0,-1 1-1,5-4 1,-4 2 1,1 0-1,-2-1 1,1 0 0,0 1 0,-1-2-1,1 1 1,-1 0 0,-1-1 0,1 1-1,0-1 1,1-6 0,3-7 13,-2-1 1,0 0-1,-1 0 0,-1-1 1,1-28-1,-3 18 29,2 0-1,1 1 1,9-35 0,-4 45 50,-9 19-99,0-1 0,1 1 0,-1 0 0,0 0 0,0 0 1,1-1-1,-1 1 0,0 0 0,0 0 0,1 0 1,-1 0-1,0 0 0,1 0 0,-1 0 0,0 0 1,0-1-1,1 1 0,-1 0 0,0 0 0,1 0 1,-1 0-1,0 1 0,0-1 0,1 0 0,-1 0 1,0 0-1,1 0 0,-1 0 0,0 0 0,0 0 1,1 0-1,-1 1 0,0-1 0,0 0 0,1 0 0,-1 0 1,0 1-1,0-1 0,0 0 0,1 0 0,-1 0 1,0 1-1,0-1 0,0 0 0,0 0 0,1 1 1,-1-1-1,0 0 0,0 1 0,0-1 0,0 0 1,0 0-1,0 1 0,0-1 0,0 1 0,18 37 16,-2 0-1,22 80 1,-27-83-9,-7-24 29,0 0 0,-1-1-1,-1 1 1,3 22 0,-5-33-34,0 0 1,0 0-1,0 0 1,0 0-1,0 1 1,0-1-1,0 0 1,0 0-1,0 0 1,0 0-1,0 0 1,0 0-1,0 1 1,0-1-1,0 0 1,1 0-1,-1 0 1,0 0-1,0 0 1,0 0-1,0 0 1,0 0-1,0 1 1,0-1-1,1 0 1,-1 0-1,0 0 1,0 0-1,0 0 1,0 0-1,0 0 1,0 0-1,1 0 1,-1 0-1,0 0 1,0 0-1,0 0 1,0 0-1,0 0 1,1 0-1,-1 0 1,0 0-1,0 0 1,0 0-1,0 0 1,0 0-1,0 0 1,1 0-1,-1 0 1,0-1-1,0 1 1,0 0-1,0 0 1,0 0-1,0 0 1,0 0-1,1 0 1,-1 0-1,0 0 1,0-1-1,0 1 1,0 0-1,9-8 90,6-13-55,-2 0 0,0-1 0,16-37-1,-18 35-3,1 0-1,1 2 1,19-28-1,1 13 33,-31 35-53,1-1 0,-1 1-1,1-1 1,-1 1 0,1 0 0,0 0-1,0 1 1,0-1 0,0 1 0,1-1-1,4-1 1,-7 3-10,1 1 0,-1-1 0,1 0 0,-1 0 1,0 1-1,0-1 0,1 0 0,-1 1 0,0 0 0,0-1 0,1 1 0,-1 0 1,0-1-1,0 1 0,0 0 0,0 0 0,0 0 0,0 0 0,0 0 0,0 0 1,-1 0-1,1 0 0,0 1 0,-1-1 0,1 0 0,0 0 0,-1 1 0,1 1 0,11 42 13,-11-38-11,32 147-64,-33-151 59,9 30-34,-8-32 31,-1 0-1,1 0 1,-1 0 0,1 0 0,-1 0 0,1 0 0,0 0 0,-1 0 0,1-1-1,0 1 1,0 0 0,-1 0 0,1-1 0,0 1 0,0-1 0,0 1 0,0-1-1,0 1 1,0-1 0,0 1 0,0-1 0,0 0 0,0 0 0,0 1 0,0-1-1,0 0 1,0 0 0,0 0 0,3-1 0,4 0 11,1-1 0,0-1 0,-1 0 0,0 0 0,1-1 0,-2 0 0,1 0 0,0-1 0,-1 0 0,8-7 0,7-7 33,33-40 1,-41 42-33,-4 7 7,-2-1 1,0 0-1,0-1 1,-1 0-1,0 0 0,-1 0 1,0-1-1,-1 0 1,3-14-1,-10 24-7,-5 6 2,-6 8 17,-35 37-13,-53 69-1,79-89-45,10-12 6,-1 0 0,-18 33 0,29-43 17,-1-1 0,1 0 1,0 0-1,0 1 1,1-1-1,0 1 0,0 0 1,0-1-1,0 1 0,1 0 1,0-1-1,0 1 0,1 0 1,2 11-1,-3-16 8,1 1 0,0 0 0,-1 0 0,1-1 0,0 1 0,0-1 0,0 1 0,0-1-1,0 1 1,0-1 0,0 1 0,0-1 0,1 0 0,-1 0 0,1 0 0,-1 0 0,1 0 0,-1 0 0,1 0 0,-1 0 0,1 0 0,0-1 0,-1 1 0,1-1-1,0 1 1,0-1 0,0 0 0,-1 1 0,1-1 0,0 0 0,0 0 0,0-1 0,-1 1 0,4-1 0,4-1 2,1 0-1,-1 0 1,-1-1 0,1-1-1,14-6 1,-7 0 0,1 1-1,-1-2 1,-1 0 0,0-1 0,-1-1-1,0 0 1,18-22 0,-16 14 0,0-1-1,-2-1 1,0 0 0,18-45-1,-16 23 13,-2-1 0,-1-1-1,-3 0 1,-1-1-1,3-77 1,-12 90 5,-2 1 0,-1-1 0,-1 1 0,-2 0 0,-1 0 0,-19-52 0,22 75-10,-1-1 1,-9-18-1,11 25-12,1 1 1,-1 0-1,0 0 1,0 1-1,0-1 1,-1 1-1,1-1 1,-1 1-1,-7-5 1,10 8-4,0-1-1,1 1 1,-1-1 0,0 1-1,0 0 1,0 0-1,0-1 1,1 1 0,-1 0-1,0 0 1,0 0 0,0 0-1,0 0 1,0 0-1,0 0 1,1 0 0,-1 0-1,0 0 1,0 1 0,0-1-1,0 0 1,0 1-1,1-1 1,-1 1 0,0-1-1,0 0 1,1 1 0,-1 0-1,0-1 1,1 1-1,-1-1 1,0 1 0,1 0-1,-1-1 1,1 1 0,-1 1-1,-3 4-17,1 0 0,1 0-1,-1 0 1,-1 8 0,-1-3-16,-5 18-22,1 1 0,1-1 0,2 1 0,0 0 0,0 38 0,3-6-80,10 101 1,-2-125 105,2 0 0,1-1 0,21 56 0,-27-88 34,0 1 0,1-1-1,0 0 1,0 1 0,0-1 0,1-1 0,0 1-1,0 0 1,0-1 0,0 0 0,10 7 0,-2-3-16,1 0 0,-1-1-1,26 9 1,-34-15 15,1 1-1,-1-2 1,1 1-1,-1 0 1,1-1 0,0 0-1,-1 0 1,1 0-1,5-2 1,41-10 39,-44 9-15,-1 1 1,-1-2 0,1 1-1,0-1 1,-1 1-1,0-2 1,1 1 0,-2 0-1,1-1 1,0 0 0,-1 0-1,0-1 1,0 1-1,-1-1 1,0 0 0,0 0-1,3-6 1,-1-1 6,0 0 1,-1-1-1,-1 1 0,0-1 1,0 1-1,-2-1 0,1-17 1,-4 16-5,1 15-23,1-1-1,0 1 1,0 0-1,0 0 1,0 0 0,0 0-1,0 0 1,0-1-1,0 1 1,0 0-1,0 0 1,-1 0 0,1 0-1,0 0 1,0 0-1,0 0 1,0 0-1,0 0 1,-1-1 0,1 1-1,0 0 1,0 0-1,0 0 1,0 0-1,0 0 1,-1 0 0,1 0-1,0 0 1,0 0-1,0 0 1,0 0-1,-1 0 1,1 0 0,0 0-1,0 0 1,0 0-1,0 1 1,0-1-1,-1 0 1,1 0-1,0 0 1,-1 1-1,0 1-1,0-1 1,0 0-1,0 1 1,0-1-1,0 1 1,1-1-1,-1 1 1,0-1-1,1 1 1,-1 0-1,1-1 1,0 1-1,-1 2 1,0 8-11,-3 7-21,2-1 0,0 1 0,1 0 0,1 0 0,1 0 0,5 34 0,-5-50 32,0-1 0,1 1 0,-1-1 0,1 0 0,-1 0 1,1 0-1,0 1 0,0-2 0,0 1 0,0 0 0,0 0 0,0-1 0,1 1 0,-1-1 0,4 2 0,-3-1 19,1 0 1,-1-1-1,1 1 1,0-1-1,-1 0 1,1 0-1,0 0 1,0-1-1,-1 1 1,6-1-1,-5-1-9,1 0 0,-1 0-1,0-1 1,0 1 0,0-1 0,0 0-1,0-1 1,0 1 0,0 0 0,-1-1 0,1 0-1,-1 0 1,0 0 0,0 0 0,4-7-1,2-1 11,-1-1-1,0-1 0,8-17 0,14-26 223,-30 56-241,0 0 1,1 0-1,-1 0 0,0-1 1,0 1-1,0 0 1,1 0-1,-1 0 1,0 0-1,0 0 0,0 0 1,1 0-1,-1 0 1,0 0-1,0 0 1,1 0-1,-1 0 0,0 0 1,0 0-1,0 1 1,1-1-1,-1 0 1,0 0-1,0 0 0,0 0 1,0 0-1,1 0 1,-1 0-1,0 1 1,0-1-1,0 0 1,0 0-1,1 0 0,-1 0 1,0 1-1,0-1 1,0 0-1,0 0 1,0 0-1,0 1 0,0-1 1,0 0-1,0 0 1,0 0-1,0 1 1,1-1-1,-1 0 0,-1 1 1,7 10 1,1 28-24,-2 0 1,-1 1-1,-2 62 1,-2-97 21,0-5 1,-1 1 1,1-1 0,0 0 0,0 1 0,0-1-1,0 0 1,0 1 0,0-1 0,0 0-1,0 1 1,1-1 0,-1 0 0,0 1 0,0-1-1,0 0 1,0 1 0,0-1 0,0 0-1,1 0 1,-1 1 0,0-1 0,0 0 0,0 0-1,1 1 1,-1-1 0,0 0 0,0 0-1,1 1 1,-1-1 0,0 0 0,0 0 0,1 0-1,-1 0 1,0 0 0,1 0 0,-1 1-1,0-1 1,1 0 0,-1 0 0,0 0 0,1 0-1,17-8 73,15-20-5,-19 11-33,19-27-1,-5 5 18,25-39 156,-52 77-208,-1 1 0,0 0 0,0-1 1,0 1-1,0 0 0,1-1 0,-1 1 0,0 0 0,0 0 0,1-1 0,-1 1 0,0 0 0,0 0 0,1 0 0,-1-1 0,0 1 0,1 0 0,-1 0 0,0 0 0,0 0 0,1 0 0,-1 0 0,1 0 1,-1-1-1,0 1 0,1 0 0,-1 0 0,0 0 0,1 0 0,-1 1 0,0-1 0,1 0 0,-1 0 0,6 11 13,-3 18-24,-5-12-2,-2 81-47,5-86 52,0 0-1,0 0 1,1 0-1,1-1 1,0 1-1,6 15 1,-7-25 8,-1-1 0,0 1 0,1 0 0,-1-1 0,1 1 0,0-1 0,0 1 1,-1-1-1,1 0 0,0 0 0,0 0 0,0 0 0,0 0 0,0 0 0,0-1 1,1 1-1,-1 0 0,0-1 0,0 0 0,0 0 0,1 1 0,-1-1 0,0-1 0,0 1 1,3-1-1,9 0 6,-1 0 0,22-6 1,-21 3 2,0-1 1,0 0 0,-1 0 0,1-1 0,-1-1-1,-1-1 1,1 1 0,-1-2 0,0 0 0,-1 0-1,0-1 1,-1 0 0,0-1 0,-1-1 0,0 1-1,0-1 1,-1-1 0,-1 1 0,7-16 0,-12 22-6,0 0 0,0 0 1,-1 0-1,0 1 0,0-2 1,-1 1-1,1 0 0,-1 0 1,0 0-1,-1 0 0,-1-10 1,1 16-6,1-1 0,0 1 1,0-1-1,-1 0 0,1 1 1,0-1-1,-1 1 1,1-1-1,0 1 0,-1-1 1,1 1-1,-1-1 0,1 1 1,-1-1-1,1 1 1,-1 0-1,1-1 0,-1 1 1,1 0-1,-1-1 0,0 1 1,1 0-1,-1 0 1,1 0-1,-1-1 0,0 1 1,1 0-1,-1 0 0,0 0 1,1 0-1,-1 0 0,0 0 1,1 0-1,-1 1 1,1-1-1,-1 0 0,0 0 1,1 0-1,-1 1 0,0-1 1,1 0-1,-1 1 1,-25 17-13,7-1 6,1 2 1,-27 35-1,37-44 3,1 1 1,1 0 0,0 0-1,0 0 1,1 1-1,0 0 1,-4 20-1,8-26-5,0 1 0,0-1 0,1 0-1,0 1 1,0-1 0,1 0 0,1 11-1,-1-15 6,-1 0-1,1 0 1,-1 0-1,1 1 0,0-1 1,0 0-1,0 0 1,0 0-1,0 0 0,1-1 1,-1 1-1,1 0 1,-1 0-1,1-1 1,-1 1-1,1-1 0,0 1 1,0-1-1,0 0 1,0 0-1,0 0 0,0 0 1,3 1-1,-3-1-1,1-1 1,0 1-1,0-1 0,0 0 0,-1 0 0,1 0 0,0 0 0,0 0 1,0-1-1,0 1 0,-1-1 0,1 0 0,0 1 0,0-1 0,-1-1 0,1 1 1,-1 0-1,1-1 0,-1 1 0,0-1 0,1 0 0,-1 0 0,0 0 1,0 0-1,0 0 0,2-4 0,4-5 18,-1 0-1,0-1 1,-1 0-1,6-17 1,-7 19-2,-1-5 13,-4 13-20,0 0 0,1 0 0,-1 1 0,1-1 0,-1 0-1,1 0 1,0 1 0,0-1 0,-1 0 0,1 1 0,0-1 0,1 0 0,0-1 0,-5 46 28,-3 62-26,-6 63 1,-10 61 58,20-201-66,-2 0-1,-11 41 1,12-57-9,0 0 1,-2-1-1,1 0 1,-2 1 0,1-2-1,-2 1 1,1-1-1,-12 14 1,16-22 14,0-1-1,0 1 1,0-1 0,0 0 0,0 0-1,0 0 1,0 0 0,0 0 0,-1 0-1,1 0 1,0-1 0,0 1-1,-1-1 1,1 0 0,-1 1 0,1-1-1,0 0 1,-1-1 0,1 1 0,0 0-1,-1-1 1,1 1 0,0-1-1,-1 0 1,1 1 0,0-1 0,0 0-1,-4-3 1,-2 0 18,0-1 0,0-1 0,0 1 0,0-1 1,-12-13-1,10 7 2,0-1 1,0 0-1,2-1 1,-1 0-1,2-1 1,0 1-1,1-1 1,0-1-1,1 1 0,1-1 1,0 0-1,1 0 1,1 0-1,0-22 1,2 30-10,1-1 0,1 0 0,-1 0 0,2 1 0,-1-1 0,1 1 0,0 0 0,1 0 0,-1 0 0,2 0 0,4-7 0,-3 6-11,0 1 0,0 0 0,1 0 1,0 1-1,1 0 0,0 0 0,0 1 1,15-10-1,-14 11-4,0 0-1,0 1 1,0 0 0,0 0-1,1 1 1,-1 0 0,1 1-1,0 0 1,0 1 0,0 0-1,14 0 1,-21 1-42,0 1 1,0 0-1,0-1 0,1 1 1,-1 0-1,-1 0 0,1 1 1,0-1-1,0 1 0,0-1 1,-1 1-1,1 0 0,-1 0 1,1 0-1,-1 0 0,0 0 1,0 1-1,0-1 0,0 1 1,0-1-1,-1 1 0,1 0 1,-1 0-1,1 0 0,-1 0 1,0 0-1,0 0 0,-1 0 1,1 0-1,-1 0 0,1 4 1,-4 12-3176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35.631"/>
    </inkml:context>
    <inkml:brush xml:id="br0">
      <inkml:brushProperty name="width" value="0.05" units="cm"/>
      <inkml:brushProperty name="height" value="0.05" units="cm"/>
      <inkml:brushProperty name="color" value="#66CC00"/>
    </inkml:brush>
  </inkml:definitions>
  <inkml:trace contextRef="#ctx0" brushRef="#br0">1 1 8744,'0'0'848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36.156"/>
    </inkml:context>
    <inkml:brush xml:id="br0">
      <inkml:brushProperty name="width" value="0.05" units="cm"/>
      <inkml:brushProperty name="height" value="0.05" units="cm"/>
      <inkml:brushProperty name="color" value="#66CC00"/>
    </inkml:brush>
  </inkml:definitions>
  <inkml:trace contextRef="#ctx0" brushRef="#br0">0 78 5416,'0'0'962,"14"-1"-654,328-37 1271,-141 22-587,-36 4 24,-122 6-524,1 3 1,0 1-1,75 8 0,-102-3-290,-1 1 0,0 0 0,27 12-1,3 0-1652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38.886"/>
    </inkml:context>
    <inkml:brush xml:id="br0">
      <inkml:brushProperty name="width" value="0.05" units="cm"/>
      <inkml:brushProperty name="height" value="0.05" units="cm"/>
      <inkml:brushProperty name="color" value="#66CC00"/>
    </inkml:brush>
  </inkml:definitions>
  <inkml:trace contextRef="#ctx0" brushRef="#br0">225 105 4720,'0'0'4574,"-10"3"-4276,0 0-199,0 0 1,1 0-1,-1 1 0,1 1 1,0 0-1,0 0 1,0 1-1,0 0 1,1 0-1,0 1 1,-7 8-1,6-4 47,-9 11 328,-24 38 0,37-53-396,1 0 1,1 0-1,-1 1 0,1-1 0,1 1 0,-1 0 1,1 0-1,1 0 0,-1 0 0,1 10 1,1-7 19,0-1 0,1 0 0,1 0 1,0 0-1,0 0 0,1 0 0,0 0 1,1-1-1,8 18 0,-10-23-58,0-1 1,1 1-1,-1-1 0,1 1 0,0-1 0,0 0 1,0 0-1,0-1 0,0 1 0,1 0 0,-1-1 1,1 0-1,0 0 0,0 0 0,-1 0 0,1-1 1,0 0-1,1 1 0,-1-1 0,0-1 0,0 1 1,0-1-1,0 1 0,1-1 0,-1 0 0,8-2 1,0 0 35,-1-1 1,0 0 0,0-1 0,0 0-1,-1-1 1,1 0 0,-1-1 0,0 0 0,11-9-1,-6 2 82,0 0 1,-1 0-1,-1-1 0,22-29 0,-23 13 83,-11 27-185,0 0-1,0 0 1,0 0-1,0 0 0,1 0 1,-1 0-1,1 0 1,3-3-1,-8 6 220,3 0-270,0 0-1,-1 0 0,1-1 1,0 1-1,-1 0 1,1 0-1,0 0 1,0 0-1,-1 0 0,1 0 1,0 0-1,-1 1 1,1-1-1,0 0 0,0 0 1,-1 0-1,1 0 1,0 0-1,0 0 0,-1 0 1,1 1-1,0-1 1,0 0-1,-1 0 1,1 0-1,0 1 0,0-1 1,0 0-1,-1 0 1,1 1-1,0-1 0,0 0 1,0 0-1,0 1 1,0-1-1,0 0 1,0 0-1,-1 1 0,1-1 1,0 1-1,-2 5 19,-1 1 0,1 0 1,0-1-1,0 1 0,1 0 0,0 0 0,0 0 1,1 0-1,-1 0 0,3 11 0,-2-14-11,1 0-1,0-1 1,0 1-1,0 0 0,0-1 1,1 1-1,0-1 1,0 0-1,0 1 1,0-1-1,0 0 1,0 0-1,1 0 1,0 0-1,-1-1 1,1 1-1,0-1 1,0 0-1,0 1 1,7 2-1,-7-4-1,-1-1-1,0 1 1,1-1 0,-1 0-1,0 1 1,1-1-1,-1 0 1,0 0 0,1-1-1,-1 1 1,1 0 0,-1-1-1,0 1 1,0-1-1,1 0 1,-1 0 0,0 0-1,0 0 1,0 0-1,4-3 1,2-1 21,-1-1 0,0 0 1,13-13-1,-13 10-6,-1 0 0,0 0 0,0-1 0,-1 1 0,0-1 0,-1-1 0,0 1 0,-1 0 1,0-1-1,-1 0 0,0 0 0,0 0 0,-1 1 0,-1-14 0,0 1 27,-1 0 0,-1 0 0,-1 1 0,-1-1 0,-13-40 0,-2 19 59,17 42-91,1-1 0,-1 1 1,0-1-1,0 1 0,0-1 0,0 1 1,-1 0-1,1 0 0,-1 0 1,1 0-1,-1 0 0,-4-1 0,-9-6 174,12 10-137,7 4-46,4 5-20,-7-10 11,6 6-6,0 0 1,1 0-1,0-1 0,-1 0 1,2 0-1,12 7 0,51 19-34,-57-25 35,38 14 6,59 16-1,-86-30 1,-1-1-1,1-1 1,0-1 0,46-1 0,-39-4 8,53-8-1,-84 10-6,0-1 0,0 1 0,0-1 1,0 1-1,0-1 0,0 0 0,-1 1 0,1-1 0,0 0 0,0 1 0,0-1 0,-1 0 0,1 0 0,0 0 0,-1 0 0,1-1 0,-1-3 63,-8 8-4,-65 44 41,-33 21-24,89-55-58,1 0 0,1 0 0,0 2 0,-14 18-1,20-22 11,0 0 0,2 0 0,-13 24 0,18-30-20,0 0 1,0 0 0,1 0-1,0 0 1,0 0 0,0 1-1,1-1 1,-1 0-1,1 0 1,1 1 0,-1-1-1,1 0 1,1 7-1,-1-8-4,0-1-1,0 1 0,0-1 1,0 0-1,0 1 0,1-1 0,0 0 1,-1 0-1,1 0 0,0 0 1,0-1-1,1 1 0,-1 0 1,1-1-1,-1 1 0,1-1 0,0 0 1,0 0-1,-1 0 0,2 0 1,-1-1-1,0 1 0,0-1 1,0 0-1,1 0 0,-1 0 0,1 0 1,-1-1-1,1 1 0,-1-1 1,1 0-1,-1 0 0,1 0 1,3-1-1,1 0 13,-1 0 1,1-1-1,0 0 1,-1-1-1,1 0 1,-1 0-1,0 0 1,0-1-1,0 0 1,-1-1-1,1 1 1,-1-1-1,0 0 1,9-11-1,-6 4 17,0 0 0,-1-1-1,0 0 1,-1-1 0,-1 1 0,0-1 0,7-30 0,-7 19 86,-1-1 1,-1 0 0,0-48-1,-4 72-105,0 1 0,0 0 0,0 0 1,0-1-1,0 1 0,0 0 0,-1 0 0,1-1 0,0 1 0,-1 0 0,1 0 0,-1 0 0,0-2 0,-3 4 174,-1 11-142,2 0-45,1 0 0,0 1 0,1 0 1,0-1-1,1 1 0,1 0 0,0-1 0,0 1 0,1-1 0,1 1 1,0-1-1,1 0 0,8 19 0,-6-14 0,-5-15-5,0 1 1,0 0-1,0-1 1,0 1-1,0-1 1,1 1-1,2 4 1,-3-7 1,0 1 0,0 0 1,0 0-1,0-1 1,0 1-1,1-1 0,-1 1 1,0-1-1,0 1 1,0-1-1,0 0 1,1 0-1,-1 0 0,0 1 1,0-1-1,1 0 1,-1 0-1,0 0 0,0-1 1,1 1-1,-1 0 1,1-1-1,7-1 6,-1-1 0,-1 0 0,1-1 0,0 1-1,-1-1 1,0-1 0,0 1 0,0-1 0,0-1 0,-1 1 0,0-1 0,0 0 0,0-1-1,-1 1 1,0-1 0,0 0 0,6-13 0,3-7 15,-2-1 0,0-1 0,11-44 1,-18 58-3,-3 10-11,0 0 0,-1 1 0,1-1 0,-1 0 0,0-1 0,-1 1 0,1 0 0,-1 0 0,0-6 0,-3 9 8,0 7-3,-3 10-3,0 25-37,2 0-1,1 0 0,4 60 1,0-81 15,0-6 2,0 1 0,1 0 0,6 21 0,-8-34 10,0-1-1,0 1 0,0 0 0,1 0 1,-1 0-1,0-1 0,1 1 0,-1 0 0,0 0 1,1-1-1,-1 1 0,1 0 0,-1-1 1,1 1-1,0-1 0,-1 1 0,1-1 1,0 1-1,-1-1 0,1 1 0,0-1 1,-1 1-1,1-1 0,0 0 0,0 0 1,0 1-1,-1-1 0,1 0 0,0 0 1,1 0-1,0 0 5,0-1 1,0 1 0,0-1-1,0 1 1,0-1-1,-1 0 1,1 0 0,0 0-1,0 0 1,-1 0 0,4-3-1,4-4 20,-1-1-1,0 0 1,8-11-1,124-207 222,-139 226-241,-1 0 1,1 0-1,-1-1 0,1 1 1,0 0-1,-1 0 0,1 0 1,0 0-1,0 0 0,0 0 1,0 0-1,0 1 0,0-1 1,0 0-1,0 0 0,0 1 1,0-1-1,0 1 0,0-1 1,0 1-1,1-1 0,-1 1 1,0 0-1,2-1 0,-1 1 1,-1 1-1,0-1 0,0 1 0,1-1 0,-1 1 0,0 0 1,0-1-1,0 1 0,0 0 0,0 0 0,0 0 0,0 0 1,0 0-1,0 0 0,0 0 0,0 0 0,-1 0 0,1 0 1,0 1-1,0 1 0,6 10-10,1 0 0,0 0 0,1-1 0,17 19-1,-21-25 2,1 0 0,1 0-1,-1-1 1,1 0-1,0 0 1,0 0 0,1-1-1,0 0 1,14 5-1,-20-9 3,1 1 0,0-1 0,0 0 0,0 0 0,0 0 0,-1-1 0,1 1 0,0-1-1,0 1 1,0-1 0,-1 0 0,1 0 0,-1 0 0,1 0 0,0-1 0,-1 1 0,0-1 0,1 1-1,-1-1 1,0 0 0,3-3 0,0 0 9,0 1 0,-1-2-1,0 1 1,0 0 0,0-1-1,-1 1 1,0-1 0,3-7 0,-1 0 6,-1 0 0,-1 0 1,0 0-1,0 0 1,-2 0-1,1 0 1,-2 0-1,0-1 0,0 1 1,-1 0-1,-1 0 1,-1-1-1,1 1 1,-2 1-1,0-1 1,-8-18-1,12 30-11,-1 1 0,1-1 0,-1 0 0,1 0 0,-1 0 0,1 0 0,-1 1 0,1-1 0,-1 0-1,0 1 1,1-1 0,-1 0 0,0 1 0,0-1 0,0 1 0,1-1 0,-1 1 0,0-1 0,0 1 0,0 0 0,0-1 0,0 1 0,0 0 0,0 0 0,0 0 0,0 0 0,0 0 0,0 0 0,0 0-1,0 0 1,1 0 0,-1 0 0,0 0 0,0 1 0,0-1 0,0 0 0,0 1 0,0-1 0,0 1 0,0-1 0,1 1 0,-1-1 0,0 1 0,0-1 0,1 1 0,-2 1 0,-3 2 6,0 1 1,0 0-1,0 0 1,1 1-1,-5 6 1,4-4-8,0 0 0,0 0 0,0 0-1,1 1 1,1 0 0,-1 0 0,1 0 0,1 0 0,0 1-1,0-1 1,1 0 0,0 1 0,0-1 0,1 1 0,0 0 0,1-1-1,2 12 1,2-3 19,0 1 1,1-1-1,1 0 0,0 0 0,20 33 0,-20-40 9,0-1-1,1 1 1,0-1-1,1 0 1,0-1-1,0 0 0,1 0 1,0-1-1,19 11 1,-16-13 21,1-2 1,-1 0-1,1-1 1,-1 0-1,1-1 1,0-1-1,0 0 1,17-1 0,16 2 41,7 1-51,-33-2-3283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41.529"/>
    </inkml:context>
    <inkml:brush xml:id="br0">
      <inkml:brushProperty name="width" value="0.05" units="cm"/>
      <inkml:brushProperty name="height" value="0.05" units="cm"/>
      <inkml:brushProperty name="color" value="#66CC00"/>
    </inkml:brush>
  </inkml:definitions>
  <inkml:trace contextRef="#ctx0" brushRef="#br0">0 596 7136,'0'0'4062,"11"16"-3667,-8-11-365,6 8 46,0 1 0,-1 0 0,-1 1 0,0 0 0,-1 0 0,-1 0 1,6 26-1,27 231 1389,-37-264-1286,1 1 0,0 0 0,1-1 0,6 14 0,-9-22 221,3-2 125,1-8-328,71-422 954,-52 290-891,3-15-20,-20 133-185,0 0 0,2 0 1,1 1-1,16-30 0,-20 45-24,0 0 0,0 1-1,1-1 1,0 1 0,13-11 0,-16 15-16,0 0 1,0 1-1,1 0 0,-1-1 1,0 1-1,1 1 1,-1-1-1,1 0 0,0 1 1,-1 0-1,1-1 1,0 1-1,0 1 0,0-1 1,0 1-1,4-1 0,-5 2-1,0 0-1,0 0 1,0 0 0,0 1-1,-1-1 1,1 1-1,0-1 1,-1 1-1,1 0 1,-1 0-1,0 0 1,0 0-1,0 1 1,3 3-1,27 40 123,-27-38-116,4 9 17,0 0-1,-2 0 1,0 0 0,-1 1-1,-1 0 1,0 0-1,-1 0 1,-2 1 0,1 0-1,-2-1 1,-1 1-1,-2 26 1,1-36 0,-1 0-1,0 0 0,0 0 1,-1-1-1,0 1 1,-1-1-1,0 0 1,0 0-1,-1 0 1,-10 13-1,11-16-5,0 0 0,0 0-1,0-1 1,-1 1 0,0-1 0,0 0-1,0-1 1,0 1 0,-1-1 0,1 0 0,-1 0-1,0-1 1,0 0 0,0 0 0,-12 2-1,9-3 19,0 0-1,0-1 0,0-1 0,0 1 1,0-1-1,0-1 0,-17-4 0,21 4-17,0 0-1,-1-1 0,1 1 0,0-1 1,0 0-1,0 0 0,1-1 0,-1 1 1,1-1-1,0 0 0,0 0 0,0-1 0,-6-7 1,2 1 56,0 0 90,8 11-173,1 0 1,-1-1-1,1 1 1,-1 0-1,1 0 1,-1 0-1,1 0 1,0 0-1,-1 0 1,1 0 0,-1 0-1,1 0 1,-1 0-1,1 0 1,-1 0-1,1 0 1,-1 0-1,1 1 1,-1-1 0,1 0-1,-1 0 1,1 1-1,-1-1 1,1 0-1,-1 1 1,1 0-1,44 17 26,9 4-29,0-1-1,105 23 0,-142-41-15,0-2 0,1 0 0,-1-1 0,0-1 0,0 0 0,0-1 0,0-1 0,0-1 0,31-11 0,-7-1-29,-1-3-1,61-37 1,-88 48 45,0 0 0,0 0 0,-1-2 0,0 1 0,-1-2 0,0 0 0,13-15 0,-23 23 11,1 1-1,-1 0 1,1-1-1,-1 1 1,0-1-1,0 1 1,0-1-1,0 1 1,-1-1-1,1 0 1,-1 0-1,0 1 1,1-1-1,-1 0 1,-1 0-1,1 1 1,0-1-1,0 0 1,-2-3-1,1 4 4,0 0 0,0 0 0,0 1 0,0-1 0,0 0 0,-1 0 0,1 1 0,0-1 0,-1 1 0,0-1 0,1 1 0,-1-1 0,0 1 0,0 0 0,0 0 0,0 0 0,1 0 0,-1 0 0,-1 1 0,1-1 0,0 0-1,0 1 1,0 0 0,-3-1 0,-2 1 10,-1 0 0,0 0 0,1 1 0,-1 0 0,1 0 0,-1 0 0,1 1 0,0 0 0,-1 1 0,1 0 0,0 0 0,1 0 0,-1 1 0,1 0 0,-11 9 0,-6 5 51,2 2 1,-32 36-1,51-53-69,-7 7 40,0 0 0,1 1-1,1 1 1,0-1 0,0 1-1,1 0 1,-4 14 0,7-17 0,1-1 1,-1 1-1,2 0 1,-1 0-1,2 0 1,-1 0 0,1-1-1,0 1 1,1 0-1,0 0 1,3 14-1,-3-20-28,1 0-1,-1 0 0,1 1 0,-1-1 0,1 0 1,0-1-1,0 1 0,0 0 0,1 0 1,-1-1-1,0 1 0,1-1 0,0 0 0,0 0 1,0 0-1,-1 0 0,2 0 0,-1-1 1,0 1-1,0-1 0,0 0 0,1 0 0,-1 0 1,1-1-1,-1 1 0,0-1 0,1 1 1,-1-1-1,1 0 0,-1-1 0,1 1 0,3-1 1,5-4 3,-1 1 1,0-2-1,-1 1 1,1-1-1,-1-1 1,0 0 0,-1-1-1,0 1 1,0-2-1,-1 1 1,0-1 0,0-1-1,-1 1 1,9-16-1,2-9 57,-1-1 0,-1-1 0,12-44 0,-25 70 45,-5 17-13,-6 19-47,4-5-42,0 1 1,1 0-1,-1 41 1,5-50-16,-1 0 0,2 0 1,-1 0-1,2 0 1,0-1-1,0 1 0,1-1 1,6 13-1,-9-23-6,0 0 0,0 0 0,0 0 0,0 0 0,0 0 0,0-1 0,0 1 0,1 0 1,-1-1-1,1 1 0,-1-1 0,1 0 0,0 1 0,-1-1 0,1 0 0,0 0 0,0 0 0,0 0 0,0 0 0,0 0 0,0-1 0,0 1 1,0-1-1,0 1 0,0-1 0,0 0 0,0 0 0,0 0 0,0 0 0,0 0 0,0 0 0,4-2 0,3-1 3,-1 0-1,1-1 1,-1 0 0,0-1-1,0 1 1,7-8-1,-8 7 4,13-11 6,-1-1 0,0-1 0,-2-1 0,0 0 1,21-32-1,-15 20 38,36-38 1,-23 24 18,-29 35-46,1 0 0,0 0 0,0 1 1,14-12-1,-22 21-24,1 0 1,-1-1-1,0 1 0,1 0 1,-1 0-1,1-1 1,-1 1-1,1 0 0,-1 0 1,1 0-1,-1 0 1,1 0-1,-1-1 0,1 1 1,0 0-1,-1 0 0,1 0 1,-1 0-1,1 1 1,-1-1-1,1 0 0,-1 0 1,1 0-1,-1 0 1,1 0-1,-1 1 0,1-1 1,-1 0-1,1 0 0,-1 1 1,1-1-1,-1 0 1,0 1-1,1-1 0,-1 1 1,0-1-1,1 0 1,-1 1-1,0-1 0,1 1 1,-1-1-1,0 1 0,0-1 1,1 1-1,-1-1 1,0 1-1,0-1 0,0 2 1,7 27 13,-7-28-14,9 120-13,-8-80 6,2-1 1,11 50-1,-11-79 14,0 0 0,1 0 1,1 0-1,10 17 0,-13-23 0,1 0-1,1 0 1,-1-1-1,0 1 1,1-1-1,0 0 1,0 0-1,1 0 1,-1-1 0,1 1-1,5 2 1,-5-4 0,-1-1 0,0 0 0,1 0 0,-1-1 0,0 1 1,1-1-1,-1 0 0,1 0 0,-1-1 0,0 1 0,1-1 1,-1 0-1,0 0 0,1 0 0,-1-1 0,0 1 0,0-1 1,4-3-1,4-1 8,0-1 0,-1-1-1,0 0 1,14-13 0,-2-3 14,-1-1-1,-1 0 0,-1-2 1,-1 0-1,-2-1 0,20-43 1,-7 3 90,36-124 1,-57 160-52,-2-1 1,-2 0 0,0 0 0,-3-1 0,0 1 0,-6-54 0,4 87-65,0 0-1,0-1 1,0 1-1,0 0 1,0-1-1,0 1 1,0 0-1,0-1 1,0 1-1,0 0 1,0-1-1,0 1 1,0 0 0,0 0-1,0-1 1,0 1-1,-1 0 1,1-1-1,0 1 1,0 0-1,0 0 1,-1-1-1,1 1 1,0 0-1,0 0 1,0 0-1,-1-1 1,1 1-1,0 0 1,-1 0-1,1 0 1,0 0-1,0-1 1,-1 1 0,1 0-1,-1 0 1,-10 8 42,-9 19-28,6 1-13,2 1 0,1 1 1,2 0-1,0 0 0,2 1 1,2 0-1,0 0 0,2 0 0,2 42 1,3-16 21,3 1 0,2-1 0,3 0 0,21 68 0,-26-107-8,14 44 47,-17-57-51,0 0-1,0 1 0,1-1 0,0 0 0,0 0 1,0 0-1,1-1 0,4 5 0,-5-6 6,1-1 0,-1 1 0,1-1 1,0 0-1,0 0 0,0 0 0,0 0 0,0-1 0,0 0 0,0 0 0,0 0 0,1 0 0,-1-1 0,0 1 1,1-1-1,-1 0 0,0-1 0,1 1 0,-1-1 0,0 0 0,0 0 0,1 0 0,4-2 0,1-1 13,-1 0 0,0 0-1,0-1 1,0-1 0,0 1-1,-1-1 1,0-1-1,12-11 1,-8 6 3,46-55-224,-57 66 138,0-1 1,0 1-1,0-1 0,0 0 0,-1 1 0,1-1 0,-1 0 1,1 1-1,-1-1 0,0 0 0,0 0 0,0 1 0,0-1 1,0 0-1,0 0 0,-1-3 0,-3-8-4208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41.836"/>
    </inkml:context>
    <inkml:brush xml:id="br0">
      <inkml:brushProperty name="width" value="0.05" units="cm"/>
      <inkml:brushProperty name="height" value="0.05" units="cm"/>
      <inkml:brushProperty name="color" value="#66CC00"/>
    </inkml:brush>
  </inkml:definitions>
  <inkml:trace contextRef="#ctx0" brushRef="#br0">0 0 11856,'0'0'1296,"21"3"-1039,-9-2-228,252 21 398,70-12 1012,-201-16-543,10 0-167,-96 8-1336,1-3 0,51-8 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45.448"/>
    </inkml:context>
    <inkml:brush xml:id="br0">
      <inkml:brushProperty name="width" value="0.05" units="cm"/>
      <inkml:brushProperty name="height" value="0.05" units="cm"/>
      <inkml:brushProperty name="color" value="#66CC00"/>
    </inkml:brush>
  </inkml:definitions>
  <inkml:trace contextRef="#ctx0" brushRef="#br0">1 2443 4616,'0'0'5118,"11"-11"-4854,38-40-4,-40 44-164,0-1-1,1 2 0,0-1 1,1 1-1,-1 0 0,1 1 0,0 1 1,1 0-1,-1 0 0,1 1 1,0 0-1,16-1 0,0-1 66,54-9 589,123-3 0,-6 1 252,186-10 674,-187 17-930,-106 1-356,0-5-1,114-30 1,172-72 640,-313 90-753,0-2 0,-2-4 0,100-64 0,-74 46-45,-56 32-81,41-28 0,-25 9 84,60-57 1,-84 69-72,-1-2 0,-1-1 0,35-51 0,-53 67-90,0 1 0,0-1 1,4-16-1,2-2 24,0-4 54,-2 0 0,8-49 0,-9 44-59,-3 5-41,-2 0 0,-1-1 0,-1 1 0,-2 0 0,-1 0 0,-13-65 0,-11 1 46,-4-19 32,26 86-63,-2 0 0,-2 1 0,0 0 0,-2 0 1,-24-49-1,13 40 32,-21-33 79,37 63-136,-1 0-1,-1 1 0,1 0 0,-1 0 1,0 0-1,-13-8 0,-37-20 289,55 34-312,-1 0 0,-1-1 1,1 1-1,0 0 0,0 0 1,0 1-1,-1-1 0,-3 0 0,4 1-1,0 0-1,0-1 0,0 1 0,1-1 0,-1 0 0,0 0 0,0 0 0,-5-3 0,6 3 11,0 0 0,0 0-1,-1 0 1,1 1 0,0-1 0,-1 1 0,1-1-1,-3 1 1,5 0 47,-7 6 216,2 20-225,1 1 0,1-1 0,2 0-1,3 50 1,3-32 118,-3-39-56,0-5-5,3-24 26,2-119 35,2-7 49,-6 131-180,0 0-1,1 1 1,1-1-1,1 1 1,14-30-1,-20 47-50,0 0 0,1 0-1,-1 0 1,1 0 0,-1 0 0,1 0 0,0 1-1,-1-1 1,1 0 0,0 0 0,0 0-1,-1 1 1,1-1 0,0 1 0,0-1-1,0 0 1,0 1 0,0-1 0,0 1-1,0 0 1,0-1 0,0 1 0,0 0-1,0 0 1,0 0 0,0-1 0,0 1-1,0 0 1,0 0 0,0 1 0,0-1 0,1 0-1,-1 0 1,0 0 0,0 1 0,1 0-1,3 1-24,0 1 0,0 0 1,0 0-1,0 0 0,6 6 0,-4-3 21,32 28-95,-2 3 0,35 41 0,-70-75 96,29 33-31,41 43-14,-70-77 49,0 0 1,1 0-1,-1 1 1,0-1-1,0 1 1,0-1-1,-1 1 1,1 0-1,-1 0 1,1 0-1,-1-1 1,0 2-1,0-1 1,0 0-1,-1 0 1,1 4-1,-1-5 2,0 1 0,0-1 0,-1 1 1,1-1-1,-1 0 0,0 0 0,0 1 0,0-1 0,0 0 0,0 0 0,0 0 1,0 0-1,-1 0 0,1 0 0,-1 0 0,1-1 0,-1 1 0,0 0 0,0-1 0,0 1 1,0-1-1,-3 2 0,-25 13 23,0-1 0,-1-1 0,-1-2 0,0-1 0,-1-1 0,1-2 0,-35 3 0,43-7-9,0-1 15,1 1 0,-1 2-1,-42 15 1,65-21-34,0 0-1,1 0 1,-1 1 0,0-1-1,0 0 1,1 1-1,-1-1 1,0 0-1,1 1 1,-1-1 0,1 1-1,-1 0 1,0-1-1,1 1 1,-1-1 0,1 1-1,-1 0 1,1-1-1,0 1 1,-1 0 0,1 0-1,0-1 1,-1 1-1,1 0 1,0 0-1,0 0 1,0-1 0,0 1-1,0 0 1,0 0-1,0 0 1,0-1 0,0 1-1,0 0 1,0 0-1,0 0 1,1-1 0,-1 1-1,0 0 1,0 0-1,1-1 1,-1 1-1,1 0 1,-1-1 0,1 1-1,-1 0 1,1-1-1,-1 1 1,1-1 0,-1 1-1,2 0 1,2 3-16,0 0 0,0-1 0,1 0 0,-1 1 0,1-1 0,5 2 0,29 7-3417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5.065"/>
    </inkml:context>
    <inkml:brush xml:id="br0">
      <inkml:brushProperty name="width" value="0.05" units="cm"/>
      <inkml:brushProperty name="height" value="0.05" units="cm"/>
      <inkml:brushProperty name="color" value="#AB008B"/>
    </inkml:brush>
  </inkml:definitions>
  <inkml:trace contextRef="#ctx0" brushRef="#br0">1 209 7136,'0'0'5806,"4"-12"-5435,-1 3-284,-1 3-33,-1 0 0,2 0 0,-1 0 1,1 0-1,0 1 0,0-1 0,0 1 0,1 0 0,0 0 0,0 0 0,7-7 0,15-8 284,1 2 1,1 0-1,36-16 0,-55 29-219,1 1 1,0 1-1,0 0 0,0 0 1,0 1-1,0 0 0,13 0 0,-17 2-12,0-1-1,0 1 0,1 1 1,-1-1-1,0 1 0,0 0 0,0 1 1,0-1-1,0 1 0,0 0 1,0 1-1,10 5 0,-13-5-58,0 0-1,0 0 1,-1 0-1,0 1 1,1-1 0,-1 0-1,0 1 1,0 0-1,-1-1 1,1 1-1,-1 0 1,0 0 0,0 0-1,0 0 1,0 0-1,-1 0 1,0 0 0,0 0-1,0 0 1,-1 6-1,1 0-3,-2 0-1,1 0 1,-1 0-1,-1 0 0,1-1 1,-2 1-1,-3 9 1,-4-2 33,0-1 0,-1 0 1,-1 0-1,0-1 0,-1-1 1,-19 16-1,-8 8 96,38-35-137,-1 1 0,0-1 0,0 0 0,-1-1 0,1 1 0,-9 3-1,5-2 77,8-4-103,-1 0 0,1 0-1,0 0 1,0 0 0,0 0 0,-1 1-1,1-1 1,0 0 0,0 0 0,0 0-1,0 0 1,0 0 0,-1 0 0,1 0-1,0 0 1,0 1 0,0-1 0,0 0 0,0 0-1,-1 0 1,1 0 0,0 0 0,0 1-1,0-1 1,0 0 0,0 0 0,0 0-1,0 0 1,0 1 0,0-1 0,0 0-1,0 0 1,0 0 0,0 1 0,0-1-1,0 0 1,0 0 0,0 0 0,0 0 0,0 1-1,0-1 1,8 5 149,14 1-57,-21-6-75,20 5 60,1 0 0,-2 2-1,1 1 1,-1 0-1,23 14 1,-32-16-42,-1 0 0,0 1 0,-1 0 0,0 0 0,0 1 1,-1 1-1,0-1 0,0 2 0,-1-1 0,0 1 0,7 13 0,-11-18-28,-1-1 0,-1 1 0,1 0 0,0-1 0,-1 1 0,0 0 0,0 0 0,-1 0 0,1 0 0,-1 0 0,0 0 0,-1 1 0,1-1 0,-1 0 0,0 0 0,0-1 1,0 1-1,-1 0 0,-2 5 0,1-5-6,0 1 1,0-1 0,-1 0 0,0 0 0,0 0-1,0 0 1,-1-1 0,1 0 0,-1 0 0,0 0-1,0 0 1,0-1 0,-1 0 0,1 0 0,-9 3-1,4-2 8,-1 0 0,1-1 0,-1 0 0,0-1 0,0 0 0,0 0 0,0-1 0,0-1 0,0 0 0,-1-1 0,1 0 0,0 0 0,0-1 0,0-1 0,-10-3 0,-70-18 135,38 12-202,35 10-47,11 5-2948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5:59.733"/>
    </inkml:context>
    <inkml:brush xml:id="br0">
      <inkml:brushProperty name="width" value="0.05" units="cm"/>
      <inkml:brushProperty name="height" value="0.05" units="cm"/>
      <inkml:brushProperty name="color" value="#66CC00"/>
    </inkml:brush>
  </inkml:definitions>
  <inkml:trace contextRef="#ctx0" brushRef="#br0">448 9 5416,'0'0'10476,"-11"-2"-10239,-3 0-155,6 0-16,0 1 0,0 0 0,0 1-1,0 0 1,-16 1 0,-28 0 383,42-2-348,0 1 0,0 0 1,-1 0-1,1 1 1,0 1-1,0 0 1,1 0-1,-19 7 0,25-8-71,-56 30 641,53-27-586,0 0 0,0 0 0,0 0 0,0 1 0,1 0 0,-9 11 0,-18 22 410,24-29-335,0 0 0,0 1 0,-8 13 0,14-18-94,-1 0 0,1 0 0,1 0 0,-1 0 0,1 0 1,-1 0-1,1 0 0,1 1 0,-1-1 0,1 0 0,0 7 0,1-1-3,1 1-1,0-1 0,1 0 0,0 0 1,1 0-1,8 16 0,37 62 225,-41-75-247,1-1 13,0-1-1,0 0 1,1 0-1,21 19 1,52 34 187,-1 0-88,-76-59-142,-1 0 0,-1 0 0,1 1 0,-1-1 0,0 1 0,-1 0-1,1 0 1,-1 0 0,-1 1 0,1-1 0,-1 1 0,-1 0 0,1-1 0,-1 1 0,-1 0 0,0 0 0,0-1 0,0 1 0,-1 0 0,0 0 0,0-1 0,-1 1 0,0 0 0,0-1 0,-1 0 0,0 1 0,0-1 0,-5 7 0,-32 39 371,-3-2 1,-69 66-1,111-115-365,-10 10 123,10-10-94,-1 0 0,0 0 0,1 0-1,-1 0 1,0-1 0,0 1 0,0 0 0,-4 1 0,11-12-167,4 2-3098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00.318"/>
    </inkml:context>
    <inkml:brush xml:id="br0">
      <inkml:brushProperty name="width" value="0.05" units="cm"/>
      <inkml:brushProperty name="height" value="0.05" units="cm"/>
      <inkml:brushProperty name="color" value="#66CC00"/>
    </inkml:brush>
  </inkml:definitions>
  <inkml:trace contextRef="#ctx0" brushRef="#br0">0 27 8032,'0'0'6158,"10"-2"-5723,12-3-123,0 1 1,0 2-1,44 0 0,145-1 1249,-126-1-687,87 7-1,-142-6-504,-9 0 70,-15 7-23,-6-4-405,1 1 0,-1-1 0,0 0 0,0 0-1,0 0 1,0 0 0,0 1 0,1-1 0,-1 0-1,0 0 1,0 0 0,0 0 0,0 0 0,1 0-1,-1 1 1,0-1 0,0 0 0,0 0 0,1 0-1,-1 0 1,0 0 0,0 0 0,0 0 0,1 0-1,-1 0 1,0 0 0,0 0 0,1 0 0,-1 0-1,0 0 1,0 0 0,0 0 0,1 0 0,-1 0-1,0 0 1,0-1 0,1 0 462,-5-1 80,-6-3-3506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01.220"/>
    </inkml:context>
    <inkml:brush xml:id="br0">
      <inkml:brushProperty name="width" value="0.05" units="cm"/>
      <inkml:brushProperty name="height" value="0.05" units="cm"/>
      <inkml:brushProperty name="color" value="#66CC00"/>
    </inkml:brush>
  </inkml:definitions>
  <inkml:trace contextRef="#ctx0" brushRef="#br0">1 117 6632,'0'0'8016,"10"-10"-7655,35-32-13,-37 36-249,-1 1 1,1 1 0,0-1-1,0 1 1,0 0-1,0 1 1,1 0-1,-1 0 1,1 1 0,12-2-1,15-5 242,-33 9-313,5-3 90,-1 1-1,1 0 1,0 0 0,-1 0-1,14 1 1,-19 1-95,0 0 0,-1 0 1,1 0-1,0 0 0,0 1 0,0-1 1,-1 1-1,1 0 0,0-1 0,-1 1 1,1 0-1,0 0 0,-1 0 0,1 0 1,-1 0-1,1 0 0,-1 1 0,0-1 1,1 0-1,-1 1 0,0-1 0,0 1 1,0-1-1,0 1 0,0-1 0,-1 1 0,1 0 1,0 0-1,-1-1 0,1 3 0,0 3 17,0 0-1,0 0 0,-1 1 0,0-1 0,0 0 0,-1 0 0,1 0 0,-2 0 0,1 0 0,-1 0 1,-5 14-1,-4 5 90,-22 38 0,7-23 186,-1-1-1,-44 48 0,69-85-286,2-3-10,0 0 0,0 0 0,-1 1 0,1-1 0,0 0-1,0 0 1,0 0 0,0 1 0,-1-1 0,1 0 0,0 1 0,0-1 0,0 0 0,0 0-1,0 1 1,0-1 0,-1 0 0,1 1 0,0-1 0,0 0 0,0 1 0,0-1 0,0 0 0,0 1-1,1-1 1,-1 0 0,0 1 0,0-1 0,0 0 0,0 0 0,0 1 0,0-1 0,0 0-1,1 1 1,-1-1 0,0 0 0,0 0 0,0 1 0,1-1 0,-1 0 0,17 6 282,30-4-169,-42-2-83,31 1 111,0 1 0,0 2 0,0 2 0,42 12 0,-73-17-145,-1 1 1,0 0-1,0 0 1,0 0-1,-1 1 0,1-1 1,-1 1-1,5 4 1,5 6-2408,-12-12 1831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06.744"/>
    </inkml:context>
    <inkml:brush xml:id="br0">
      <inkml:brushProperty name="width" value="0.05" units="cm"/>
      <inkml:brushProperty name="height" value="0.05" units="cm"/>
      <inkml:brushProperty name="color" value="#66CC00"/>
    </inkml:brush>
  </inkml:definitions>
  <inkml:trace contextRef="#ctx0" brushRef="#br0">623 91 4416,'0'0'6505,"2"-10"-6118,1-2-250,-1 5-26,-1 1 0,0-1 0,0 0-1,0 0 1,-1-7 0,3-5 1607,-3 17-336,-3 6-464,-2 4-878,-15 23 727,-29 61 1,-5 9-117,29-64-370,-1 0 0,-2-2 0,-1-1 0,-2-2 0,-1-1 0,-61 46 0,82-69-200,-1 0 1,0-2-1,-1 1 1,1-2-1,-23 8 1,30-12-32,-1 1 0,1-1 1,-1 1-1,1-2 0,-1 1 1,0-1-1,0 1 0,1-2 0,-1 1 1,0-1-1,1 1 0,-1-2 1,1 1-1,-1-1 0,1 1 0,-8-5 1,10 4-5,0 0 1,1-1 0,-1 0 0,0 0 0,1 0 0,0 0-1,-1 0 1,1 0 0,1 0 0,-1-1 0,0 1-1,1-1 1,-2-4 0,0-3 55,0 1 0,1-1 1,-2-13-1,4 17-47,0 1 0,0 0 0,0 0 0,1-1 0,0 1 0,0 0 0,1 0 0,-1 0 0,5-8 0,-5 11-44,0 0-1,1 0 0,-1 0 1,1 1-1,0-1 0,-1 1 1,1-1-1,1 1 0,-1 0 1,0 0-1,0 0 1,1 0-1,-1 0 0,1 0 1,0 1-1,-1-1 0,1 1 1,0 0-1,0 0 0,5-2 1,9 2-7,-1-1 1,1 2 0,-1 0 0,0 1 0,1 1 0,-1 0 0,0 1 0,0 1-1,20 8 1,16 8-22,68 38-1,-92-43 78,48 39 0,-23-15 104,-40-31-98,0-2 0,0 0 1,0 0-1,1-1 0,-1-1 0,17 4 0,-10-3 85,35 14-1,-46-14-262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08.471"/>
    </inkml:context>
    <inkml:brush xml:id="br0">
      <inkml:brushProperty name="width" value="0.05" units="cm"/>
      <inkml:brushProperty name="height" value="0.05" units="cm"/>
      <inkml:brushProperty name="color" value="#66CC00"/>
    </inkml:brush>
  </inkml:definitions>
  <inkml:trace contextRef="#ctx0" brushRef="#br0">5 1 6520,'0'0'8756,"-1"14"-8424,0-9-298,-1 20 161,2 0 0,4 41-1,20 263 1769,-23-295-1722,5 20 587,-9-44-612,-1 3 256,4-12-460,0-1-1,0 0 0,0 0 0,0 1 0,0-1 0,0 0 0,0 0 0,0 0 0,0 1 0,0-1 0,0 0 0,0 0 0,0 0 1,0 1-1,0-1 0,0 0 0,0 0 0,0 0 0,1 1 0,-1-1 0,0 0 0,0 0 0,0 0 0,0 0 0,0 1 1,0-1-1,1 0 0,-1 0 0,0 0 0,0 0 0,0 0 0,0 0 0,1 1 0,-1-1 0,0 0 0,0 0 0,0 0 1,1 0-1,-1 0 0,0 0 0,0 0 0,0 0 0,1 0 0,0 0 477,-14-28 204,11 11-657,1 0 0,1 0 1,0 0-1,3-19 0,15-71 68,-7 44-67,20-76 90,-30 134-124,1-1 0,0 0 0,0 1 0,0-1 0,1 1 0,-1 0 0,1 0 0,1 0 0,-1 0 0,1 0 0,-1 1 0,2-1 0,-1 1 0,0 0 0,1 0 0,9-6 0,-9 7-11,1 0 1,-1 0 0,1 0 0,-1 1 0,1 0-1,0 0 1,0 0 0,10-1 0,-12 3 12,1 0 1,-1 1-1,1-1 1,-1 1-1,1 0 0,-1 0 1,0 0-1,0 1 1,1-1-1,-1 1 1,0 0-1,5 4 1,-3-3 4,-1 1 1,1 1-1,-1-1 1,0 1 0,0 0-1,-1 0 1,0 0-1,1 1 1,-2-1-1,1 1 1,5 12 0,0 4 16,-1 0 1,6 27 0,-8-27 3,-3-5 11,0 1 1,-1-1-1,0 34 1,0 3 32,0 78 218,-4-69 285,2-62-458,0 3 77,0-8-252,0 4-73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09.179"/>
    </inkml:context>
    <inkml:brush xml:id="br0">
      <inkml:brushProperty name="width" value="0.05" units="cm"/>
      <inkml:brushProperty name="height" value="0.05" units="cm"/>
      <inkml:brushProperty name="color" value="#66CC00"/>
    </inkml:brush>
  </inkml:definitions>
  <inkml:trace contextRef="#ctx0" brushRef="#br0">87 1 7936,'0'0'6496,"-9"15"-6060,-31 53-16,36-60-289,-1 0 1,1 1 0,1 0 0,-1-1 0,2 1 0,-1 1 0,1-1 0,0 0 0,1 0 0,0 1 0,1-1 0,0 0-1,0 1 1,1-1 0,0 1 0,3 10 0,-2-16-68,0 0 1,0-1-1,0 1 0,0 0 0,1-1 1,-1 0-1,1 1 0,0-1 0,0 0 1,0 0-1,1-1 0,-1 1 0,0-1 1,1 1-1,0-1 0,0 0 0,3 1 1,-1 0 12,-1-1-1,1 0 1,0 0 0,0-1 0,0 0 0,-1 0 0,1 0-1,0 0 1,0-1 0,0 0 0,12-2 0,-9-1 7,-1 1 1,1-2 0,0 1-1,-1-1 1,0-1 0,0 1-1,0-1 1,0-1 0,-1 0-1,0 0 1,0 0 0,-1-1-1,1 0 1,-1 0 0,-1 0-1,1-1 1,5-11 0,-10 17-45,0 1 1,0-1 0,-1 0-1,1 0 1,0 0 0,-1 0-1,1 0 1,-1 0 0,1 0-1,-1-1 1,0 1 0,0 0 0,0 0-1,0 0 1,0 0 0,-1 0-1,1 0 1,-2-4 0,1 3-1,-1-1 0,0 1 0,1 0 1,-1 0-1,-1 1 0,1-1 0,0 0 1,-1 1-1,1-1 0,-5-2 0,-1 0 18,0 0 0,0 0 0,0 0 0,-1 1 0,1 1 0,-1 0-1,-11-3 1,9 4 30,0 1 0,-1 0 0,0 1 0,-20 2 0,19-1 16,0 0-1,-26-3 1,35 2-78,-1-1 1,0 1-1,1 0 0,-1 1 0,1-1 1,-6 2-1,7-2-17,0-1-1896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12.965"/>
    </inkml:context>
    <inkml:brush xml:id="br0">
      <inkml:brushProperty name="width" value="0.05" units="cm"/>
      <inkml:brushProperty name="height" value="0.05" units="cm"/>
      <inkml:brushProperty name="color" value="#66CC00"/>
    </inkml:brush>
  </inkml:definitions>
  <inkml:trace contextRef="#ctx0" brushRef="#br0">445 93 6728,'0'0'4817,"7"-11"-4185,1-2-437,-4 7-63,0-1-1,0 0 1,0 0-1,-1 0 1,3-10-1,0 4 989,-5 9-194,-6 14-428,-47 91 464,-39 79-28,-11 17 132,5-11 92,57-105-681,20-43-87,2 2 0,-25 77-1,20-54 158,23-63-539,0 0-1,0 1 1,0-1 0,-1 1-1,1-1 1,0 0 0,0 1-1,0-1 1,0 1 0,0-1-1,0 0 1,0 1-1,0-1 1,1 1 0,-1-1-1,0 1 1,0-1 0,0 0-1,0 1 1,0-1 0,1 0-1,-1 1 1,0-1 0,0 0-1,1 1 1,-1-1 0,0 0-1,1 1 1,-1-1 0,0 0-1,1 1 1,16 5 106,19-4-41,1-6-29,0-1-1,0-2 1,40-13-1,-33 8 13,66-10 1,-85 18-30,-17 3 5,-1-1 0,1 1-1,0 0 1,-1 1 0,1 0-1,8 1 1,-3 4 140,-6-2-108,6-11-324,-2-2-2739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13.201"/>
    </inkml:context>
    <inkml:brush xml:id="br0">
      <inkml:brushProperty name="width" value="0.05" units="cm"/>
      <inkml:brushProperty name="height" value="0.05" units="cm"/>
      <inkml:brushProperty name="color" value="#66CC00"/>
    </inkml:brush>
  </inkml:definitions>
  <inkml:trace contextRef="#ctx0" brushRef="#br0">49 1 12760,'0'0'1656,"-5"15"-1184,1 1-334,-23 89 573,21-62-221,2 1 1,1 64-1,3-92-297,3-3 24,5-11 318,8-14-3035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13.348"/>
    </inkml:context>
    <inkml:brush xml:id="br0">
      <inkml:brushProperty name="width" value="0.05" units="cm"/>
      <inkml:brushProperty name="height" value="0.05" units="cm"/>
      <inkml:brushProperty name="color" value="#66CC00"/>
    </inkml:brush>
  </inkml:definitions>
  <inkml:trace contextRef="#ctx0" brushRef="#br0">0 1 10248,'0'0'1224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13.904"/>
    </inkml:context>
    <inkml:brush xml:id="br0">
      <inkml:brushProperty name="width" value="0.05" units="cm"/>
      <inkml:brushProperty name="height" value="0.05" units="cm"/>
      <inkml:brushProperty name="color" value="#66CC00"/>
    </inkml:brush>
  </inkml:definitions>
  <inkml:trace contextRef="#ctx0" brushRef="#br0">53 0 7432,'0'0'601,"-2"14"-288,-1 27-104,-28 231 1938,28-253-1919,-3 11 787,-2 56 0,8-86-980,0 0-1,0 0 1,0 0 0,0 0 0,0 1 0,0-1 0,0 0 0,0 0 0,0 0 0,0 0 0,0 0 0,0 0 0,0 0 0,0 0 0,0 1 0,0-1 0,0 0 0,0 0 0,0 0-1,0 0 1,0 0 0,0 0 0,0 0 0,0 0 0,0 0 0,1 1 0,-1-1 0,0 0 0,0 0 0,0 0 0,0 0 0,0 0 0,0 0 0,0 0 0,0 0 0,0 0 0,0 0-1,0 0 1,1 0 0,-1 0 0,0 0 0,0 0 0,0 0 0,0 0 0,0 0 0,0 0 0,0 1 0,0-1 0,1-1 0,-1 1 0,0 0 0,0 0 0,0 0 0,0 0-1,0 0 1,0 0 0,0 0 0,0 0 0,1 0 0,7-7 601,11-21-371,53-90 511,-46 72-407,2 0 0,40-49 1,-63 90-309,-1 0 0,1 0 0,0 0 0,0 1 0,8-5 0,-12 8-34,0 1-1,0-1 1,0 0-1,1 0 1,-1 1-1,0-1 1,1 1-1,-1-1 1,0 1 0,1 0-1,-1-1 1,1 1-1,-1 0 1,0 0-1,1 0 1,-1 0-1,1 0 1,-1 1 0,1-1-1,-1 0 1,0 0-1,1 1 1,-1-1-1,0 1 1,1 0-1,-1-1 1,0 1 0,0 0-1,1 0 1,-1-1-1,1 3 1,5 5 63,1 0 0,-2 1 0,1 0 0,-2 1-1,11 19 1,14 51 313,-27-68-254,0 0 0,-1 1 0,0-1-1,0 16 1,2 17 426,-3-32-337,0 0 1,0 1-1,-1-1 0,-1 0 1,0 1-1,-1-1 0,-4 16 1,20-52-259,-1 2-3416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45.448"/>
    </inkml:context>
    <inkml:brush xml:id="br0">
      <inkml:brushProperty name="width" value="0.05" units="cm"/>
      <inkml:brushProperty name="height" value="0.05" units="cm"/>
      <inkml:brushProperty name="color" value="#004F8B"/>
    </inkml:brush>
  </inkml:definitions>
  <inkml:trace contextRef="#ctx0" brushRef="#br0">1 210 8432,'0'0'656,"131"-10"-264,-20 2 0,30-2-48,20-9-8,12-9-128,-6 4 8,-32 4 128,-24 4-8,-8-2 16,-22-5 8,-15 5-256,-19 2 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6.193"/>
    </inkml:context>
    <inkml:brush xml:id="br0">
      <inkml:brushProperty name="width" value="0.05" units="cm"/>
      <inkml:brushProperty name="height" value="0.05" units="cm"/>
      <inkml:brushProperty name="color" value="#AB008B"/>
    </inkml:brush>
  </inkml:definitions>
  <inkml:trace contextRef="#ctx0" brushRef="#br0">258 0 6016,'0'0'2016,"-93"91"-1360,37-2-120,8 17 0,13 11-176,15-4 0,14-6-104,12-2-8,12-7-80,9-9 8,15-12-56,12-17 16,7-7-104,5-23-8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15.109"/>
    </inkml:context>
    <inkml:brush xml:id="br0">
      <inkml:brushProperty name="width" value="0.05" units="cm"/>
      <inkml:brushProperty name="height" value="0.05" units="cm"/>
      <inkml:brushProperty name="color" value="#66CC00"/>
    </inkml:brush>
  </inkml:definitions>
  <inkml:trace contextRef="#ctx0" brushRef="#br0">1 171 10848,'0'0'1054,"10"3"-742,6 3-151,2 0 0,-1-2-1,0 0 1,1-1 0,0-1-1,-1-1 1,1 0 0,0-2-1,31-3 1,-33 0 59,0-1 0,0-1 0,24-11 0,-32 12-90,1 0 1,-1 0-1,1-1 1,-2 0-1,1 0 1,-1-1-1,10-10 1,-15 15-94,0 0-1,-1 0 1,1 0-1,-1 0 1,0 0 0,0 0-1,0-1 1,0 1 0,0 0-1,0-1 1,0 1 0,-1 0-1,1-1 1,-1 1 0,0-1-1,0 1 1,0-1 0,0 1-1,0-1 1,0 1 0,-1-1-1,1 1 1,-1 0 0,0-1-1,0 1 1,1 0 0,-2-1-1,1 1 1,0 0 0,-2-3-1,0 2 7,1 0-1,-1 1 0,0-1 0,0 1 0,0-1 1,0 1-1,-1 0 0,1 0 0,-1 0 1,1 1-1,-1-1 0,1 1 0,-1 0 0,0 0 1,0 0-1,0 1 0,0-1 0,-5 1 0,-1 0 32,0 1 0,0 0-1,1 1 1,-1 0-1,1 1 1,-1 0-1,1 0 1,0 1-1,0 0 1,1 0-1,-1 1 1,1 0 0,0 1-1,0 0 1,-12 12-1,10-8 8,0 1 1,1 0-1,1 0 0,0 1 0,0 0 1,1 1-1,1-1 0,0 1 1,1 0-1,-5 17 0,9-24-32,0 1 1,0-1-1,0 0 1,1 0-1,0 0 0,0 0 1,0 0-1,1 1 1,0-1-1,0 0 0,0 0 1,1 0-1,0 0 0,0-1 1,1 1-1,-1 0 1,1-1-1,1 0 0,-1 1 1,1-1-1,0-1 0,0 1 1,0-1-1,0 1 1,7 3-1,-5-3-5,0 0 1,1-1-1,0 0 1,0 0-1,0-1 1,1 0-1,-1 0 1,1-1-1,-1 0 1,1 0-1,0 0 1,0-1-1,0-1 1,0 1-1,0-1 0,0-1 1,0 1-1,-1-1 1,12-3-1,3-3 27,0-2-1,0 0 1,-1-1-1,-1-1 1,30-20-1,90-79 285,-121 94-318,91-88 316,-90 84-185,-20 20-159,0 0 0,0 0 0,0 0 0,-1 0 0,1 0-1,0 0 1,0 0 0,0 0 0,-1 0 0,1 0 0,0 0 0,0 0 0,0 0-1,-1 0 1,1 0 0,0 0 0,0 0 0,0 0 0,-1 0 0,1 0-1,0 0 1,0 0 0,0-1 0,0 1 0,-1 0 0,1 0 0,0 0-1,0 0 1,0 0 0,0-1 0,-1 1 0,1 0 0,0 0 0,0 0-1,0 0 1,0-1 0,0 1 0,0 0 0,0 0 0,0 0 0,0-1 0,0 1-1,0 0 1,0 0 0,0 0 0,0-1 0,0 1 0,0 0 0,0 0-1,0-1 1,-39 41 253,-54 68-1,82-93-199,1 1 1,0 0-1,1 0 1,1 1-1,0 0 1,1 0 0,1 0-1,-6 30 1,12-46-49,-1 0 1,1 0 0,0 0 0,0 0 0,0 1 0,0-1 0,0 0 0,0 0 0,0 0 0,0 0 0,0 0 0,0 1-1,1-1 1,-1 0 0,0 0 0,1 0 0,-1 0 0,1 0 0,-1 0 0,1 0 0,0 0 0,-1 0 0,1 0 0,1 1-1,-1-1 3,1-1-1,-1 1 0,0-1 1,1 1-1,-1-1 0,1 0 0,-1 1 1,1-1-1,-1 0 0,1 0 1,-1 0-1,1 0 0,0 0 0,-1 0 1,3-1-1,5-2 19,-1 1 1,0-1-1,0 0 0,0-1 1,8-5-1,-7 3-16,0-1 0,-1 0 1,1-1-1,-1 0 0,-1 0 0,0-1 1,0 0-1,8-14 0,40-84 187,-21 18 162,-33 87-347,-4 13 42,0 1 1,1 0 0,1 1-1,0-1 1,0 0-1,2 0 1,-1 0-1,5 21 1,0-8-64,1 0-1,1 0 1,13 32 0,-19-55 0,0-1 0,0 1 1,0 0-1,0 0 1,0-1-1,0 1 0,1-1 1,-1 1-1,0-1 1,1 1-1,-1-1 1,1 0-1,0 0 0,-1 1 1,1-1-1,0-1 1,0 1-1,0 0 1,1 0-1,1 0 1,0 0 0,0 0 0,0-1 0,0 0 0,0 0 0,0 0 0,0 0 0,0-1 0,5 0 0,3-3 8,0 1-1,0-2 1,-1 1 0,1-2-1,11-7 1,11-9 46,54-49-1,-21 15 23,-30 22-26,-29 25-32,1 1 0,0 0-1,16-11 1,-24 19-17,0-1-1,0 0 1,0 1-1,0-1 1,0 1-1,0-1 1,0 1-1,0 0 1,0-1-1,0 1 1,0 0-1,0 0 1,0-1-1,0 1 1,0 0-1,1 0 1,-1 1-1,0-1 1,0 0-1,0 0 1,0 0-1,0 1 1,0-1-1,0 0 1,0 1-1,0-1 0,0 1 1,0-1-1,0 1 1,0 0-1,0-1 1,-1 1-1,1 0 1,0 0-1,0-1 1,-1 1-1,1 0 1,0 0-1,-1 0 1,2 2-1,1 4 6,0 1-1,0-1 0,-1 1 0,3 14 0,1-1 19,4 12-7,-4-13 6,1-1-1,10 23 1,-14-37-16,0 1 1,0-1-1,1 0 1,-1 0-1,1-1 0,0 1 1,1-1-1,-1 0 0,1 0 1,-1 0-1,1 0 0,6 2 1,-7-4-2,0-1 0,0 0 0,0 1-1,0-2 1,0 1 0,0 0 0,0-1 0,0 0 0,1 0 0,-1 0 0,6-1 0,3-1-28,-1-1 0,17-5 0,-3-1-65,0-1 0,29-16-1,-21 4-3447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20.583"/>
    </inkml:context>
    <inkml:brush xml:id="br0">
      <inkml:brushProperty name="width" value="0.05" units="cm"/>
      <inkml:brushProperty name="height" value="0.05" units="cm"/>
      <inkml:brushProperty name="color" value="#AB008B"/>
    </inkml:brush>
  </inkml:definitions>
  <inkml:trace contextRef="#ctx0" brushRef="#br0">115 75 8640,'0'0'4777,"0"-10"-4120,2-54 2764,-2 77-2813,-3 41-121,-3 1 0,-21 95 0,0-4-170,-6 138 211,23-210-368,6-45-58,-2 36 1,5-57-67,1 0-1,1 0 1,0 0 0,0 0-1,0 0 1,1 0-1,0 0 1,1 0-1,3 8 1,-5-15-16,0 1-1,0-1 1,0 0-1,0 1 1,1-1-1,-1 0 1,0 0-1,0 0 1,1 0 0,-1 0-1,0 0 1,1 0-1,-1 0 1,1 0-1,0-1 1,-1 1-1,1-1 1,-1 1-1,1-1 1,0 0 0,-1 1-1,1-1 1,2 0-1,5-1 38,1 1 0,-2-1 0,14-3 0,-2 1 23,6-1-11,-9 1-2,1 1-1,25 1 0,-37 1-50,0 1 0,0 0 0,0 0 0,0 0 0,0 1 0,0 0 0,-1 0 0,1 0 0,-1 1 0,1 0 0,5 4 0,3 2 7,-1 1 0,0 0 0,-1 2 0,0-1 0,0 1-1,-1 1 1,-1 0 0,0 0 0,-1 1 0,0 1 0,-2-1-1,1 1 1,-2 1 0,7 21 0,-3 1 0,-2 1 1,-2 0-1,-1 1 1,-1 71-1,-25 160 62,12-184-55,-68 461 107,-13 158 430,78-609-203,11-93-337,-1-7-68,-1-18-118,1 10 108,-6-41-3061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21.550"/>
    </inkml:context>
    <inkml:brush xml:id="br0">
      <inkml:brushProperty name="width" value="0.05" units="cm"/>
      <inkml:brushProperty name="height" value="0.05" units="cm"/>
      <inkml:brushProperty name="color" value="#AB008B"/>
    </inkml:brush>
  </inkml:definitions>
  <inkml:trace contextRef="#ctx0" brushRef="#br0">172 65 7328,'0'0'5138,"-5"13"-4724,-16 31 189,-2 0 0,-39 55 0,43-70-230,11-17 75,-1 0 0,-15 18 0,24-30-440,0 0 0,0 0 0,0 0 1,0 0-1,0 0 0,0 0 0,1 0 0,-1 0 0,0 0 0,0 0 0,0 0 0,0 0 0,0 0 1,0 0-1,0 0 0,1 0 0,-1 0 0,0 0 0,0 0 0,0 0 0,0 0 0,0 1 0,0-1 1,0 0-1,0 0 0,0 0 0,0 0 0,0 0 0,1 0 0,-1 0 0,0 0 0,0 1 0,0-1 1,0 0-1,0 0 0,0 0 0,0 0 0,0 0 0,0 0 0,0 0 0,0 1 0,0-1 0,0 0 1,0 0-1,0 0 0,0 0 0,0 0 0,0 0 0,-1 0 0,1 1 0,0-1 0,0 0 0,0 0 1,0 0-1,0 0 0,0 0 0,0 0 0,0 0 0,0 0 0,0 0 0,0 0 0,-1 1 0,1-1 1,0 0-1,0 0 0,12-3 308,-6-1-269,-1-1 1,0 1-1,1-1 1,-2 0 0,1-1-1,0 1 1,-1-1-1,0 0 1,5-9-1,6-9 47,126-162 758,-83 122-339,-57 63-495,0 0-1,1-1 1,-1 1-1,0 0 1,1-1-1,-1 1 0,1 0 1,-1 0-1,1 0 1,0 1-1,2-2 1,-3 2-12,0-1 0,0 1 0,-1 0 0,1 0 0,0 0 0,0 0 0,-1 0 0,1 1 0,0-1 0,0 0 0,-1 0 0,1 0 0,0 1 0,0-1 0,-1 0 0,1 1-1,0-1 1,-1 0 0,1 1 0,0 0 0,2 3 5,0 0-1,0-1 0,0 2 0,-1-1 0,0 0 0,1 0 0,1 7 0,1 0-11,7 17 17,32 76 43,-39-90-30,-1 1 0,0-1 0,-1 1-1,-1 0 1,1 23 0,-3-37-20,0 1 1,0-1-1,0 1 0,0-1 1,0 0-1,0 1 0,0-1 1,-1 0-1,1 1 0,-1-1 1,1 0-1,-1 1 0,1-1 1,-1 0-1,0 0 0,1 1 1,-1-1-1,0 0 0,0 0 1,0 0-1,0 0 0,0 0 1,0 0-1,0 0 1,-1-1-1,1 1 0,0 0 1,0-1-1,-1 1 0,1-1 1,0 1-1,-1-1 0,1 1 1,0-1-1,-1 0 0,-2 0 1,-4 0 67,-1 0 0,0-1 0,0 0 0,-17-4 0,-4-1 36,27 6-105,-1 0 1,1 1-1,0-1 0,-1 1 0,1-1 0,0 1 1,-1 0-1,-3 2 0,-5 3-2631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26.665"/>
    </inkml:context>
    <inkml:brush xml:id="br0">
      <inkml:brushProperty name="width" value="0.05" units="cm"/>
      <inkml:brushProperty name="height" value="0.05" units="cm"/>
      <inkml:brushProperty name="color" value="#AB008B"/>
    </inkml:brush>
  </inkml:definitions>
  <inkml:trace contextRef="#ctx0" brushRef="#br0">0 1206 5824,'0'0'2969,"13"-10"-2546,0 1-321,19-13 370,39-36-1,-53 40-221,-1-1 0,-1-1-1,17-27 1,35-70 711,-56 97-789,84-163 929,-73 134-585,30-97 0,-47 128-422,42-170 744,-41 153-586,-2 0-1,-1 0 1,-1-51 0,-9 9 408,6 77-645,0-1 0,0 1 1,0-1-1,0 1 0,0-1 0,0 0 0,0 1 1,0-1-1,0 1 0,0-1 0,-1 1 1,1-1-1,0 0 0,0 1 0,-1-1 1,1 1-1,0-1 0,-1 1 0,1 0 1,0-1-1,-1 1 0,1-1 0,0 1 1,-1 0-1,1-1 0,-2 0 0,2 2-3,-1-1-1,0 0 0,1 0 0,-1 0 1,1 0-1,-1 1 0,0-1 1,1 0-1,-1 1 0,1-1 0,-1 0 1,1 1-1,-1-1 0,1 1 1,-1-1-1,1 1 0,-1-1 1,0 1-1,-18 30 119,2 11-70,2 1 1,2 1-1,-11 66 1,-4 142 82,26-188-81,3 0 0,18 118-1,-19-181-58,1 7 21,0 0 0,1 0 0,-1 0 1,2 0-1,-1 0 0,1 0 0,7 13 0,-9-21-18,-1 1-1,1-1 1,-1 1-1,0-1 1,1 0-1,-1 1 1,1-1-1,-1 1 1,1-1-1,-1 0 1,1 1-1,0-1 1,-1 0-1,1 0 1,-1 1-1,1-1 1,0 0-1,-1 0 1,1 0-1,-1 0 1,1 0-1,0 0 1,-1 0-1,1 0 1,0 0-1,-1 0 1,1 0-1,-1 0 1,1 0-1,0-1 1,-1 1-1,1 0 1,-1 0-1,1-1 1,-1 1-1,1 0 1,0-1-1,0 0 1,20-19 115,-21 20-121,25-28 105,-2-2-1,-2 0 1,-1-2-1,-1 0 1,-1-1-1,-2-1 1,-2 0-1,-1-1 0,-2-1 1,-1 0-1,10-70 1,-20 48 544,6 63-569,-1 1 1,1-1-1,6 11 0,-7-5-81,0 0-1,0 1 0,-1 0 1,-1-1-1,3 16 0,6 63-29,-10-71 27,8 177-136,-9-183 131,0 0 1,1 0-1,4 17 0,-5-25 10,0 0-1,1 0 1,0 0 0,0 0-1,1 0 1,-1-1 0,1 1-1,0-1 1,0 1-1,7 6 1,-8-10 3,-1 0-1,1 0 1,0 0-1,-1-1 1,1 1-1,0-1 1,0 1-1,-1-1 1,1 0-1,0 1 1,0-1-1,0 0 1,0 0-1,-1 0 1,3-1-1,31-5 26,-27 4-14,4-1-2,0 0-1,-1-1 1,1 0-1,-1-1 1,0 0-1,16-11 1,56-46 77,-55 39-44,-13 10 5,-1 0-1,0-1 1,-1 0 0,0-1-1,15-23 1,-28 37-39,1 0 0,0 0 0,0 0 0,-1 0 0,1-1 0,-1 1 0,1 0 0,-1 0 0,1 0 1,-1-1-1,0 1 0,1 0 0,-1 0 0,0-1 0,0 1 0,0 0 0,0 0 0,0-1 0,0 1 0,-1 0 0,1 0 0,-1-3 0,1 4-4,-1-1-1,0 0 1,0 1-1,1-1 1,-1 1 0,0-1-1,0 1 1,0-1-1,0 1 1,1 0-1,-1-1 1,0 1 0,0 0-1,0 0 1,0-1-1,0 1 1,0 0 0,0 0-1,0 0 1,0 0-1,0 0 1,0 1-1,0-1 1,0 0 0,0 0-1,0 1 1,1-1-1,-1 0 1,0 1-1,-1 0 1,-7 3-6,1 0 0,1 0 0,-1 1-1,0 0 1,1 0 0,0 1 0,1 0 0,-1 1 0,1-1 0,0 1-1,1 0 1,-9 14 0,3-3-16,2 0 0,0 1 0,1 1 1,-8 27-1,14-40 6,0 1 1,1 0-1,-1 1 1,2-1-1,-1 0 1,1 0-1,2 12 1,-2-17 5,0 0 0,1 0 1,0 0-1,-1-1 0,1 1 0,0 0 0,0-1 0,0 1 1,1-1-1,-1 1 0,0-1 0,1 1 0,0-1 0,0 0 1,-1 0-1,1 0 0,0 0 0,1 0 0,-1 0 0,0-1 1,1 1-1,-1-1 0,1 1 0,2 0 0,-4-1 2,1-1 1,0 0-1,-1 0 0,1 0 0,-1 0 0,1 0 0,0 0 0,-1 0 0,1-1 1,0 1-1,-1 0 0,1-1 0,-1 1 0,1-1 0,-1 0 0,1 0 0,-1 1 1,0-1-1,1 0 0,-1 0 0,0 0 0,0 0 0,1-1 0,-1 1 0,1-2 1,4-4 2,-1 0 0,0 0 0,5-11 0,-9 15-1,10-15 33,-2-2 0,0 1 0,-1-1 0,-1 0 0,-1-1 0,-1 0 0,0 0 0,-2 0 0,1-26 0,-3 25 85,1 21-53,1 11-38,9 31-69,21 50 0,-31-85 29,1 0 1,1-1-1,-1 0 0,1 0 0,0 0 0,0 0 0,8 6 1,-9-8 1,0 0 0,-1-1 1,1 0-1,1 0 0,-1 0 1,0 0-1,0 0 0,1-1 1,-1 1-1,1-1 0,0 0 1,-1 0-1,7 1 0,-7-3 8,0 1 0,0-1-1,0 0 1,0 0 0,0 0 0,0 0-1,-1 0 1,1-1 0,0 1 0,-1-1-1,4-2 1,25-24 18,-21 16-7,0-1 1,-1 0 0,-1 0-1,8-16 1,6-12 8,-15 30 2,-1-1 1,0 0 0,-1-1 0,-1 0 0,5-18-1,-8 30-16,-1 4 1,-2 11 9,-3 61 19,9-19-69,14 78 0,-18-133 33,0-1 0,0 0 1,0 1-1,1-1 0,-1 0 0,0 1 1,0-1-1,0 0 0,0 0 1,1 1-1,-1-1 0,0 0 1,0 0-1,1 1 0,-1-1 0,0 0 1,0 0-1,1 0 0,-1 1 1,0-1-1,1 0 0,-1 0 1,0 0-1,0 0 0,1 0 0,-1 0 1,0 0-1,1 1 0,-1-1 1,0 0-1,1 0 0,-1 0 1,1 0-1,-1-1 0,0 1 0,1 0 1,-1 0-1,0 0 0,0 0 1,1 0-1,-1 0 0,0 0 1,1-1-1,-1 1 0,0 0 0,1 0 1,-1 0-1,0-1 0,1 1 1,16-13-4,-17 13 5,19-18 19,-2-1 0,0-1 0,0-1 0,-2 0 0,21-40 0,-35 60-13,0-1 0,-1 0 0,1 0 1,0 1-1,0-1 0,0 0 0,0 1 0,1-1 1,-1 1-1,0-1 0,1 1 0,-1 0 1,1 0-1,-1-1 0,1 1 0,0 0 0,-1 0 1,1 1-1,0-1 0,0 0 0,0 1 1,2-2-1,0 3-10,-1 0 0,0 0 1,1 0-1,-1 0 0,0 0 1,0 1-1,0-1 0,0 1 0,0 0 1,0 0-1,4 4 0,6 4-19,3 3 7,2 0 1,0 0 0,0-2 0,1 0-1,0-2 1,32 12 0,-46-20 13,0 0 0,0 0 0,1-1 0,-1 0 0,0 0 0,0-1 1,0 0-1,0 1 0,0-1 0,0-1 0,0 1 0,0-1 0,0 0 1,-1 0-1,1-1 0,-1 1 0,1-1 0,6-5 0,-4 2 9,0 0 0,0 0-1,-1-1 1,1 0 0,-1 0 0,-1 0-1,0-1 1,0 1 0,7-15 0,-11 19 1,0 0 0,0 0 0,-1 0 1,1 0-1,-1 0 0,0 0 0,1 0 1,-1 0-1,0 0 0,-1 0 0,1-1 1,-1 1-1,1 0 0,-1 0 0,-1-3 1,1 5-6,1-1 1,-1 1 0,0 0 0,1 0-1,-1 1 1,0-1 0,1 0 0,-1 0-1,0 0 1,0 0 0,0 1 0,0-1-1,0 0 1,0 1 0,0-1 0,0 0-1,0 1 1,0 0 0,0-1 0,0 1-1,0 0 1,-1-1 0,1 1 0,0 0-1,0 0 1,0 0 0,0 0 0,-1 0-1,1 0 1,0 0 0,0 1 0,0-1-1,0 0 1,-1 1 0,1-1 0,0 0-1,0 1 1,0 0 0,0-1 0,0 1-1,0 0 1,-1 1 0,-4 2-2,0 0-1,1 0 1,0 1-1,0-1 1,0 1-1,0 1 1,1-1 0,0 1-1,0-1 1,1 1-1,-1 0 1,1 0-1,0 1 1,-1 7 0,-1 0 1,1 0 0,1 1-1,1 0 1,0 0 0,1 24 0,1-33-9,0 1 0,1 0 0,0-1 0,1 1 0,0-1 0,-1 0 0,2 1 0,-1-1-1,1 0 1,0 0 0,0-1 0,1 1 0,0 0 0,0-1 0,0 0 0,6 5 0,-7-7 2,0 0 0,1 0 0,-1 0 1,1-1-1,-1 0 0,1 1 0,0-2 1,0 1-1,0 0 0,0-1 0,0 1 1,0-1-1,1-1 0,-1 1 0,0 0 1,0-1-1,1 0 0,-1 0 0,0 0 1,1-1-1,-1 1 0,0-1 0,0 0 1,1 0-1,5-3 0,26-13 13,-1-1 0,-2-2 0,0-2 1,0-1-1,-2-1 0,-1-1 0,32-37 0,-35 35 7,4-3 18,-1-2 0,-1-1 0,38-59 0,-67 91-33,69-121 82,-62 107-56,0 0-1,-2-1 1,1 0 0,-2 0 0,0 0-1,2-26 1,-5 40-20,-1 0 0,0 0 0,0 0 0,0 0 0,0-1 0,0 1-1,0 0 1,-1 0 0,1 0 0,-1 0 0,0 0 0,1 0 0,-2-3 0,1 5-4,1 0 1,0 0-1,-1-1 1,1 1-1,0 0 0,-1 0 1,1-1-1,-1 1 1,1 0-1,0 0 0,-1 0 1,1 0-1,-1 0 1,1 0-1,0 0 1,-1 0-1,1 0 0,-1 0 1,1 0-1,-1 0 1,1 0-1,0 0 0,-1 0 1,0 0-1,-17 11 34,2 4-46,1 0 1,0 0-1,2 1 1,0 1-1,0 1 0,2-1 1,0 2-1,1 0 1,1 0-1,-13 40 1,14-31-21,1 0 0,1 0 0,2 1-1,0 0 1,2 0 0,2 0 0,3 45 0,-1-56 3,1 0 0,1 0-1,0-1 1,1 1 0,1-1 0,1 0 0,11 22 0,-16-36 21,0-1 0,0 1 0,0 0 0,0 0 0,1-1 0,-1 0 0,1 1 1,0-1-1,0 0 0,-1 0 0,1 0 0,0-1 0,1 1 0,-1-1 0,0 0 0,0 1 1,1-2-1,-1 1 0,0 0 0,1-1 0,-1 1 0,1-1 0,-1 0 0,1 0 1,-1 0-1,1-1 0,4 0 0,-1-1 8,0 0 0,-1 0 0,1 0 0,0-1 0,-1 0-1,0 0 1,0-1 0,0 0 0,0 0 0,0 0 0,-1-1 0,8-7 0,18-27 50,14-15 115,-29 41-87,-6 8-24,-10 5-57,0 0 1,0 0 0,0 0-1,0 0 1,0 0 0,0 0 0,0 0-1,1 0 1,-1 0 0,0 0-1,0 0 1,0 0 0,0 0-1,0 0 1,0 0 0,1 0 0,-1 0-1,0 0 1,0 0 0,0 0-1,0 0 1,0 0 0,0 0 0,0 0-1,0 0 1,1 0 0,-1 0-1,0 0 1,0 0 0,0 1 0,0-1-1,0 0 1,0 0 0,0 0-1,0 0 1,0 0 0,0 0 0,0 0-1,0 0 1,1 1 0,-1-1-1,0 0 1,0 0 0,0 0-1,0 0 1,0 0 0,0 0 0,0 1-1,3 51 16,-4-45-15,0 1 5,0 1 0,0 0 0,1-1 0,0 1 0,0-1 0,1 1 0,0 0 0,4 14 0,-5-23-3,0 1 0,1 0 0,-1-1 0,0 1 0,1-1 0,-1 1 0,1-1 0,-1 1 0,1-1-1,-1 0 1,0 1 0,1-1 0,0 1 0,-1-1 0,1 0 0,-1 0 0,1 1 0,-1-1 0,1 0 0,0 0 0,-1 1 0,1-1 0,-1 0 0,1 0 0,0 0 0,-1 0 0,1 0 0,0 0 0,-1 0 0,1 0 0,-1 0-1,1-1 1,0 1 0,-1 0 0,1 0 0,-1 0 0,1-1 0,0 1 0,0-1 0,26-15 35,-21 12-30,6-5 12,-1-1 0,0 0 0,16-19 1,-21 21-6,0 0 1,1 0-1,0 1 1,1 0-1,-1 1 1,1-1 0,1 2-1,-1-1 1,1 1-1,17-7 1,-26 11-14,1 1 0,0 0 0,0-1 0,0 1 1,0 0-1,0-1 0,-1 1 0,1 0 0,0 0 0,0 0 0,0 0 1,0 0-1,0 0 0,0 0 0,0 0 0,0 0 0,0 1 0,-1-1 1,1 0-1,0 0 0,0 1 0,0-1 0,0 1 0,-1-1 0,1 1 0,0-1 1,0 1-1,-1-1 0,1 1 0,0 0 0,-1-1 0,1 1 0,-1 0 1,1 0-1,0 0 0,0 3 0,0 0 1,0 0-1,-1 0 0,1 0 1,-1 0-1,0 0 1,-1 5-1,-11 117-65,12-125 62,0-1-1,0 1 1,0-1-1,1 1 1,-1-1-1,0 1 1,0-1-1,0 1 1,0-1-1,0 1 1,1-1-1,-1 1 1,0-1-1,0 1 1,1-1-1,-1 0 1,0 1 0,1-1-1,-1 1 1,1-1-1,-1 0 1,0 1-1,1-1 1,-1 0-1,1 1 1,-1-1-1,1 0 1,-1 0-1,1 0 1,-1 1-1,1-1 1,-1 0-1,1 0 1,-1 0-1,1 0 1,-1 0-1,1 0 1,-1 0-1,1 0 1,-1 0-1,1 0 1,0 0-1,-1 0 1,1-1-1,-1 1 1,1 0-1,-1 0 1,1 0-1,-1-1 1,0 1-1,1 0 1,0-1-1,33-17-26,-26 13 33,51-24 2,-38 20-4,0-1 0,19-14 0,-33 20 11,0 0 1,-1 0 0,1 1-1,1 0 1,-1 0 0,0 1-1,1 0 1,-1 0 0,15-1-1,-22 3-10,0 0-1,0 0 0,1 0 0,-1 0 0,0 0 1,0 0-1,0 0 0,1 0 0,-1 0 1,0 0-1,0 0 0,1 0 0,-1 0 0,0 0 1,0 0-1,0 0 0,1 0 0,-1 0 1,0 0-1,0 1 0,0-1 0,1 0 0,-1 0 1,0 0-1,0 0 0,0 1 0,0-1 1,1 0-1,-1 0 0,0 0 0,0 1 1,0-1-1,0 0 0,0 0 0,0 0 0,0 1 1,0-1-1,0 0 0,-2 13 60,-10 15-39,11-27-23,-31 52-56,32-53 53,0 0 1,0 0-1,-1 1 0,1-1 1,0 0-1,0 0 0,0 0 1,-1 1-1,1-1 0,0 0 1,0 0-1,0 1 0,0-1 1,0 0-1,0 0 0,-1 1 1,1-1-1,0 0 1,0 0-1,0 1 0,0-1 1,0 0-1,0 1 0,0-1 1,0 0-1,0 0 0,0 1 1,0-1-1,0 0 0,0 0 1,1 1-1,-1-1 0,0 0 1,0 1-1,0-1 0,0 0 1,0 0-1,1 0 0,-1 1 1,0-1-1,0 0 0,0 0 1,1 0-1,-1 1 0,0-1 1,0 0-1,0 0 1,1 0-1,-1 0 0,0 0 1,0 1-1,1-1 0,-1 0 1,0 0-1,1 0 0,-1 0 1,0 0-1,0 0 0,1 0 1,-1 0-1,0 0 0,1 0 1,-1 0-1,0 0 0,0 0 1,1 0-1,-1 0 0,0-1 1,1 1-1,18-8 30,10-16-30,-28 23 6,1-1 0,-1 0 0,1 1 1,-1-1-1,1 0 0,-1 0 0,0 0 1,0 0-1,0 0 0,0 0 0,0 0 1,-1 0-1,1-1 0,0-3 0,-6-3 10,5 9-14,0 0 1,0 0-1,0 0 0,0 0 0,0 0 0,0-1 1,0 1-1,0 0 0,0 0 0,0 0 0,0 0 1,-1 0-1,1 0 0,0 0 0,0-1 0,0 1 0,0 0 1,0 0-1,0 0 0,0 0 0,-1 0 0,1 0 1,0 0-1,0 0 0,0 0 0,0 0 0,0 0 1,-1 0-1,1 0 0,0 0 0,0 0 0,0 0 0,0 0 1,0 0-1,0 0 0,-1 0 0,1 0 0,0 0 1,0 0-1,0 0 0,0 0 0,0 0 0,-1 0 1,1 0-1,0 0 0,0 1 0,0-1 0,0 0 0,0 0 1,0 0-1,0 0 0,-1 0 0,1 2-3,-1-1 0,1 0 0,-1 0-1,1 0 1,-1 0 0,0-1 0,1 1 0,-1 0-1,0 0 1,0 0 0,0 0 0,0-1 0,0 1-1,-2 1 1,2-2-1,0 1 1,0-1-1,0 1 0,0 0 1,0 0-1,0-1 0,1 1 0,-1 0 1,0 0-1,0 0 0,1 0 0,-1 0 1,0 0-1,0 2 0,-5 9-20,5-12 22,0 1 0,0 0 0,1-1 0,-1 1 0,1 0 0,-1 0-1,1 0 1,-1-1 0,1 1 0,-1 0 0,1 0 0,0 0 0,-1 0 0,1 0 0,0 0-1,0 0 1,0 0 0,0 0 0,0 0 0,0 0 0,0 0 0,0 0 0,0 0 0,0 0-1,1 0 1,-1 0 0,0-1 0,1 3 0,-1-3 1,1 0-1,-1 0 1,0 1-1,0-1 1,0 0-1,0 1 1,1-1 0,-1 0-1,0 1 1,0-1-1,0 0 1,0 0-1,0 1 1,0-1 0,0 0-1,0 1 1,0-1-1,0 1 1,0-1 0,0 0-1,0 1 1,0-1-1,0 0 1,0 0-1,0 1 1,-1-1 0,1 0-1,0 1 1,0-1-1,0 0 1,0 1 0,-1-1-1,0 4-31,12-3 41,2-3 3,0-1 0,0-1-1,-1 0 1,1 0 0,-1-1 0,0-1 0,0 0-1,-1-1 1,15-10 0,10-17-5,-35 33-6,0-1 0,0 1 0,1 0 0,-1-1 0,0 1 1,0-1-1,0 1 0,0-1 0,-1 0 0,1 1 0,0-1 0,-1 0 1,1 0-1,-1 1 0,1-1 0,-1 0 0,0 0 0,0 0 1,0 1-1,0-1 0,0 0 0,0 0 0,-1-3 0,0 5 0,1-1 0,0 1 0,-1 0 0,1-1 0,-1 1 0,1-1 0,0 1 0,-1 0 0,1-1 0,-1 1 0,1 0 0,-1 0 0,1-1 0,-1 1 0,0 0 0,1 0 0,-1 0 0,1 0 0,-1 0 0,1 0 0,-1 0 0,1 0 0,-1 0 0,0 0 0,1 0 0,-1 0 0,1 0 0,-1 0 0,1 0 0,-1 0 0,1 1 0,-2-1 0,-20 11 0,20-10 0,-22 13-6,0 1-1,-40 33 1,56-42 3,1 1 0,0 0 0,1 0 0,-1 1 0,1 0 0,1 0 0,0 0 0,0 0 1,0 1-1,1 0 0,1 0 0,-4 12 0,6-17-10,1 0-1,-1 0 1,1 0-1,0 0 1,0 0-1,0 0 1,1 0 0,-1 0-1,1 0 1,1 4-1,-1-7 11,-1 0-1,0 0 0,1-1 1,-1 1-1,1 0 1,-1 0-1,1-1 0,-1 1 1,1 0-1,-1-1 1,1 1-1,0 0 1,-1-1-1,1 1 0,0-1 1,-1 1-1,1-1 1,0 1-1,0-1 0,1 1 1,-1-1 2,0 0 0,1 0 1,-1 0-1,0-1 0,1 1 1,-1 0-1,0 0 0,0-1 1,1 1-1,-1 0 0,0-1 1,0 0-1,0 1 0,1-1 1,-1 0-1,0 1 0,0-1 1,1-1-1,55-50 39,-24 22-21,-23 24 12,-6 13-3,-7 18-8,-2-4-8,-1 0 1,-1 0-1,-1 0 0,-16 30 0,-51 76-22,59-102 12,-5 8-3,-1-2 1,-2 0 0,-1-2 0,-1 0 0,-57 47-1,81-73 0,-1-1-1,0-1 1,0 1-1,0 0 1,0-1-1,-1 1 1,1-1 0,-6 1-1,9-2 5,-1 0 0,0 1 0,1-1 0,-1 0 0,0-1 0,1 1 0,-1 0 0,1 0 0,-1 0 0,0 0 0,1 0 0,-1-1 0,0 1 0,1 0 0,-1 0 0,1-1 0,-1 1 0,1-1 0,-1 1 0,1 0 0,-1-1 0,1 1 0,-1-1 0,1 1 0,-1-1 0,1 1 1,0-1-1,-1 0 0,1 1 0,0-1 0,-1 1 0,1-1 0,0 0 0,0 1 0,0-1 0,0 0 0,0 1 0,0-1 0,-1 0 0,2 1 0,-1-1 0,0 0 0,0 1 0,0-1 0,0 1 0,0-1 0,0 0 0,1 0 0,1-13 7,1 1 0,0-1 0,1 1 0,0 0 0,1 1 1,0-1-1,1 1 0,1 0 0,0 0 0,0 1 0,1 0 0,1 0 0,13-13 0,13-10-65,2 2 0,59-39 0,-30 23-144,-30 15-307,-25 21-2381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26.831"/>
    </inkml:context>
    <inkml:brush xml:id="br0">
      <inkml:brushProperty name="width" value="0.05" units="cm"/>
      <inkml:brushProperty name="height" value="0.05" units="cm"/>
      <inkml:brushProperty name="color" value="#AB008B"/>
    </inkml:brush>
  </inkml:definitions>
  <inkml:trace contextRef="#ctx0" brushRef="#br0">1 1 12456,'0'0'1264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27.173"/>
    </inkml:context>
    <inkml:brush xml:id="br0">
      <inkml:brushProperty name="width" value="0.05" units="cm"/>
      <inkml:brushProperty name="height" value="0.05" units="cm"/>
      <inkml:brushProperty name="color" value="#AB008B"/>
    </inkml:brush>
  </inkml:definitions>
  <inkml:trace contextRef="#ctx0" brushRef="#br0">0 178 9344,'0'0'0,"91"-59"-144,-8 35 704,25 0 16,17-6 24,6 7 16,6 17-16,-6 6 0,-4 0-64,-4-12 16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35.752"/>
    </inkml:context>
    <inkml:brush xml:id="br0">
      <inkml:brushProperty name="width" value="0.05" units="cm"/>
      <inkml:brushProperty name="height" value="0.05" units="cm"/>
      <inkml:brushProperty name="color" value="#AB008B"/>
    </inkml:brush>
  </inkml:definitions>
  <inkml:trace contextRef="#ctx0" brushRef="#br0">249 0 4512,'0'0'7661,"-14"3"-7425,4-1-180,3-1-25,0 0 0,1 1 1,-1 0-1,1 0 1,0 0-1,0 1 1,0-1-1,0 2 0,0-1 1,0 1-1,1-1 1,-6 6-1,-8 11 183,1 0 0,1 1 1,0 1-1,2 0 0,-13 25 0,23-38-117,1 1 0,0-1 1,1 1-1,0-1 0,-2 13 0,5-19-61,-1 0 1,1 0-1,-1 0 0,1 0 0,0 0 1,0 0-1,1 0 0,-1 1 1,0-1-1,1 0 0,0 0 1,0 0-1,0-1 0,0 1 1,0 0-1,1 0 0,-1 0 1,1-1-1,0 1 0,3 4 1,-2-6-15,0 1 1,-1-1-1,1 0 1,0 0-1,0 0 1,-1 0-1,1 0 1,0 0-1,0-1 1,0 0-1,0 1 1,0-1-1,0 0 1,0 0-1,0-1 1,0 1-1,0-1 1,0 1-1,0-1 1,0 0-1,2-2 1,10-2 26,0-1 0,20-11 0,-11 4 14,12-6 48,59-42-1,-86 54-64,1-1 0,-1-1 0,0 1 0,-1-1 0,0-1 0,0 1 0,-1-1 0,0-1 0,-1 1 0,7-17-1,-18 31 13,0-1-1,1 1 0,-1-1 1,1 1-1,-7 8 0,6-4-50,0-1 0,1 1 0,0 0-1,0 0 1,1 0 0,0 1-1,1-1 1,0 1 0,0 0-1,-1 17 1,2-20-4,1 1 0,1-1-1,-1 0 1,1 1 0,0-1 0,0 0 0,1 0 0,0 0-1,0 0 1,0 0 0,1 0 0,0-1 0,0 1-1,0-1 1,1 1 0,5 5 0,-6-9 1,0 0 0,0 0 0,0 0 0,0 0 0,0-1 0,1 1 0,-1-1 0,1 0 0,-1 0 1,1 0-1,-1-1 0,1 1 0,-1-1 0,1 0 0,6 0 0,-3 0 6,0-1 1,1 0-1,-1 0 0,1 0 1,-1-1-1,13-5 0,-11 2 7,0-1 0,-1 0 0,0 0 0,0 0 0,0-1-1,-1-1 1,10-12 0,-7 8 40,1 1-1,12-11 0,-21 20-41,1-1 1,-2 0-1,1 1 0,0-1 0,0 0 1,-1 0-1,1 0 0,-1 0 0,0 0 0,0 0 1,0 0-1,-1-1 0,1 1 0,-1 0 1,0 0-1,1-1 0,-1 1 0,-1 0 0,0-6 1,1 6 3,0 0 0,-1 0 1,1 0-1,-1 0 0,0 0 1,0 0-1,0 0 0,0 0 1,0 0-1,-1 0 0,1 1 1,-1-1-1,0 0 0,0 1 1,0 0-1,0-1 0,0 1 1,0 0-1,-1 0 0,-4-3 1,0 2 27,-12-5 79,16 6-94,12 4-49,-4-1 10,1 0 1,-1 0-1,0-1 1,10 0 0,8 0 0,85 3-68,194-20 0,-248 13 70,-53 3 4,20 0 1,0 0-1,-1-2 0,1-1 0,-1 0 0,0-2 1,26-10-1,-74 28 225,-46 13 1,-25 10-112,49-10 7,-84 55 1,118-69-61,0 1 0,0 1 1,1 0-1,1 1 0,0 0 1,-21 31-1,34-44-52,1 0 1,-1 0-1,1 0 1,-1 0-1,1 0 1,0 0-1,0 0 0,-1 1 1,1-1-1,0 0 1,0 0-1,0 0 0,0 0 1,0 1-1,0-1 1,0 0-1,1 0 0,-1 0 1,0 0-1,1 0 1,-1 0-1,1 0 0,-1 1 1,1-1-1,-1 0 1,1-1-1,0 1 0,-1 0 1,1 0-1,0 0 1,0 0-1,0 0 1,1 0-1,0 1 1,0 0 1,0-1 0,1 1-1,-1 0 1,1-1-1,-1 0 1,1 0 0,0 0-1,0 0 1,-1 0-1,1 0 1,4 0-1,3-1 11,1-1 0,0 0 0,0 0 0,-1-1 0,1-1 0,18-6 0,-5-1 23,41-22 0,-51 22-10,0 0-1,-1-1 1,0 0 0,0-1-1,-1 0 1,-1-1 0,18-26-1,-24 31-3,0-1-1,-1 1 0,0-1 0,-1 0 0,0 0 0,0 0 1,-1 0-1,2-12 0,-3 16 25,-1 1 25,-6 10-57,3-3-20,1 1 0,0 0 1,0 0-1,0 0 1,1 0-1,-1 0 0,1 0 1,0 0-1,0 0 1,0 0-1,1 1 0,-1-1 1,1 0-1,0 7 1,2 7 3,0-1 0,5 20 1,-7-34-6,2 5 3,0-1 0,0 0 0,0 0 1,1 0-1,0 0 0,0-1 0,0 1 0,9 10 1,-10-14-2,0-1 1,0 0-1,0 1 0,1-1 1,-1 0-1,1-1 1,-1 1-1,1 0 0,0-1 1,0 1-1,0-1 1,0 0-1,0 0 1,0 0-1,0 0 0,0-1 1,0 1-1,0-1 1,0 0-1,0 0 0,0 0 1,1 0-1,4-1 1,0-1 4,0 0 0,0-1 0,0 0 0,0 0 0,0-1 0,-1 0 0,1 0 0,-1-1 0,0 0 0,10-9 0,5-8 43,32-38-1,-31 33-6,-13 14 8,0 0 0,-2-1 1,1 0-1,-2 0 0,0 0 0,9-29 0,-14 35-1,0 0 0,0-1 0,0-11 0,-4 14 7,-4 11-31,-4 14-13,5 1-22,1-1 0,0 1 0,2-1 0,0 1 1,1 0-1,1 0 0,1 0 0,0 0 0,2 0 0,0-1 0,1 1 0,9 22 0,-13-40 9,1 0-1,-1-1 1,1 1-1,0 0 1,0-1-1,-1 1 1,1 0-1,0-1 0,1 1 1,-1-1-1,0 0 1,0 1-1,0-1 1,1 0-1,-1 0 1,1 1-1,-1-1 1,1-1-1,2 3 0,-3-3 6,1 0 0,0 0 0,-1 0 0,1 0 0,0 0 0,-1 0 0,1 0 0,0 0 0,-1 0 0,1-1 0,-1 1 0,1-1 0,-1 1 0,1-1-1,-1 0 1,1 1 0,1-2 0,3-2 16,0-1-1,-1 0 1,1 1-1,-1-2 1,0 1-1,-1 0 1,8-12-1,78-155 285,-89 171-297,-1-1 0,1 1 1,0-1-1,-1 1 0,1 0 1,0-1-1,0 1 0,0 0 1,0-1-1,1 1 0,-1 0 1,0 0-1,0 0 0,1 0 1,-1 0-1,0 1 0,3-2 1,-2 1-4,-1 1 0,0 0 0,1 0 0,-1 0 0,0 0 0,1 0 0,-1 0 0,0 1 0,1-1 0,-1 0 0,0 1 0,1-1 0,-1 0 0,0 1 0,0 0 0,0-1 0,2 2 0,5 4 7,0 1 0,-1 0-1,1 1 1,10 15-1,5 2-55,-13-15 30,2-1 0,-1-1 0,1 0 0,0-1 0,1 0 0,16 6 0,-25-12 10,0 0 0,1 0 0,-1 0 0,0-1 0,0 0 0,1 1 0,-1-1 0,0-1 0,0 1 0,1-1 0,-1 0 0,0 0 0,0 0 0,0 0 1,0-1-1,0 1 0,0-1 0,-1 0 0,1 0 0,4-4 0,-2 2 8,0-1 0,0 0 0,-1 0 0,1 0 1,-1-1-1,0 0 0,-1 0 0,1 0 0,-1-1 0,3-7 1,-5 11 3,-1-1 1,0 0 0,0 0-1,0 0 1,0 0 0,-1 0-1,0 0 1,1 0 0,-1 0-1,-1 0 1,1 0 0,-1 0-1,1 1 1,-1-1 0,0 0-1,0 0 1,-1 0 0,1 1-1,-3-5 1,3 6-5,-1 0 1,1 0-1,0 1 0,-1-1 1,1 0-1,-1 1 0,1 0 1,-1-1-1,0 1 0,1 0 1,-1-1-1,0 1 0,0 0 1,0 1-1,0-1 0,0 0 1,0 0-1,0 1 0,0-1 1,-1 1-1,1 0 0,0 0 1,0 0-1,0 0 0,0 0 1,0 0-1,-1 0 0,1 1 1,0-1-1,0 1 0,0-1 1,0 1-1,0 0 0,0 0 1,0 0-1,-2 2 0,-3 1-4,1 1-1,-1-1 0,1 2 0,0-1 0,0 1 1,0 0-1,1 0 0,0 1 0,0-1 1,-4 9-1,2-3-14,1 0 1,0 1-1,1-1 1,0 1-1,-3 18 1,6-21-9,0 0 1,1 0-1,0 0 1,0 0 0,2 12-1,0-16 5,0-1 0,0 1 0,0-1 0,1 0 0,0 1 0,0-1 0,0 0 0,1 0 0,0 0-1,0 0 1,3 4 0,-1-3 4,0 0-1,1-1 1,-1 0 0,1 0-1,0 0 1,1-1-1,-1 0 1,1 0-1,0-1 1,-1 1-1,2-2 1,-1 1 0,0-1-1,0 0 1,1 0-1,-1-1 1,1 0-1,11 0 1,-9-1 20,0 0-1,0-1 1,0 0 0,0-1 0,0 0 0,0-1 0,-1 0-1,1 0 1,-1-1 0,0 0 0,0-1 0,0 0-1,14-11 1,0 4 78,-14 8-3095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38.003"/>
    </inkml:context>
    <inkml:brush xml:id="br0">
      <inkml:brushProperty name="width" value="0.05" units="cm"/>
      <inkml:brushProperty name="height" value="0.05" units="cm"/>
      <inkml:brushProperty name="color" value="#AB008B"/>
    </inkml:brush>
  </inkml:definitions>
  <inkml:trace contextRef="#ctx0" brushRef="#br0">132 931 6632,'0'0'4390,"-6"16"-4068,-25 76 575,-30 149 0,56-213-693,0 5 313,-9 34 0,10-45-95,3-12 756,-1-26-453,-1-32-320,8-91 0,-1 76-218,1-9 162,27-135 0,-20 157-198,2 2 1,2-1-1,34-68 0,-47 109-124,1 1-1,1-1 1,-1 1 0,1 0 0,6-6-1,-8 10-16,0 0 0,0 1 0,0-1 0,0 1 0,1 0 0,-1 0 0,1 0 0,-1 0 0,1 1 0,0 0 0,0-1 0,0 1 0,4 0 0,-4 0-6,1 1 0,-1-1 0,1 1 0,-1 0 0,1 0 0,-1 1 0,0-1 0,1 1 0,-1 0 0,0 0 0,1 1 0,-1-1 0,0 1 0,6 3 0,-4-1-2,-1 0-1,0 0 1,0 0-1,-1 1 1,1-1-1,-1 1 1,0 0-1,0 0 1,3 7-1,1 3 0,-1 1-1,0-1 0,-1 1 0,-1 0 1,-1 0-1,5 30 0,-7-26-6,-1-1 1,0 0-1,-1 1 0,-1-1 0,-5 22 0,5-30 8,-2 0 0,1-1-1,-2 0 1,1 1 0,-1-1 0,-1 0-1,0-1 1,0 1 0,-1-1-1,-10 12 1,14-18 2,-1-1 0,1 0 0,-1 0 0,1 0 0,-1 0 0,1 0 1,-1-1-1,0 1 0,0-1 0,0 0 0,0 0 0,0 0 0,0 0 0,0 0 0,0-1 0,-6 1 0,3-1 6,1 0 0,-1-1-1,0 1 1,0-1 0,0-1 0,1 1-1,-1-1 1,-8-4 0,3 1 19,0-1 0,1 0 0,0-1 0,0 0 0,0-1 0,1 0 1,0 0-1,-9-12 0,13 14 5,0-1 1,0 0 0,0 0-1,1-1 1,0 1-1,-5-13 1,8 18-26,1 0 0,-1-1-1,1 1 1,0 0 0,0-1 0,0 1-1,0 0 1,0 0 0,0-1 0,1 1-1,-1 0 1,1 0 0,-1-1 0,1 1 0,0 0-1,0 0 1,0 0 0,0 0 0,0 0-1,1 0 1,-1 0 0,1 1 0,-1-1-1,1 0 1,-1 1 0,1-1 0,0 1 0,0-1-1,2 0 1,9-6 3,0 0 0,0 1 0,1 1-1,-1 0 1,29-7 0,78-11 6,-25 7-11,-67 11-1,65-16-50,107-39-1,-193 58 34,1 0-1,-1-1 1,0 0-1,0 0 0,-1 0 1,1-1-1,-1 0 1,0-1-1,7-7 0,-13 12 15,1 1 0,-1 0-1,0-1 1,1 1 0,-1 0-1,0-1 1,1 1 0,-1-1-1,0 1 1,0 0 0,0-1-1,1 1 1,-1-1 0,0 1-1,0-1 1,0 1 0,0-1-1,0 1 1,0 0 0,0-1-1,0 1 1,0-1 0,0 1-1,0-1 1,0 1 0,0-1-1,0 1 1,-1-1 0,1 1-1,0 0 1,0-1 0,0 1-1,-1-1 1,1 1 0,-1-1 8,-1 0 0,1 0 0,0 0 0,0 0 0,-1 0 0,1 1 1,0-1-1,-1 1 0,1-1 0,-4 0 0,0 0 18,-1 0 1,0 0-1,1 1 1,-1 0-1,-8 0 0,0 3 0,0 1 0,0 1-1,0 0 1,0 1 0,1 1-1,0 0 1,0 0-1,1 1 1,0 1 0,1 0-1,0 1 1,0 0 0,1 0-1,0 1 1,0 1 0,2 0-1,-1 0 1,2 0-1,0 1 1,-7 16 0,13-25-20,0 0 0,0 0 1,0 1-1,0-1 1,1 1-1,-1-1 0,1 1 1,0-1-1,1 1 1,-1-1-1,1 0 0,0 1 1,2 4-1,-3-7-7,1 0 1,-1 0-1,1-1 0,0 1 0,0 0 1,0-1-1,0 1 0,0-1 0,0 1 1,1-1-1,-1 1 0,0-1 0,1 0 1,-1 0-1,1 0 0,-1 0 0,1 0 1,0 0-1,-1 0 0,1 0 0,0-1 1,0 1-1,-1-1 0,1 1 0,0-1 1,0 0-1,0 1 0,0-1 0,0 0 1,-1 0-1,1-1 0,0 1 0,3-1 1,4-1 2,0-1 0,0-1 0,0 0 0,0 0 0,-1 0 0,1-1 0,-1-1 0,-1 1 0,1-1 0,-1-1 0,0 1 0,8-10 0,-1-1 17,0 0 0,-1-1 0,-1 0 0,13-26-1,-24 42-17,12-29 82,-12 29-74,-1 1-1,1 0 1,-1 0 0,1 0 0,-1 0 0,0-1 0,0 1 0,0 0 0,1 0-1,-1-1 1,0 1 0,-1 0 0,1 0 0,0-1 0,0 1 0,0 0 0,-1 0-1,1 0 1,-1-1 0,1 1 0,-2-1 0,2 2-9,0 0 0,0 0 0,0 0 0,0 0 0,-1 0 0,1 0 0,0 0 0,0 0 0,0 0 0,-1 0 0,1 0 1,0 0-1,0 0 0,0 0 0,0 0 0,-1 0 0,1 0 0,0 0 0,0 0 0,0 0 0,0 0 0,0 1 0,-1-1 0,1 0 0,0 0 0,0 0 0,0 0 0,0 0 0,0 1 0,0-1 0,0 0 0,-1 0 0,1 0 0,0 0 0,0 0 1,0 1-1,0-1 0,0 0 0,0 0 0,0 0 0,0 1 0,0-1 0,-4 11 45,3-7-40,-6 24 31,0 0-1,-3 42 1,9-64-37,1 1 1,-1 0 0,2-1-1,-1 1 1,0-1 0,1 1-1,1-1 1,-1 1 0,1-1-1,0 0 1,0 0 0,1 0-1,-1 0 1,1 0 0,1 0-1,-1-1 1,7 8 0,-8-12-2,0 0 0,0-1 0,0 1 0,0 0 0,0-1 0,0 1 0,0-1 0,0 0 0,0 0 0,0 1 0,0-2 0,0 1 0,0 0 0,1 0 1,-1-1-1,0 1 0,0-1 0,0 1 0,2-2 0,1 1 4,11-4 5,1 0 0,-1-1 0,0-1 0,-1 0 0,0-1 0,0-1 0,16-12 0,-3-1 23,-2-2 0,35-38 0,-23 24 18,17-19 53,-49 51-76,-1-1 0,0 0 0,0 0 0,-1 0 0,0-1 0,5-12 0,-6 10 109,-9 21-109,-7 26-59,4-2 9,3-11-9,0-1 0,-2 36 0,7-53 23,1 1-1,0-1 1,0 1 0,1 0-1,-1-1 1,2 1 0,-1-1-1,1 0 1,0 1 0,0-1-1,0 0 1,1 0 0,7 11-1,-8-15 7,0 1 0,0 0 0,1-1 0,-1 0 0,1 0 0,0 1 0,0-2 0,-1 1-1,1 0 1,0 0 0,0-1 0,1 0 0,-1 0 0,0 1 0,0-2 0,1 1 0,-1 0 0,0-1 0,1 0-1,-1 1 1,1-1 0,-1-1 0,0 1 0,1 0 0,-1-1 0,0 0 0,6-1 0,5-3 1,0 0 0,0-1 0,-1 0 0,23-15 1,-29 17 0,121-83 13,-113 75-12,-1-1 1,0 0-1,-1-1 1,-1-1 0,0 0-1,12-20 1,-8 9 14,-3 1 1,0-2-1,-1 0 1,-2 0 0,0-1-1,-2 0 1,-1-1-1,4-41 1,-8 6 95,-2 0 1,-10-75-1,9 136-106,-5-27 83,4 28-77,1 1 0,-1-1 0,1 1 0,-1-1 0,0 1 0,1 0-1,-1-1 1,0 1 0,0 0 0,0 0 0,0-1 0,0 1 0,0 0 0,0 0 0,0 0 0,-3-1 0,4 2-6,-1-1 1,1 1 0,-1 0 0,1 0 0,-1 0-1,1 0 1,0 0 0,-1 0 0,1 0 0,-1 0-1,1 0 1,-1 0 0,1 0 0,-1 0 0,1 0-1,-1 0 1,1 0 0,0 1 0,-1-1 0,1 0 0,-1 0-1,1 0 1,0 1 0,-1-1 0,1 0 0,0 1-1,-1-1 1,1 0 0,0 1 0,-1-1 0,1 0-1,0 1 1,0-1 0,-1 0 0,1 2 0,-10 20 35,7-12-16,-10 26-7,2 2-1,1 0 1,2 0-1,-5 54 1,7 160-3,7-217-1,2 1-1,1-1 0,2-1 1,17 58-1,-18-80-10,-1 0 0,2 0 0,-1-1 0,2 1 0,0-1 0,10 13 0,-16-23 0,0 0 1,0 0-1,0 0 0,0-1 0,0 1 0,0 0 1,0 0-1,1-1 0,-1 1 0,0-1 1,0 1-1,1-1 0,-1 1 0,0-1 0,1 0 1,-1 0-1,0 0 0,1 0 0,-1 0 0,1 0 1,-1 0-1,0 0 0,1 0 0,-1-1 0,0 1 1,1 0-1,1-2 0,36-17 98,-32 15-87,7-5-3,0 0 1,0-2-1,22-20 0,-77 31-4317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38.413"/>
    </inkml:context>
    <inkml:brush xml:id="br0">
      <inkml:brushProperty name="width" value="0.05" units="cm"/>
      <inkml:brushProperty name="height" value="0.05" units="cm"/>
      <inkml:brushProperty name="color" value="#AB008B"/>
    </inkml:brush>
  </inkml:definitions>
  <inkml:trace contextRef="#ctx0" brushRef="#br0">0 97 9944,'0'0'1008,"11"-5"-471,-8 4-501,32-13 516,1 2-1,39-8 1,213-7 1442,-271 26-1872,86-4 593,92-6 1363,-191 10-1940,1 1 0,-1 0 1,0 1-1,0-1 0,0 1 1,7 2-1,-10-3-171,-1 0 0,1 0-1,-1 0 1,1 0 0,-1 0 0,1 0 0,-1 0 0,1 1-1,-1-1 1,1 0 0,-1 0 0,1 1 0,-1-1-1,1 0 1,-1 0 0,0 1 0,1-1 0,-1 1 0,1-1-1,-1 0 1,0 1 0,0-1 0,1 1 0,-1-1 0,0 1-1,0-1 1,1 1 0,-1-1 0,0 1 0,0-1-1,0 1 1,0-1 0,0 1 0,0-1 0,0 1 0,0-1-1,0 1 1,0-1 0,0 1 0,0-1 0,0 1-1,0-1 1,0 1 0,-1-1 0,1 1 0,0-1 0,0 1-1,-1-1 1,1 1 0,0-1 0,-1 0 0,1 1 0,0-1-1,-1 1 1,1-1 0,-1 0 0,1 1 0,-1-1-1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46.072"/>
    </inkml:context>
    <inkml:brush xml:id="br0">
      <inkml:brushProperty name="width" value="0.05" units="cm"/>
      <inkml:brushProperty name="height" value="0.05" units="cm"/>
      <inkml:brushProperty name="color" value="#AB008B"/>
    </inkml:brush>
  </inkml:definitions>
  <inkml:trace contextRef="#ctx0" brushRef="#br0">1 1122 5016,'0'0'5233,"10"-3"-4992,-10 3-239,14-4 101,0-1 1,-1 0-1,1-1 1,-1 0-1,0-1 0,14-10 1,0-8 286,-2-2 0,0-1 0,-2 0 0,37-61 0,-22 32 153,-17 26-189,-2-1-1,-1 0 1,-2-1 0,-1-1-1,-2 0 1,16-63 0,-27 75 70,-2 21-322,1 16 250,1 23-213,-3 67-1,-1-30-43,2-39-36,-2 0 0,-7 46 0,6-69-25,1-1 0,-2 1 0,0-1 0,0 0 0,-1 0 0,-1-1 1,1 1-1,-2-1 0,-15 20 0,21-30-23,0 1 0,0-1 0,0 1 1,-1-1-1,1 0 0,-1 1 0,1-1 0,-1 0 1,1 0-1,-1 0 0,0 0 0,0 0 1,1 0-1,-1-1 0,0 1 0,0-1 0,0 1 1,0-1-1,0 0 0,0 1 0,0-1 0,0 0 1,-2-1-1,0 0 10,0 0 0,1-1 1,-1 1-1,1-1 0,-1 0 0,1 0 1,0 0-1,0-1 0,0 1 0,-5-6 0,-60-53 238,65 58-240,1 1 1,-1-1-1,1 0 1,-1 0-1,1 0 0,0 0 1,0 0-1,0 0 1,0-1-1,1 1 0,-1 0 1,1-1-1,0 0 1,0 1-1,0-1 0,1 1 1,-1-1-1,1 0 1,0-7-1,0 11-15,1-1 0,-1 0 0,1 0 0,-1 0 0,1 0 0,-1 0 0,1 0 0,0 1 0,-1-1 0,1 0 1,0 0-1,0 1 0,0-1 0,-1 1 0,1-1 0,0 1 0,0-1 0,0 1 0,0-1 0,0 1 0,0 0 0,0-1 0,0 1 0,0 0 0,0 0 0,0 0 0,0 0 0,0 0 0,2 0 0,33 0-2,50 9 8,19 1-39,-90-9 18,1-2 0,-1 0-1,0 0 1,29-8 0,-29 4 4,0 0 0,0-1-1,-1-1 1,0 0 0,0-1 0,0-1-1,-1 0 1,-1-1 0,0 0 0,14-15-1,7-12 29,54-79-1,-73 96-13,2-6 6,0 1-1,-2-2 1,-2 0-1,18-53 1,21-120 84,-32 117-9,-15 60-47,3-44 0,-5 45-14,0 11-10,-2 11-18,0-1 0,0 1-1,0-1 1,0 0 0,0 1 0,0-1 0,0 1 0,0-1 0,0 1 0,0-1 0,0 0 0,0 1 0,0-1 0,0 1-1,-1-1 1,1 1 0,0-1 0,0 1 0,-1-2 0,1 5-4,-1-1 0,1 1 0,0 0 0,-1-1-1,0 1 1,1-1 0,-1 1 0,0-1 0,-2 4 0,-2 8-4,-14 70-56,-13 130-1,6-27-14,6-81 46,-13 77-12,31-146 38,2-29 19,0-1-1,-1 0 1,1 1-1,-1-1 1,-3 10-1,23-38 175,14-28-95,-5 7 26,1 1 1,44-46-1,-72 86-108,29-25 141,-29 25-143,0 1 0,1-1 1,-1 1-1,0-1 1,0 1-1,0-1 1,0 1-1,0 0 0,1-1 1,-1 1-1,0 0 1,2 0-1,-2 0-3,-1 0 1,1 0-1,-1 0 0,1 1 1,-1-1-1,1 0 0,-1 0 1,1 1-1,-1-1 0,1 0 1,-1 1-1,1-1 0,-1 1 1,0-1-1,1 0 0,-1 1 1,0-1-1,1 1 0,-1-1 1,0 1-1,1-1 0,-1 1 1,0-1-1,0 1 0,0-1 1,0 1-1,1 0 0,2 16 2,-1 0 0,0 0 1,-2-1-1,1 1 0,-2 0 0,-3 22 0,1-16-16,2-1 0,2 44 0,-1-63 10,0 2-2,1 0 1,0 0-1,0 0 0,0 0 1,0 0-1,4 7 1,-4-11 3,-1 0 0,1 0 1,0 0-1,0 0 0,0 0 1,-1 0-1,1-1 1,0 1-1,0 0 0,1 0 1,-1-1-1,0 1 0,0 0 1,0-1-1,0 1 0,0-1 1,1 1-1,-1-1 0,0 0 1,0 0-1,1 0 1,-1 1-1,0-1 0,1 0 1,-1 0-1,0-1 0,0 1 1,1 0-1,-1 0 0,0-1 1,2 0-1,4-1 4,0 0 0,-1-1-1,1 0 1,-1-1 0,0 1 0,1-1 0,-2 0-1,7-6 1,42-42 19,-33 30-18,-5 4 0,0-1-1,21-35 1,-24 34-1,-9 10 63,-9 9-15,-12 13 11,-2 10-14,-22 34 1,36-48-46,0 0 0,1 0 0,0 0 0,0 0 0,1 1 1,0 0-1,1-1 0,0 1 0,-1 10 0,2-17-7,1 0 0,0 1-1,0-1 1,1 1 0,-1-1-1,0 0 1,1 1 0,0-1 0,-1 0-1,1 0 1,0 1 0,0-1 0,0 0-1,2 2 1,-2-3 2,-1 0-1,1 0 1,0 0 0,0 0-1,0 0 1,0-1 0,0 1-1,0 0 1,0-1-1,1 1 1,-1 0 0,0-1-1,0 1 1,0-1 0,1 0-1,-1 0 1,0 1 0,0-1-1,1 0 1,-1 0 0,0 0-1,0 0 1,1 0-1,-1 0 1,0-1 0,0 1-1,2-1 1,0 0 6,1 0 0,-1 0 0,0-1 0,0 0 0,1 1 1,-1-1-1,0 0 0,-1-1 0,1 1 0,0 0 0,-1-1 0,1 0 0,-1 1 0,0-1 0,0 0 0,0 0 0,0 0 0,0 0 1,-1-1-1,1 1 0,-1 0 0,0-1 0,0 1 0,1-8 0,-1 3 13,1 0 1,-1 0-1,-1 0 1,1 0-1,-2-1 1,1 1-1,-2-10 1,1 13-6,0 0 1,0 0-1,-1 0 0,1-1 1,-1 1-1,0 1 1,-1-1-1,1 0 1,-1 0-1,0 1 1,-5-7-1,7 10-9,0 0 0,0 0-1,-1 0 1,1 0-1,0 0 1,0 1 0,-1-1-1,1 0 1,0 1-1,-1-1 1,1 1 0,-1-1-1,1 1 1,0 0 0,-1 0-1,1-1 1,-1 1-1,1 0 1,-1 0 0,1 1-1,-1-1 1,1 0-1,0 0 1,-1 1 0,1-1-1,-1 1 1,1-1-1,0 1 1,-1-1 0,1 1-1,0 0 1,0 0 0,-1 0-1,1 0 1,-1 1-1,0-1-7,1 1 0,-1-1-1,1 1 1,-1 0 0,1 0-1,0-1 1,0 1-1,0 0 1,0 0 0,0 0-1,0 0 1,0 0 0,1 0-1,-1 1 1,1-1 0,-1 0-1,1 0 1,0 0-1,0 0 1,0 1 0,0-1-1,0 0 1,1 3 0,0-1-8,1 0 0,-1 0 1,1 0-1,0 0 1,0 0-1,0-1 0,1 1 1,-1 0-1,1-1 1,0 0-1,0 0 0,0 0 1,0 0-1,1 0 0,6 4 1,-4-4 4,0-1 0,0 1 0,1-1 1,-1 0-1,0-1 0,1 1 0,-1-1 0,1-1 1,10 1-1,2-2 5,-1-1 1,1-1-1,-1 0 0,0-2 1,1 0-1,24-11 1,-21 6 7,0 0 0,-1-2 0,35-26 0,51-54 117,-82 73-12,-25 18-80,-7 9 80,-44 83 13,31-53-77,7-14-13,-19 39 64,29-56-69,0 0-1,1 0 1,0 0-1,0 1 1,0-1 0,1 1-1,0 7 1,1-14-25,0 0 1,0-1-1,0 1 1,0 0 0,0-1-1,0 1 1,0 0-1,0-1 1,0 1-1,0 0 1,0-1 0,0 1-1,1 0 1,-1-1-1,0 1 1,1 0-1,-1-1 1,0 1 0,1-1-1,-1 1 1,1-1-1,-1 1 1,0-1-1,1 1 1,-1-1 0,1 1-1,0-1 1,-1 1-1,1-1 1,-1 0-1,1 1 1,0-1-1,-1 0 1,1 0 0,0 0-1,-1 1 1,1-1-1,0 0 1,-1 0-1,1 0 1,0 0 0,-1 0-1,1 0 1,0 0-1,-1 0 1,1 0-1,0-1 1,6-1 23,-2 0-1,1 0 0,0 0 1,8-6-1,-5 4-1,30-20 94,0-1 0,-1-2 1,37-35-1,-62 52-58,2 2-7,-15 8-54,0 0 1,1 0-1,-1 0 1,0 0-1,0 0 0,0 0 1,1 0-1,-1 0 1,0 0-1,0 0 1,1 0-1,-1 1 1,0-1-1,0 0 1,0 0-1,0 0 1,1 0-1,-1 1 1,0-1-1,0 0 1,0 0-1,0 0 1,0 1-1,1-1 1,-1 0-1,0 0 1,0 0-1,0 1 1,0-1-1,0 0 1,0 0-1,0 1 1,0-1-1,0 1 1,-5 29 158,3-19-139,-1 5-23,-4 23-8,7-37 9,-1 0-1,1 0 1,0 0-1,0 0 1,1 0 0,-1 1-1,0-1 1,1 0 0,-1 0-1,1 0 1,0 0-1,-1 0 1,1-1 0,2 4-1,-2-4 2,0 0 0,0-1 1,-1 1-1,1-1 0,0 1 0,0-1 0,0 1 0,0-1 0,0 1 0,1-1 0,-1 0 0,0 0 0,0 1 0,0-1 0,0 0 1,0 0-1,0 0 0,0 0 0,0 0 0,0-1 0,1 1 0,-1 0 0,0 0 0,0-1 0,1 0 0,29-13 35,-15 4-27,-1-1-1,-1 0 0,0-1 0,20-22 1,-8 5 3,26-39 1,-33 39 1,-3 1 0,0-2 0,-2-1 0,-1 1 0,14-52 0,-10 17 39,13-118-1,-29 161-11,-2-44-1,-1 19 74,2 47-112,0-1 0,0 1-1,0 0 1,0 0 0,0 0 0,0-1 0,0 1 0,0 0-1,0 0 1,-1 0 0,1 0 0,0 0 0,0-1-1,0 1 1,0 0 0,0 0 0,-1 0 0,1 0 0,0 0-1,0 0 1,0 0 0,0-1 0,-1 1 0,1 0-1,0 0 1,0 0 0,0 0 0,0 0 0,-1 0 0,1 0-1,0 0 1,0 0 0,0 0 0,-1 0 0,1 0-1,0 0 1,0 0 0,0 0 0,0 0 0,-1 0 0,1 0-1,0 1 1,0-1 0,0 0 0,-1 0 0,1 0 0,0 0-1,0 0 1,0 0 0,0 0 0,0 1 0,0-1-1,-1 0 1,1 0 0,0 0 0,0 0 0,0 1 0,0-1-1,0 0 1,0 0 0,0 0 0,0 1 0,-12 10 16,2 4-25,0 1 0,1 0 0,0 1 0,-7 21 0,-21 74-54,29-78 28,1 0-1,1 1 1,3-1-1,0 1 1,2 0-1,8 68 1,-6-90 10,1 0 0,1-1 1,0 1-1,1-1 1,0 0-1,8 18 0,-10-26 13,1 0-1,-1 0 0,0 0 1,1 0-1,0-1 0,0 1 1,0-1-1,1 0 0,-1 0 1,1 0-1,-1 0 0,1 0 0,0-1 1,0 1-1,1-1 0,-1 0 1,0-1-1,1 1 0,-1-1 1,1 0-1,4 1 0,6-1 0,1 0 0,-1-1-1,0-1 1,1 0 0,-1-1-1,0-1 1,0 0-1,26-10 1,-18 4 12,-1-1 0,-1-2-1,0 0 1,37-28 0,-37 26 6,-12 8-5,0 0 0,14-13-1,-22 18 8,1-1-1,0 0 1,-1 0-1,1 0 1,-1 0-1,1 0 1,-1-1-1,0 1 1,0 0-1,0-1 1,0 1-1,0 0 1,-1-1-1,1 1 1,-1-1-1,1-3 1,-13 11 75,-16 13-62,2 1-1,1 1 1,0 1 0,1 2-1,2 0 1,0 1 0,-30 46-1,48-63-26,0 0-1,1 0 1,0 1-1,0 0 1,0-1 0,1 1-1,1 0 1,-2 8-1,3-13 4,0 0 0,0-1 0,0 1-1,0 0 1,1 0 0,-1-1 0,1 1-1,-1 0 1,1-1 0,0 1 0,3 4 0,-3-5 1,0-1 0,0 0 0,0 1 0,0-1 0,0 0 0,1 0 0,-1 0 0,0 0 0,1 0 1,-1 0-1,1 0 0,-1 0 0,1-1 0,0 1 0,-1 0 0,1-1 0,0 0 0,-1 1 0,1-1 1,3 0-1,-1 0 1,0 0 0,0-1 0,0 0 0,0 1 0,0-2 0,0 1 0,0 0 0,0-1 0,-1 0 0,1 1 0,0-1 0,-1-1 0,4-2 0,4-3 7,0-2 1,13-12-1,-9 5 6,-1 0 0,-1-1 0,-1-1-1,0 0 1,-1 0 0,15-40 0,-13 23 10,-1-1 0,-2 0 1,5-42-1,-10 31 43,-1 1 0,-7-96-1,0 128-24,-2 11-21,4 5-20,-1 0-1,1 0 1,-1 0-1,1 1 0,0-1 1,0 0-1,0 1 1,0-1-1,0 1 0,0 0 1,0-1-1,0 3 1,-7 12-14,1 0 0,1 1 0,0 0 0,2 1 0,-4 20 0,3-4-20,0 62 1,6-68 16,1 0-1,1 0 1,2 0 0,1-1-1,1 1 1,12 31 0,-17-55 3,0-1 0,-1 0 1,1 1-1,0-1 0,0 0 1,1 0-1,-1 0 0,1 0 0,0 0 1,-1 0-1,1-1 0,0 1 1,1-1-1,3 2 0,-1-1 67,0 0-1,0-1 1,0 0-1,0 0 1,0-1-1,0 1 0,13 0 1,-4-2-520,-1 0 1,0-1 0,1-1-1,-1 0 1,0-1-1,20-6 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0:06.859"/>
    </inkml:context>
    <inkml:brush xml:id="br0">
      <inkml:brushProperty name="width" value="0.05" units="cm"/>
      <inkml:brushProperty name="height" value="0.05" units="cm"/>
      <inkml:brushProperty name="color" value="#AB008B"/>
    </inkml:brush>
  </inkml:definitions>
  <inkml:trace contextRef="#ctx0" brushRef="#br0">1 0 7232,'0'0'336,"66"79"0,-1 7 136,1 1-8,-17-8-80,-19-3 8,-12-7 16,-14-5 8,-14-13-96,-8-1 16,-8-10-80,-9-1 8,-1-1-80,-8-8 16,-11 10-40,-19-19 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47.300"/>
    </inkml:context>
    <inkml:brush xml:id="br0">
      <inkml:brushProperty name="width" value="0.05" units="cm"/>
      <inkml:brushProperty name="height" value="0.05" units="cm"/>
      <inkml:brushProperty name="color" value="#AB008B"/>
    </inkml:brush>
  </inkml:definitions>
  <inkml:trace contextRef="#ctx0" brushRef="#br0">1 682 8744,'0'0'2574,"14"-2"-2314,-7 2-221,2-1 11,-1 0-1,0-1 1,1 1-1,-1-2 0,0 1 1,0-1-1,0 0 1,-1-1-1,1 0 0,-1 0 1,13-10-1,144-133 1342,-128 111-981,-2-1 1,40-58 0,-35 39 7,-3-2 0,33-70 1,-56 104-290,-10 18-38,1-1 1,-1 1 0,0-1-1,0 0 1,1-7-1,-4 13-75,0 1 0,0 0 0,1 0 0,-1-1 1,0 1-1,0 0 0,0-1 0,0 1 0,0 0 0,0-1 0,0 1 0,0 0 0,0 0 0,0-1 0,0 1 0,0 0 1,0-1-1,0 1 0,0 0 0,0-1 0,0 1 0,0 0 0,-1 0 0,1-1 0,0 1 0,0 0 0,0-1 0,0 1 0,-1 0 1,-6 4 251,-10 16-50,3 1-89,1 1 0,1 0-1,1 1 1,0 0-1,2 1 1,1 0 0,1 1-1,1-1 1,1 1-1,-3 42 1,6-35-16,-2 18 274,4 90 0,0-128-310,0 17 43,0-28-109,0 0 0,0-1 0,0 1 1,1-1-1,-1 1 0,0 0 0,0-1 1,0 1-1,0 0 0,1-1 0,-1 1 1,0-1-1,0 1 0,1-1 1,-1 1-1,0-1 0,1 1 0,-1-1 1,1 1-1,-1-1 0,1 1 0,-1-1 1,1 1-1,-1-1 0,1 0 0,-1 1 1,1-1-1,-1 0 0,1 0 1,0 0-1,0 1 0,1-1 14,0-1-1,0 1 1,-1-1-1,1 1 1,0-1-1,-1 0 1,1 0-1,0 1 1,-1-1-1,1 0 1,-1 0-1,1-1 1,-1 1-1,1 0 1,-1 0-1,2-4 1,21-28 86,-15 19-36,4-5 22,0 0-1,14-28 1,-26 44-77,0 0 0,1 0-1,-1 0 1,1 1 0,0-1-1,0 1 1,3-4-1,-4 5-10,0 1 0,0-1 0,-1 1 0,1-1-1,0 1 1,0-1 0,0 1 0,0 0 0,0 0-1,0-1 1,-1 1 0,1 0 0,0 0 0,0 0-1,0 0 1,0 0 0,0 0 0,0 0-1,0 1 1,0-1 0,0 0 0,0 0 0,-1 1-1,1-1 1,0 0 0,0 1 0,0-1 0,1 2-1,24 17 39,-20-15-44,-1 0 0,1 0 0,0 0 0,0-1 1,11 5-1,-8-5-5,0 0 0,0-1 1,0 0-1,1-1 0,-1 0 1,1 0-1,-1-1 0,1 0 0,-1-1 1,0 0-1,1 0 0,-1-1 1,0 0-1,11-5 0,-8 3 16,0 0-1,-1-1 1,1-1-1,-1 0 0,-1 0 1,1-1-1,11-10 1,-16 11 3,1 0 1,-1 0 0,0-1 0,0 0 0,0 0 0,-1 0 0,-1-1 0,1 0 0,-1 0 0,0 0 0,2-9 0,-5 17-14,-1 0-1,0-1 1,0 1-1,0 0 1,1-1-1,-1 1 1,0-1-1,0 1 1,0 0-1,0-1 1,1 1-1,-1-1 1,0 1 0,0 0-1,0-1 1,0 1-1,0-1 1,0 1-1,0-1 1,0 1-1,0 0 1,-1-1-1,1 1 1,0-1 0,0 1-1,0 0 1,0-1-1,-1 1 1,1-1-1,0 1 1,0 0-1,-1-1 1,1 1-1,0 0 1,0-1-1,-1 1 1,1 0 0,0 0-1,-1-1 1,1 1-1,-1 0 1,1 0-1,0 0 1,-1-1-1,1 1 1,-1 0-1,1 0 1,0 0 0,-1 0-1,1 0 1,-1 0-1,1 0 1,-1 0-1,1 0 1,0 0-1,-1 0 1,1 0-1,-1 0 1,1 0-1,-1 0 1,1 1 0,0-1-1,-1 0 1,0 0-1,-30 15 68,29-14-67,-10 7 12,0-1-1,1 2 1,-20 17-1,27-22-11,0 1-1,0-1 1,0 1 0,0-1-1,1 1 1,-1 1 0,1-1-1,1 0 1,-1 1-1,1-1 1,-3 11 0,5-13-5,0-1 1,1 1-1,-1 0 1,1 0 0,-1 0-1,1-1 1,0 1-1,0 0 1,0-1 0,0 1-1,1 0 1,-1-1-1,1 0 1,0 1 0,-1-1-1,4 3 1,1 1-10,0 0 0,0 0 0,0 0 0,11 6 1,-7-6 6,1-1 0,-1-1 1,1 1-1,0-2 0,0 0 0,1 0 1,-1-1-1,17 1 0,-3-1 22,0-2 0,46-4 0,-65 3-175,45-2 483,-47 3-622,-1 1 0,1-1 0,-1 1 0,1 0 0,-1 0 0,1 0 0,-1 1 0,0-1 0,0 1 1,1 0-1,3 3 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0.103"/>
    </inkml:context>
    <inkml:brush xml:id="br0">
      <inkml:brushProperty name="width" value="0.05" units="cm"/>
      <inkml:brushProperty name="height" value="0.05" units="cm"/>
      <inkml:brushProperty name="color" value="#AB008B"/>
    </inkml:brush>
  </inkml:definitions>
  <inkml:trace contextRef="#ctx0" brushRef="#br0">1 1090 6520,'0'0'2530,"12"6"-2028,-4-2-405,-3-1-39,1 0 0,0 0 0,0-1-1,0 0 1,0 0 0,0 0 0,0-1 0,0 0 0,1 0-1,-1 0 1,0-1 0,13-1 0,3-4 94,1 0 0,-1-2 0,-1-1 0,1 0 0,-1-2-1,-1 0 1,0-1 0,-1-1 0,0-1 0,0-1 0,20-20 0,-5 1 187,-1-1 1,-1-2-1,-3-2 1,36-57-1,-34 45-25,-3-2 0,-2-1 0,-3-1 0,-1 0 0,16-70 0,-26 83 106,-51 183 132,19-58-462,-14 79 60,30-138-83,1 0-1,2 1 0,0-1 1,5 37-1,-4-60-48,0 1 0,1-1 0,-1 1 0,1-1 0,-1 0 0,1 0 0,0 1 0,0-1 0,0 0 0,0 0 0,1 0 0,-1 0 0,0 0 0,1 0 0,2 2 0,-3-3-5,1 0-1,-1 0 1,1-1-1,-1 1 1,1-1-1,-1 1 1,1-1-1,-1 0 1,1 1-1,-1-1 1,1 0-1,-1 0 1,1 0-1,0 0 1,-1 0-1,1 0 1,-1-1-1,1 1 1,-1-1 0,1 1-1,-1-1 1,1 1-1,-1-1 1,3-1-1,9-6 24,0 0 0,-1 0 0,0-1 0,-1-1 0,15-15 0,49-60 78,-69 77-101,28-37 52,-2-1 0,41-79 0,37-108 106,-80 165-95,-20 46-15,0 0-1,-1 0 0,-2-1 0,0 0 0,-2-1 0,0 1 1,2-39-1,-8 55 14,-2 6-7,-5 13 25,-34 87 10,-58 200 0,4 114 3,92-396-98,0-1 8,-11 27 0,-2 6 62,17-45 9,1-4-27,6-10-3,10-24-17,24-60 51,19-40 98,-50 114-113,1 1 0,1 0 0,1 0 0,21-22 0,-31 38-50,-1 1-1,0 0 0,1-1 1,-1 1-1,1 0 1,0 1-1,5-4 1,-8 5-20,1 0 1,0-1-1,0 1 1,-1 0-1,1 0 1,0 0-1,0 0 1,-1 0-1,1 0 1,0 0-1,-1 0 1,1 1-1,0-1 1,0 0-1,-1 0 0,1 1 1,0-1-1,-1 0 1,1 1-1,-1-1 1,1 0-1,0 1 1,-1-1-1,1 1 1,-1-1-1,1 1 1,-1-1-1,1 1 1,-1 0-1,0-1 1,1 1-1,-1-1 0,0 1 1,1 0-1,-1-1 1,0 1-1,0 0 1,1 1-1,10 31 18,-2 1 0,10 64 0,-12-54-45,16 52-1,-20-87 13,0 0-1,1 0 0,0 0 1,0-1-1,9 14 1,-12-21 6,1 1 0,-1 0 0,0 0 0,1 0 1,-1-1-1,1 1 0,0-1 0,-1 1 1,1-1-1,0 0 0,0 0 0,0 0 0,0 0 1,0 0-1,0 0 0,0 0 0,0-1 0,1 1 1,-1-1-1,0 1 0,0-1 0,0 0 1,1 0-1,-1 0 0,0 0 0,0 0 0,1-1 1,-1 1-1,4-2 0,5-3 4,0 0-1,-1-1 1,1-1-1,-1 0 0,0 0 1,-1-1-1,0 0 1,0 0-1,-1-1 1,0 0-1,0-1 1,-1 0-1,7-11 1,-8 11 18,-1 0-1,0-1 1,0 1-1,-1-1 1,-1 0 0,0 0-1,0 0 1,-1 0 0,0-1-1,-1 1 1,-1 0-1,1-1 1,-2 1 0,-1-14-1,2 24-11,0 0-1,0 0 0,0 0 0,0 0 0,-1 0 0,1 0 1,0 0-1,0 0 0,-1 0 0,1 0 0,0 0 0,-1 0 1,1 0-1,-1 1 0,0-1 0,1 0 0,-1 0 0,1 1 1,-1-1-1,0 0 0,0 1 0,1-1 0,-1 0 0,0 1 1,0-1-1,0 1 0,0-1 0,0 1 0,1 0 0,-1-1 1,0 1-1,0 0 0,0 0 0,0 0 0,0-1 0,0 1 1,0 0-1,0 0 0,0 1 0,0-1 0,0 0 0,0 0 1,0 0-1,0 1 0,-2 0 0,-2 1 6,0 0 0,1 1 0,-1 0-1,0 0 1,1 1 0,-9 7 0,-3 4 0,1 1 0,0 1 1,1 1-1,0 0 1,-13 24-1,24-35-11,-1-1 0,1 1-1,0 0 1,1 0 0,0 0 0,0 0 0,0 1-1,1-1 1,0 0 0,0 1 0,1-1 0,0 1-1,0-1 1,1 0 0,0 1 0,1-1-1,-1 0 1,1 0 0,0 0 0,4 8 0,-4-12-3,-1 0 0,1-1 0,0 1 0,0 0 0,-1-1 1,2 0-1,-1 1 0,0-1 0,0 0 0,1 0 0,-1-1 0,1 1 1,0 0-1,5 2 0,-3-2-1,1 0 0,0-1 1,-1 0-1,1 0 0,0 0 0,0 0 0,9-1 1,0-1-1,0-1 0,0 0 0,-1-1 0,1-1 1,23-9-1,-2-2 13,-1-2 0,57-37 1,60-55 80,-147 105-86,35-26 48,61-34-1,-101 63-49,1 1 0,-1 0 0,0-1 0,1 1 0,-1 0 0,1 0-1,-1-1 1,0 1 0,1 0 0,-1 0 0,1 0 0,-1 0 0,1-1 0,-1 1 0,1 0 0,-1 0 0,1 0 0,-1 0-1,0 0 1,1 0 0,-1 0 0,1 0 0,-1 1 0,1-1 0,-1 0 0,1 0 0,-1 0 0,0 0 0,1 1 0,-1-1-1,1 0 1,-1 0 0,0 1 0,1-1 0,-1 0 0,0 1 0,1-1 0,-1 0 0,0 1 0,1-1 0,-1 0 0,0 1-1,0-1 1,1 1 0,-1-1 0,0 1 0,0-1 0,0 1 0,2 27 50,-3-24-46,-10 94 72,6-72-56,2 0 0,0 0 0,2 40 1,2-61-10,-1 0 1,1 0 0,-1 0 0,2 0 0,-1 0-1,0 0 1,3 5 0,-3-9-7,-1 0-1,1 0 1,0 0-1,0 0 1,-1-1 0,1 1-1,0 0 1,0 0-1,0-1 1,0 1 0,0 0-1,0-1 1,0 1-1,0-1 1,1 1 0,-1-1-1,0 1 1,0-1-1,0 0 1,0 0 0,1 0-1,-1 0 1,0 0-1,0 0 1,0 0-1,1 0 1,-1 0 0,0 0-1,0-1 1,0 1-1,0 0 1,2-2 0,5 0 16,0-2 1,0 1 0,0-1 0,0-1 0,-1 1 0,0-1-1,0 0 1,0-1 0,-1 0 0,0 0 0,9-11 0,0-3 38,-1 0 0,20-41 0,-30 54-35,-1-1-1,0 0 1,-1 0 0,0 0 0,0 0 0,0-1 0,-1 1 0,-1-1 0,1 1 0,-1 0 0,-1-1 0,0 1 0,0-1-1,0 1 1,-4-12 0,-6 5 132,11 15-154,0 0 0,-1-1 0,1 1 0,0 0-1,0-1 1,-1 1 0,1 0 0,0 0 0,0-1 0,-1 1-1,1 0 1,0 0 0,-1 0 0,1 0 0,0-1-1,-1 1 1,1 0 0,0 0 0,-1 0 0,1 0 0,0 0-1,-1 0 1,1 0 0,-1 0 0,1 0 0,0 0-1,-1 0 1,1 0 0,0 0 0,-1 0 0,0 0 0,-1 5-21,-1-1 0,1 0 1,0 1-1,0 0 1,0-1-1,0 1 0,1 0 1,0 0-1,0 0 0,0 8 1,1 55-271,1-33 222,0-30 62,0 0-1,0 0 1,1 0-1,0 0 0,0-1 1,0 1-1,0-1 1,1 1-1,-1-1 0,1 0 1,0 0-1,1 0 1,-1 0-1,1-1 1,4 4-1,-3-4 5,0-1 1,1 0-1,-1 0 1,1-1-1,-1 0 1,1 0-1,-1 0 0,1 0 1,0-1-1,-1 0 1,1 0-1,0-1 0,9-1 1,10-3 29,39-13-1,47-28 49,-95 38-44,-1 2-14,-11 5-23,-1-1 0,1 0 1,0 0-1,-1 0 0,1 0 0,-1 0 1,0-1-1,5-3 0,-7 4-246,2 0 479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0.635"/>
    </inkml:context>
    <inkml:brush xml:id="br0">
      <inkml:brushProperty name="width" value="0.05" units="cm"/>
      <inkml:brushProperty name="height" value="0.05" units="cm"/>
      <inkml:brushProperty name="color" value="#AB008B"/>
    </inkml:brush>
  </inkml:definitions>
  <inkml:trace contextRef="#ctx0" brushRef="#br0">0 255 8936,'0'0'1264,"85"-22"-624,4-15 8,30-9-256,10 8 8,0 5-16,-8 7 0,-11 0-112,-7 12-8,-2 4-96,-20 8 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1.592"/>
    </inkml:context>
    <inkml:brush xml:id="br0">
      <inkml:brushProperty name="width" value="0.05" units="cm"/>
      <inkml:brushProperty name="height" value="0.05" units="cm"/>
      <inkml:brushProperty name="color" value="#AB008B"/>
    </inkml:brush>
  </inkml:definitions>
  <inkml:trace contextRef="#ctx0" brushRef="#br0">14 144 6016,'0'0'4200,"10"2"-3948,59 14 446,-65-16-625,0-1 0,0 1 0,0-1 0,0 1 0,0-1-1,0 0 1,0 0 0,-1-1 0,1 1 0,0-1 0,5-3-1,5-2 69,-8 5-95,2-1 41,1 0 1,-1-1 0,0 0 0,7-6 0,-13 9-56,0-1 1,0 1 0,0-1 0,0 0-1,0 0 1,-1 0 0,1 0 0,-1 0-1,1 0 1,-1 0 0,0 0 0,0-1 0,0 1-1,0-1 1,0 1 0,-1 0 0,1-1-1,-1 1 1,1-4 0,-1 4 5,0-1-1,1 0 1,-2 1 0,1-1-1,0 1 1,0-1 0,-1 0-1,1 1 1,-1-1 0,0 1-1,0-1 1,0 1-1,0 0 1,0-1 0,-1 1-1,1 0 1,-1 0 0,1 0-1,-1 0 1,-2-2 0,1 2-4,0 0 0,0 0 1,-1 0-1,1 0 1,-1 1-1,1 0 0,-1 0 1,1 0-1,-1 0 0,0 0 1,0 1-1,1-1 1,-9 1-1,3 1 18,-1 0 1,1 0-1,0 1 1,0 0-1,-1 0 1,1 1-1,1 1 1,-1-1-1,-8 6 1,12-7-29,1 0 0,0 1 0,0 0 1,0 0-1,0 0 0,0 0 0,1 0 1,-1 1-1,1 0 0,0-1 0,0 1 0,0 1 1,1-1-1,-1 0 0,1 1 0,0-1 1,0 1-1,1-1 0,-2 7 0,3-9-149,0-1 1,-1 0-1,2 1 0,-1-1 1,0 0-1,0 0 0,0 0 1,0 1-1,1-1 0,-1 0 0,1 0 1,-1 0-1,1 1 0,0 0 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3.881"/>
    </inkml:context>
    <inkml:brush xml:id="br0">
      <inkml:brushProperty name="width" value="0.05" units="cm"/>
      <inkml:brushProperty name="height" value="0.05" units="cm"/>
      <inkml:brushProperty name="color" value="#AB008B"/>
    </inkml:brush>
  </inkml:definitions>
  <inkml:trace contextRef="#ctx0" brushRef="#br0">76 1 6632,'0'0'4464,"-1"11"-3903,1 9-338,-13 214 1619,3-106-980,5-60-161,-14 78 0,-5-37 431,22-92-520,2-16-596,-1-1 0,1 0 0,0 0 0,0 1 0,0-1-1,0 0 1,0 0 0,0 1 0,0-1 0,0 0 0,0 0 0,0 1 0,0-1 0,0 0 0,0 0 0,0 1 0,0-1-1,0 0 1,0 0 0,0 1 0,0-1 0,0 0 0,0 0 0,0 1 0,1-1 0,-1 0 0,0 0 0,0 1 0,0-1-1,0 0 1,1 0 0,-1 0 0,0 1 0,0-1 0,0 0 0,1 0 0,-1 0 0,0 0 0,0 0 0,1 0 0,-1 1-1,0-1 1,0 0 0,1 0 0,-1 0 0,1 0 0,0-2 40,1 1 1,-1-1-1,1 0 0,-1 0 1,1 0-1,-1 0 0,0 0 0,2-3 1,3-7 32,44-64 214,-17 24-47,53-65 1,-77 108-222,0 1 0,1 0 0,0 0 0,0 1 1,1 0-1,0 1 0,0 1 0,17-7 0,-26 11-30,0 0 0,0 0 1,0 0-1,1 1 0,-1-1 0,0 1 0,0 0 0,1 0 0,-1-1 1,0 1-1,1 1 0,-1-1 0,0 0 0,0 1 0,1-1 1,-1 1-1,0-1 0,4 3 0,-3-1-1,0 0 1,-1 0-1,1 0 0,-1 0 0,1 0 1,-1 1-1,0-1 0,0 1 0,0 0 1,0 0-1,3 5 0,-2 0-2,0 0 0,0 0 1,0 0-1,-1 1 0,0-1 0,0 1 0,-1 0 0,-1-1 1,1 11-1,-2-8-1,0 0 1,-1 0-1,0 0 0,0 0 1,-1-1-1,-1 1 1,0-1-1,0 1 0,-12 18 1,12-22 4,-1-1 1,-1 1-1,1-1 1,-1 0-1,0 0 1,-1-1-1,1 0 1,-1 0-1,0 0 1,0-1-1,-1 0 1,1 0 0,-16 4-1,0-1 60,1-1-1,-1-1 1,-28 2 0,45-7-41,0-1-1,1 1 1,-1-1 0,1 0 0,-1 0 0,1-1 0,-1 0-1,-8-3 1,1-1 64,11 6-69,1-1 0,-1-1 1,1 1-1,0 0 0,-1 0 0,1 0 1,0-1-1,0 1 0,-2-3 1,-1-5 120,4 9-137,0 0-1,0-1 1,0 1-1,0 0 1,0 0-1,0 0 1,0 0-1,0 0 1,0-1-1,0 1 1,0 0-1,0 0 1,0 0-1,0 0 0,0 0 1,0-1-1,1 1 1,-1 0-1,0 0 1,0 0-1,0 0 1,0 0-1,0 0 1,0 0-1,0 0 1,0-1-1,1 1 1,-1 0-1,0 0 0,0 0 1,0 0-1,0 0 1,0 0-1,0 0 1,1 0-1,-1 0 1,0 0-1,0 0 1,0 0-1,0 0 1,0 0-1,1 0 1,-1 0-1,58 0 42,-1 1-199,107-11-1,-136 4 138,-1-1 0,-1-1-1,1-1 1,-1-1 0,-1-1 0,0-2 0,-1 0 0,27-21-1,-13 5 12,61-61-1,-92 85 16,-6 4-4,-1 1 0,1 0 0,0-1 0,-1 1 0,1-1 0,-1 1 0,1-1 1,-1 1-1,1-1 0,-1 1 0,1-1 0,-1 1 0,1-1 0,-1 0 0,0 1 1,1-1-1,-1 0 0,0 1 0,0-1 0,1 0 0,-1-1 0,-1 3 0,0-1 0,0 0 0,0 1-1,1-1 1,-1 0 0,0 1 0,0-1-1,1 1 1,-1 0 0,0-1 0,1 1-1,-1-1 1,1 1 0,-1 0-1,0 0 1,1-1 0,-1 3 0,-33 40 49,16-20-24,-31 50 0,44-63-17,0-1 0,1 1 1,0-1-1,1 1 1,0 0-1,1 0 0,0 0 1,0 1-1,1 16 1,1-26-12,0-1 0,0 1 1,0 0-1,0 0 0,0-1 0,0 1 1,0 0-1,0 0 0,1-1 1,-1 1-1,0 0 0,0-1 1,1 1-1,-1 0 0,0-1 0,1 1 1,-1-1-1,1 1 0,-1-1 1,1 1-1,-1-1 0,1 1 1,0-1-1,-1 1 0,1-1 0,0 1 1,1-1 1,-1 1 1,1-1 0,0 1-1,0-1 1,-1 0 0,1 0-1,0 0 1,0 0-1,-1 0 1,4-1 0,5-1 16,0 0 0,0-1 0,9-5 1,-15 7-14,13-7 36,1-1-1,-2 0 1,1-1 0,21-17-1,57-57 203,-22 19 97,-63 59-129,-12 16-159,-2 4-52,4-13-3,-13 99-5,12-88-1,1 0 0,0-1 0,1 1 0,0 0 0,1-1 0,5 18 0,-6-28 4,-1 0 0,1 0 0,0 0-1,0 0 1,-1 0 0,1 0 0,0 0 0,0 0-1,0 0 1,0-1 0,0 1 0,0-1 0,0 1-1,0 0 1,0-1 0,1 0 0,-1 1 0,0-1-1,0 0 1,0 1 0,1-1 0,-1 0 0,0 0-1,0 0 1,0 0 0,1 0 0,-1 0 0,0-1-1,0 1 1,0 0 0,1-1 0,0 1 0,5-2 2,0 0 0,0-1 0,0 1 0,9-6 0,1-2 8,-1-1 0,0 0-1,0-2 1,-1 0 0,15-17 0,63-83 65,-47 46-1,-3-1 0,-3-2 0,47-112 0,-81 170-57,-5 9-5,1 0-1,-1 0 0,1 0 0,-1-1 0,0 1 0,-1 0 0,1-1 0,0 1 0,-1 0 0,0-7 0,-13 36-2,-15 43-56,-21 76 0,41-112 21,2 1 0,1-1 0,-1 46 0,5-50 15,-1 0 0,-2 0 0,0 0 1,-2-1-1,-13 37 0,18-62 37,0 1 0,0-1 0,1 1 0,-1-1 1,1 1-1,0-1 0,0 1 0,0-1 0,1 6 0,-1-7-181,0 0 1,0-1-1,0 1 1,1-1-1,-1 1 0,1-1 1,-1 1-1,1-1 0,0 0 1,-1 1-1,1-1 1,0 0-1,0 1 0,0-1 1,0 0-1,0 0 0,0 0 1,1 0-1,-1 0 1,0 0-1,0 0 0,3 1 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4.148"/>
    </inkml:context>
    <inkml:brush xml:id="br0">
      <inkml:brushProperty name="width" value="0.05" units="cm"/>
      <inkml:brushProperty name="height" value="0.05" units="cm"/>
      <inkml:brushProperty name="color" value="#AB008B"/>
    </inkml:brush>
  </inkml:definitions>
  <inkml:trace contextRef="#ctx0" brushRef="#br0">1 128 12552,'0'0'800,"56"-24"-440,9 2 8,22-1-56,15 3 16,-3-6 104,4 14 0,-10 12 16,-5 0-1,-13 4-71,-9-2 8,-9 8-160,-17 6 8,-20 4-120,-14-8-8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8.813"/>
    </inkml:context>
    <inkml:brush xml:id="br0">
      <inkml:brushProperty name="width" value="0.05" units="cm"/>
      <inkml:brushProperty name="height" value="0.05" units="cm"/>
      <inkml:brushProperty name="color" value="#AB008B"/>
    </inkml:brush>
  </inkml:definitions>
  <inkml:trace contextRef="#ctx0" brushRef="#br0">1 1118 4512,'0'0'6146,"11"-5"-5844,14-11-62,-1 0 0,0-2 0,34-33 0,-15 6 235,-3-3 0,-2-1 0,35-58 0,82-166 1172,-155 273-1646,8-14 118,-4 6 29,1 0 0,-1 0 0,6-18 1,-27 48 536,-7 25-586,2 1-1,3 1 1,1 1 0,2 0 0,3 1 0,2 1 0,-6 65-1,14-82-18,1-24-36,0 1 0,1-1-1,1 0 1,0 1 0,0-1-1,1 1 1,4 20 0,-4-31-35,0 1-1,0 0 1,0-1 0,0 1-1,0-1 1,0 1 0,0-1 0,0 0-1,1 1 1,-1-1 0,1 0-1,-1 0 1,1 0 0,-1 0 0,1 0-1,-1 0 1,1 0 0,0-1-1,-1 1 1,1-1 0,0 1 0,0-1-1,0 1 1,-1-1 0,1 0-1,0 0 1,0 0 0,0 0 0,2-1-1,6 0 10,-1-1-1,1 0 1,-1 0 0,13-6-1,-1-1 8,0-1 0,0-1 1,-1-1-1,-1 0 0,0-2 0,31-28 0,94-110 111,-138 146-131,14-17 18,238-283 223,-214 247-181,-2-2 0,-3-2 0,43-94 1,-76 144-44,-1-1 0,6-20-1,-10 30-9,0-1-1,-1 0 1,1 0-1,-1 0 0,0-1 1,0 1-1,0 0 0,-1 0 1,0 0-1,-2-7 0,3 12-8,0-1 0,0 1 0,0-1-1,0 1 1,0 0 0,-1-1 0,1 1-1,0 0 1,0-1 0,0 1 0,-1 0-1,1-1 1,0 1 0,-1 0 0,1-1-1,0 1 1,0 0 0,-1 0 0,1-1-1,-1 1 1,1 0 0,0 0 0,-1 0-1,1-1 1,0 1 0,-1 0 0,1 0-1,-1 0 1,1 0 0,0 0 0,-1 0-1,1 0 1,-1 0 0,1 0 0,0 0-1,-1 0 1,-16 10 54,-4 8-36,1 1 0,1 0-1,1 2 1,0 0 0,2 1 0,1 1 0,-17 31-1,-72 181-37,-56 203 91,99-274 72,54-151 25,4-21 48,5-22-17,0 18-175,2 0 1,0 1-1,0 0 0,1 0 0,1 0 0,11-17 0,-14 23-21,1-1-1,0 1 1,0 1-1,0-1 1,1 1-1,0-1 1,-1 1-1,1 0 0,1 1 1,-1 0-1,0-1 1,1 2-1,0-1 1,8-3-1,-12 6-5,-1 0-1,1 0 0,-1 0 0,1 0 1,-1 0-1,1 0 0,-1 1 0,1-1 0,-1 0 1,1 1-1,-1-1 0,1 1 0,-1-1 1,0 1-1,1 0 0,-1 0 0,0 0 1,0-1-1,0 1 0,1 0 0,-1 0 1,0 1-1,0-1 0,0 0 0,-1 0 0,1 0 1,0 1-1,0-1 0,-1 0 0,2 3 1,2 5-12,-1 0 1,1 1-1,2 14 1,-4-16-1,33 155-141,-34-160 144,0 1 0,0 0-1,0-1 1,0 1 0,0-1 0,1 1 0,0-1 0,-1 0 0,1 1 0,0-1 0,1 0 0,-1 0 0,1 0-1,3 3 1,-3-5 9,-1 1 0,0-1 0,1 0 0,-1 0 0,1-1 0,0 1 0,-1-1-1,1 1 1,0-1 0,-1 0 0,1 0 0,0 0 0,-1 0 0,1 0 0,0 0 0,-1-1-1,1 1 1,-1-1 0,1 0 0,2-1 0,9-4 3,-1 1 1,1-2-1,-2 0 0,1-1 1,-1 0-1,0 0 0,0-2 1,18-18-1,-21 18 1,-1 1-1,0-1 1,0 0 0,-1-1-1,-1 1 1,0-2 0,0 1 0,-1-1-1,0 1 1,4-22 0,-8 30 3,0-1 0,-1 1 0,0-1 0,0 0 0,0 0 0,0 1 0,0-1 0,-1 1 0,0-1 0,0 0 0,0 1 0,0-1 0,0 1 0,-1 0 0,1-1 0,-1 1 0,-4-6 0,5 8-2,0 0 1,-1-1-1,1 1 0,0 0 1,-1 0-1,1 0 0,0 0 0,-1 0 1,1 1-1,-1-1 0,0 0 1,1 1-1,-1-1 0,0 1 0,1 0 1,-3-1-1,1 1 0,1 0 0,-1 0 0,1 1 0,-1-1-1,1 1 1,-1 0 0,1-1 0,-1 1 0,1 0 0,0 0 0,0 1-1,-1-1 1,1 0 0,-2 3 0,-3 1 4,1 1 0,0 0 0,0 1 0,0-1 0,1 1 1,0 1-1,0-1 0,1 1 0,0-1 0,0 1 0,1 0 0,0 1 0,0-1 0,1 0 0,0 1 0,0 0 0,1-1 1,0 1-1,1 11 0,0-13 0,0 0 0,1 0 0,0 0 0,0-1 0,0 1 0,1 0 0,0 0 1,0-1-1,1 1 0,0-1 0,0 0 0,0 0 0,1 0 0,0 0 0,0 0 0,1-1 1,-1 0-1,1 0 0,0 0 0,1 0 0,-1-1 0,1 0 0,0 0 0,12 5 0,-6-4 0,0-1 0,1-1 0,-1 0 0,1-1 0,0 0 0,0-1 0,0-1 0,0 0-1,0 0 1,0-1 0,20-5 0,-13 2-31,1-2 0,-1 0 0,0-1 0,0-1 0,-1-1-1,24-15 1,14-15-2975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6:59.265"/>
    </inkml:context>
    <inkml:brush xml:id="br0">
      <inkml:brushProperty name="width" value="0.05" units="cm"/>
      <inkml:brushProperty name="height" value="0.05" units="cm"/>
      <inkml:brushProperty name="color" value="#AB008B"/>
    </inkml:brush>
  </inkml:definitions>
  <inkml:trace contextRef="#ctx0" brushRef="#br0">1 252 8032,'0'0'1896,"78"-28"-1216,-9 6-160,26-4 0,5-4-72,7-3 8,4 7-112,-6 4 8,-4 6-16,-17-2 8,-9 0-128,-9 10 8,-5 10-200,-19-9 16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01.882"/>
    </inkml:context>
    <inkml:brush xml:id="br0">
      <inkml:brushProperty name="width" value="0.05" units="cm"/>
      <inkml:brushProperty name="height" value="0.05" units="cm"/>
      <inkml:brushProperty name="color" value="#AB008B"/>
    </inkml:brush>
  </inkml:definitions>
  <inkml:trace contextRef="#ctx0" brushRef="#br0">229 712 4008,'0'0'7193,"-13"2"-6736,11-2-440,-6 1 53,0 0 1,0 1 0,0 0 0,0 0-1,0 1 1,1 0 0,-1 0 0,1 1-1,0-1 1,0 2 0,-9 6 0,4-1 120,1 1 1,0 1 0,0 0 0,1 0-1,0 1 1,2 0 0,-1 1-1,1 0 1,-10 27 0,17-38-144,0-1-1,0 1 1,0 0 0,1 0 0,-1 0-1,1-1 1,0 1 0,0 0 0,0 0-1,0 0 1,0 0 0,1-1 0,-1 1-1,1 0 1,0 0 0,-1-1 0,1 1-1,1 0 1,-1-1 0,0 1 0,1-1-1,-1 1 1,1-1 0,0 0 0,-1 0-1,1 0 1,0 0 0,1 0 0,-1 0-1,0 0 1,0-1 0,5 3 0,-2-1 17,1 0-1,0-1 1,0 1 0,0-1 0,1-1 0,-1 1 0,0-1 0,1 0 0,-1 0 0,1-1 0,-1 0 0,0 0 0,9-1 0,-6-1-18,1-1 0,-1 0 0,1 0 0,-1-1 0,0 0 0,0 0 0,-1-1 0,1 0 0,-1-1 0,0 0 0,0 0 0,-1 0 0,0-1-1,0 0 1,-1-1 0,7-9 0,6-12 50,-2-1-1,-1 0 0,16-43 0,-18 40-18,-2 2-3,-1 0-1,-1-1 1,10-60-1,-3-100 200,-17 186-262,1-13 54,-3-30 0,2 45-51,0 1 0,-1-1 0,1 0 0,-1 1 0,0-1 0,0 0 0,-1 1 1,1-1-1,-1 1 0,1 0 0,-1-1 0,0 1 0,0 0 0,-5-5 0,6 8-10,1-1-1,-1 1 1,0 0 0,0 0 0,0-1 0,1 1 0,-1 0-1,0 0 1,0 0 0,0 0 0,0 0 0,0 0 0,1 0-1,-1 0 1,0 0 0,0 0 0,0 0 0,0 1 0,1-1-1,-1 0 1,0 1 0,0-1 0,1 0 0,-1 1 0,0-1 0,0 1-1,1-1 1,-1 1 0,1 0 0,-1-1 0,0 1 0,1 0-1,-1-1 1,1 1 0,-1 0 0,1-1 0,-1 3 0,-18 31 67,3 3-61,2 1 0,2 1-1,2 0 1,1 1 0,2 0 0,2 0 0,1 0 0,3 1 0,1-1 0,2 1 0,9 54-1,-9-81 0,1 0 0,1-1-1,0 1 1,0-1-1,2 0 1,-1 0 0,2 0-1,0-1 1,10 15-1,-15-25-3,0 0-1,-1-1 0,1 1 0,0-1 1,0 0-1,0 0 0,0 0 0,0 1 0,0-2 1,0 1-1,0 0 0,1 0 0,-1-1 1,0 1-1,0-1 0,1 0 0,2 0 1,3 1 4,0-2 0,1 1 0,12-4 0,5-3 15,1-2-1,-1-1 1,-1-1 0,0-1-1,26-17 1,-7 4 12,7-5 28,-3-2 0,82-71 0,-66 51 26,-29 26-29,-21 17 18,-1-1-1,14-13 1,-24 17 64,-10 7-21,-14 8-1,-15 10-58,1 1-1,-62 48 1,-59 80 43,152-144-104,1 0 0,0 0 0,0 0 0,0 1 0,1 0 0,0-1-1,-1 1 1,2 0 0,-1 0 0,-1 7 0,2-10-2,1-1-1,0 1 1,0-1-1,0 1 0,0-1 1,0 1-1,0-1 1,0 1-1,0-1 1,1 1-1,-1-1 0,0 0 1,1 1-1,-1-1 1,1 1-1,0-1 1,-1 0-1,1 0 0,0 1 1,0-1-1,0 0 1,0 0-1,0 0 1,0 0-1,0 0 0,0 0 1,1 0-1,-1 0 1,0-1-1,0 1 1,1 0-1,-1-1 0,1 1 1,-1-1-1,0 1 1,1-1-1,-1 0 1,1 0-1,-1 1 0,1-1 1,1 0-1,6 0 8,0-1-1,0 1 1,0-1-1,0-1 0,0 1 1,0-2-1,0 1 0,-1-1 1,1-1-1,-1 1 1,0-1-1,0-1 0,0 1 1,-1-1-1,10-9 1,1-1 38,0-1 1,-2 0 0,0-2 0,24-33-1,-27 32 108,16-33-1,-38 69-25,1-3-109,0 0 0,1 1 1,1 0-1,0 1 0,1-1 0,-3 21 1,8-33-22,0-1 1,0 0-1,0 0 1,0 1-1,0-1 1,1 0-1,-1 0 1,1 0-1,-1 0 1,1 0-1,0 0 1,0 0 0,0 0-1,0 0 1,0 0-1,1 0 1,-1 0-1,1-1 1,-1 1-1,1-1 1,-1 1-1,1-1 1,0 1-1,0-1 1,2 1-1,-1 0 2,0-1-1,0 0 0,0 0 1,0 0-1,1 0 0,-1 0 1,0-1-1,0 1 0,1-1 0,-1 0 1,0 0-1,1-1 0,-1 1 1,0 0-1,6-2 0,2-2 1,-1-1 0,1 1 0,-1-1 0,1-1 0,-2 0 0,1-1 0,-1 0 0,14-12 0,5-9 0,28-39 0,-9 12 0,-27 31 5,-1 0-1,0-2 1,-2 0-1,-2-1 1,0 0-1,-1-1 0,-2-1 1,13-44-1,25-146 151,-49 204-127,0 0 0,-1-17 1,-1 21-13,1-1 0,0 1 1,0 0-1,2 0 0,2-12 1,-4 23-17,0-1 1,1 1 0,-1 0-1,0-1 1,0 1-1,0-1 1,0 1 0,1-1-1,-1 1 1,0-1 0,0 1-1,0 0 1,0-1 0,0 1-1,0-1 1,0 1 0,0-1-1,0 1 1,0-1-1,-1 1 1,1 0 0,0-1-1,0 1 1,0-1 0,-1 1-1,1-1 1,0 1 0,0 0-1,-1-1 1,1 1-1,0 0 1,0-1 0,-1 1-1,0-1 1,0 1 0,1 0-1,-1 1 1,0-1 0,0 0 0,1 0-1,-1 1 1,0-1 0,1 0-1,-1 1 1,0-1 0,1 0 0,-1 1-1,1-1 1,-1 1 0,0-1-1,1 1 1,-1-1 0,1 1-1,-1 0 1,1-1 0,0 1 0,-1 1-1,-34 57-18,3 1 0,2 2 0,4 1 0,-20 68 0,32-78-14,2 1 0,3 0 0,2 0 0,1 108 0,6-154 24,0 0 1,1-1 0,-1 1-1,2 0 1,-1-1 0,1 0-1,0 1 1,1-1-1,0 0 1,4 9 0,-4-13 4,-1 1 0,0-1 0,1 0 0,0 0 0,0 0 0,0 0 0,0 0 0,0 0 0,1-1 0,-1 0 0,1 1 0,-1-1-1,1-1 1,0 1 0,0 0 0,0-1 0,0 0 0,0 0 0,8 1 0,-2-2 1,1 0 0,-1 0 0,1-1 0,-1 0 0,1-1 0,-1 0 0,0-1 0,0 0 0,0 0 0,0-1 0,10-6 0,14-9 3,51-37-1,-72 47-1,18-14 1,-1 0 0,50-52 0,-58 53 0,39-29 0,-28 24 3,-24 17 68,-16 10 0,-20 11-8,6-1-42,0 2 0,1 0 0,1 1 0,-22 20-1,4-1 0,4-4 7,-31 33 1,56-52-17,1 0 1,-1 0-1,2 1 1,-1 0 0,1 0-1,1 1 1,0-1-1,-7 21 1,12-30-7,-1 0-1,1 0 1,-1 0 0,1 0-1,0 0 1,-1 0 0,1 0 0,0 0-1,0 0 1,0 0 0,0 0-1,0 0 1,0 0 0,0 0-1,0 0 1,1 0 0,-1 1 0,0-1-1,0 0 1,1 0 0,-1 0-1,1-1 1,-1 1 0,1 0-1,-1 0 1,1 0 0,0 0 0,-1 0-1,1-1 1,0 1 0,0 0-1,0 0 1,-1-1 0,1 1-1,0-1 1,0 1 0,0-1 0,0 1-1,0-1 1,0 0 0,0 1-1,2-1 1,1 1 6,1-1 0,0 0-1,-1 0 1,1-1 0,0 0-1,-1 1 1,1-1 0,-1-1 0,6-1-1,7-4 8,1-1 0,-1-1 0,-1-1 0,0 0 0,0-1 0,-1 0-1,25-25 1,-22 17 4,0-1 0,-1 0-1,-1-2 1,-1 0 0,14-26 0,-28 45-15,3-3 29,-1 0-1,0-1 1,0 1-1,2-11 1,-6 17 31,-3 5-43,-2 10-3,-30 111 107,34-122-120,1 0 0,0 0 1,1 0-1,-1 1 0,1-1 0,-1 0 1,1 0-1,0 0 0,1 1 0,-1-1 1,1 0-1,0 0 0,0 0 0,0 0 1,0 0-1,1 0 0,0 0 0,0 0 1,0 0-1,0-1 0,0 1 0,1-1 1,-1 0-1,1 1 0,0-1 0,0 0 1,1-1-1,-1 1 0,0-1 0,1 1 1,-1-1-1,1 0 0,0 0 0,0-1 1,0 1-1,0-1 0,5 2 0,6-2-7,-1-1 0,1 0 0,-1-1-1,1 0 1,-1-1 0,0-1 0,0 0-1,0-1 1,0-1 0,-1 0 0,1-1-1,-1 0 1,-1-1 0,1 0 0,15-13-1,-9 3-199,-13 9-3048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02.224"/>
    </inkml:context>
    <inkml:brush xml:id="br0">
      <inkml:brushProperty name="width" value="0.05" units="cm"/>
      <inkml:brushProperty name="height" value="0.05" units="cm"/>
      <inkml:brushProperty name="color" value="#AB008B"/>
    </inkml:brush>
  </inkml:definitions>
  <inkml:trace contextRef="#ctx0" brushRef="#br0">1 224 10152,'0'0'1040,"66"-60"-560,-1 24 16,15 3-128,19 13 8,14 4-72,-2 4 16,4-2-40,-17 0-8,-3 8-48,-8 4 16,-3 2-224,-21-10 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0.002"/>
    </inkml:context>
    <inkml:brush xml:id="br0">
      <inkml:brushProperty name="width" value="0.05" units="cm"/>
      <inkml:brushProperty name="height" value="0.05" units="cm"/>
    </inkml:brush>
  </inkml:definitions>
  <inkml:trace contextRef="#ctx0" brushRef="#br0">0 776 7232,'0'0'3072,"1"10"-2623,6 28-5,-6-37-421,-1 0 1,1 0-1,0 0 1,-1-1-1,1 1 1,0 0-1,-1 0 1,1 0-1,0-1 1,0 1-1,0 0 1,-1-1-1,1 1 1,0-1-1,0 1 1,0-1-1,0 0 1,0 1-1,0-1 1,0 0-1,0 1 1,0-1-1,0 0 1,0 0-1,2 0 1,27-3 493,-21 1-321,6 0 140,1 0 1,-1-2-1,0 1 0,0-2 1,21-9-1,-31 12-235,1-1 0,-1 0-1,0 0 1,0-1 0,0 1 0,-1-1 0,1 0 0,-1-1-1,0 1 1,0-1 0,0 1 0,-1-1 0,0 0 0,0-1 0,0 1-1,0 0 1,2-8 0,-3 6-4,-1 0 0,1 1 0,-1-1 0,0 0 0,-1 0-1,0 0 1,0 0 0,0 1 0,-1-1 0,0 0 0,0 0 0,-1 1 0,-3-10-1,4 13-68,-1 0 0,1 0 0,-1 0-1,1 1 1,-1-1 0,0 1 0,0-1-1,0 1 1,-1 0 0,1-1-1,-1 1 1,1 1 0,-1-1 0,1 0-1,-1 1 1,0-1 0,0 1 0,0 0-1,0 0 1,0 0 0,0 0 0,0 0-1,0 1 1,0-1 0,0 1-1,-1 0 1,1 0 0,0 0 0,0 0-1,-5 2 1,3-1-4,-1 1-1,1-1 1,0 1-1,0 1 1,0-1-1,0 1 1,1 0-1,-1 0 1,1 0-1,0 0 1,0 1-1,0 0 1,0 0 0,0 0-1,1 0 1,-6 9-1,1-1 10,1 1 1,0 0-1,1 1 0,-9 27 1,12-33-21,1 0 0,1 0 0,-1 1 0,1-1 0,1 0 0,-1 1 0,2-1 0,-1 0 0,1 1 0,3 13 0,-3-17-4,1 0 0,0 0 0,0-1 0,0 1 0,1 0 0,-1-1-1,1 0 1,0 1 0,1-1 0,-1 0 0,1 0 0,-1-1 0,1 1-1,0-1 1,0 0 0,1 0 0,-1 0 0,7 2 0,-1 0 10,1-1-1,0-1 1,1 1 0,-1-2 0,1 0 0,-1 0 0,1-1-1,-1 0 1,1-1 0,0-1 0,-1 0 0,1 0 0,16-5-1,-14 2 6,0 0-1,0-1 0,0 0 1,-1-1-1,0 0 0,-1-2 1,1 1-1,-1-1 0,0-1 0,15-15 1,-4-1 27,0-2 0,-2 0 0,-1-1 0,-1-2 1,-1 0-1,-2 0 0,19-51 0,-2 4 49,36-101 109,-64 159-176,0 0 0,-1-1 0,-1 1 0,-1-1 0,0 1 0,-2-1 0,-3-30 0,2 41-13,-1 0 0,-1 0 0,0 0 0,0 1 0,-6-12 0,7 15-6,0 1 0,-1 0 0,1 0 0,-1 0 0,0 0 0,0 0 0,-1 1 0,1-1 0,-1 1 0,1 0 0,-8-4 0,9 6-4,0 0-1,-1 1 0,0-1 1,1 1-1,-1 0 0,1 0 0,-1 0 1,1 0-1,-1 0 0,1 0 1,-1 1-1,0-1 0,1 1 1,0 0-1,-1-1 0,1 1 1,-1 1-1,1-1 0,0 0 0,0 0 1,0 1-1,0-1 0,-4 5 1,-3 1-17,1 1 1,0 0 0,-14 18 0,14-13-6,0 1 0,1 0 0,0 0 0,1 0 0,1 1 0,0 0 1,1 0-1,1 0 0,0 1 0,1-1 0,1 1 0,0 18 0,3 17-58,2 0 1,14 71-1,-12-95 57,1 0 0,1-1 0,2 1-1,0-1 1,2-1 0,23 39 0,-30-57 20,-1-1 1,1 1-1,0-1 0,1 0 0,0 0 1,-1 0-1,2-1 0,-1 0 0,1 0 1,0 0-1,0-1 0,0 0 0,0-1 1,1 1-1,-1-1 0,1-1 0,0 0 1,0 0-1,0 0 0,0-1 0,0 0 1,1-1-1,-1 0 0,14-1 0,-9-1 14,0 0 0,0-1 0,-1 0 0,1-1-1,-1-1 1,0 0 0,0 0 0,-1-1 0,0-1 0,0 0-1,0 0 1,14-14 0,-17 13 17,0 1 0,0-1 0,-1 0-1,12-18 1,-17 22-16,1 0 0,-1-1 0,-1 1 0,1 0 0,-1-1 0,0 1-1,0-1 1,0 1 0,0-1 0,-1 1 0,1-1 0,-1 0 0,-1 1-1,0-8 1,0 9 2,1-1 0,-1 1-1,0 0 1,0-1 0,0 1-1,-1 0 1,1 0 0,-1 0 0,0 0-1,0 0 1,0 0 0,0 0-1,-3-2 1,4 4-15,-1-1 0,0 1 0,0-1 0,0 1-1,0 0 1,-1 0 0,1 0 0,0 0 0,0 1 0,0-1 0,-1 1 0,1-1 0,0 1 0,-1 0 0,1 0-1,-1 0 1,1 0 0,0 0 0,-1 0 0,-3 2 0,0-1-8,0 1 0,1 1 1,-1-1-1,1 1 0,0 0 0,-1 0 0,1 1 1,1-1-1,-1 1 0,0 0 0,1 0 0,0 1 1,0-1-1,0 1 0,1 0 0,-1 0 0,1 1 1,0-1-1,1 0 0,-4 10 0,3-8-9,1 1-1,-1-1 1,2 1-1,-1-1 1,1 1-1,0-1 1,1 1-1,-1 0 1,1-1-1,1 1 1,0 0-1,0-1 1,0 1-1,1-1 1,5 14-1,-1-9-3,0 0 0,1-1 0,0 0 0,0-1 0,1 1 0,1-2 0,-1 1 0,16 12 1,-19-18 24,0-1 1,0 1 0,1-1-1,0 0 1,0 0 0,0 0-1,0-1 1,0 0 0,0 0-1,0-1 1,1 0 0,-1 0-1,1 0 1,-1-1 0,1 0-1,-1 0 1,1 0 0,10-3-1,-5 0 6,0-1-1,-1 0 1,1 0 0,0-1-1,-1-1 1,0 0-1,-1-1 1,11-7 0,10-11 73,33-35 1,7-7 80,-67 64-161,1 0 1,-1 0-1,1 1 1,0-1-1,0 1 0,1 0 1,-1 0-1,0 1 1,10-2-1,-13 2-14,1 1 0,-1-1 0,1 1-1,-1 0 1,0 0 0,1 0 0,-1 0 0,1 0-1,-1 1 1,0-1 0,1 1 0,-1-1 0,0 1-1,1 0 1,-1 0 0,0 0 0,0 0-1,0 1 1,0-1 0,0 1 0,0-1 0,0 1-1,0-1 1,1 3 0,-3-3 2,0-1 0,0 1 0,0-1 0,-1 0 0,1 1 0,0-1 0,0 1 0,0-1 0,0 1 0,-1-1-1,1 1 1,0-1 0,0 0 0,-1 1 0,1-1 0,0 1 0,-1-1 0,1 0 0,-1 1 0,1-1 0,0 0 0,-1 0 0,1 1 0,-1-1 0,1 0 0,-1 0 0,1 0 0,0 0 0,-2 1 0,-18 8 89,16-7-60,2-1-23,-15 6 118,1 1 1,-31 21-1,42-25-110,1-1 1,-1 1-1,1 0 0,0 1 1,0-1-1,0 1 0,1 0 1,0 0-1,0 0 1,0 0-1,1 0 0,-1 1 1,-1 8-1,2-10-19,1 1-1,0 0 1,1 0 0,-1-1-1,1 1 1,0 0-1,0 0 1,0-1-1,1 1 1,0 0 0,0 0-1,0-1 1,0 1-1,1-1 1,-1 1-1,1-1 1,1 1-1,-1-1 1,0 0 0,1 0-1,0 0 1,0-1-1,0 1 1,1-1-1,-1 1 1,7 3 0,-4-2-3,0-1-1,0-1 1,1 1 0,0-1 0,0 0 0,0-1 0,0 1 0,0-1 0,0-1 0,0 1 0,1-1 0,-1-1 0,1 1 0,-1-1-1,1-1 1,9-1 0,-3-1 11,-1-1 0,0 0 0,0-1 0,-1-1-1,1 0 1,-1-1 0,-1 0 0,1 0 0,-1-1 0,0-1-1,15-16 1,-3 1 43,-2 0-1,-1-2 1,32-52-1,-25 26 35,-2-1 0,-2 0 0,-2-2 0,24-111 0,-31 109 25,-4-1-1,7-113 1,-17 168-96,-1-29 61,1 30-65,0 1-1,0-1 1,-1 1 0,1-1 0,0 1 0,-1 0 0,1-1 0,0 1 0,-1-1 0,0 1-1,1 0 1,-1-1 0,0 1 0,0 0 0,-1-2 0,1 3-5,0-1-1,1 1 1,-1 0 0,0 0-1,0 0 1,1 1 0,-1-1 0,0 0-1,1 0 1,-1 0 0,0 0-1,1 1 1,-1-1 0,1 0-1,-1 1 1,0-1 0,1 0-1,-1 1 1,1-1 0,-1 1 0,1-1-1,-1 1 1,1-1 0,-1 1-1,1-1 1,-1 1 0,-13 18-4,12-17 3,-5 9-16,1 0 0,0 1 1,1 0-1,0 0 1,0 1-1,2-1 0,-1 1 1,-1 14-1,0 16-56,-1 49 0,6-18-31,3 0 0,24 137 1,-20-174 62,1-1 1,26 67 0,-33-99 40,1 0 0,1 0 0,-1 1 0,1-1 0,-1 0 0,1-1 0,0 1 0,1-1 1,-1 1-1,1-1 0,-1 0 0,1 0 0,0 0 0,0-1 0,0 1 0,7 2 0,-8-4 5,0 0-1,0-1 0,1 1 0,-1-1 0,0 1 0,1-1 0,-1 0 1,1 0-1,-1-1 0,0 1 0,1-1 0,-1 1 0,0-1 0,1 0 1,-1 0-1,0-1 0,0 1 0,0 0 0,0-1 0,0 0 0,0 0 1,-1 0-1,6-5 0,6-7 32,0 0 0,0-2 0,-2 0 0,0 0 0,0-1 0,-2-1 0,0 1 0,-1-2 0,8-22 0,1-32 364,-17 72-396,0 0-1,-1-1 1,1 1 0,0 0-1,0 0 1,0 0 0,-1 0 0,1 1-1,0-1 1,0 0 0,1 0-1,-1 1 1,0-1 0,0 0-1,0 1 1,0-1 0,1 1 0,-1-1-1,0 1 1,0 0 0,1 0-1,-1-1 1,0 1 0,0 0 0,1 0-1,-1 0 1,0 0 0,1 0-1,-1 1 1,0-1 0,0 0-1,3 2 1,7 0-7,-1 1 0,19 9 1,-22-9 4,0 0-8,1 0 0,-1 0-1,0 1 1,0-1 0,-1 2 0,1-1 0,-1 1-1,0 0 1,0 0 0,-1 1 0,1 0 0,-1 0-1,0 0 1,-1 0 0,0 1 0,0 0 0,0 0-1,-1 0 1,3 8 0,3 10-3,-7-17 23,1 0-1,-1 0 1,2-1 0,-1 1 0,9 12 0,-10-18-9,-1 0-1,0-1 1,1 1-1,0-1 1,-1 0-1,1 1 1,0-1-1,0 0 1,-1 0-1,1 0 1,0 0 0,0 0-1,0-1 1,0 1-1,0-1 1,1 1-1,-1-1 1,0 0-1,0 1 1,0-1-1,0 0 1,0-1 0,0 1-1,1 0 1,-1 0-1,0-1 1,3-1-1,15-5 39,0-1-1,-1-2 0,0 0 1,23-16-1,36-19 132,-76 44-165,0 0 1,0 0 0,0 0-1,0 0 1,0 1 0,0-1-1,0 1 1,0-1-1,1 1 1,-1 0 0,0-1-1,0 1 1,0 0 0,1 1-1,-1-1 1,0 0 0,3 1-1,-4 0-4,0 0-1,0 0 0,0 0 1,0 0-1,0 0 1,0 1-1,0-1 0,0 0 1,0 1-1,0-1 0,-1 0 1,1 1-1,0-1 0,-1 1 1,1-1-1,-1 1 0,0-1 1,1 1-1,-1-1 0,0 1 1,0 0-1,0-1 1,0 1-1,-1 1 0,1 1 3,0 11-3,0-1 1,1 1-1,6 28 1,-6-40-7,-1 1 1,1-1-1,1 0 1,-1 0-1,0 0 1,1 0-1,-1 0 1,1 0-1,0-1 1,0 1-1,0 0 0,0-1 1,0 0-1,1 1 1,-1-1-1,1 0 1,0 0-1,-1 0 1,1-1-1,0 1 1,0-1-1,0 1 1,6 0-1,-7-1 3,1-1 1,-1 1-1,0-1 0,1 0 0,-1 0 1,1 0-1,-1 0 0,1-1 0,-1 1 1,1-1-1,-1 1 0,0-1 0,1 0 1,-1 0-1,0 0 0,0 0 0,0 0 1,0-1-1,0 1 0,0-1 0,0 1 1,0-1-1,0 0 0,-1 0 0,1 0 1,-1 1-1,1-2 0,-1 1 0,2-4 0,1-2 14,0 0-1,-1 0 1,0 0-1,0-1 0,-1 1 1,0-1-1,1-8 0,-3 13 0,0 0 0,0 1 0,0-1 0,0 1 0,0-1 0,-1 1 0,1-1 0,-1 1-1,0-1 1,-2-4 0,2 7-4,1 0 0,-1-1 0,0 1 0,0 0 0,0-1-1,0 1 1,0 0 0,0 0 0,0 0 0,0 0 0,0 0 0,-1 0-1,1 0 1,0 0 0,-1 1 0,1-1 0,-1 1 0,1-1 0,-1 1-1,1-1 1,-1 1 0,1-1 0,-1 1 0,1 0 0,-3 0 0,0 0 3,0 0 1,0 0 0,0 0 0,1 0-1,-1 1 1,0 0 0,0 0 0,0 0 0,1 0-1,-1 0 1,0 1 0,1 0 0,-1 0-1,-3 2 1,7-4-14,1 0-1,-1 0 1,0 0 0,0 0-1,0 0 1,0 0 0,0 0-1,1 0 1,-1 0 0,0 0-1,0 0 1,0 0 0,0 0-1,0 0 1,1 0-1,-1 0 1,0 0 0,0 0-1,0 0 1,0 0 0,0 0-1,1 0 1,-1 0 0,0 0-1,0 0 1,0 1-1,0-1 1,0 0 0,0 0-1,1 0 1,-1 0 0,0 0-1,0 0 1,0 0 0,0 1-1,0-1 1,0 0 0,0 0-1,0 0 1,0 0-1,0 0 1,0 1 0,0-1-1,0 0 1,0 0 0,0 0-1,0 0 1,0 1 0,0-1-1,0 0 1,0 0 0,0 0-1,0 0 1,0 0-1,0 1 1,0-1 0,0 0-1,0 0 1,0 0 0,0 0-1,0 0 1,-1 1 0,16-4-10,173-60-14,-145 49 24,31-9 0,-67 22 0,1 0 0,0 0 0,-1 0 0,1 1 0,0 0 0,0 0 0,12 3 0,-18-3 2,0 1 0,0-1 0,0 1 0,0 0-1,0 0 1,0 0 0,-1 0 0,1 0 0,0 0 0,-1 0 0,1 0-1,0 1 1,-1-1 0,1 1 0,-1-1 0,0 1 0,0 0 0,1-1-1,-1 1 1,1 2 0,0 3 13,1 0 0,-2 0-1,1 0 1,1 11 0,4 17 24,-6-35-36,-1 1 0,1 0 0,-1-1-1,1 1 1,-1 0 0,1-1 0,0 1-1,-1 0 1,1-1 0,0 1 0,0-1 0,-1 0-1,1 1 1,0-1 0,0 1 0,0-1-1,-1 0 1,1 0 0,0 0 0,0 1 0,0-1-1,0 0 1,0 0 0,-1 0 0,1 0 0,0 0-1,0 0 1,0-1 0,0 1 0,0 0-1,-1 0 1,1-1 0,0 1 0,1-1 0,32-14 52,-30 13-44,153-77 243,-156 78-250,0 0 1,1 1-1,-1 0 1,1-1-1,-1 1 1,1 0-1,-1-1 1,1 1-1,-1 0 1,1 0 0,-1 0-1,0 1 1,1-1-1,-1 0 1,1 0-1,-1 1 1,1-1-1,-1 1 1,0-1-1,1 1 1,-1 0 0,0 0-1,1-1 1,-1 1-1,0 0 1,0 0-1,0 0 1,0 0-1,0 0 1,0 0-1,0 1 1,0-1-1,0 0 1,-1 0 0,2 2-1,3 5 30,-1 1 0,0-1 0,6 17 1,-3-3 46,-5-15-39,0 0 0,0 1 0,1-1 0,0 0-1,0 0 1,1-1 0,0 1 0,0-1 0,0 1-1,1-1 1,0-1 0,6 6 0,-4-5 3,-4-4-30,-1 1 0,1-1 0,0 0-1,-1 0 1,1 0 0,0-1-1,0 1 1,0-1 0,1 1 0,-1-1-1,0 0 1,0 0 0,1-1-1,-1 1 1,0-1 0,1 1 0,-1-1-1,1 0 1,4-1 0,136-34-251,-100 23-10,-21 2-209,-16 5-2895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03.684"/>
    </inkml:context>
    <inkml:brush xml:id="br0">
      <inkml:brushProperty name="width" value="0.05" units="cm"/>
      <inkml:brushProperty name="height" value="0.05" units="cm"/>
      <inkml:brushProperty name="color" value="#AB008B"/>
    </inkml:brush>
  </inkml:definitions>
  <inkml:trace contextRef="#ctx0" brushRef="#br0">386 15 5624,'0'0'6464,"-13"-3"-5938,10 2-496,-3-1 33,0 0 0,0 1 0,0 0 0,0 0 0,-1 0 0,1 1 0,0 0-1,-1 0 1,1 0 0,0 1 0,-1 0 0,1 0 0,0 1 0,0 0-1,-12 5 1,-6 8 216,0 1 1,2 2-1,-1 0 0,2 1 0,1 1 0,0 1 0,2 1 0,0 0 1,1 2-1,-18 34 0,33-54-197,-1 0 1,1 1 0,0 0 0,1-1-1,-1 1 1,1 0 0,0 0-1,0 0 1,0 6 0,1-9-52,0-1 0,0 1 0,0-1 0,0 0 0,0 1 1,1-1-1,-1 1 0,1-1 0,-1 1 0,1-1 0,-1 0 0,1 1 1,0-1-1,-1 0 0,1 0 0,0 0 0,0 1 0,0-1 1,0 0-1,0 0 0,0 0 0,1 0 0,-1-1 0,0 1 1,0 0-1,1 0 0,-1-1 0,0 1 0,1-1 0,-1 1 0,0-1 1,1 1-1,-1-1 0,3 0 0,5 1 20,-1-1 0,1 0 1,0-1-1,-1 0 0,1 0 0,0-1 0,-1 0 1,0-1-1,1 1 0,-1-2 0,0 1 0,0-1 1,-1 0-1,1-1 0,-1 0 0,7-6 0,12-10 148,-1-1 0,40-48 0,-51 54-103,-1 0 1,-1-1 0,10-20-1,-17 28 14,-1 0-1,0 1 1,0-1-1,-1-1 1,0 1-1,-1 0 1,0-1-1,-1 1 1,1-12-1,-11 33 394,0 5-424,-1 3-13,1-1 0,-8 24 0,15-37-53,1 0 0,-1 0 0,1 0 0,0 0-1,1 0 1,-1 0 0,1 0 0,1 0-1,-1 0 1,1 0 0,0 0 0,3 9 0,-4-13-9,1 0 1,0 0-1,0 0 1,0 0 0,0 0-1,0 0 1,1 0 0,-1 0-1,0-1 1,1 1-1,0 0 1,-1-1 0,1 0-1,0 1 1,0-1-1,0 0 1,0 0 0,0 0-1,2 1 1,0-1-1,0 0 0,0 0 0,1 0 0,-1-1-1,0 0 1,0 0 0,0 0 0,0 0 0,8-2 0,1-1-1,0-1 0,0 0 1,-1-1-1,1 0 0,15-10 0,6-7 21,-1-2 0,-2-1 0,32-32-1,-16 14 50,-13 9 19,-34 34-90,0 0-1,0 0 0,0 0 1,0 0-1,0 0 0,0-1 1,0 1-1,1 0 1,-1 0-1,0 0 0,0 0 1,0 0-1,0 0 0,0 0 1,0 0-1,1 0 0,-1 0 1,0 0-1,0 0 0,0 0 1,0 0-1,0 0 1,1 0-1,-1 0 0,0 0 1,0 0-1,0 0 0,0 0 1,0 0-1,1 0 0,-1 0 1,0 0-1,0 0 0,0 0 1,0 0-1,0 0 1,0 1-1,1-1 0,-1 0 1,0 0-1,0 0 0,0 0 1,0 0-1,0 0 0,2 9 34,-3 10 3,-2-3-34,0 0 0,1 1 0,0-1 1,2 0-1,1 25 0,0-33-3,0-1 0,1 1 0,0-1 1,0 0-1,0 0 0,1 0 0,0 0 0,1 0 0,-1 0 1,1-1-1,1 0 0,-1 0 0,1 0 0,6 6 0,-5-6-1,0-1 0,1 0 0,-1 0 0,1 0 0,0-1 0,0 0 0,0-1 0,0 1 0,1-1 0,15 3 0,-13-4 0,1-1 0,-1 0 0,1 0 0,-1-1 0,0-1 0,1 0 0,-1-1 0,12-2 0,-1-1 12,0-1 0,0-1-1,-1-1 1,0 0 0,-1-2 0,0 0-1,0-1 1,-1-1 0,-1-1 0,0 0-1,-1-1 1,0-1 0,-1-1 0,22-28-1,-35 40 4,0 1 0,0-1-1,-1 1 1,1-1-1,-1 0 1,1 0 0,-1 1-1,-1-1 1,2-7 0,-2 10-10,0 0 0,0 1 0,0-1 1,0 0-1,0 0 0,0 0 1,0 0-1,-1 0 0,1 0 1,0 1-1,0-1 0,-1 0 1,1 0-1,-1 0 0,1 1 1,0-1-1,-1 0 0,0 1 1,1-1-1,-1 0 0,1 1 0,-1-1 1,0 1-1,1-1 0,-1 1 1,0-1-1,0 1 0,1-1 1,-1 1-1,0 0 0,0-1 1,0 1-1,1 0 0,-1 0 1,0-1-1,0 1 0,0 0 0,0 0 1,0 0-1,0 0 0,1 0 1,-1 1-1,0-1 0,0 0 1,0 0-1,0 0 0,-1 1 1,-8 2 18,-1 0 0,1 0 1,-1 1-1,1 1 1,0 0-1,1 0 1,-1 1-1,1 0 1,0 0-1,-15 15 0,15-12-12,0 0-1,1 1 1,0 0-1,1 0 1,0 1 0,0 0-1,1 0 1,1 1-1,-6 15 1,9-22-6,1 1 1,1-1 0,-1 1 0,1-1-1,-1 1 1,2-1 0,-1 1 0,0-1 0,1 1-1,0-1 1,1 1 0,-1-1 0,1 0-1,0 0 1,0 1 0,1-1 0,-1-1 0,1 1-1,0 0 1,1-1 0,-1 1 0,1-1-1,4 4 1,0 1 10,1-1 0,1 0-1,0-1 1,0 0 0,0 0-1,1-1 1,-1 0 0,1-1-1,18 5 1,-16-6-6,-1-2 0,0 0 1,1 0-1,0-1 0,-1 0 0,1-2 1,13-1-1,88-19 41,-37 5-99,-4-2-248,-48 8-2645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05.864"/>
    </inkml:context>
    <inkml:brush xml:id="br0">
      <inkml:brushProperty name="width" value="0.05" units="cm"/>
      <inkml:brushProperty name="height" value="0.05" units="cm"/>
      <inkml:brushProperty name="color" value="#AB008B"/>
    </inkml:brush>
  </inkml:definitions>
  <inkml:trace contextRef="#ctx0" brushRef="#br0">0 1086 6728,'0'0'5432,"12"-7"-5038,-1 0-292,4-2 48,0-1 0,-1 0 0,21-20 0,135-134 1075,-39 33-480,-18 17-67,-72 72-366,-32 30-88,2 0 0,-1 1 0,2 1-1,-1 0 1,2 0 0,-1 1-1,26-13 1,-38 22-204,1-1 0,-1 1 0,1 0 0,0 0-1,-1-1 1,1 1 0,0 0 0,-1 0 0,1 0 0,0 0-1,-1 0 1,1 0 0,0 0 0,-1 0 0,1 0 0,0 0 0,0 1-1,-1-1 1,1 0 0,-1 0 0,1 1 0,0-1 0,-1 0 0,1 1-1,-1-1 1,1 0 0,0 1 0,-1-1 0,1 1 0,-1-1-1,0 1 1,1-1 0,-1 1 0,1 0 0,-1-1 0,0 1 0,1-1-1,-1 1 1,0 0 0,0-1 0,0 1 0,1 0 0,-1-1 0,0 1-1,0 0 1,0-1 0,0 1 0,0 0 0,0 1 0,-3 38 322,3-38-322,-8 38 291,-3-1 0,-29 75 0,24-74 40,17-36 71,5-9-238,13-15-92,-15 16-44,159-186 499,-147 171-468,1 0 0,1 2 1,1 0-1,28-20 0,-46 37-76,-1-1 1,1 1-1,-1 0 0,0-1 1,1 1-1,-1 0 0,1 0 0,-1-1 1,1 1-1,-1 0 0,1 0 1,-1 0-1,1 0 0,-1 0 1,1 0-1,-1 0 0,1 0 0,-1 0 1,1 0-1,-1 0 0,1 0 1,-1 0-1,1 0 0,-1 0 1,1 0-1,-1 0 0,1 1 0,-1-1 1,0 0-1,1 1 0,0-1 1,0 1-1,-1 0 0,1 0 0,-1 0 1,1 0-1,-1 0 0,0 0 0,1 0 1,-1 0-1,0 0 0,0 0 0,1 0 0,-1 2 1,-3 39 22,3-42-25,-9 47 22,-22 68 1,3-17 58,22-58-23,6-38-49,0 1 0,0-1 1,0 1-1,0-1 0,1 0 0,-1 1 1,1-1-1,-1 1 0,1-1 1,0 0-1,0 0 0,0 1 0,2 2 1,-2-5-3,0 1 0,0 0 0,1-1 0,-1 1 1,0-1-1,0 1 0,1-1 0,-1 0 0,0 1 1,0-1-1,1 0 0,-1 0 0,0 0 0,1 0 1,-1 0-1,0 0 0,1 0 0,-1-1 0,2 0 1,27-7 43,-9-1-33,1-1 0,-2-1 0,1-1 1,-2 0-1,23-20 0,-21 17-5,188-163 127,-203 172-137,56-48 136,-62 54-136,0 0-1,0 0 0,0 0 0,0 0 1,0 0-1,0-1 0,1 1 1,-1 0-1,0 0 0,0 0 0,0 0 1,0 0-1,0 0 0,0 0 1,1 0-1,-1-1 0,0 1 0,0 0 1,0 0-1,0 0 0,1 0 1,-1 0-1,0 0 0,0 0 1,0 0-1,0 0 0,1 0 0,-1 0 1,0 0-1,0 0 0,0 0 1,0 0-1,0 0 0,1 0 0,-1 0 1,0 0-1,0 0 0,0 1 1,0-1-1,1 0 0,-1 0 0,0 0 1,0 0-1,0 0 0,-1 10 62,-10 23-43,7-24-6,-20 53 33,-15 40 28,36-91-68,0 0 0,1 0 0,0 0 0,1 1 0,0-1 0,1 0-1,1 16 1,-1-25-9,0 0-1,0 0 1,1 0-1,-1 0 0,0 0 1,1-1-1,-1 1 1,1 0-1,0 0 1,0-1-1,0 1 1,0 0-1,0-1 0,0 1 1,0-1-1,0 1 1,1-1-1,-1 1 1,0-1-1,1 0 1,-1 0-1,1 0 0,0 0 1,-1 0-1,1 0 1,0 0-1,0-1 1,-1 1-1,1 0 0,0-1 1,0 1-1,0-1 1,0 0-1,0 0 1,0 0-1,-1 0 1,1 0-1,0 0 0,0 0 1,0-1-1,3 0 1,3-1-4,1-1 0,0 0 0,-1 0 0,0-1 0,0 0 0,0 0 0,10-8 1,-4 1 1,0-1 0,-2 0 1,1-1-1,-2 0 1,1-1-1,-2 0 1,0-1-1,-1 0 0,0 0 1,7-19-1,-13 27 8,-1-1-1,1 1 0,-1-1 1,-1 0-1,0 1 1,0-1-1,0 0 0,-1 0 1,0 0-1,0 0 1,-1 0-1,0 1 0,-1-1 1,0 0-1,0 1 0,0-1 1,-1 1-1,0-1 1,-1 1-1,1 0 0,-1 0 1,-1 1-1,-7-10 1,9 14 9,0-1 1,0 0-1,-1 1 1,1 0 0,-1 0-1,1 0 1,-1 1 0,0-1-1,0 1 1,0 0-1,1 0 1,-1 0 0,0 0-1,-1 1 1,1-1 0,0 1-1,0 0 1,0 0 0,0 1-1,0-1 1,0 1-1,0 0 1,0 0 0,-7 3-1,11-3-14,-1 0 0,1 0 0,-1 0 0,1-1 0,0 1 0,-1 0 0,1 0-1,0 0 1,0 0 0,0 0 0,-1 0 0,1 0 0,0 0 0,0 0 0,0 0 0,1-1 0,-1 1-1,0 0 1,0 0 0,0 0 0,1 0 0,-1 0 0,0 0 0,1 0 0,0 1 0,12 23-33,-9-18 23,1 0 0,0-1-1,0 1 1,1-1 0,0-1-1,0 1 1,0-1 0,1 0-1,0 0 1,0-1 0,0 0-1,0 0 1,1-1-1,-1 0 1,1 0 0,0-1-1,13 3 1,-9-4-1,-1 1-1,1-1 1,-1-1 0,1 0-1,-1-1 1,1 0 0,-1-1-1,0 0 1,1-1 0,-1 0-1,0-1 1,12-6 0,24-15 8,0-1 0,-2-3 1,-1-2-1,-2-2 1,76-76-1,-101 92 26,-2-2 0,0 0 0,-1-1 0,20-35 0,-28 42 2,0-1 1,0 1 0,-1-1-1,-1-1 1,-1 1-1,0-1 1,0 1-1,0-28 1,-5 30 73,-4 11 40,-7 19-8,-8 29-80,1 2 1,3 0 0,2 1-1,2 1 1,2 0-1,3 0 1,1 1-1,3 0 1,5 93-1,2-105 5,6 65 132,-8-96-176,-1-7-17,0 0 0,0 0 0,0 0 0,0 0 0,1 0 0,-1 0 0,1 0 1,-1 0-1,1 0 0,0-1 0,-1 1 0,1 0 0,0 0 0,0 0 0,0-1 0,3 3 0,-4-4-9,0 0 0,0 0 0,1 0 0,-1 0 0,0 0 0,0 0 0,1 0 0,-1 0 0,0 0 0,0 0 0,1 0 0,-1 0 0,0 0 0,0 0 0,0-1-1,1 1 1,-1 0 0,0 0 0,0 0 0,0 0 0,1-1 0,-1 1 0,0 0 0,0 0 0,0 0 0,0-1 0,0 1 0,1 0 0,-1 0 0,0 0 0,0-1 0,0 1 0,0 0 0,0 0 0,0-1-1,0 1 1,0 0 0,0 0 0,0-1 0,0 1 0,2-9-3272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06.125"/>
    </inkml:context>
    <inkml:brush xml:id="br0">
      <inkml:brushProperty name="width" value="0.05" units="cm"/>
      <inkml:brushProperty name="height" value="0.05" units="cm"/>
      <inkml:brushProperty name="color" value="#AB008B"/>
    </inkml:brush>
  </inkml:definitions>
  <inkml:trace contextRef="#ctx0" brushRef="#br0">1 111 13864,'0'0'1017,"17"3"-493,17 3-217,1-1-1,59-1 1,215-38 692,-1-26 202,-253 45-977,-31 9-1412,38-7 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0.198"/>
    </inkml:context>
    <inkml:brush xml:id="br0">
      <inkml:brushProperty name="width" value="0.05" units="cm"/>
      <inkml:brushProperty name="height" value="0.05" units="cm"/>
      <inkml:brushProperty name="color" value="#AB008B"/>
    </inkml:brush>
  </inkml:definitions>
  <inkml:trace contextRef="#ctx0" brushRef="#br0">1 889 8136,'0'0'2373,"12"8"-1808,-2-2-434,-5-1-59,1-1 0,0 0-1,1-1 1,-1 0 0,0 0-1,1 0 1,0-1 0,-1 0-1,1 0 1,0 0 0,0-1-1,9 0 1,-3-1 67,-1-1 1,1-1-1,-1 0 1,0-1-1,0-1 1,0 1-1,0-2 1,-1 0-1,1 0 0,-1-1 1,-1 0-1,1-1 1,11-10-1,5-6 305,-1 0 1,-2-2-1,33-43 0,-34 38 4,-3-1-1,0-1 1,22-49 0,-30 42 24,1-4 450,-13 43-900,0-1 1,0 1-1,0 0 0,0-1 0,0 1 0,0 0 0,0 0 0,1-1 0,-1 1 0,0 0 0,0-1 0,0 1 0,0 0 0,0 0 0,0-1 1,1 1-1,-1 0 0,0 0 0,0 0 0,0-1 0,0 1 0,1 0 0,-1 0 0,0 0 0,0-1 0,1 1 0,-1 0 0,0 0 0,0 0 1,1 0-1,-1 0 0,0 0 0,1 0 0,-1-1 0,0 1 0,0 0 0,1 0 0,-1 0 0,0 0 0,1 0 0,-1 0 0,0 1 0,0-1 1,1 0-1,-1 0 0,0 0 0,1 0 0,-1 0 0,0 0 0,7 19 298,-3 32-196,0 5 32,1 74 139,-6-106-194,0-1 0,-1 1 0,-8 30 0,8-48-44,0 0 1,0 0-1,0 0 1,-6 8-1,8-13-35,-1 0 0,1 0 0,-1 0 0,1 0 0,-1 0 0,0 0 0,0 0 0,1 0 0,-1 0 0,0 0 0,0 0 0,0 0 0,0-1 0,0 1 0,0 0 0,0-1 0,0 1 0,0-1 0,-1 1 0,1-1 0,0 0 0,0 1 0,0-1 0,-1 0 0,1 0 0,0 0 0,0 0 0,0 0 0,-2 0 0,1-1 9,0 0 0,-1 0 0,1 0 0,0-1 0,0 1 0,0-1 1,0 1-1,0-1 0,0 0 0,1 1 0,-1-1 0,1 0 0,-1 0 1,1 0-1,0-1 0,-2-2 0,-11-39 273,12 38-236,2 5-68,0 0 0,0 1-1,0-1 1,0 1 0,0-1 0,1 1-1,-1-1 1,0 1 0,0-1 0,0 1 0,1-1-1,-1 1 1,0-1 0,1 1 0,-1-1 0,0 1-1,1-1 1,-1 1 0,1 0 0,-1-1 0,0 1-1,1 0 1,-1-1 0,1 1 0,-1 0 0,1 0-1,-1-1 1,1 1 0,-1 0 0,1 0-1,0 0 1,-1 0 0,1 0 0,-1 0 0,1 0-1,-1 0 1,1 0 0,-1 0 0,2 0 0,6-2-36,-1 4 11,-7-2 25,0 0 0,1 0 1,-1 1-1,0-1 1,0 0-1,0 0 0,1 0 1,-1 0-1,0 0 1,0 1-1,1-1 0,-1 0 1,0 0-1,0 0 1,1 0-1,-1 0 0,0 0 1,0 0-1,1 0 0,-1 0 1,0 0-1,0 0 1,1 0-1,-1 0 0,0 0 1,0 0-1,1-1 1,-1 1-1,0 0 0,0 0 1,1 0-1,-1 0 1,0-1-1,3 1-1,-1-1 1,1 0-1,0 0 1,-1 1-1,1 0 1,0-1-1,-1 1 0,1 0 1,0 0-1,-1 1 1,1-1-1,3 1 1,11 0-29,7-2 8,0-1 0,0-1 1,0-1-1,-1-1 0,0-1 0,0-1 1,0-1-1,-1-2 0,0 0 0,-1-1 0,39-27 1,-35 20 34,-1-2 0,-1 0 0,-1-2 0,-1 0 0,-1-1 0,-1-2 0,-1 0 0,23-42 0,-29 45 29,-1-2-1,-1 1 1,-1-1-1,-1-1 1,-1 1-1,5-35 1,1-132 235,-13 190-276,0-37 65,0 36-57,0 0-1,0 0 0,0 0 1,0 0-1,-1 0 0,1 0 1,-1 0-1,1 1 1,-1-1-1,0 0 0,0 0 1,1 1-1,-1-1 0,-1 0 1,1 1-1,-2-3 0,3 4-7,0 0 0,0 0-1,0 0 1,-1 0-1,1 0 1,0 0 0,0 0-1,-1-1 1,1 1-1,0 0 1,0 0 0,0 0-1,-1 0 1,1 0-1,0 0 1,0 0 0,-1 0-1,1 0 1,0 0 0,0 1-1,0-1 1,-1 0-1,1 0 1,0 0 0,0 0-1,0 0 1,-1 0-1,1 0 1,0 0 0,0 1-1,0-1 1,0 0 0,-1 0-1,1 0 1,0 0-1,0 1 1,0-1 0,0 0-1,0 0 1,0 0-1,-1 1 1,1-1 0,0 0-1,0 0 1,0 1 0,-4 14-3,3-9 5,-49 151 11,25-86 30,-19 95 0,33-112-6,-12 73 60,20-105-64,2 1 0,0-1 0,3 36 1,-1-45-3,-2-11-24,1 0 0,0 0 1,0 1-1,0-1 0,0 0 0,1 0 0,-1 0 0,0 0 0,1 0 0,0 0 0,-1 0 0,1 0 0,1 2 0,-1-4-3,-1 0 0,1 0 0,-1-1 0,1 1 0,-1 0 0,1 0 0,-1 0 1,1-1-1,-1 1 0,1 0 0,-1 0 0,1-1 0,-1 1 0,0 0 0,1-1 1,-1 1-1,1-1 0,-1 1 0,1-1 0,4-4 25,22-18 49,0-2 1,46-54-1,-16 15 6,-36 43-53,53-53 69,-65 65-79,1 1 0,1 1-1,-1 0 1,1 0 0,23-10 0,-33 17-22,-1 0 1,1-1 0,-1 1 0,1 0 0,0 0 0,-1-1 0,1 1-1,0 0 1,-1 0 0,1 0 0,0 0 0,-1 0 0,1 0-1,0 0 1,-1 0 0,1 1 0,0-1 0,-1 0 0,1 0 0,0 0-1,-1 1 1,1-1 0,-1 0 0,1 1 0,0-1 0,-1 1 0,1-1-1,-1 0 1,1 1 0,-1-1 0,1 1 0,-1-1 0,0 1-1,1 0 1,-1-1 0,0 1 0,1-1 0,-1 1 0,0 0 0,0-1-1,1 1 1,-1 0 0,0-1 0,0 1 0,0 0 0,0-1 0,0 1-1,0 0 1,0 1 0,0 6 2,0 0 0,-1 0 0,-1 12 0,0-10 0,-14 83 18,9-65-14,2 1 0,-3 56 0,8-84-8,0-1 0,0 1 0,0-1 0,0 1 0,0-1 0,0 1 0,0-1 0,0 1 0,0-1 0,1 1 0,-1-1 0,0 1 0,0-1 0,0 0 0,1 1 0,-1-1 0,0 1 0,1-1 0,-1 0 0,0 1 0,1-1 0,-1 1 0,0-1 0,1 0 0,-1 0 0,1 1 0,-1-1 0,0 0 0,1 0 0,0 1 0,18-3 0,24-18 0,-39 18 0,19-11 10,-1-1 0,-1-1 1,0-1-1,-1-1 0,-1-1 0,31-37 0,-43 46 7,0 1 80,-12 16-31,-2 4-56,1 0 0,0 0 1,1 0-1,0 1 0,1 0 0,0 0 1,1 0-1,1 1 0,-2 20 1,5-28-15,-1 0 0,1 0 0,0 0 0,0 0 0,1-1 1,-1 1-1,1 0 0,1-1 0,-1 1 0,4 5 0,-4-8-6,0 1-1,0-1 1,0 0-1,0-1 1,1 1 0,-1 0-1,1-1 1,-1 1-1,1-1 1,0 0-1,0 0 1,0 0-1,0 0 1,0 0-1,1-1 1,-1 0-1,5 2 1,-5-3 8,-1 0-1,0 0 1,1 0 0,-1 0 0,0-1-1,1 1 1,-1-1 0,0 0 0,0 0-1,0 0 1,1 0 0,-1 0 0,0 0-1,0 0 1,0 0 0,-1-1 0,1 1-1,0-1 1,0 0 0,-1 1 0,1-1-1,-1 0 1,0 0 0,2-3 0,2-2 16,-1 0 0,0 0 0,-1-1 1,0 0-1,4-13 0,-4 12 1,-1 0-1,-1 0 1,0 0 0,0 0-1,0 0 1,-1-1 0,-1 1-1,0 0 1,-2-12-1,1 15 3,0 0 0,0-1 0,-1 1 0,0 0 0,0 0 0,0 0 0,-1 0 0,0 1 0,0 0 0,0-1 0,-1 1 0,1 1 0,-9-7 0,13 11-16,-3-3 17,0 0 1,0 1 0,0 0-1,-1 0 1,1 0-1,-7-3 1,8 5-11,0 0 0,0 0 1,1-1-1,-1 1 0,0 1 0,1-1 1,-1 0-1,0 0 0,1 1 0,-1-1 0,0 1 1,1-1-1,-1 1 0,1 0 0,-1 0 0,1-1 1,-3 3-1,-2 0-6,1 1 1,0-1-1,0 1 1,0 0-1,1 1 1,-6 5 0,9-9-6,1 0 0,-1 0 1,0 0-1,1 1 1,-1-1-1,1 0 1,-1 0-1,1 1 0,0-1 1,-1 0-1,1 0 1,0 1-1,0-1 1,0 0-1,0 1 0,0-1 1,0 0-1,0 0 1,0 1-1,1-1 1,-1 0-1,0 1 0,1-1 1,-1 0-1,1 0 1,0 0-1,-1 0 1,1 1-1,0-1 0,0 0 1,-1 0-1,1 0 1,0 0-1,0-1 1,0 1-1,0 0 0,2 1 1,7 5-17,0-1 1,0 1 0,0-2-1,1 0 1,0 0-1,0-1 1,0 0-1,1-1 1,-1 0-1,1 0 1,0-2-1,-1 0 1,1 0 0,0-1-1,0 0 1,0-1-1,0 0 1,-1-1-1,1 0 1,0-1-1,-1-1 1,0 1-1,0-2 1,13-6 0,17-11-71,0-2 1,66-51-1,-79 42 120,-28 33-29,0 0 0,0 0 0,0-1 0,0 1 0,0 0 0,1 0 1,-1-1-1,0 1 0,0 0 0,0 0 0,0 0 0,0-1 0,1 1 0,-1 0 0,0 0 0,0 0 1,0 0-1,1 0 0,-1-1 0,0 1 0,0 0 0,1 0 0,-1 0 0,0 0 0,0 0 0,0 0 0,1 0 1,-1 0-1,0 0 0,0 0 0,1 0 0,-1 0 0,0 0 0,0 0 0,1 0 0,-1 0 0,0 0 1,1 0-1,-4 11 54,-9 16-13,-6 6-29,4-9 21,-19 44 1,30-59-26,0 1 0,0-1 0,1 1 0,0 0 0,1 0 0,0 0 0,1-1 0,0 17 0,0-26-7,0 1 0,0-1 1,0 1-1,0-1 0,0 1 0,0-1 0,1 1 1,-1-1-1,0 0 0,0 1 0,0-1 1,0 1-1,1-1 0,-1 1 0,0-1 0,0 1 1,1-1-1,-1 0 0,0 1 0,1-1 1,-1 0-1,0 1 0,1-1 0,-1 0 0,1 1 1,-1-1-1,1 0 0,-1 0 0,0 1 1,1-1-1,0 0 0,0 0 0,1 0-1,-1 0 1,0 0 0,0-1 0,1 1-1,-1 0 1,0-1 0,0 1-1,1 0 1,-1-1 0,0 0 0,1 0-1,28-23 9,-7-4 17,-1 0 0,-1-2-1,18-36 1,-19 32 0,-8 12 37,-12 21-22,1 17-2,0-9-44,0 0 0,0-1 0,1 1 1,0 0-1,1-1 0,-1 0 0,1 0 0,0 0 0,1 0 0,-1 0 0,1 0 0,1-1 0,-1 0 0,1 0 0,7 7 1,-8-8-4,-3-2 4,0-1-1,1 1 0,-1-1 1,0 1-1,0-1 0,0 0 0,1 0 1,-1 0-1,1 0 0,-1 0 1,1 0-1,-1 0 0,1 0 0,-1 0 1,1-1-1,0 1 0,0-1 1,-1 1-1,1-1 0,0 0 0,0 0 1,-1 0-1,1 0 0,0 0 0,0 0 1,0 0-1,-1 0 0,1-1 1,0 1-1,3-2 0,5-2 11,1 0 1,-1-1-1,0 0 0,-1-1 0,1 0 1,15-14-1,-19 15-1,-1-1-1,0 1 1,-1-1-1,0 0 1,0-1 0,0 1-1,0-1 1,-1 1 0,0-1-1,-1 0 1,3-11 0,-3 13 3,0-1 16,0-1 0,-1 0-1,1 0 1,-1 0 0,0 1 0,-1-1 0,0 0-1,0 0 1,0 0 0,-1 0 0,-2-10 0,2 15-6,0-1 0,0 0 0,0 1 0,1-1 0,-1 0 0,1 0 0,0 1 0,0-1 0,0-3 0,0 5-18,1 0 0,-1 0-1,0 0 1,1 0 0,-1 0-1,1 0 1,-1 0 0,1 0-1,0 1 1,-1-1 0,1 0 0,0 0-1,0 1 1,-1-1 0,1 0-1,0 1 1,0-1 0,0 1 0,0-1-1,0 1 1,0-1 0,0 1-1,0 0 1,0-1 0,0 1-1,1 0 1,17-6-37,-14 5 19,1-1 0,-1 1 0,0-1 0,0 1 1,0 1-1,1-1 0,-1 1 0,0 0 0,1 0 1,5 1-1,4 2-58,1-2 1,17 0-1,5 0-57,-26-2 65,12 0-63,-24 1 129,0 0-1,1 0 1,-1 0 0,1 0-1,-1 0 1,1 0-1,-1 0 1,1 0 0,-1 0-1,1 0 1,-1 0 0,1 0-1,-1 1 1,0-1-1,1 0 1,-1 0 0,1 0-1,-1 1 1,0-1-1,1 0 1,-1 1 0,0-1-1,1 0 1,-1 1-1,0-1 1,1 0 0,-1 1-1,0-1 1,0 1-1,1-1 1,-1 0 0,0 1-1,0 0 1,0-1 12,-2 17 81,-10 26 27,6-25-60,1 0 0,1 1 0,1 0 0,0-1 0,0 33 0,3-48-37,1 0-1,-1 0 1,0 0-1,1 0 1,0 0-1,0 0 0,0 0 1,0 0-1,0-1 1,0 1-1,3 3 1,-3-5-9,0 1 1,0-1-1,0 0 1,0 0 0,1 0-1,-1 0 1,0 0-1,1 0 1,-1-1-1,0 1 1,1 0-1,-1-1 1,1 1 0,-1-1-1,1 1 1,2-1-1,1 0 6,0 0-1,-1 0 1,1-1 0,-1 0-1,1 0 1,0 0 0,-1 0-1,0-1 1,1 0 0,-1 0-1,0 0 1,0 0 0,6-5-1,13-11 40,-1 0 0,34-38-1,-31 30 24,29-24 0,-20 19 19,-34 31-100,0 0 0,0 0 0,0 0 0,0 0 0,0 0 0,0 0 0,0 0 0,0 0 0,0 0 0,0 0 0,0 0 0,0 0 0,1 0 0,-1 0 0,0 0 0,0 0 0,0 0 0,0 0-1,0 0 1,0 0 0,0 0 0,0 0 0,0 0 0,0 0 0,0 0 0,0 0 0,0 0 0,1 0 0,-1 0 0,0 0 0,0 0 0,0 0 0,0 0 0,0 0 0,0 0 0,0 0 0,0 0-1,0 0 1,0 1 0,0-1 0,0 0 0,0 0 0,0 0 0,0 0 0,0 0 0,0 0 0,0 0 0,0 0 0,0 0 0,0 0 0,0 0 0,0 0 0,0 0 0,0 0 0,0 1 0,0-1-1,0 0 1,0 0 0,0 0 0,0 0 0,0 0 0,0 0 0,0 0 0,0 0 0,0 0 0,0 0 0,0 0 0,0 11 24,-4 19-19,3-24 1,-2 8-4,-1 0 0,0-1-1,-7 16 1,7-19 4,-1 1-1,2 0 0,-1 0 1,2 0-1,0 1 1,-2 18-1,5-30-3,-1 0 0,1 0 0,0 1 0,0-1 0,-1 0 0,1 0-1,0 0 1,-1 0 0,1 0 0,0 0 0,0 0 0,-1 0 0,1 0 0,0-1 0,-1 1 0,1 0-1,0 0 1,-1-1 0,1 1 0,0 0 0,-1-1 0,1 1 0,0 0 0,-1-1 0,1 0 0,24-12 8,54-39 18,43-25 54,-118 74-80,0 1-1,0 1 1,0-1 0,0 0 0,0 1 0,0 0-1,1 0 1,-1 0 0,0 1 0,9-1 0,-11 1-3,-1 0 1,1 1 0,-1-1 0,1 0 0,-1 1-1,1-1 1,-1 1 0,1-1 0,-1 1 0,0 0 0,1 0-1,-1 0 1,0-1 0,0 1 0,1 0 0,-1 1-1,0-1 1,0 0 0,0 0 0,0 0 0,-1 1 0,1-1-1,0 0 1,0 1 0,-1-1 0,1 1 0,-1-1 0,1 0-1,-1 1 1,0 0 0,1-1 0,-1 1 0,0 2-1,1 14 1,-1 0 0,-1 0 0,-1 0-1,0-1 1,-1 1 0,-1 0 0,-1-1-1,-8 22 1,12-38-1,0 1 0,0 0 0,1-1 0,-1 1 0,1 0 0,0-1 0,-1 1 0,1 0 0,0 0 0,0 2 0,0-4 0,0 1 0,0-1 0,0 1 0,0-1 0,0 1 0,1 0 0,-1-1 0,0 1 0,0-1 0,1 1 0,-1-1 0,0 1 0,1-1 0,-1 0 0,1 1 0,-1-1 0,0 1 0,1-1 0,-1 0 0,1 1 0,0-1 0,1 1 0,0-1 0,0 1 0,0-1 0,0 0 0,0 0 0,0 0 0,-1 0 0,1 0 0,0 0 0,0 0 0,0-1 0,0 1 0,0-1 0,0 1 0,0-1 0,2-1 0,43-22-5,-2-2 1,0-1-1,-2-3 0,-2-1 0,0-2 1,45-49-1,-117 108 39,-31 28-40,47-38-5,-10 10-28,-33 44-1,56-68 31,1 0 0,0 0-1,0 0 1,0 0 0,0 0-1,0 1 1,0-1 0,0 0-1,1 1 1,-1-1 0,1 5-1,1-8 4,0 0-1,0 0 0,0 0 0,0 0 1,0 0-1,0 0 0,1 0 0,-1 1 1,0-1-1,1 0 0,-1 1 0,3-2 1,6-2-25,14-24-17,-21 23 41,1 0 0,0 1 0,0-1 0,7-5 0,-11 10 7,0 0 0,0 0 0,1 0-1,-1 0 1,0 0 0,0 0 0,1 0-1,-1 0 1,0 0 0,0 0 0,1 0 0,-1 0-1,0 1 1,0-1 0,0 0 0,1 0 0,-1 0-1,0 0 1,0 0 0,0 1 0,1-1 0,-1 0-1,0 0 1,0 0 0,0 0 0,0 1 0,0-1-1,1 0 1,-1 0 0,0 0 0,0 1 0,0-1-1,0 0 1,0 0 0,0 1 0,0-1 0,0 0-1,0 0 1,0 1 0,0-1 0,0 0 0,0 0-1,0 1 1,0-1 0,3 15-7,-3-14 7,3 49-5,-2 0 1,-3 0-1,-14 94 0,11-106-1,-24 143-51,22-149 28,-1-2 0,-2 1 0,-22 49-1,31-78 27,-1 1 0,0 0 0,1 0 0,-1 0-1,0-1 1,0 1 0,-1-1 0,1 0-1,0 0 1,-1 0 0,1 0 0,-1 0-1,-4 2 1,6-3 5,-1 0 0,0-1 0,0 0 0,1 1 0,-1-1 0,0 0 0,0 0 0,1 0 0,-1 0 0,0 0 0,0 0 0,1 0 0,-1-1 0,0 1 0,0-1 0,1 1 0,-1-1 0,0 1 0,1-1 0,-1 0 0,1 0 0,-1 0 0,1 0 0,-1 0 0,1 0 0,-2-3-1,-4-3 22,0-1 0,0 0-1,1-1 1,0 1 0,0-1-1,1-1 1,1 1 0,-1-1-1,1 0 1,-4-15-1,4 6 22,0-1 0,1 1-1,1-1 1,1-35-1,1 50-38,0 0 0,0 0 0,0 0 0,1 1 0,0-1 0,0 0 0,0 0 0,1 0 1,0 1-1,-1-1 0,2 1 0,-1-1 0,0 1 0,1 0 0,0 0 0,0 0 0,0 0 0,1 1 0,-1-1 0,1 1 0,0 0 0,4-4 0,29-12-13,-10 4-31,31-12 0,-47 22 15,1 2-1,-1-1 1,1 2-1,0-1 1,0 2-1,14-1 1,7 1-221,-1 1 1,38 6 0,-69-6 231,0 0 0,-1 0 0,1 0 0,0 0 1,-1 1-1,1-1 0,0 0 0,-1 0 1,1 0-1,0 1 0,-1-1 0,1 0 1,-1 1-1,1-1 0,-1 0 0,1 1 1,-1-1-1,1 1 0,0 0 0,-1-1-134,0 0-1,0 1 1,0-1-1,-1 0 1,1 1-1,0-1 1,0 0-1,0 0 1,0 1-1,-1-1 1,1 0-1,0 1 1,0-1-1,0 0 1,-1 0-1,1 0 1,0 1-1,-1-1 1,1 0-1,0 0 1,0 0-1,-1 0 1,1 1-1,0-1 1,-1 0-1,1 0 1,-1 0-1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0.414"/>
    </inkml:context>
    <inkml:brush xml:id="br0">
      <inkml:brushProperty name="width" value="0.05" units="cm"/>
      <inkml:brushProperty name="height" value="0.05" units="cm"/>
      <inkml:brushProperty name="color" value="#AB008B"/>
    </inkml:brush>
  </inkml:definitions>
  <inkml:trace contextRef="#ctx0" brushRef="#br0">1 9 13968,'0'0'952,"60"-8"-1528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1.569"/>
    </inkml:context>
    <inkml:brush xml:id="br0">
      <inkml:brushProperty name="width" value="0.05" units="cm"/>
      <inkml:brushProperty name="height" value="0.05" units="cm"/>
      <inkml:brushProperty name="color" value="#AB008B"/>
    </inkml:brush>
  </inkml:definitions>
  <inkml:trace contextRef="#ctx0" brushRef="#br0">0 907 7632,'0'0'4026,"12"-6"-3398,7-6-321,-1 0 0,0-1 1,-1 0-1,0-2 0,23-25 0,-6-4 339,-18 22-141,25-25 1,58-61 1781,-99 108-2231,0-1 1,1 0-1,-1 1 1,1-1 0,0 0-1,-1 1 1,1-1-1,-1 1 1,1-1-1,0 1 1,-1-1 0,1 1-1,0 0 1,0-1-1,-1 1 1,1 0-1,0-1 1,0 1-1,1 0 1,-2 0-29,1 0 0,-1 1 0,0-1-1,1 0 1,-1 1 0,0-1 0,1 0 0,-1 1 0,0-1-1,0 1 1,1-1 0,-1 0 0,0 1 0,0-1 0,0 1-1,1-1 1,-1 1 0,0-1 0,0 1 0,0-1 0,0 0-1,0 1 1,0-1 0,0 1 0,-3 41 484,1-32-485,0 147 773,3-153-749,-1 1 1,1 0-1,0-1 0,0 1 0,0-1 0,0 0 0,1 1 0,0-1 0,0 0 1,0 0-1,5 7 0,-6-9-27,1-1 1,-1 1 0,1 0-1,-1 0 1,1-1 0,0 1-1,0-1 1,0 0 0,0 0-1,0 1 1,0-1 0,0 0-1,0-1 1,1 1 0,-1 0-1,0-1 1,0 1 0,1-1-1,-1 0 1,0 0 0,1 1-1,-1-2 1,1 1 0,-1 0-1,3-1 1,10-2 27,1-2 0,-1 0 0,0 0 0,0-2 0,0 0 0,23-15 0,-18 8 5,-1-1 1,-1-1-1,32-35 0,75-97 179,-106 122-174,0-2-1,-2 0 0,25-56 1,-21 25 41,-3-1 1,12-70 0,-14 55-17,2 7 97,-18 68-179,1 0 0,-1 0 0,0 0 0,0-1 0,0 1-1,0 0 1,0 0 0,0 0 0,1-1 0,-1 1 0,0 0-1,0 0 1,0-1 0,0 1 0,0 0 0,0 0 0,0-1 0,0 1-1,0 0 1,0 0 0,0-1 0,0 1 0,0 0 0,0 0 0,-1 0-1,1-1 1,0 1 0,0 0 0,0 0 0,0-1 0,0 1 0,0 0-1,0 0 1,-1 0 0,1 0 0,0-1 0,0 1 0,0 0-1,-1 0 1,1 0 0,0 0 0,0 0 0,-1-1 0,-7 12 100,-8 37-70,-17 87 1,25-95-18,-6 25 37,-6 76-1,18-111-19,1 0 0,1 0-1,2 0 1,11 59 0,-11-80-25,1 0-1,0 0 1,0 0-1,1 0 1,0-1 0,0 1-1,1-1 1,11 14-1,-13-18-3,1 0 0,0 0-1,0 0 1,0-1 0,0 0-1,0 0 1,1 0-1,-1-1 1,1 1 0,0-1-1,0 0 1,0 0 0,0-1-1,0 1 1,0-1 0,0 0-1,9 0 1,10-1 14,0-1 1,0-2-1,-1 0 1,25-7-1,93-31 133,-116 33-121,-21 7-38,23-9 55,-27 10-57,1-1-1,0 1 0,0 0 0,-1 0 1,1-1-1,-1 1 0,1 0 0,0-1 1,-1 1-1,1-1 0,-1 1 0,1-1 0,-1 1 1,1-1-1,-1 1 0,1-1 0,-1 1 1,0-1-1,1 0 0,-1 1 0,0-1 0,1 0 1,-1 1-1,0-1 0,0 0 0,0 1 1,0-1-1,1 0 0,-1 0 0,0 0 1,-1 1-2,1-1 0,0 1 0,0 0 0,0 0 0,0 0 0,0 0 0,-1-1 1,1 1-1,0 0 0,0 0 0,0 0 0,0 0 0,-1 0 0,1-1 1,0 1-1,0 0 0,0 0 0,-1 0 0,1 0 0,0 0 0,0 0 0,-1 0 1,1 0-1,0 0 0,0 0 0,-1 0 0,1 0 0,0 0 0,0 0 0,0 0 1,-1 0-1,1 0 0,0 0 0,-2 1-30,-15-1-3210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1.919"/>
    </inkml:context>
    <inkml:brush xml:id="br0">
      <inkml:brushProperty name="width" value="0.05" units="cm"/>
      <inkml:brushProperty name="height" value="0.05" units="cm"/>
      <inkml:brushProperty name="color" value="#AB008B"/>
    </inkml:brush>
  </inkml:definitions>
  <inkml:trace contextRef="#ctx0" brushRef="#br0">1 0 12960,'0'0'2332,"10"1"-2151,140 23 631,-66-10-148,-35-6-96,-1-2 1,1-3-1,-1-1 1,1-3-1,94-14 0,-136 12-320,1 1-2941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2.377"/>
    </inkml:context>
    <inkml:brush xml:id="br0">
      <inkml:brushProperty name="width" value="0.05" units="cm"/>
      <inkml:brushProperty name="height" value="0.05" units="cm"/>
      <inkml:brushProperty name="color" value="#AB008B"/>
    </inkml:brush>
  </inkml:definitions>
  <inkml:trace contextRef="#ctx0" brushRef="#br0">1 115 13672,'0'0'3822,"10"-5"-3159,21-12-238,132-67 1824,-128 76-1159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13.215"/>
    </inkml:context>
    <inkml:brush xml:id="br0">
      <inkml:brushProperty name="width" value="0.05" units="cm"/>
      <inkml:brushProperty name="height" value="0.05" units="cm"/>
      <inkml:brushProperty name="color" value="#AB008B"/>
    </inkml:brush>
  </inkml:definitions>
  <inkml:trace contextRef="#ctx0" brushRef="#br0">82 43 6632,'0'0'10450,"-10"6"-9903,-4 2-332,8-5-37,0 0 0,0 1 0,0 0 0,0 0 0,1 1 0,-9 8 0,7-11 887,7-3-1052,-1 1 0,1 0 0,0 0 0,0 0 0,0 0 0,0 0 0,0 0 0,0 0 0,0 0 0,0-1 0,0 1 0,0 0 0,0 0-1,0 0 1,0 0 0,0 0 0,-1 0 0,1-1 0,0 1 0,0 0 0,0 0 0,0 0 0,0 0 0,0 0 0,1 0 0,-1-1 0,0 1 0,0 0 0,0 0 0,0 0 0,0 0 0,0 0 0,0 0 0,0 0 0,0-1 0,0 1 0,0 0 0,0 0 0,0 0-1,0 0 1,1 0 0,-1 0 0,0 0 0,0 0 0,0 0 0,0 0 0,0-1 0,0 1 0,0 0 0,1 0 0,-1 0 0,0 0 0,0 0 0,0 0 0,0 0 0,0 0 0,0 0 0,1 0 0,-1 0 0,6-5 137,0 0 1,0 0 0,0 0-1,0-1 1,-1 0 0,0 0-1,-1-1 1,1 0 0,-1 1-1,0-1 1,-1-1 0,3-7-1,1 14-2838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37.804"/>
    </inkml:context>
    <inkml:brush xml:id="br0">
      <inkml:brushProperty name="width" value="0.05" units="cm"/>
      <inkml:brushProperty name="height" value="0.05" units="cm"/>
      <inkml:brushProperty name="color" value="#00A0D7"/>
    </inkml:brush>
  </inkml:definitions>
  <inkml:trace contextRef="#ctx0" brushRef="#br0">81 337 7528,'0'0'6745,"-3"17"-6452,-15 191 437,-4-28-74,8-85-339,6-47-127,5-31 12,0 1 0,-1 23 0,1-23 237,1-13-90,1-14 173,10-152-81,7-82-35,-9 178-225,28-111 1,-29 157-157,0 1-1,1 0 1,1 1 0,20-32 0,50-58 30,-57 80-42,-15 18-10,1 1-1,-1 1 1,2-1 0,-1 1 0,1 1-1,0-1 1,12-6 0,-17 11-2,-1 1-1,0 0 1,1 0-1,-1 0 0,1 0 1,-1 0-1,1 1 1,-1-1-1,1 1 1,-1 0-1,1-1 1,0 1-1,-1 1 1,1-1-1,-1 0 1,1 0-1,0 1 1,-1 0-1,1-1 1,-1 1-1,0 0 1,1 0-1,-1 0 1,0 1-1,1-1 1,-1 0-1,0 1 1,0 0-1,0-1 0,0 1 1,0 0-1,-1 0 1,3 4-1,4 4 2,-2 1 0,1 0-1,-1 0 1,-1 1 0,0 0-1,-1 0 1,0 0-1,-1 0 1,4 25 0,-4-12 1,-2 0-1,0-1 1,-2 1 0,-4 28 0,3-38 1,-1 0 1,-1 0-1,-1 0 1,0 0-1,-1-1 0,0 0 1,-1 0-1,-1 0 1,0-1-1,-1 0 0,0-1 1,-1 0-1,-12 12 0,16-19 14,0 1-1,0-1 0,-1 0 1,0 0-1,0 0 0,0-1 1,0 0-1,-1-1 0,1 0 1,-1 0-1,0 0 0,0-1 1,0 0-1,0-1 0,-1 0 1,1 0-1,0-1 0,-1 0 1,1 0-1,0-1 0,0 0 1,0 0-1,-1-1 0,1 0 1,-13-6-1,10 3 62,0-1 0,0 0 0,0-1 0,-13-11 0,23 17-71,1 1 0,-1 0 0,1-1 0,-1 1 0,1-1 0,-1 1 0,1-1 0,0 1 0,-1 0 0,1-1 1,0 0-1,-1 1 0,1-1 0,0 1 0,0-1 0,-1 1 0,1-1 0,0 0 0,0 1 0,0-1 0,0 1 0,0-1 0,0 0 1,0 1-1,0-1 0,0 1 0,0-2 0,1 1 0,-1 0 1,1 0-1,0-1 0,-1 1 1,1 0-1,0 0 1,0 0-1,0 0 1,0 1-1,0-1 0,0 0 1,2-1-1,1-1 0,1 1-1,0-1 1,0 1 0,0 0-1,9-2 1,52-7-2795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0.413"/>
    </inkml:context>
    <inkml:brush xml:id="br0">
      <inkml:brushProperty name="width" value="0.05" units="cm"/>
      <inkml:brushProperty name="height" value="0.05" units="cm"/>
    </inkml:brush>
  </inkml:definitions>
  <inkml:trace contextRef="#ctx0" brushRef="#br0">1 99 10848,'0'0'1280,"80"-56"-824,-23 38 48,13 3-8,-1 9-32,5 2-8,5 8-40,12-2-8,3 2-96,5-4 8,-8-4-160,-13-2 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0.746"/>
    </inkml:context>
    <inkml:brush xml:id="br0">
      <inkml:brushProperty name="width" value="0.05" units="cm"/>
      <inkml:brushProperty name="height" value="0.05" units="cm"/>
      <inkml:brushProperty name="color" value="#00A0D7"/>
    </inkml:brush>
  </inkml:definitions>
  <inkml:trace contextRef="#ctx0" brushRef="#br0">0 1185 8032,'0'0'2500,"16"-13"-1936,169-155 680,-77 64-757,75-83 175,-113 105-399,42-50 270,-88 100-353,-1-1-1,24-47 1,-33 52-57,-1-1 1,-1 0 0,11-39 0,-21 57-74,1 0-1,-1 0 1,-1-1-1,0 1 0,-1 0 1,0-1-1,0 1 1,-1-1-1,-1 1 1,0 0-1,-1 0 1,-5-15-1,7 23-17,0 0 0,0 0 1,0 0-1,-1 0 0,0 0 0,1 1 0,-1-1 0,0 1 1,0-1-1,0 1 0,-3-3 0,4 5-16,-1-1 0,1 1 1,-1-1-1,1 1 0,0-1 0,-1 1 0,1 0 0,-1 0 1,1 0-1,-1 0 0,1 0 0,-1 0 0,1 0 0,-1 0 1,1 1-1,0-1 0,-1 1 0,1-1 0,-1 1 0,1-1 1,0 1-1,-1 0 0,1-1 0,0 1 0,0 0 0,0 0 1,-2 2-1,-7 6 23,0 0 0,1 0 1,0 1-1,0 0 0,-8 14 1,-33 61 109,25-40-73,2 2-1,3 1 1,1 1-1,3 0 1,2 1-1,2 1 1,-11 102-1,23-128-39,0 0 0,2-1-1,1 1 1,1-1 0,1 0 0,1 0-1,1-1 1,1 1 0,17 34-1,-23-55-28,-1 0 0,1 0 0,0 0 0,0-1 0,0 1 0,0-1 0,0 1 0,0-1 0,1 0 0,-1 0 0,1 0 0,0 0 0,0 0 0,-1-1 0,1 1 0,0-1 0,5 2 0,-2-2 7,-1 0 0,1 0 0,-1-1 0,1 1-1,-1-1 1,1-1 0,-1 1 0,1-1 0,8-2-1,1-1 23,-1-1 0,1 0-1,-1-2 1,0 1 0,-1-2-1,20-13 1,113-91 297,-137 105-310,9-8 43,1-1 1,17-21 0,-29 25 40,-7 12-104,0 0 0,1 0 0,-1-1-1,0 1 1,0 0 0,0 0 0,0 0 0,0 0 0,0 0 0,0 0 0,0 0 0,0-1 0,0 1 0,-1 0 0,1 0 0,0 0 0,0 0 0,0 0 0,0 0 0,0 0 0,0 0 0,0-1 0,0 1-1,0 0 1,0 0 0,0 0 0,0 0 0,0 0 0,0 0 0,-1 0 0,1 0 0,0 0 0,0 0 0,0 0 0,0 0 0,0 0 0,0 0 0,0-1 0,0 1 0,-1 0 0,1 0 0,0 0 0,0 0-1,0 0 1,0 0 0,0 0 0,0 0 0,-1 0 0,1 0 0,0 1 0,-2-1 10,-1 1 1,1 0-1,-1 0 0,1 0 1,0 0-1,0 1 0,-1-1 1,-2 3-1,-39 30 60,1 2-1,1 2 1,2 2-1,-52 67 1,86-98-60,0 0 1,1 0 0,0 0-1,0 1 1,-4 15 0,8-22-9,0 0 0,0 0 0,1 0 1,0 0-1,-1 0 0,1 1 1,0-1-1,0 0 0,1 0 1,0 4-1,-1-5-1,1-1-1,0 1 1,-1-1 0,1 1-1,0-1 1,0 1 0,0-1-1,0 0 1,0 1 0,0-1-1,0 0 1,1 0 0,-1 0-1,0 0 1,1 0 0,-1 0-1,0 0 1,1 0 0,-1 0-1,3 0 1,-1 0 0,0-1 1,0 1-1,0-1 0,0 0 1,0 0-1,0 0 0,0 0 1,0 0-1,-1-1 0,1 1 1,0-1-1,0 0 0,0 0 1,0 0-1,-1 0 0,6-3 1,5-3 20,-1-1 1,12-10 0,-22 16-22,8-6 22,0 0 0,-1 0 0,0-2 0,-1 1 0,1-1 0,-2 0 0,0 0 0,0-1 0,-1 0 0,0 0 0,-1-1 0,6-17 0,-3 1 37,-6 19-9,0 0-1,1 0 0,0 0 0,1 0 1,5-10-1,-6 37 12,1-1 1,5 17-1,-7-28-64,0 0 0,0 0 0,1 0 0,0-1 0,0 1 0,0 0 0,7 8 1,-8-12-2,1-1 0,-1 1 0,0 0 0,1-1 0,0 1 0,-1-1 0,1 0 0,0 0 0,-1 0 0,1 0 0,0 0 0,0-1 0,0 1 0,0-1 0,0 1 0,0-1 0,0 0 0,4-1 0,-1 0 5,0 0-1,0 0 1,0-1-1,0 1 1,0-1-1,0-1 1,-1 1-1,1-1 1,-1 0 0,0 0-1,0 0 1,0-1-1,9-8 1,1-3 12,-1-1 0,19-27 0,-24 30-5,13-16 94,-2-1 0,-2-1 0,0-1 0,-2 0 0,12-38 0,-22 61 90,-1 14-97,2 20-55,-6-21-40,5 27-17,0 1 0,-3-1-1,0 1 1,-4 53 0,-1-40-2,-4 39-45,5-74 51,-1-1-1,0 0 1,-1 1 0,0-1 0,0 0 0,-8 13-1,11-21 12,-1 0 0,0-1 0,1 1 0,-1-1 0,0 1 0,0-1 0,1 1 0,-1-1 0,0 1 0,0-1-1,1 0 1,-1 1 0,0-1 0,0 0 0,0 0 0,0 1 0,0-1 0,0 0 0,1 0 0,-1 0 0,0 0 0,0 0 0,0 0-1,0-1 1,0 1 0,-1 0 0,-23-8 30,22 6-22,-8-2 28,0-2 0,0 0 0,1 0 1,0-1-1,0 0 0,0-1 0,1 0 0,-11-12 1,19 19-31,0-1 1,0 1-1,1 0 1,-1 0-1,0-1 1,1 1-1,-1-1 1,1 1-1,-1-1 1,1-2-1,-5-10 135,10 18-138,1 0 0,-1 0 0,1-1 0,0 0 0,0 0 1,0-1-1,10 3 0,1 2-13,8 4-39,0-2-1,0-1 1,1 0-1,30 4 1,-48-11 34,0 0 0,0-1 0,0 0 0,0 0 0,0-1-1,0 0 1,0 0 0,0-1 0,0 0 0,0 0 0,-1-1 0,1 0 0,-1 0 0,0-1 0,0 0 0,0 0 0,0-1 0,10-9 0,11-14 57,-1-2 0,-1 0 1,-2-2-1,-1-1 1,-1 0-1,24-53 0,-46 85-39,14-23 88,-14 23-88,0 0-1,0 0 0,1 1 1,-1-1-1,0 0 0,1 1 1,-1-1-1,1 1 1,-1-1-1,1 0 0,-1 1 1,1-1-1,0 1 0,-1-1 1,1 1-1,0 0 1,-1-1-1,1 1 0,0 0 1,-1-1-1,1 1 0,0 0 1,0 0-1,-1 0 1,1-1-1,1 1 0,-1 1-5,0 0 0,-1 0-1,1 0 1,-1 0 0,1 0 0,-1 0-1,1 0 1,-1 1 0,0-1 0,1 0-1,-1 0 1,0 0 0,0 0 0,0 0-1,0 1 1,0-1 0,0 0-1,0 0 1,0 0 0,-1 0 0,1 0-1,-1 3 1,0 0-2,-6 52-5,4-22 0,-2 0 0,-13 46 0,10-62 32,7-15-17,-1-1 1,1 1-1,0-1 0,0 1 1,0 0-1,0-1 0,1 1 0,-2 5 1,3-10 5,0 0 1,0-1 0,-1 1 0,1 0 0,1-1 0,-1 1 0,0 0-1,0 0 1,3-3 0,6-10 10,70-105 75,-37 58-26,-37 53-53,0 0 1,0 0-1,1 0 0,0 1 0,1 0 0,0 0 0,0 1 0,12-9 1,-19 16-19,-1 0-1,1-1 1,0 1 0,0 0 0,0-1 0,0 1 0,0 0 0,0 0 0,-1 0 0,1 0 0,0 0 0,0 0 0,0 0 0,0 0 0,0 0 0,0 0 0,0 0-1,0 1 1,-1-1 0,1 0 0,0 1 0,0-1 0,0 0 0,0 1 0,-1-1 0,1 1 0,0-1 0,-1 1 0,1 0 0,0-1 0,-1 1 0,1 0 0,-1-1-1,1 1 1,-1 0 0,1 0 0,-1 0 0,1-1 0,-1 1 0,0 0 0,1 1 0,1 4 1,1 1 0,-2-1 1,1 1-1,1 11 0,-1 11 10,-3 57 1,-2-18 16,3-57-38,0-10 11,0 1-1,-1-1 1,1 0 0,0 1 0,0-1 0,1 1-1,-1-1 1,0 1 0,0-1 0,1 0 0,0 3 0,6-4 21,6-10-11,6-8 7,19-24-1,-20 22 19,26-25 0,60-38 199,-104 83-235,1-1-1,-1 1 1,0 0-1,1-1 1,-1 1-1,0 0 1,1-1 0,-1 1-1,0 0 1,1 0-1,-1 0 1,1 0-1,-1-1 1,0 1 0,1 0-1,-1 0 1,1 0-1,-1 0 1,1 0-1,-1 0 1,1 0 0,-1 0-1,0 0 1,1 0-1,-1 0 1,1 0-1,-1 0 1,1 1 0,-1-1-1,0 0 1,1 0-1,-1 0 1,1 1-1,-1-1 1,0 0 0,1 0-1,-1 1 1,0-1-1,1 0 1,-1 1-1,0-1 1,0 0 0,1 1-1,-1-1 1,0 1-1,0-1 1,0 0-1,1 1 1,-1-1 0,0 1-1,0-1 1,0 1-1,0-1 1,0 0 0,0 1-1,0-1 1,0 1-1,0 0 1,1 31 3,-1-29-4,-6 68-44,3-52 32,1 0 0,1 1 1,0 0-1,2-1 0,0 1 0,8 37 0,-9-56 8,1 0 0,-1 0 0,1 0 0,-1-1 0,1 1 1,0 0-1,-1 0 0,1 0 0,0-1 0,-1 1 0,1 0 0,0-1 0,0 1 0,0-1 1,0 1-1,-1-1 0,1 1 0,0-1 0,0 0 0,0 1 0,0-1 0,0 0 0,0 0 1,0 0-1,0 0 0,0 0 0,0 0 0,1 0 0,31-4-18,-20 1 16,0-2 1,0 1-1,0-2 1,0 0-1,-1 0 1,13-9-1,67-54-5,-21 14 13,-57 46 3,-8 5 1,1 0-1,-1 0 1,0 0 0,-1-1 0,1 0 0,-1 0 0,1-1 0,-2 1-1,1-1 1,-1 0 0,7-12 0,-10 17-3,-1 1-1,0-1 1,1 0-1,-1 0 1,0 0-1,0 0 1,0 0 0,0 0-1,0 0 1,0 0-1,0 1 1,0-1-1,0 0 1,0 0 0,0 0-1,-1-1 1,1 1-3,-1 1 1,1 0-1,-1 0 0,1-1 1,-1 1-1,1 0 0,-1 0 1,1 0-1,-1-1 1,1 1-1,-1 0 0,1 0 1,-1 0-1,1 0 1,-1 0-1,0 0 0,1 0 1,-1 0-1,1 0 0,-1 0 1,1 0-1,-1 1 1,1-1-1,-1 0 0,1 0 1,-1 1-1,1-1 1,-1 0-1,1 0 0,-1 1 1,1-1-1,0 0 0,-1 1 1,0 0-1,-10 8 5,0 0 0,0 1 0,1 1 0,0 0 0,1 0 0,-11 17 0,-7 8 7,21-29-11,-67 88 7,63-80-2,2-1-1,-1 1 1,2 0-1,0 1 1,-5 18 0,11-30-7,0 0 1,0 0 0,0 0 0,1 0 0,0 0 0,0 0 0,0 0 0,1 6 0,-1-10-2,0 1 1,0-1 0,0 0-1,0 1 1,0-1 0,1 0-1,-1 1 1,0-1 0,0 0-1,0 1 1,1-1 0,-1 0-1,0 1 1,0-1 0,1 0-1,-1 0 1,0 1 0,1-1-1,-1 0 1,0 0 0,1 0-1,-1 0 1,0 1 0,1-1-1,-1 0 1,0 0 0,1 0 0,-1 0-1,0 0 1,1 0 0,-1 0-1,0 0 1,1 0 0,-1 0-1,1 0 1,-1 0 0,0 0-1,1 0 1,-1 0 0,0 0-1,1-1 1,-1 1 0,0 0-1,1 0 1,-1 0 0,0 0-1,1-1 1,17-12 17,28-32 15,70-75 61,-52 51 5,-64 69-98,0 0 0,0 0 1,0 0-1,1 0 1,-1 0-1,0 0 1,0 0-1,0 0 1,1 0-1,-1 0 1,0 0-1,0 0 0,0 0 1,0 0-1,1 0 1,-1 0-1,0 0 1,0 0-1,0 0 1,0 0-1,0 0 0,1 1 1,-1-1-1,0 0 1,0 0-1,0 0 1,0 0-1,0 0 1,0 0-1,1 0 0,-1 1 1,0-1-1,0 0 1,0 0-1,0 0 1,0 0-1,0 1 1,0-1-1,0 0 0,0 0 1,0 0-1,0 0 1,0 1-1,0-1 1,0 0-1,0 0 1,0 1-1,5 16 7,0 20-5,-4-29-1,2 17-4,6 29 0,-8-47-4,1 0-1,1 0 1,-1 0 0,1 0-1,0 0 1,1-1-1,0 1 1,7 9-1,-9-14 5,1 0-1,-1 0 0,0 0 1,1-1-1,-1 1 1,1-1-1,-1 1 0,1-1 1,-1 0-1,1 0 1,0 0-1,0-1 0,0 1 1,-1-1-1,1 1 1,0-1-1,0 0 0,0 0 1,0 0-1,0-1 0,3 0 1,8-1-28,0-1 0,26-10-1,-24 7-33,-4 3-6,0-2 0,1 0 0,20-12 1,-11-2-3118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2.444"/>
    </inkml:context>
    <inkml:brush xml:id="br0">
      <inkml:brushProperty name="width" value="0.05" units="cm"/>
      <inkml:brushProperty name="height" value="0.05" units="cm"/>
      <inkml:brushProperty name="color" value="#00A0D7"/>
    </inkml:brush>
  </inkml:definitions>
  <inkml:trace contextRef="#ctx0" brushRef="#br0">0 428 6128,'0'0'4480,"13"-7"-4078,9-6-165,0 2 0,38-13 0,-33 14-9,-1 0 0,0-2-1,-1-1 1,33-22 0,-44 25-35,0 0-1,-1-1 1,0-1 0,-1 0-1,0-1 1,-1 0 0,0-1 0,12-21-1,-19 28-84,-1-1 0,0 1 0,-1-1-1,0 1 1,0-1 0,0 0 0,-1 0-1,0 0 1,-1 0 0,0-13 0,0 19-75,0-1 1,-1 0 0,1 0-1,0 1 1,-1-1 0,0 0-1,1 1 1,-1-1-1,0 0 1,-1 1 0,1-1-1,0 1 1,-1 0 0,1-1-1,-1 1 1,0 0-1,0 0 1,0 0 0,0 0-1,0 0 1,0 1 0,0-1-1,-1 1 1,1-1 0,0 1-1,-1 0 1,1 0-1,-1 0 1,0 0 0,1 0-1,-1 0 1,0 1 0,0 0-1,-3-1 1,-3 2 1,1-1 0,-1 1 0,1 1 0,-1 0 0,1 0 0,0 0 0,0 1 0,0 1 0,0-1 0,0 1 0,1 1 1,0-1-1,0 1 0,0 0 0,0 1 0,1 0 0,-7 7 0,-7 9 42,1 1 0,1 1 0,-24 43-1,39-62-61,1 1 0,-1-1-1,1 1 1,0 0 0,0 0-1,1-1 1,0 1 0,0 0-1,0 1 1,1-1 0,0 0-1,0 0 1,0 0 0,1 0-1,0 0 1,0 0 0,1 0-1,-1 0 1,5 7 0,-4-8 1,0-1 0,0 1 1,1-1-1,0 0 0,0 0 0,0 0 1,0 0-1,0-1 0,1 1 0,0-1 1,0 0-1,0 0 0,0 0 1,0-1-1,1 1 0,-1-1 0,1 0 1,-1 0-1,1-1 0,0 0 0,0 1 1,-1-1-1,1-1 0,8 1 0,1-1 20,0-1 0,0 0 0,0-1-1,0-1 1,-1 0 0,1-1 0,-1 0-1,0-1 1,0-1 0,21-11 0,-13 3 24,0 0 1,-1-1-1,0-1 0,-2-1 1,19-21-1,-19 18 24,0 1-1,1 0 1,1 2-1,1 0 1,0 1-1,28-15 0,-49 31-78,1 0 0,-1 0 0,1 0 0,-1-1 0,1 1-1,-1 0 1,1 0 0,-1 0 0,0 1 0,1-1-1,-1 0 1,1 0 0,-1 0 0,1 0 0,-1 0 0,1 0-1,-1 1 1,0-1 0,1 0 0,-1 0 0,1 1 0,-1-1-1,0 0 1,1 1 0,-1-1 0,0 0 0,1 1-1,-1-1 1,0 0 0,0 1 0,1-1 0,-1 1 0,0-1-1,0 0 1,0 1 0,0-1 0,0 1 0,1 0 0,6 24 70,-5-19-48,9 48 42,-6-28-3,13 42 1,-16-62-47,0 0 1,1 1-1,0-1 1,0 0-1,0 0 1,1-1-1,0 1 1,0-1-1,1 0 1,-1 0 0,9 6-1,-1-2 29,0-1 1,1 0-1,0-1 1,0 0-1,1-1 1,0-1-1,0 0 1,15 3-1,-18-6 8,0-1 0,0 1 0,0-2 0,0 0 0,1 0 0,-1-1-1,0 0 1,0-1 0,0 0 0,0-1 0,13-5 0,51-24 742,-73 31-787,3-1 445,-6 5-82,-3 3-531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2.813"/>
    </inkml:context>
    <inkml:brush xml:id="br0">
      <inkml:brushProperty name="width" value="0.05" units="cm"/>
      <inkml:brushProperty name="height" value="0.05" units="cm"/>
      <inkml:brushProperty name="color" value="#00A0D7"/>
    </inkml:brush>
  </inkml:definitions>
  <inkml:trace contextRef="#ctx0" brushRef="#br0">566 0 10752,'0'0'900,"-13"11"-464,-44 38 148,-54 62 1,-26 36 56,-48 54 662,123-141 193,105-83 8,-15 7-3701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6.608"/>
    </inkml:context>
    <inkml:brush xml:id="br0">
      <inkml:brushProperty name="width" value="0.05" units="cm"/>
      <inkml:brushProperty name="height" value="0.05" units="cm"/>
      <inkml:brushProperty name="color" value="#00A0D7"/>
    </inkml:brush>
  </inkml:definitions>
  <inkml:trace contextRef="#ctx0" brushRef="#br0">0 681 10152,'0'0'1169,"3"13"-737,4 32 124,1 79 0,-7-48-183,-4 130 1030,3-201-1244,-1 0 1,1 0-1,-1 0 1,0 0-1,0 0 1,0 0-1,-1 0 1,0 0-1,-4 7 1,6-68 1534,4-11-1346,3 0 1,3 1-1,25-89 1,-22 111-188,2 1 1,2 0 0,1 1 0,3 1 0,50-74 0,-66 108-137,0 1 0,0 0-1,1 0 1,0 1 0,0 0-1,0 0 1,1 0 0,-1 1-1,1-1 1,0 2 0,13-6-1,-18 8-18,-1 1-1,1 0 0,-1-1 0,0 1 0,1 0 0,-1 0 0,1 0 0,-1 0 1,1 0-1,-1 0 0,1 1 0,-1-1 0,1 0 0,-1 1 0,0-1 0,1 1 1,-1-1-1,1 1 0,-1 0 0,0-1 0,0 1 0,0 0 0,1 0 1,-1 0-1,0 0 0,0 0 0,0 0 0,0 1 0,0-1 0,-1 0 0,1 0 1,0 1-1,-1-1 0,1 0 0,0 2 0,2 5 15,1 0 1,-2 0-1,1 0 1,1 16-1,-2-10-5,-1 1 0,-1 0 0,-1-1 0,0 1-1,0-1 1,-2 1 0,0-1 0,0 0 0,-1 0 0,-1 0 0,-1 0-1,0-1 1,0 0 0,-1 0 0,-1 0 0,0-1 0,-1-1 0,0 1 0,-16 14-1,17-19 37,-1-1 0,0 0-1,0 0 1,-1-1 0,0 0-1,0 0 1,0-1 0,0-1-1,-1 1 1,1-2 0,-1 1-1,0-2 1,1 1 0,-18-1-1,27-1-24,0 0 0,0 0 0,-1 0 0,1 0 0,0 0-1,-1 0 1,1 0 0,0 0 0,0-1 0,-1 1 0,1 0-1,0-1 1,0 1 0,0-1 0,-1 0 0,1 1 0,0-1-1,0 0 1,0 0 0,0 1 0,0-1 0,0 0 0,1 0-1,-1 0 1,0 0 0,0 0 0,1 0 0,-1 0 0,-1-3 0,3 3-15,-1 0 1,0 0 0,0 0-1,0 0 1,1-1 0,-1 1-1,1 0 1,-1 0 0,1 0-1,-1 0 1,1 0 0,0 0-1,-1 0 1,1 0 0,0 0-1,0 1 1,0-1 0,-1 0-1,1 0 1,0 1 0,0-1-1,0 0 1,0 1 0,1-1-1,-1 1 1,0 0 0,0-1-1,0 1 1,0 0 0,0-1-1,0 1 1,1 0 0,0 0-1,26-4 20,0 1-1,1 1 0,39 2 0,21 0-16,-53-3-24,0-1 0,-1-2 0,0-1-1,0-2 1,41-16 0,-53 16 22,0-2 1,-1 0-1,0-1 0,-1-1 0,-1-1 1,0-1-1,-1-1 0,26-26 0,-37 32-2,0 0-1,0-1 1,-1 0-1,0 0 1,-1-1-1,-1 0 1,1 0 0,4-20-1,-7 23 8,-1 0-1,0 0 1,-1 0-1,0 0 0,-1 0 1,0 0-1,0 0 1,-1 0-1,0 0 1,0-1-1,-1 2 1,-5-16-1,7 23-12,-1 0-1,1 0 1,0 0 0,0 0-1,-1 0 1,1 1-1,-1-1 1,1 0-1,-1 0 1,1 0 0,-1 1-1,0-1 1,1 0-1,-1 0 1,0 1-1,1-1 1,-1 1 0,0-1-1,0 1 1,0-1-1,0 1 1,1-1-1,-1 1 1,0 0 0,0-1-1,0 1 1,0 0-1,0 0 1,0 0 0,0 0-1,0-1 1,0 1-1,0 1 1,0-1-1,0 0 1,0 0 0,0 0-1,0 0 1,0 1-1,1-1 1,-1 1-1,0-1 1,-1 1 0,-4 2 3,1 1 1,-1 0 0,1 0 0,0 1 0,-5 5-1,7-6-8,-10 10 6,2 0 1,-1 1-1,2 0 1,0 1-1,1 0 0,1 0 1,-10 27-1,8-15-24,2 0-1,0 1 0,2 0 1,-2 30-1,7-46-9,0-1-1,1 1 1,1 0 0,0-1-1,0 1 1,1-1-1,1 1 1,7 19 0,-8-27 16,0 0 0,0-1 0,0 1 1,1-1-1,0 1 0,-1-1 0,2 0 1,-1 0-1,0-1 0,1 1 0,0-1 1,0 1-1,0-1 0,0 0 0,0-1 1,1 1-1,-1-1 0,1 0 0,-1 0 1,1 0-1,0-1 0,0 1 0,10 0 1,-7-2 10,0 1-1,0-2 1,0 0 0,0 0 0,-1 0 0,1-1 0,0 0 0,-1 0 0,1-1-1,-1 0 1,11-6 0,8-6 25,39-31 0,-58 41-21,11-9 15,0-2 0,-1 0 0,0-1 0,-1 0 0,-1-1 1,-1-1-1,-1-1 0,16-29 0,-27 44-4,0 0 1,-1 0-1,1 0 1,-1 0-1,0 0 0,0 0 1,-1-1-1,1 1 1,-1 0-1,0 0 1,-2-10-1,2 13-1,0-1 0,-1 1 0,0 0 0,1-1 0,-1 1-1,0 0 1,0 0 0,0-1 0,-1 1 0,1 0 0,0 0-1,-1 0 1,1 0 0,-1 1 0,0-1 0,1 0 0,-1 1-1,0-1 1,0 1 0,0-1 0,0 1 0,-1 0 0,1 0-1,0 0 1,0 0 0,-5-1 0,-7-2 98,14 4-81,8 6-16,-5-4-22,0-1 0,0 1 0,0-1 0,0 0 0,0 0 0,7 1 0,-7-1 2,0 0-1,1 0 1,-1 0-1,0 0 1,1 1 0,-1-1-1,0 1 1,3 2 0,6 5-12,-1 1 1,-1 0-1,1 1 1,-2 0-1,13 17 1,-17-20 8,-1-1 0,0 1 0,0 0 0,0 0 0,-1 0-1,0 1 1,-1-1 0,0 1 0,0-1 0,1 14 0,3 119 61,-6-140-50,-1-1 0,1 1-1,0 0 1,0 0 0,0 0 0,0 0 0,0 0 0,0 0-1,0-1 1,1 1 0,-1 0 0,0 0 0,0 0 0,1 0-1,-1 0 1,0-1 0,1 1 0,-1 0 0,1 0-1,-1-1 1,1 1 0,-1 0 0,1-1 0,-1 1 0,1-1-1,0 1 1,-1 0 0,1-1 0,0 1 0,0-1 0,-1 0-1,1 1 1,0-1 0,0 0 0,0 1 0,0-1 0,-1 0-1,1 0 1,0 0 0,0 0 0,0 0 0,0 0-1,0 0 1,0 0 0,-1 0 0,1 0 0,0 0 0,0 0-1,1-1 1,6-2 12,-1 0-1,0 0 1,0 0-1,10-8 0,-13 9-7,24-18 46,-1-1-1,0-1 1,-2-1 0,-1-1-1,36-46 1,-33 40 153,-22 27-87,-5 12-62,-3 19-32,2-18-9,-2 13 10,1 1 0,0 0-1,2 0 1,4 25 0,-4-48-18,0 0 0,0 0-1,0 0 1,1 0 0,-1 0 0,0 0 0,0 0-1,1 0 1,-1 0 0,1 0 0,-1 0 0,1 0-1,0 0 1,-1-1 0,1 1 0,0 0 0,-1 0-1,1-1 1,0 1 0,0 0 0,0-1 0,-1 1-1,1-1 1,0 1 0,1 0 0,0-1 3,0 0 0,-1 0 0,1 0 0,0 0 0,0 0 0,-1 0 0,1 0 0,0-1 0,0 1 0,-1-1 1,1 1-1,0-1 0,2-1 0,6-3 31,0-1 0,-1-1 0,15-11 0,-19 14-27,132-114 380,-124 107-351,0 1 0,1 0 0,22-11 0,-35 20-37,0 0 1,1 1-1,-1-1 1,1 0-1,-1 1 1,0-1-1,1 1 0,-1-1 1,1 1-1,-1 0 1,1 0-1,-1 0 1,1 0-1,-1 0 1,1 0-1,-1 0 0,1 0 1,-1 1-1,1-1 1,2 1-1,-3 0-2,0 0 1,0 0-1,0 0 0,0 0 1,0 0-1,0 0 0,0 1 1,0-1-1,0 0 0,-1 0 0,1 1 1,0-1-1,-1 1 0,1-1 1,-1 0-1,1 3 0,1 6 2,-1-1 0,-1 1 0,0 0 0,-1 17 0,1-24-4,-3 17 10,-1 0 1,-1 0-1,0 0 1,-9 20-1,12-35-4,0 9 9,2-13-10,0 0 0,0 0 1,0 0-1,0 0 1,0 0-1,-1 0 0,1 0 1,0 0-1,0 0 0,-1 0 1,1 0-1,-1 0 0,1 0 1,-1-1-1,0 2 0,69-55 186,-16 3-137,-19 18-4,48-37 1,-77 67-44,0-1 0,0 1 1,-1 0-1,2 0 1,-1 0-1,0 0 1,5-1-1,-8 3-5,0 0 0,-1 0 0,1 0-1,0 0 1,-1 0 0,1 0 0,0 0-1,0 0 1,-1 0 0,1 0 0,0 0-1,-1 0 1,1 1 0,0-1 0,-1 0-1,1 1 1,0-1 0,-1 0 0,1 1-1,0 0 1,0 0 0,0 0 0,-1 0-1,1 0 1,-1 0 0,1 0-1,-1 0 1,1 0 0,-1 0 0,0 1-1,0-1 1,1 0 0,-1 0 0,0 0-1,0 0 1,0 1 0,-1 1 0,0 11 1,-2-1 0,0 1 1,0-1-1,-8 18 1,-3 10 53,14-41-58,0 0 1,0 0 0,0 0 0,0 0 0,0 1 0,0-1 0,0 0 0,0 0 0,0 0 0,0 0 0,0 0 0,-1 0 0,1 1 0,0-1 0,0 0 0,0 0 0,0 0 0,1 0 0,-1 0 0,0 1 0,0-1 0,0 0 0,0 0 0,0 0 0,0 0 0,0 0 0,0 0 0,0 1 0,0-1-1,0 0 1,0 0 0,0 0 0,0 0 0,1 0 0,-1 0 0,0 0 0,0 0 0,0 1 0,0-1 0,0 0 0,0 0 0,1 0 0,-1 0 0,8-2 22,11-10 5,-17 11-21,14-11 10,-1 0 0,0-2 0,18-21 0,-22 23-9,0 1 0,0-1 0,1 2 0,0 0 1,1 0-1,26-15 0,-38 25-8,0-1 0,0 1 0,0-1 1,0 1-1,0-1 0,0 1 0,1-1 0,-1 1 1,0 0-1,0 0 0,0-1 0,0 1 0,1 0 0,-1 0 1,0 0-1,0 0 0,0 1 0,1-1 0,-1 0 1,0 0-1,0 1 0,0-1 0,0 1 0,1-1 1,-1 1-1,0-1 0,0 1 0,0 0 0,0 0 0,0-1 1,-1 1-1,1 0 0,0 0 0,0 0 0,0 0 1,-1 0-1,1 0 0,-1 0 0,1 0 0,0 0 1,-1 0-1,1 2 0,1 5 1,0 0 1,0 1-1,-1-1 1,0 0-1,-1 10 0,1-5 0,2 35-21,-3-24-6,6 33 0,-6-55 25,1 1-1,-1-1 1,1 0-1,-1 0 1,1 0 0,0 1-1,0-1 1,0 0-1,0 0 1,0 0-1,0 0 1,0-1-1,1 1 1,-1 0 0,1 0-1,0-1 1,-1 1-1,1-1 1,0 0-1,0 1 1,0-1 0,0 0-1,0 0 1,3 1-1,-1-1 0,0 0 0,0-1 0,0 0 0,0 1 0,0-1 0,1-1 0,-1 1 0,0-1 0,0 1 0,0-1 0,0 0 0,0-1 0,5-2 0,5-1 10,-1-1-1,0-1 1,0 0-1,0-1 1,-1-1 0,0 0-1,-1 0 1,0-1-1,-1 0 1,0-1-1,17-23 1,-18 21 1,-1 0 1,0-1-1,9-24 1,-14 32-4,-1-1 1,0 1-1,-1-1 1,1 0-1,-1 0 1,-1 0-1,1 1 1,-1-1-1,0 0 1,-2-13-1,2 19-5,0 0 1,-1 0-1,1 0 0,0 0 0,0 0 0,0 0 1,-1 0-1,1 0 0,0 0 0,-1 0 0,1 1 1,-1-1-1,1 0 0,-1 0 0,0 0 0,1 0 1,-1 1-1,0-1 0,1 0 0,-1 1 0,0-1 1,0 1-1,0-1 0,0 0 0,1 1 1,-1 0-1,0-1 0,0 1 0,0 0 0,0-1 1,0 1-1,0 0 0,0 0 0,0 0 0,0 0 1,0 0-1,-2 0 0,-2 1 0,0 1 0,0-1-1,0 1 1,0 0 0,0 1 0,-4 2 0,-2 1-18,0 0 11,0 1 1,1 0-1,0 0 0,0 1 1,1 0-1,0 1 0,1 0 1,-1 0-1,-8 14 1,3 0-23,0 0 0,2 1 0,-13 30 0,23-47 14,-1 1 0,1-1 1,0 1-1,1 0 0,0-1 1,0 1-1,1 0 0,0 0 0,1 15 1,0-21 9,-1 0 0,0 1 0,1-1 0,-1 0 0,1 0 0,0 0 0,0 0 0,-1 0 0,2 0 0,-1 0 0,0 0 1,0 0-1,0 0 0,1 0 0,-1-1 0,1 1 0,0 0 0,-1-1 0,1 0 0,0 1 0,0-1 0,0 0 0,0 0 0,0 0 0,0 0 0,0 0 0,0-1 1,0 1-1,0 0 0,1-1 0,-1 0 0,0 0 0,0 1 0,1-1 0,-1 0 0,0-1 0,3 1 0,10-4 9,-1 0-1,1-1 1,-1-1 0,0 0-1,-1-1 1,21-13-1,-12 7 0,49-28 7,-22 11-1,73-32 0,-119 61-10,-1 0 0,1 0 0,-1 0 1,1 0-1,0 0 0,0 0 0,-1 1 0,1 0 0,5-1 1,-7 2-1,0-1-1,0 1 1,0-1 0,0 1 0,-1-1 0,1 1 0,0-1-1,0 1 1,-1 0 0,1 0 0,0-1 0,-1 1 0,1 0 0,-1 0-1,1 0 1,-1 0 0,0 0 0,1 0 0,-1-1 0,0 1 0,0 0-1,1 0 1,-1 0 0,0 0 0,0 0 0,0 0 0,0 0-1,0 0 1,-1 2 0,1 6-9,0 1 0,-2-1 0,1 1 0,-1-1 0,0 1 0,-1-1 0,0 0 0,-6 11 0,5-10 3,0-1-1,1 1 1,0 0 0,1 0-1,0 0 1,-2 18 0,4-28 6,1 0 0,-1 1-1,0-1 1,0 0 0,0 0 0,0 0 0,0 0 0,0 1-1,1-1 1,-1 0 0,0 0 0,0 0 0,0 0 0,0 0-1,1 0 1,-1 1 0,0-1 0,0 0 0,0 0 0,1 0-1,-1 0 1,0 0 0,0 0 0,1 0 0,-1 0 0,0 0-1,0 0 1,0 0 0,1 0 0,-1 0 0,0 0 0,0 0 0,0 0-1,1 0 1,-1 0 0,0 0 0,0 0 0,0-1 0,1 1-1,-1 0 1,0 0 0,0 0 0,0 0 0,1-1 0,14-6 1,-12 6-2,23-15 9,-1-1-1,-1-2 1,36-34-1,7-5 46,-53 47-32,24-18 22,-35 27-35,0 0 0,0 0 0,0 1 0,1-1 0,-1 1 0,0 0 1,1 0-1,-1 0 0,0 0 0,6 0 0,-8 1-7,0 0 0,-1 1 0,1-1 0,-1 0 1,1 1-1,-1-1 0,1 1 0,-1-1 0,1 1 0,-1-1 0,1 1 0,-1-1 0,0 1 0,1-1 0,-1 1 0,0-1 0,1 1 1,-1 0-1,0-1 0,0 1 0,1 0 0,-1-1 0,0 1 0,0-1 0,0 1 0,0 0 0,0-1 0,0 1 0,0 0 0,0-1 1,-1 2-1,-1 26 0,2-25 1,-2 12 1,1 1 1,1 16 0,0-26-10,0 0-1,1 0 1,0 0-1,0 0 1,1-1-1,-1 1 1,1 0-1,5 8 1,-6-13 4,0 0-1,0 0 1,0 0 0,0-1 0,0 1-1,0 0 1,0 0 0,1-1 0,-1 1-1,0-1 1,0 1 0,1-1 0,-1 0-1,0 1 1,1-1 0,-1 0 0,1 0 0,-1 0-1,0 0 1,1 0 0,-1 0 0,1 0-1,-1 0 1,0-1 0,1 1 0,-1-1-1,0 1 1,0-1 0,3 0 0,38-21-7,-9 0 22,0-1 0,-2-2 0,-1-2 1,-1 0-1,-2-2 0,0-1 0,-2-1 1,-2-2-1,-1 0 0,22-44 0,-4 2 20,36-78 15,-61 120-36,-2-1-1,14-55 0,-16 30 34,-11 54-39,1 1-1,-1-1 0,0 0 1,-1 1-1,1-1 0,-1 1 1,0-1-1,0 0 0,0 1 1,-2-6-1,3 10-4,-1 0 0,1-1 0,0 1 0,0 0 0,-1 0 0,1-1 0,0 1 0,0 0 0,-1 0 0,1-1 0,0 1 0,-1 0 0,1 0 0,0 0 0,-1 0-1,1 0 1,0-1 0,-1 1 0,1 0 0,0 0 0,-1 0 0,1 0 0,-1 0 0,1 0 0,0 0 0,-1 0 0,1 0 0,0 0 0,-1 1 0,1-1 0,0 0 0,-1 0 0,1 0 0,0 0 0,-1 0 0,1 1 0,-16 9 0,13-8 1,-13 11-10,1 0 0,1 1 1,0 0-1,1 2 0,0-1 1,1 1-1,1 1 0,1 0 1,-11 24-1,1 6-29,1 0 1,-18 78-1,28-94 13,2 0 0,1 1 0,2-1 0,1 1 0,2 1 0,1-1 0,7 59 0,-4-71 3,-1-4-4,1 0 1,1 0 0,9 25-1,-13-39 24,1-1-1,0 1 1,-1-1 0,1 1-1,0-1 1,0 1-1,0-1 1,0 0-1,0 0 1,1 1 0,-1-1-1,0 0 1,0 0-1,1 0 1,-1 0-1,1-1 1,-1 1 0,1 0-1,-1 0 1,4 0-1,-2-1 1,0 1-1,0-1 0,0 0 1,0 0-1,0-1 0,0 1 1,-1 0-1,1-1 1,0 0-1,5-2 0,4-2 1,0-1 1,-1 0-1,0-1 0,13-10 0,11-12 30,-2-2-1,32-38 0,-4 6 66,-60 61-88,0 1 1,1 0 0,-1-1-1,1 1 1,-1 0-1,1 0 1,0 0 0,0 0-1,-1 0 1,1 0-1,0 0 1,0 1-1,3-2 1,-5 2-6,0 0 0,1 0 1,-1 0-1,0 0 0,1 0 0,-1 1 0,1-1 1,-1 0-1,0 0 0,1 0 0,-1 0 0,0 0 1,1 1-1,-1-1 0,0 0 0,0 0 0,1 1 1,-1-1-1,0 0 0,1 0 0,-1 1 0,0-1 1,0 0-1,1 1 0,1 15-16,-4-1 14,0-1 1,-1 1 0,-1-1-1,0 0 1,-8 16 0,-33 62 0,30-65 0,0-1 0,-2-1 0,-1 0 0,-22 23 0,25-41 19,10-7-4,4-2-2,14-12 26,-11 11-32,1-1 1,1 1-1,-1 0 1,0 0 0,1 0-1,4-3 1,6-1 15,1-1 0,-1 2-1,1 0 1,0 1 0,0 0 0,1 1 0,27-3 0,7 3 10,56 2 1,-70 2-24,-26 1-99,-11 2-145,-18 3-207,2-5 176,0 0 1,0-1 0,-30-5-1,14 0-2781,32 5 2755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6.812"/>
    </inkml:context>
    <inkml:brush xml:id="br0">
      <inkml:brushProperty name="width" value="0.05" units="cm"/>
      <inkml:brushProperty name="height" value="0.05" units="cm"/>
      <inkml:brushProperty name="color" value="#00A0D7"/>
    </inkml:brush>
  </inkml:definitions>
  <inkml:trace contextRef="#ctx0" brushRef="#br0">0 73 13560,'0'0'1360,"65"-24"-912,1 6-16,9 0 8,9 6-209,-5 12 1,-12 6-120,-5 0 8,-8 0-32,-11 0 16,-17 2-80,-14 4 8,-14-6-16,-20 0 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46.982"/>
    </inkml:context>
    <inkml:brush xml:id="br0">
      <inkml:brushProperty name="width" value="0.05" units="cm"/>
      <inkml:brushProperty name="height" value="0.05" units="cm"/>
      <inkml:brushProperty name="color" value="#00A0D7"/>
    </inkml:brush>
  </inkml:definitions>
  <inkml:trace contextRef="#ctx0" brushRef="#br0">1 0 7024,'0'0'0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50.970"/>
    </inkml:context>
    <inkml:brush xml:id="br0">
      <inkml:brushProperty name="width" value="0.05" units="cm"/>
      <inkml:brushProperty name="height" value="0.05" units="cm"/>
      <inkml:brushProperty name="color" value="#00A0D7"/>
    </inkml:brush>
  </inkml:definitions>
  <inkml:trace contextRef="#ctx0" brushRef="#br0">8 1110 4912,'0'0'3864,"-2"-12"-3298,0-4-370,0 3-8,1 1 1,0 0-1,1-1 0,2-16 1,2-3 291,1 0 1,2 0 0,15-43 0,43-93 864,-41 110-901,45-101 524,45-123 473,-105 259-1297,-3 6 0,0 0 0,3-20 1,-8 34-87,0-1 0,-1 0-1,1 0 1,-1 0 0,0 0 0,0 0 0,0 0 0,-1 0-1,1 0 1,-1 0 0,0 0 0,0 1 0,-1-1 0,1 0 0,-3-4-1,3 7-38,0 1-1,1-1 0,-1 1 1,1-1-1,-1 1 0,0 0 1,1 0-1,-1-1 0,0 1 0,0 0 1,1 0-1,-1 0 0,0-1 1,1 1-1,-1 0 0,0 0 1,0 0-1,1 0 0,-1 1 0,0-1 1,0 0-1,1 0 0,-1 0 1,0 0-1,1 1 0,-1-1 1,0 0-1,1 1 0,-1-1 0,0 1 1,1-1-1,-1 1 0,1-1 1,-1 1-1,-26 21 216,22-18-194,-15 17 89,0 0-1,1 1 1,1 0 0,-28 48-1,23-29 23,1 2-1,-19 56 1,28-60 24,1 1 1,-13 78-1,22-99-100,1 1-1,1-1 1,1 0-1,1 1 1,1-1-1,0 0 1,1 0-1,9 27 1,-11-41-53,1-1 0,-1 1 0,1-1 1,1 0-1,-1 1 0,1-1 0,-1 0 0,1-1 0,0 1 0,1 0 1,-1-1-1,1 1 0,-1-1 0,8 4 0,-6-4-5,0-1-1,1 0 0,-1 0 1,1 0-1,-1-1 1,1 0-1,0 0 1,0 0-1,-1-1 0,1 0 1,12-1-1,4-1 21,1-2 1,-1 0-1,0-1 0,0-2 0,-1 0 0,0-1 0,34-19 0,-29 12 14,-1-1-1,0-1 0,-2-2 0,0 0 1,29-32-1,-44 42-13,-1 0-1,-1 0 1,1 0 0,6-14-1,-12 19-9,1 1-1,0 0 1,-1 0-1,0 0 1,0-1 0,0 1-1,0-1 1,0 1-1,-1-1 1,1 1-1,-1-1 1,0 1 0,0-1-1,-1 1 1,1-1-1,-1 1 1,1-1-1,-2-3 1,1 6 3,0 0-1,0 0 1,0 0 0,0-1-1,0 1 1,-1 0 0,1 0-1,0 1 1,-1-1 0,1 0-1,-3-1 1,4 2-25,1 0 0,-1 1 0,0-1 0,0 0 0,0 0 0,0 0 0,0 1-1,0-1 1,0 0 0,0 0 0,0 0 0,0 0 0,0 1 0,0-1 0,0 0 0,0 0 0,0 0 0,0 1 0,0-1 0,0 0 0,0 0-1,0 0 1,-1 0 0,1 1 0,0-1 0,0 0 0,0 0 0,0 0 0,0 0 0,0 0 0,0 1 0,-1-1 0,1 0 0,0 0 0,0 0-1,0 0 1,0 0 0,-1 0 0,1 0 0,0 0 0,0 0 0,0 0 0,0 0 0,-1 1 0,1-1 0,0 0 0,0 0 0,0 0 0,0 0-1,-1 0 1,1 0 0,0-1 0,20 15-21,-9-9-5,6 6-17,1 0 1,-1 1 0,22 21-1,-34-28 27,0 0 1,0 1-1,-1-1 0,0 1 0,0 0 1,0 1-1,-1-1 0,0 1 1,0-1-1,-1 1 0,0 0 0,0 0 1,2 14-1,-1 21-19,-1 1 0,-4 50 1,3-53 51,-1-39-21,0 0 0,0 0 0,0 0 1,0 0-1,1 0 0,-1 0 0,0 0 0,0 0 1,1 0-1,-1 0 0,0 0 0,1-1 0,-1 1 1,1 0-1,-1 0 0,1 0 0,0-1 0,-1 1 1,1 0-1,0 0 0,-1-1 0,1 1 0,0-1 1,0 1-1,0-1 0,0 1 0,-1-1 0,1 1 1,0-1-1,0 0 0,0 1 0,0-1 0,0 0 1,0 0-1,0 0 0,2 0 0,11-3 13,-1-1-1,1 0 0,-1-1 1,0-1-1,0 0 0,-1-1 1,0 0-1,22-17 1,5-8 78,39-42 1,-64 60-26,-1-1 1,17-23-1,-34 57-25,0 0 1,1 1-1,1 0 0,1 21 0,1-29-39,0 0 0,1 0 0,0-1 0,4 15 1,-4-24-4,-1 1 0,1 0 1,0-1-1,0 1 1,0 0-1,1-1 0,-1 1 1,1-1-1,-1 0 1,1 1-1,0-1 0,0 0 1,0 0-1,0 0 1,0-1-1,0 1 0,0 0 1,1-1-1,-1 1 1,1-1-1,-1 0 0,1 0 1,4 2-1,4-1 1,1-1-1,-1 0 1,1-1 0,-1 0-1,1-1 1,-1 0-1,1 0 1,-1-1-1,15-5 1,12-6 9,47-21 0,99-52 127,-169 77-107,0 1 1,-1-2-1,0 0 1,18-17-1,-28 24 91,-7 4-50,-16 12-29,-26 20-31,23-15 21,-25 27 1,40-37-31,0 0 0,1 0 0,0 0 1,1 1-1,-1-1 0,-7 20 0,12-26-5,1-1-1,-1 1 0,1-1 1,-1 1-1,1-1 0,-1 1 0,1-1 1,0 1-1,0-1 0,0 1 1,0 0-1,0-1 0,0 1 1,0-1-1,0 1 0,1-1 1,-1 1-1,0 0 0,1-1 0,1 3 1,-1-3 0,0 0 0,0 0-1,0 0 1,0-1 0,0 1 0,0 0 0,1-1 0,-1 1 0,0-1 0,0 1 0,1-1-1,-1 0 1,0 1 0,1-1 0,-1 0 0,0 0 0,1 0 0,-1 0 0,2 0 0,5-1-4,0-1 1,0 1 0,0-1-1,-1-1 1,1 1 0,12-8-1,11-7 3,-1-2-1,-1-2 1,30-27-1,74-78 26,-100 90 9,-2-1 0,-1-1 0,36-62 0,-24 25 18,34-86 0,-56 114 11,22-80-1,-37 112-36,0-12 90,-22 46-104,-42 104-128,5 3 1,-64 220 0,87-251 63,16-53 53,-17 74 0,31-110 23,0-1 0,-1 1 0,0-1 0,0 0 1,0 0-1,-6 10 0,7-11 70,-3 3-23,4-7-60,0 0 0,0 0 1,0 0-1,1 0 0,-1-1 0,0 1 0,0 0 1,0 0-1,0 0 0,0 0 0,0 0 1,0 0-1,0 0 0,0 0 0,0 0 1,0 0-1,0 0 0,0 0 0,0-1 0,0 1 1,0 0-1,0 0 0,-1 0 0,1 0 1,0 0-1,0 0 0,0 0 0,0 0 0,0 0 1,0 0-1,0 0 0,0 0 0,0 0 1,0 0-1,0-1 0,0 1 0,0 0 1,0 0-1,0 0 0,0 0 0,0 0 0,-1 0 1,1 0-1,0 0 0,0 0 0,0 0 1,0 0-1,0 0 0,0 0 0,0 0 0,0 0 1,0 0-1,13-14 120,4-4-88,1 0 1,1 1-1,39-27 1,71-34 47,-117 71-87,7-4-1,-6 3 15,1 0 0,0 1 0,1 0 0,-1 1 0,29-7 0,-41 12-12,-1 1 1,1 0-1,-1-1 1,1 1-1,0 0 1,-1 0 0,1 0-1,0 0 1,-1 0-1,1 0 1,0 0 0,-1 1-1,1-1 1,0 0-1,-1 1 1,1 0-1,-1-1 1,1 1 0,-1 0-1,3 1 1,-3 0-3,0-1 1,0 0 0,0 1-1,0-1 1,0 1-1,-1-1 1,1 1-1,-1-1 1,1 1 0,-1 0-1,1-1 1,-1 1-1,0 0 1,0-1-1,0 1 1,0 0 0,0 1-1,-2 6-6,1 1 0,-1-1 0,-1 0 0,0 0 0,0-1 0,-5 11 0,0-6-1,-1 0 0,0 0 0,0-1 0,-1 0-1,-1-1 1,0 0 0,-15 11 0,-27 29-9,34-36 8,19-15 8,-1 0 1,1 1-1,0-1 0,-1 0 1,1 0-1,-1 0 1,1 0-1,0 0 0,-1 1 1,1-1-1,-1 0 0,1 0 1,0 0-1,-1 0 0,1 0 1,-1 0-1,1 0 0,0 0 1,-1-1-1,1 1 1,-1 0-1,1 0 0,0 0 1,-1 0-1,1 0 0,0-1 1,-1 1-1,1 0 0,0 0 1,-1-1-1,1 1 0,0 0 1,-1 0-1,1-1 0,0 1 1,0 0-1,-1-1 1,1 1-1,0 0 0,0-1 1,0 1-1,0-1 0,-1 1 1,1 0-1,0-1 0,0 1 1,0 0-1,0-1 0,0 1 1,0-1-1,0 0 1,0 0 3,0 0 1,-1 0 0,1-1-1,0 1 1,0 0-1,0 0 1,0-1 0,0 1-1,1 0 1,-1 0 0,0-1-1,1 1 1,-1 0 0,0 0-1,1 0 1,0-1 0,-1 1-1,2-1 1,3-7 1,-5 8-5,1 0-1,0 1 1,-1-1-1,1 1 0,0-1 1,-1 0-1,1 1 1,0 0-1,0-1 1,-1 1-1,1-1 1,0 1-1,0 0 0,0-1 1,0 1-1,0 0 1,-1 0-1,1 0 1,0 0-1,0 0 1,0 0-1,0 0 1,0 0-1,0 0 0,0 0 1,-1 1-1,1-1 1,0 0-1,0 0 1,0 1-1,0-1 1,-1 1-1,1-1 0,0 1 1,1 0-1,35 23-31,-29-18 14,-1-1 14,0-1 0,1 0-1,-1-1 1,1 0 0,0 0 0,0 0-1,0-1 1,0 0 0,0-1-1,0 0 1,1 0 0,-1-1 0,10 0-1,-6-2 0,1 0 0,0 0-1,-1-1 1,1 0 0,-1-2 0,0 1-1,19-11 1,63-42 4,-6 3 0,-78 49 9,0-1 0,-1 0 0,1 0 0,-1-1 0,-1 0 0,1-1 0,-1 0 0,-1 0 0,8-11 0,-66 89 5,17-28-2,-40 70 0,72-109-12,-8 18 0,10-21 0,-1 1 0,1 0 0,0-1 0,-1 1 0,1 0 0,0 0 0,0-1 0,0 1 0,-1 0 0,1 0 0,0-1 0,0 1 0,0 0 0,0 0 0,1-1 0,-1 1 0,0 0 0,0 0 0,0-1 0,0 1 0,1 1 0,22-9 0,-13 3 12,0-1 1,-1 0-1,12-9 0,-13 8 1,-1 1 1,2 0-1,-1 1 1,1 0-1,9-4 1,-17 8-12,0 0 1,-1 0-1,1 0 0,0 0 1,-1 0-1,1 0 1,0 0-1,-1 0 1,1 0-1,0 1 1,-1-1-1,1 0 1,0 0-1,-1 1 1,1-1-1,-1 0 1,1 1-1,-1-1 1,1 1-1,-1-1 1,1 1-1,-1-1 1,1 1-1,-1-1 1,1 1-1,-1-1 1,0 1-1,1 0 1,-1-1-1,0 1 1,0-1-1,1 1 1,-1 0-1,0 0 1,6 27 36,-6-10-23,-1-1-1,0 1 1,-1 0 0,-8 29-1,0-10 3,-18 43 0,6-34-9,-1-2 1,-3 0-1,-1-2 1,-45 54 0,58-79-8,1-1 0,-2 0 0,-24 19 0,33-29-1,-1-1 0,0 0 0,-1-1 0,1 0 0,-1 0 0,0 0 0,0-1 0,0 0 0,0-1 0,0 0 0,-14 2 0,20-4 3,-1 0 0,0 0 0,0 0 1,1 0-1,-1 0 0,0-1 1,0 1-1,1-1 0,-1 0 1,0 0-1,1 0 0,-1 0 0,1 0 1,-1-1-1,1 1 0,0-1 1,-4-2-1,3 1 8,1 0-1,-1 0 1,0-1 0,1 1 0,0-1-1,0 0 1,0 1 0,0-1-1,0 0 1,-1-6 0,1 1 12,0 0 1,0 0 0,1 0-1,1 0 1,-1 0-1,2 0 1,-1 0-1,1 0 1,4-16 0,-3 17-10,2 0 0,-1 0 0,1 0 0,0 0 0,1 1 0,0 0 0,0 0 0,0 0 0,1 0 0,0 1 0,0 0 0,11-8 0,4 0 22,0 0 0,45-21 0,-43 25-28,0 1 0,0 2-1,0 0 1,1 1 0,26-2 0,122-5 20,-74 8-18,-94 4-9,3 1-37,1-1 1,-1 1-1,1 0 1,-1 0-1,0 0 1,1 1-1,12 4 1,-19-5 11,-1 0 1,1 0-1,0 0 0,-1 1 1,1-1-1,-1 0 1,1 0-1,-1 1 0,1-1 1,-1 0-1,1 1 1,-1-1-1,1 0 0,-1 1 1,1-1-1,-1 1 1,1-1-1,-1 1 0,0-1 1,1 1-1,-1-1 1,0 1-1,0-1 0,1 2 1,-1-2 21,0 1-1,0 0 1,-1-1 0,1 1-1,0 0 1,0-1 0,-1 1 0,1-1-1,0 1 1,-1-1 0,1 1 0,0-1-1,-1 1 1,1-1 0,-1 1 0,1-1-1,-1 0 1,0 1 0,-23 12-3889</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51.519"/>
    </inkml:context>
    <inkml:brush xml:id="br0">
      <inkml:brushProperty name="width" value="0.05" units="cm"/>
      <inkml:brushProperty name="height" value="0.05" units="cm"/>
      <inkml:brushProperty name="color" value="#00A0D7"/>
    </inkml:brush>
  </inkml:definitions>
  <inkml:trace contextRef="#ctx0" brushRef="#br0">11 1 10344,'0'0'9381,"-2"10"-9353,-6 32-2488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7:51.916"/>
    </inkml:context>
    <inkml:brush xml:id="br0">
      <inkml:brushProperty name="width" value="0.05" units="cm"/>
      <inkml:brushProperty name="height" value="0.05" units="cm"/>
      <inkml:brushProperty name="color" value="#00A0D7"/>
    </inkml:brush>
  </inkml:definitions>
  <inkml:trace contextRef="#ctx0" brushRef="#br0">0 88 9040,'0'0'1968,"11"-2"-1354,77-16 315,27-5 457,152-12-1,-220 32-1060,220-4 1514,-232 10-1636,44 10 0,-54-9-1873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23.684"/>
    </inkml:context>
    <inkml:brush xml:id="br0">
      <inkml:brushProperty name="width" value="0.05" units="cm"/>
      <inkml:brushProperty name="height" value="0.05" units="cm"/>
      <inkml:brushProperty name="color" value="#00A0D7"/>
    </inkml:brush>
  </inkml:definitions>
  <inkml:trace contextRef="#ctx0" brushRef="#br0">221 192 5016,'0'0'7296,"2"10"-7074,2 35-3,-4-44-194,0 1-1,-1 0 1,1 0-1,0-1 1,-1 1-1,1 0 1,-1-1 0,1 1-1,-1-1 1,0 1-1,0-1 1,0 1 0,0-1-1,0 1 1,0-1-1,0 0 1,0 0-1,0 1 1,-1-1 0,1 0-1,-3 1 1,0 2 95,0-1-62,0-1-1,0 0 1,0 0-1,0 0 1,0 0-1,-1 0 1,1-1-1,0 0 1,-1 0-1,1 0 1,-1 0-1,1-1 1,-1 0-1,1 0 1,-1 0-1,0 0 1,1-1-1,-1 0 1,-7-2-1,4 1 19,0 0 1,1-1-1,0 1 0,-1-2 1,1 1-1,0-1 0,0 0 1,1-1-1,-1 1 0,-9-11 1,14 12-56,-1 0 1,1-1-1,0 0 1,0 1 0,1-1-1,-1 0 1,1 0 0,0 0-1,0 0 1,0 0 0,0 0-1,1-1 1,-1 1-1,1 0 1,0 0 0,1 0-1,-1-1 1,1 1 0,0 0-1,0 0 1,0 0 0,0 0-1,1 0 1,-1 0 0,4-5-1,5-4 4,1 1 1,1-1-1,0 2 0,0 0 0,1 0 0,1 1 1,0 1-1,0 0 0,0 1 0,31-12 1,-27 14-8,-14 4 1,1 0-1,0 1 1,-1 0-1,1 0 1,0 0 0,8-1-1,-10 3-3,-1-1 0,1 1 0,-1-1 0,0 1-1,1 0 1,-1 0 0,0 0 0,1 0 0,-1 0 0,0 0 0,0 1-1,0-1 1,0 1 0,0 0 0,-1-1 0,1 1 0,1 2-1,0 0 23,0 0 0,0 1 0,0-1 0,-1 1-1,1 0 1,-1-1 0,-1 1 0,1 0-1,-1 0 1,2 6 0,4 58 205,-4-31-117,-1-7-18,-1 0 0,-1 0-1,-1 1 1,-10 48-1,2-37 127,-1 0 0,-28 69 0,36-107-193,-15 33 262,16-35-266,0-1 0,0 0 1,-1 0-1,1 0 1,-1 0-1,1 0 0,-1-1 1,1 1-1,-1 0 1,0-1-1,0 1 0,0-1 1,-4 2-1,6-2-23,-1-1 0,0 0 1,1-1-1,-1 1 0,1 0 0,-1 0 0,0 0 1,1 0-1,-1 0 0,1-1 0,-1 1 0,0 0 0,1 0 1,-1-1-1,1 1 0,-1 0 0,1-1 0,-1 1 1,1-1-1,-1 1 0,1 0 0,0-1 0,-1 1 1,1-1-1,0 0 0,-1 1 0,1-1 0,0 1 0,-1-1 1,1 1-1,0-1 0,0 0 0,0 1 0,0-1 1,0 1-1,0-1 0,0 0 0,0 1 0,0-1 0,0-1 1,0-27 177,12-22-44,3 1 0,33-76 0,-27 79-99,2 1 0,2 1 0,2 2-1,1 0 1,64-71 0,-91 112-48,1 0 0,0 0-1,-1 0 1,1 0 0,0 1 0,0-1 0,0 1-1,0 0 1,0-1 0,0 1 0,0 0-1,0 0 1,0 0 0,1 1 0,-1-1 0,0 0-1,1 1 1,-1-1 0,0 1 0,5 0-1,-4 1-3,-1 0-1,0 0 1,0 0-1,0 0 1,0 1-1,0-1 0,0 1 1,0 0-1,0-1 1,0 1-1,-1 0 1,1 0-1,-1 0 0,1 0 1,-1 0-1,0 0 1,0 0-1,0 1 1,2 4-1,2 7-12,-1 1 0,0 0 0,0 0 0,-2 0 0,0 1 0,-1-1 0,-1 24 0,-14 108-70,-16 8-7,30-121 95,0-34 26,5-4 11,7-12 0,1 1-1,-2-2 1,0 1-1,10-23 0,0 1 30,171-261 483,-190 296-556,1-1 0,0 1 0,0-1 0,0 1 0,0 0 0,0 0 0,1 1 0,5-4 0,-9 5 3,1 1 1,-1 0 0,1 0-1,-1-1 1,1 1-1,-1 0 1,1 0 0,-1 0-1,1 0 1,-1 0 0,1 0-1,-1 0 1,1 0-1,-1 0 1,1 0 0,-1 0-1,1 0 1,-1 0-1,1 0 1,-1 1 0,1-1-1,-1 0 1,1 0 0,-1 1-1,1-1 1,-1 0-1,1 1 1,0 0-2,0 1-1,0-1 1,-1 0 0,1 1-1,0-1 1,-1 1-1,1-1 1,-1 1 0,0-1-1,1 1 1,-1 0-1,0-1 1,0 4 0,0 44-83,-6 53-1,-2 22 87,8-103 12,0 1 1,2-1 0,0 1-1,7 28 1,-8-45-4,1-1 0,-1 1 0,1 0 0,0-1 0,0 1 0,0-1-1,1 0 1,-1 0 0,1 0 0,0 0 0,0 0 0,1 0 0,-1-1 0,1 0 0,-1 0 0,1 0 0,0 0-1,1 0 1,-1-1 0,0 0 0,1 0 0,-1 0 0,1 0 0,-1-1 0,7 2 0,-4-2 3,-1-1 1,0 0 0,1 0-1,-1 0 1,1-1 0,-1 1 0,0-2-1,0 1 1,0-1 0,1 0-1,-2 0 1,1 0 0,0-1-1,10-7 1,-3 2 19,0-2-1,-1 0 1,-1 0-1,0-1 1,11-13-1,12-20 73,-31 40-75,-6 5 0,-7 8-17,3 2-14,0-1 1,0 1-1,1 0 1,1 0-1,0 1 0,0 0 1,1 0-1,1 0 1,-3 19-1,5-29 5,1 0-1,0 0 0,0 1 1,0-1-1,0 0 0,0 1 1,1-1-1,-1 0 0,1 0 1,-1 0-1,1 1 1,0-1-1,0 0 0,0 0 1,0 0-1,0 0 0,0 0 1,1 0-1,-1-1 0,1 1 1,-1 0-1,1-1 0,1 3 1,0-3 0,-1 0 0,1 0 0,-1 0 0,1 0 0,-1 0 0,1-1 0,0 1 0,-1-1 0,1 1 0,0-1 0,-1 0 0,1 0 0,0 0 0,0-1 0,-1 1 0,1 0 0,0-1 0,4-2 0,-2 1 6,0 0-1,-1-1 1,1 0 0,-1 0-1,0 0 1,0-1 0,0 1-1,0-1 1,0 0 0,-1 0-1,0 0 1,0-1 0,0 1-1,0-1 1,3-6 0,-6 9-6,0 1 0,0 0 0,0 0 1,0 0-1,0 0 0,0 0 0,0 0 0,-1 0 1,1 0-1,0 0 0,0 0 0,-1 0 1,1 0-1,-1 0 0,1 0 0,-1 0 1,1 0-1,-1 0 0,0 0 0,1 1 0,-3-3 1,2 3 2,1-1 1,-1 0-1,0 0 1,0 0-1,1 0 1,-1 0-1,0 0 1,1 0-1,-1 0 1,1 0-1,-1 0 1,1 0-1,0 0 1,0 0 0,-1 0-1,1-1 1,0 1-1,0 0 1,0 0-1,0 0 1,0 0-1,0-2 1,2 1-3,0 1 0,0 0 0,0 0 1,0 0-1,0 0 0,0 0 0,1 0 1,-1 1-1,0-1 0,0 1 0,0-1 0,1 1 1,2 0-1,1-1 14,26-5-34,0 0 0,-1-2 0,0-2 1,0-1-1,-1-1 0,31-17 0,23-18 81,-83 47-62,0-1 0,0 0 1,0 1-1,0-1 1,1 1-1,-1-1 0,0 1 1,1-1-1,-1 1 0,0 0 1,1 0-1,-1 0 1,0-1-1,1 1 0,-1 1 1,0-1-1,2 0 1,-2 1-1,0-1 0,0 0 1,0 1-1,-1 0 0,1-1 1,0 1-1,-1-1 1,1 1-1,-1 0 0,1-1 1,0 1-1,-1 0 0,0-1 1,1 1-1,-1 0 0,1 0 1,-1 0-1,0 0 1,1 1-1,0 6 11,0-1 0,-1 1 1,1 0-1,-1 0 0,-2 7 0,1 3 3,1-6 6,0-1-1,1 1 1,1-1 0,0 1 0,0-1-1,1 0 1,7 18 0,-8-25-9,0 0 0,0 0 0,0 0 0,1 0 0,-1 0 0,1-1 1,0 1-1,1-1 0,-1 0 0,0 0 0,1 0 0,0 0 0,-1-1 1,1 1-1,0-1 0,0 0 0,1 0 0,-1-1 0,0 1 0,1-1 0,6 1 1,-3-1 4,0 0 0,0-1 0,0 0 1,-1-1-1,1 0 0,0 0 0,0 0 0,0-1 1,-1 0-1,1-1 0,-1 0 0,0 0 1,0 0-1,10-7 0,-8 4-2,-1 0 0,1 0 0,-1-1 0,-1 0-1,1-1 1,-1 0 0,0 0 0,-1 0 0,0-1 0,7-13 0,-9 15-6,9-23 28,-13 29-35,1-1-1,-1 1 1,0 0-1,1 0 1,-1 0-1,0-1 1,0 1-1,0 0 0,0 0 1,0-1-1,-1 1 1,1 0-1,0 0 1,-1-1-1,1 1 1,0 0-1,-1 0 1,1 0-1,-1 0 1,0 0-1,1 0 0,-3-2 1,3 2-1,-1 1 0,0 0 0,1-1 0,-1 1 0,0 0 0,0 0 0,1-1 1,-1 1-1,0 0 0,0 0 0,0 0 0,1 0 0,-1 0 0,0 0 0,0 0 0,0 0 0,1 0 0,-1 0 0,0 1 0,0-1 0,1 0 0,-1 0 1,0 1-1,0-1 0,1 0 0,-1 1 0,0-1 0,1 1 0,-2 0 0,-20 18 12,19-16-10,-6 6 0,0 0 1,1 0-1,0 1 0,1 0 1,0 1-1,-6 12 1,11-19-5,0-1 1,1 0 0,-1 0 0,1 1 0,0-1 0,0 0-1,0 1 1,0-1 0,1 1 0,-1 0 0,1-1 0,0 1 0,0-1-1,1 1 1,-1-1 0,1 1 0,-1-1 0,1 1 0,0-1-1,0 1 1,1-1 0,-1 0 0,1 1 0,0-1 0,0 0-1,3 4 1,3 0 8,-1 0 0,1-1 0,1-1-1,-1 1 1,1-2 0,0 1 0,0-1-1,0 0 1,1-1 0,-1 0 0,1 0-1,0-1 1,0-1 0,-1 1 0,21-1-1,2-1 25,0-2 0,0-1 0,53-12 0,-65 10-239,19-3 418,-17 2-3287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4.244"/>
    </inkml:context>
    <inkml:brush xml:id="br0">
      <inkml:brushProperty name="width" value="0.05" units="cm"/>
      <inkml:brushProperty name="height" value="0.05" units="cm"/>
    </inkml:brush>
  </inkml:definitions>
  <inkml:trace contextRef="#ctx0" brushRef="#br0">151 314 5224,'0'0'2792,"-11"5"-2002,-5 2-513,6-3-49,0 1 0,1-1 0,-10 8-1,17-10-73,0 0 0,0 0 0,0 0 0,0 0 0,0 1 0,1-1 0,0 1 0,-1-1 0,1 1 0,0-1 0,0 1 0,0 0 0,-1 5 0,2-8-129,1 1-1,-1-1 1,0 0-1,0 1 1,0-1-1,0 0 0,0 1 1,0-1-1,0 0 1,0 0-1,1 1 1,-1-1-1,0 0 0,0 1 1,0-1-1,1 0 1,-1 0-1,0 0 1,0 1-1,1-1 1,-1 0-1,0 0 0,0 0 1,1 0-1,-1 1 1,0-1-1,1 0 1,-1 0-1,0 0 1,1 0-1,-1 0 0,0 0 1,0 0-1,1 0 1,-1 0-1,0 0 1,1 0-1,-1 0 1,0 0-1,1 0 0,-1 0 1,0 0-1,1 0 1,-1-1-1,1 1 1,14-7 478,-3-4-194,0 0 0,-1-1 0,0 0 0,-1 0 0,-1-1 0,0-1 0,-1 0 0,12-26 0,-18 40 594,-2 8-597,-3 14-101,-52 196 827,1-11-435,2 139 535,45-295-843,1-30-7,3-17-36,0-16-20,1-55 30,3 0 0,11-74 0,-6 83-102,0-2-6,3 1-1,3 0 1,2 0 0,3 2-1,47-111 1,-62 164-143,78-155 246,-69 141-212,0 0 0,2 0 0,0 1 0,1 1 0,1 0 0,20-16 0,-32 29-32,0 1 1,-1 0-1,1 0 0,0 0 0,0 1 1,1-1-1,-1 1 0,0-1 1,0 1-1,1 0 0,-1 1 0,1-1 1,-1 0-1,1 1 0,5 0 1,-6 0-5,-1 1 1,0-1 0,0 1 0,0 0 0,0 0 0,0 0 0,0 0 0,0 0 0,0 1 0,0-1 0,-1 1 0,1-1 0,0 1-1,-1-1 1,1 1 0,-1 0 0,0 0 0,0 0 0,1 0 0,-1 0 0,0 0 0,-1 0 0,1 0 0,0 0 0,0 5 0,5 12 6,-1 0 0,-1 1 0,-1 0 0,-1-1 0,-1 1 0,-1 0 0,0 0 0,-1 0 0,-1 0 0,-2 0 0,1 0 0,-2-1 0,-1 0 0,0 0 0,-2 0 0,-11 23 0,-1-8 20,-23 32 0,34-54-4,0 0 0,-1-1 0,-1 0 0,0-1 0,-22 17 0,20-22 124,24-13-33,79-38-29,-48 25-41,73-47-1,-81 41-35,-2-2 1,0-1-1,-2-2 0,-2 0 0,-1-2 0,-1-1 0,23-44 1,-46 76-10,3-7 24,0 0-1,-1 0 0,0 0 0,0-1 0,5-19 0,-10 30-12,0-1 0,0 0 0,0 1 0,0-1 1,0 0-1,1 1 0,-1-1 0,0 1 0,0-1 0,0 0 0,1 1 1,-1-1-1,0 1 0,1-1 0,-1 1 0,1-1 0,-1 1 0,0-1 1,1 1-1,-1-1 0,1 1 0,-1 0 0,1-1 0,-1 1 0,1 0 1,0-1-1,-1 1 0,1 0 0,-1 0 0,1-1 0,0 1 1,-1 0-1,1 0 0,0 0 0,-1 0 0,1 0 0,-1 0 0,1 0 1,0 0-1,0 0 0,1 0-40,7-1 32,0 0 0,0 1 0,0 1 0,0-1 0,0 1 0,0 1 1,0 0-1,-1 0 0,1 1 0,14 6 0,-21-8-8,1 1 1,-1-1-1,0 1 1,0 0-1,0 0 1,0 0-1,0 0 1,-1 0-1,1 0 1,0 0-1,-1 1 1,0-1-1,0 0 0,1 1 1,0 3-1,9 44-24,-8-31 20,10 48-13,14 61 2,-23-113 23,0-1 0,1 1 0,1-1 0,1-1 0,9 17 0,-14-28-1,0 1-1,0 0 0,1-1 0,-1 0 1,1 1-1,0-1 0,-1 0 1,1 0-1,0-1 0,0 1 1,1 0-1,-1-1 0,0 0 1,0 0-1,1 0 0,-1 0 1,0-1-1,1 1 0,-1-1 1,1 0-1,-1 0 0,1 0 1,-1 0-1,5-1 0,2-1 17,0 0-1,-1-1 0,1 0 1,0 0-1,-1-1 0,18-10 1,-16 7-5,-1-1 0,0 0 0,-1-1 1,1 0-1,-2 0 0,1-1 0,-1 0 0,-1 0 1,10-17-1,-6 7 16,-1-1 1,-1 0 0,-1 0 0,9-34 0,-17 54-31,5-17 27,-1 0-1,1-22 0,-5 36-13,1 0 0,-1 0 0,0-1-1,-1 1 1,1 0 0,-1 0 0,1 0-1,-1 0 1,0 0 0,0 1-1,-1-1 1,1 0 0,-1 0 0,0 1-1,0-1 1,-5-5 0,6 8-11,0 0 1,0 0 0,0 0-1,0 1 1,0-1 0,-1 0-1,1 1 1,0-1 0,0 1-1,-1-1 1,1 1 0,0 0-1,-1 0 1,1-1-1,0 1 1,-1 0 0,1 0-1,0 0 1,-1 0 0,1 1-1,0-1 1,-1 0 0,1 0-1,0 1 1,-1-1 0,1 1-1,0-1 1,0 1-1,0 0 1,0-1 0,-1 1-1,0 1 1,-4 2 11,1 1-1,0 0 1,-1 0 0,-5 8-1,5-6-12,1 1 0,-1 0 0,2 1 0,-1-1 0,1 1 0,0 0 0,1 0 0,0 0 0,1 0 0,0 1 0,0-1 0,1 1 0,0-1 0,1 1 0,0-1 0,0 1 0,1-1 0,0 1 0,1-1 0,0 1 0,1-1 0,0 0 0,0 0 0,1 0 0,0 0 0,0-1 0,1 1 0,0-1 0,1 0 0,-1-1 0,2 1 0,-1-1 0,1-1 0,0 1 0,0-1 0,17 10 0,-17-12-2,0 0 0,0-1 0,0 0 0,0 0 0,1-1 0,-1 0 0,1 0 0,0 0 0,-1-1 0,1-1 0,0 1 0,0-1 0,-1-1 0,1 1 0,0-1 0,0-1 0,-1 1 0,1-1 0,-1-1 0,1 1 0,-1-1 0,0 0 1,0-1-1,0 0 0,-1 0 0,1-1 0,-1 1 0,0-1 0,7-8 0,1-1 11,-1 0-1,-1-1 1,0-1 0,15-26-1,30-71 78,-28 53 23,-2 14 134,-27 46-243,0 0-1,0-1 1,0 1-1,0 0 1,0 0-1,1 0 1,-1 0-1,0 0 1,0 0-1,0-1 1,0 1-1,0 0 1,0 0-1,0 0 1,0 0-1,1 0 1,-1 0-1,0 0 1,0 0-1,0 0 1,0 0-1,0 0 1,1 0-1,-1-1 1,0 1-1,0 0 1,0 0-1,0 0 1,0 0-1,1 0 1,-1 0-1,0 1 1,0-1-1,0 0 1,0 0-1,0 0 1,1 0-1,-1 0 1,0 0-1,0 0 1,0 0-1,0 0 0,0 0 1,0 0-1,1 0 1,-1 0-1,0 1 1,0-1-1,0 0 1,0 0-1,0 0 1,0 0-1,0 0 1,0 0-1,0 1 1,0-1-1,0 0 1,1 0-1,-1 0 1,0 0-1,0 0 1,0 1-1,0-1 1,4 11 20,-3-10-17,5 18 20,-1 0 0,0 1 0,-2 0 0,0-1 0,0 38 0,-12 100 89,8-150-103,0 1 1,0 0-1,-1-1 0,0 1 1,-1-1-1,-3 9 0,6-14-6,-1-1 0,0 1 0,0 0 0,0-1-1,0 1 1,-1 0 0,1-1 0,0 1 0,-1-1 0,1 0 0,-1 1-1,1-1 1,-1 0 0,1 0 0,-1 0 0,0 0 0,0 0-1,0-1 1,1 1 0,-1 0 0,0-1 0,0 1 0,0-1 0,0 0-1,0 0 1,0 0 0,0 0 0,-3 0 0,-2-1 15,0-1 0,0 0 0,0 0 0,-7-4 0,-13-4 65,8 7 1,28 9-54,33 10-23,-25-11-14,1-2 0,-1 0 0,1-1 0,0 0 0,0-2-1,0 0 1,0-1 0,27-5 0,-32 3 8,1 0 0,-1-1 0,1-1 0,-1 0 0,-1-1 0,1 0 0,-1-1 0,0-1 0,-1 0 0,0 0 0,17-16 0,-14 8 15,0 0-1,-1 0 0,-1-1 1,14-27-1,33-78 101,-32 61-57,-25 56-48,0 0 1,1 1 0,0-1-1,-1 1 1,2 0 0,-1 0-1,6-6 1,-8 10-13,-1-1 0,0 1 0,0 0 0,0 0 0,1 0 0,-1-1 0,0 1 0,0 0 0,1 0 0,-1 0 0,0 0 0,0 0 0,1 0 0,-1 0 0,0 0-1,0 0 1,1-1 0,-1 1 0,0 0 0,0 0 0,1 0 0,-1 1 0,0-1 0,1 0 0,-1 0 0,0 0 0,0 0 0,1 0 0,-1 0 0,0 0 0,0 0 0,1 0 0,-1 1 0,0-1 0,6 11 12,0 18-7,-6-27-4,5 46 26,-2 1-1,-4 59 1,0-87-12,-2-1 0,0 1 0,-1-1 0,-1 1 0,-1-1 1,0-1-1,-19 36 0,24-51-1,-1-1 1,1 0-1,-1 0 0,0 0 1,0-1-1,-1 1 0,1 0 1,0-1-1,-1 1 1,0-1-1,1 0 0,-1 0 1,0 0-1,0 0 0,0-1 1,0 1-1,-1-1 1,1 0-1,0 1 0,-1-2 1,1 1-1,0 0 0,-1-1 1,1 1-1,-1-1 1,1 0-1,-1 0 0,1-1 1,-8 0-1,8 1 1,3 0-15,0 0 0,-1 0 0,1 0 0,-1 0 1,1 0-1,-1 0 0,1 0 0,0 0 0,-1 0 1,1 0-1,-1 0 0,1 0 0,-1 0 0,1 0 0,-1 0 1,1 0-1,0-1 0,-1 1 0,1 0 0,-1 0 1,1 0-1,0-1 0,-1 1 0,1 0 0,0-1 1,-1 1-1,1 0 0,0-1 0,0 1 0,-1 0 1,1-1-1,0 1 0,-1-1 0,3 0 3,-1 0 0,1 0 0,0 0 0,-1 0 0,1 0 0,0 0 0,0 1 0,-1-1 0,1 1 0,0-1 0,0 1 0,0 0 0,3 0 0,-1-1-4,105-29-29,-86 23 41,0-1 0,0-2 0,-1 0 0,-1-1 0,30-21 0,-17 8 11,-1-2 1,38-40-1,-62 56-13,-1 0-1,-1-1 1,0 1-1,0-2 1,-1 1-1,6-17 1,-7 15-1,2 0 0,0 0 0,0 0 0,11-14 0,-19 42 0,-4 9-3,-4 18-27,-7 82 0,15-106 16,0 1-1,2 0 1,0 0 0,2-1 0,0 1 0,10 35-1,-12-52 10,-1-1-1,1 1 1,0 0-1,-1-1 1,1 1-1,0 0 1,0-1-1,0 1 1,0-1-1,0 1 1,0-1-1,0 0 1,1 0-1,-1 1 1,1-1-1,-1 0 1,1 0-1,-1 0 0,1 0 1,1 0-1,-1 0 1,0-1 0,0 0 0,0 0 0,0 0-1,-1 0 1,1 0 0,0 0 0,0-1 0,0 1 0,-1 0-1,1-1 1,0 0 0,-1 1 0,1-1 0,0 0-1,2-1 1,2-3 8,0 1-1,0-2 1,0 1-1,0 0 0,-1-1 1,0 0-1,8-11 1,9-20 51,-1 0 0,-1-1 1,23-69-1,-39 95-46,-3 7-7,1 0 1,-1 0 0,1 0 0,0 0-1,1 0 1,-1 0 0,1 0 0,4-5-1,-9 48 33,0-11-26,0-1 0,3 1 0,0-1-1,1 1 1,2-1 0,0 1 0,12 35 0,-15-60-16,-1-1 0,0 1 1,1-1-1,-1 1 0,1-1 0,0 1 1,-1-1-1,1 1 0,0-1 0,0 1 1,0-1-1,0 0 0,0 0 0,0 1 1,0-1-1,1 0 0,-1 0 0,0 0 1,1 0-1,-1-1 0,0 1 0,1 0 1,-1 0-1,1-1 0,-1 1 0,4 0 1,-2-1 1,0-1 1,0 1 0,-1-1-1,1 0 1,0 0 0,0 0 0,-1 0-1,1 0 1,-1-1 0,1 1-1,-1-1 1,0 0 0,1 1-1,2-5 1,18-15 12,-2-2 1,33-44-1,-30 36-5,31-32 0,-46 54-19,-5 3 18,1 1 0,1 0 0,-1 0 0,1 1 0,-1-1 0,10-4 0,-14 9-8,0-1 0,1 1 1,-1 0-1,0-1 0,0 1 1,0 0-1,1 0 0,-1 0 1,0-1-1,0 1 0,1 1 1,-1-1-1,0 0 0,0 0 1,0 0-1,1 1 0,0 0 1,0 0-3,0 0 0,0 0 0,-1 0 0,1 1 0,-1-1 0,1 0 0,-1 1 1,0 0-1,1-1 0,-1 1 0,0 0 0,0-1 0,1 5 0,10 19-25,-1 0 18,1 0-1,2-1 1,19 28-1,-28-46 7,0 0-1,0 0 1,1 0-1,-1-1 1,1 0 0,0 0-1,1-1 1,-1 1-1,1-1 1,0-1 0,0 1-1,0-1 1,0-1 0,0 1-1,1-1 1,10 2-1,-12-4 3,0 0 0,0 0 0,0 0-1,0-1 1,0 0 0,0 0 0,0-1-1,0 1 1,-1-1 0,1 0-1,-1-1 1,1 0 0,-1 1 0,0-2-1,0 1 1,5-5 0,3-3 10,-1 0 1,0-1-1,-1 0 0,16-22 1,-20 22-8,1-1 1,-1 0-1,-1 0 0,-1-1 1,0 0-1,0 0 1,-1 0-1,-1 0 0,-1 0 1,0-1-1,-1 0 1,0-19-1,-1 33-4,0 1 0,0 0 0,0-1 1,0 1-1,0 0 0,0-1 0,0 1 0,0 0 0,0-1 0,0 1 1,0 0-1,0-1 0,0 1 0,0 0 0,0-1 0,-1 1 0,1 0 1,0-1-1,0 1 0,0 0 0,0 0 0,-1-1 0,1 1 0,0 0 1,0 0-1,-1-1 0,1 1 0,0 0 0,-1 0 0,1 0 0,0-1 1,0 1-1,-1 0 0,1 0 0,0 0 0,-1 0 0,1 0 0,0 0 1,-1 0-1,1 0 0,-1 0 0,-14 9 14,-14 23 19,29-31-33,-5 5 1,0 1 0,0 1 0,1-1-1,0 1 1,0-1 0,1 1 0,0 0-1,0 1 1,1-1 0,0 0 0,0 1-1,1-1 1,0 15 0,1-16 0,1 0 0,0 0 0,0 0 0,0 0 0,1-1 0,0 1 0,1-1 0,-1 1 0,1-1 0,0 0 0,1 0 0,0 0 0,0 0 1,0-1-1,0 0 0,1 1 0,8 5 0,-1-1 16,1 0 1,1-1-1,-1-1 1,2 0 0,-1-1-1,1-1 1,0 0-1,0-1 1,1 0-1,-1-1 1,1-1-1,0-1 1,0 0 0,0-1-1,0-1 1,0 0-1,0-1 1,0-1-1,0-1 1,0 0 0,0-1-1,29-11 1,-25 7 78,36-21 1,-48 25-750,-1-1 0,0 0 1,0-1-1,0 1 0,0-1 1,9-13-1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27.505"/>
    </inkml:context>
    <inkml:brush xml:id="br0">
      <inkml:brushProperty name="width" value="0.05" units="cm"/>
      <inkml:brushProperty name="height" value="0.05" units="cm"/>
      <inkml:brushProperty name="color" value="#00A0D7"/>
    </inkml:brush>
  </inkml:definitions>
  <inkml:trace contextRef="#ctx0" brushRef="#br0">0 875 6824,'0'0'3854,"5"-11"-3340,2-5-384,71-148 1714,0 1-567,-53 105-523,42-72 1,-53 110-75,32-38 1,-44 57-623,-1-1 1,0 1-1,1 0 1,-1 0 0,0-1-1,1 1 1,0 0-1,-1 0 1,1 0-1,0 1 1,-1-1-1,1 0 1,2 0-1,-3 1-37,-1 0-1,1 0 0,0 0 1,0 0-1,0 0 0,-1 0 1,1 0-1,0 1 0,-1-1 1,1 0-1,0 0 1,0 1-1,-1-1 0,1 0 1,0 1-1,-1-1 0,1 1 1,-1-1-1,1 1 0,0-1 1,-1 1-1,1-1 0,-1 1 1,0 0-1,1-1 0,-1 1 1,1 0-1,-1-1 0,0 1 1,0 0-1,1 1 0,3 14 64,0 0 0,-1 1 0,-1 0 0,0 0 0,-1 0 0,-3 24 0,2-13-6,0-14-34,1 7 60,-2 0 1,0 0 0,-1 0 0,-7 27 0,7-13 245,21-51-46,97-131 56,-90 110-283,-18 24-20,1 0-1,1 0 1,0 1 0,23-21-1,-32 32-47,-1 1-1,1-1 1,-1 0-1,1 1 0,0-1 1,0 1-1,-1 0 1,1-1-1,0 1 0,0-1 1,-1 1-1,1 0 1,0 0-1,0-1 0,0 1 1,-1 0-1,1 0 1,0 0-1,0 0 0,0 0 1,0 0-1,-1 0 1,1 0-1,0 1 0,0-1 1,1 1-1,-1 0-1,0-1 0,0 1 0,0 1 0,0-1 0,0 0-1,0 0 1,0 0 0,0 0 0,-1 1 0,1-1 0,0 0 0,-1 1 0,1-1 0,0 2-1,1 7 14,0 0-1,-1 1 1,1 13-1,-2-22-12,0 34 102,-2 0 0,-12 69 0,13-103-99,1-2-5,0 0-1,0 0 0,0 1 1,0-1-1,0 0 1,0 0-1,0 0 0,0 0 1,0 0-1,0 0 0,0 0 1,0 0-1,0 0 0,0 0 1,0 0-1,0 0 1,0 0-1,0 1 0,0-1 1,0 0-1,0 0 0,0 0 1,0 0-1,0 0 1,0 0-1,0 0 0,0 0 1,0 0-1,0 0 0,0 0 1,0 0-1,0 0 0,0 0 1,0 0-1,1 0 1,-1 1-1,0-1 0,0 0 1,0 0-1,0 0 0,0 0 1,0 0-1,0 0 1,0 0-1,0 0 0,0 0 1,0 0-1,0 0 0,0 0 1,0 0-1,1 0 1,-1 0-1,0 0 0,0 0 1,0 0-1,0 0 0,0 0 1,0 0-1,0 0 0,0 0 1,0 0-1,0 0 1,0 0-1,0 0 0,7-6 94,8-10-6,27-47 103,-26 36-51,41-50-1,-39 62-48,-18 15-92,1-1-1,-1 1 0,1 0 1,-1 0-1,0 0 0,1 0 1,-1-1-1,0 1 0,1 0 1,-1 0-1,1 0 0,-1 0 1,0 0-1,1 0 0,-1 0 1,1 0-1,-1 0 0,0 0 1,1 0-1,-1 1 0,0-1 1,1 0-1,-1 0 0,1 0 1,-1 0-1,0 1 0,1-1 1,-1 0-1,0 0 0,0 1 0,1-1 1,-1 0-1,0 0 0,1 1 1,-1-1-1,0 0 0,0 1 1,0-1-1,1 0 0,-1 1 1,0-1-1,0 1 0,0-1 1,0 0-1,0 1 0,0-1 1,0 0-1,0 1 0,0-1 1,0 1-1,0-1 0,0 0 1,0 1-1,0-1 0,0 1 1,1 34 33,-7 69 1,-1 1-100,7-104 64,0 1-1,0-1 0,0 0 1,0 1-1,0-1 0,0 1 1,1-1-1,-1 1 1,1-1-1,-1 0 0,1 1 1,-1-1-1,1 0 0,-1 1 1,1-1-1,0 0 1,0 0-1,0 0 0,0 0 1,0 1-1,0-1 0,0-1 1,0 1-1,0 0 0,1 0 1,-1 0-1,0-1 1,0 1-1,1 0 0,-1-1 1,0 1-1,1-1 0,-1 0 1,1 1-1,-1-1 0,1 0 1,-1 0-1,0 0 1,1 0-1,-1 0 0,1 0 1,-1 0-1,3-1 0,6-1 23,0 0-1,0-1 1,0 0-1,16-8 0,35-18 86,73-50 0,-122 72-84,-2 0 15,-4 5-10,0-2 0,-1 1 0,0-1 0,0 0-1,7-7 1,-48 71 143,32-54-170,-20 34 24,22-38-29,1 0 0,0 0 1,0 1-1,0-1 0,0 0 0,1 1 1,-1-1-1,1 1 0,-1-1 1,1 1-1,0 0 0,0-1 0,0 1 1,0-1-1,1 3 0,0-3 0,0 0 0,1 0-1,-1-1 1,0 1 0,1 0 0,-1-1-1,1 1 1,0-1 0,-1 0-1,1 0 1,0 0 0,0 1-1,0-2 1,0 1 0,0 0 0,4 1-1,34 8-44,-37-10 54,0 1 0,0-1 0,1 0-1,-1 0 1,0 0 0,0-1 0,1 1 0,-1-1-1,0 0 1,0 0 0,0 0 0,0 0-1,0 0 1,0-1 0,0 0 0,0 1 0,-1-1-1,1 0 1,0 0 0,-1 0 0,0-1-1,0 1 1,1-1 0,-1 1 0,2-5 0,-2 5-1,-1 0 1,0-1-1,0 1 1,0-1 0,0 0-1,0 1 1,0-1-1,0 0 1,-1 1 0,1-1-1,-1 0 1,0 1 0,0-1-1,0 0 1,0 0-1,-1 1 1,1-1 0,-1 0-1,1 0 1,-1 1-1,0-1 1,0 1 0,0-1-1,-1 1 1,1-1-1,0 1 1,-1 0 0,0-1-1,-3-3 1,3 4-1,0-1 1,-1 1-1,1-1 1,-1 1-1,0 0 1,0 0-1,0 0 1,0 0-1,0 1 1,0-1-1,0 1 1,0 0-1,0 0 1,-1 0-1,1 0 1,-1 0-1,-3 1 1,0-1 8,-14-1-20,20 1 5,1 1 0,0 0 0,0 0 0,-1 0 0,1 0 0,0 0-1,0 0 1,0 0 0,-1 0 0,1 0 0,0 0 0,0 0 0,-1 0 0,1 0 0,0 0 0,0 0 0,-1 0 0,1 0 0,0 0 0,0 1 0,0-1 0,-1 0-1,1 0 1,0 0 0,0 0 0,0 0 0,-1 1 0,1-1 0,0 0 0,0 0 0,0 0 0,0 0 0,0 1 0,-1-1 0,1 0 0,0 0 0,0 0 0,0 1-1,0-1 1,0 0 0,0 0 0,0 1 0,0-1 0,0 0 0,0 0 0,0 1 0,0-1 0,0 0 0,0 0 0,0 1 0,0-1 0,0 0 0,0 0 0,0 0-1,0 1 1,0-1 0,0 0 0,1 0 0,-1 0 0,0 1 0,0-1 0,0 0 0,3 1-2,0 0 0,-1 0 0,1-1 1,0 1-1,-1-1 0,1 0 0,0 0 0,0 0 0,0 0 0,-1 0 1,5-1-1,-1 0 0,59-5-2,0-3 1,122-33-1,-32 6 88,-141 35-69,-10 5-25,-15 14-28,4-8 42,-40 54-33,-14 21-10,56-75 29,0-1 0,0 1 0,1 1 1,-4 12-1,7-18 1,0 0 1,0 0 0,0 0 0,0 0 0,1 0-1,0 0 1,0 0 0,0 0 0,1 0-1,-1 0 1,3 8 0,-2-12 8,-1 0 1,1 0-1,0 0 1,-1 0-1,1 0 1,0 0-1,0 0 1,0 0-1,0 0 1,0 0-1,0-1 0,0 1 1,0 0-1,0-1 1,0 1-1,0 0 1,0-1-1,0 0 1,0 1-1,1-1 1,-1 0-1,0 1 0,0-1 1,1 0-1,-1 0 1,0 0-1,0 0 1,0 0-1,1 0 1,-1-1-1,0 1 1,0 0-1,1-1 0,-1 1 1,1-1-1,6-2 17,1 0 0,-2 0 0,15-9 0,-4 0 1,0-1-1,-1 0 1,-1-1-1,0-1 1,-1-1-1,-1 0 1,0-1-1,-1 0 1,-1-1 0,18-37-1,-10 13 25,-1-2 0,-2 0-1,20-90 1,-31 108-30,2-6 4,-1-1 1,-2 1 0,2-66 0,-7 94-16,0-1 1,-1 1 0,0-1 0,0 1 0,0 0-1,0-1 1,-4-5 0,5 9-2,0 1 1,-1-1-1,1 1 0,0-1 1,-1 1-1,1-1 1,0 1-1,-1-1 0,1 1 1,-1 0-1,1-1 0,-1 1 1,1 0-1,-1-1 1,1 1-1,-1 0 0,1-1 1,-1 1-1,1 0 0,-1 0 1,1 0-1,-1 0 1,0 0-1,0-1 0,0 2-1,0-1 0,0 1 0,0-1 0,0 1 0,0-1-1,0 1 1,0 0 0,0-1 0,0 1 0,0 0 0,0 0-1,0 0 1,0-1 0,1 1 0,-1 0 0,0 0 0,0 1 0,-17 25-28,2 1 0,0 0 1,2 0-1,1 2 1,-12 43-1,13-28-9,2 0 0,1 1 0,-1 54 0,9-91 29,1 0 1,1 0-1,0-1 0,0 1 0,0 0 0,1-1 0,0 1 1,1-1-1,0 0 0,0 1 0,1-1 0,7 11 1,-8-15 12,0 1 1,0-1-1,1 1 1,0-1-1,0 0 1,0-1-1,0 1 1,1 0-1,-1-1 1,1 0 0,0 0-1,0-1 1,0 0-1,0 1 1,0-1-1,1-1 1,-1 1-1,1-1 1,-1 0-1,8 0 1,-2-1 8,1 0 0,-1-2 0,1 1 0,-1-1 1,0-1-1,0 0 0,0 0 0,17-9 0,-4 0 29,0-1-1,34-25 1,-53 34-32,1-1 1,-1 1 0,0-1 0,-1 0-1,1 0 1,-1-1 0,0 1 0,0-1-1,-1 0 1,0 0 0,0 0 0,0 0-1,-1-1 1,0 1 0,2-9 0,-4 14-9,0 1 0,0 0 1,0 0-1,0-1 0,1 1 1,-1 0-1,0-1 0,0 1 1,0 0-1,0-1 0,-1 1 1,1 0-1,0-1 0,0 1 1,0 0-1,0-1 1,0 1-1,0 0 0,0 0 1,-1-1-1,1 1 0,0 0 1,0-1-1,0 1 0,0 0 1,-1 0-1,1 0 0,0-1 1,0 1-1,-1 0 0,1 0 1,0 0-1,-1-1 0,1 1 1,0 0-1,0 0 1,-1 0-1,1 0 0,0 0 1,-1 0-1,1 0 0,0 0 1,-1 0-1,1 0 0,0 0 1,-1 0-1,1 0 0,0 0 1,-1 0-1,1 0 0,0 0 1,-1 0-1,1 0 0,0 0 1,0 1-1,-1-1 1,1 0-1,0 0 0,-1 1 1,-16 11-11,10-4-6,2 1 1,-1 0 0,1 1 0,1-1-1,-1 1 1,2 0 0,-1 0-1,1 0 1,-2 15 0,5-21 8,0 0 1,0 0-1,1 0 1,-1 0-1,1 0 1,0 0-1,0 0 1,0 0-1,1 0 1,-1 0-1,1-1 1,0 1-1,0-1 0,0 1 1,1-1-1,-1 0 1,1 0-1,0 0 1,-1 0-1,2 0 1,-1-1-1,0 1 1,0-1-1,1 0 1,-1 0-1,6 2 1,-3-1 2,0-1-1,0 0 1,0 0 0,0-1 0,0 0 0,0 0 0,1 0 0,-1-1 0,0 1 0,0-2 0,1 1 0,-1-1 0,0 0 0,0 0 0,0-1 0,0 1 0,6-4 0,10-5 19,-1-1-1,0-1 1,27-21-1,-36 24 12,-1 0-1,-1-1 0,1-1 1,-2 1-1,1-2 1,-2 1-1,9-15 0,-16 25-27,0-1 1,0 1-1,-1 0 0,1-1 0,-1 1 0,1-1 0,-1 1 1,1-1-1,-1 1 0,0-1 0,0 1 0,0-1 0,0 1 1,0-1-1,0 1 0,0-1 0,0 1 0,-1-1 0,1 1 1,-1-1-1,1 1 0,-1-1 0,-1-2 0,-2-3 46,4 7-19,2 12-51,2 3-15,0 1 0,1-1 0,15 30 0,-17-40 46,0 1 1,1-1 0,0 0-1,0 0 1,1 0 0,-1 0-1,1-1 1,0 0 0,0 0-1,1 0 1,-1 0 0,1-1-1,0 0 1,0 0 0,0-1-1,0 0 1,7 2 0,-5-4 23,-1-1 0,1 1 1,-1-1-1,1-1 1,-1 0-1,0 0 1,0 0-1,0-1 1,0 0-1,10-6 1,9-7 106,30-23 0,-45 31-89,-6 4-28,2-1 20,1-1 0,-1 1 0,1 0 0,0 1 0,13-5 0,-20 8-36,1 1-1,-1-1 1,1 1-1,-1 0 0,1 0 1,-1-1-1,1 1 1,-1 0-1,1 0 1,0 0-1,-1 1 0,1-1 1,-1 0-1,1 1 1,-1-1-1,1 1 0,-1-1 1,0 1-1,1 0 1,-1-1-1,1 1 1,-1 0-1,0 0 0,0 0 1,0 0-1,0 0 1,1 0-1,-1 0 1,0 1-1,-1-1 0,1 0 1,0 1-1,0-1 1,-1 0-1,1 1 1,0-1-1,-1 1 0,0-1 1,1 3-1,4 18 10,-4-18-12,0 1 1,-1-1 0,1 0-1,1 0 1,-1 0-1,1 0 1,-1 0-1,1-1 1,4 7-1,-5-10 2,0 1-1,0-1 0,0 1 1,0-1-1,0 0 0,0 1 1,0-1-1,0 0 1,0 1-1,0-1 0,0 0 1,0 0-1,0 0 1,0 0-1,1 0 0,-1 0 1,0-1-1,0 1 0,0 0 1,0-1-1,0 1 1,0 0-1,0-1 0,0 1 1,0-1-1,0 1 0,0-1 1,1-1-1,26-19 44,-28 20-43,97-87 222,-97 87-223,1 1 1,0-1 0,0 0-1,0 0 1,0 0-1,0 1 1,0-1-1,0 0 1,1 1-1,-1-1 1,0 1-1,0 0 1,0-1 0,1 1-1,-1 0 1,0 0-1,0 0 1,1-1-1,-1 1 1,0 0-1,0 1 1,1-1-1,-1 0 1,0 0 0,0 1-1,0-1 1,1 0-1,-1 1 1,0-1-1,0 1 1,0 0-1,0-1 1,0 1-1,0 0 1,0 0 0,0-1-1,0 1 1,1 1-1,3 5 13,-1-1 0,0 1 0,0 0 0,0 0 0,3 10 0,8 16 53,-12-29-54,1 0-1,-1 0 0,1 0 1,-1 0-1,1-1 1,1 1-1,-1-1 1,0 0-1,1 0 0,-1-1 1,1 1-1,0-1 1,0 0-1,0 0 0,0-1 1,0 1-1,11 0 1,2-1 29,0 0 0,0-2 0,35-4 0,-37 3-61,4-2-59,-2 0 0,20-6 0,-12 0-3305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29.060"/>
    </inkml:context>
    <inkml:brush xml:id="br0">
      <inkml:brushProperty name="width" value="0.05" units="cm"/>
      <inkml:brushProperty name="height" value="0.05" units="cm"/>
      <inkml:brushProperty name="color" value="#00A0D7"/>
    </inkml:brush>
  </inkml:definitions>
  <inkml:trace contextRef="#ctx0" brushRef="#br0">1 302 6824,'0'0'5453,"12"-2"-5154,13-3-44,-1-1-1,0-1 1,0-1 0,41-21 0,-49 20-56,-2-1 0,1 0-1,-1-2 1,-1 1 0,22-26-1,-31 32-117,1 0 0,-2 0 0,1 0-1,0-1 1,-1 1 0,0-1-1,-1 0 1,1 0 0,-1 0 0,0 0-1,0 0 1,-1 0 0,0 0 0,0-1-1,-1 1 1,1-1 0,-1 1-1,-1 0 1,-1-10 0,2 15-57,0-1 0,0 1 0,-1-1 1,1 1-1,-1 0 0,1-1 0,-1 1 0,0 0 1,1-1-1,-1 1 0,0 0 0,0 0 1,0 0-1,0 0 0,0-1 0,0 2 0,0-1 1,0 0-1,0 0 0,-1 0 0,1 0 0,0 1 1,-1-1-1,-1 0 0,1 0-3,-1 1-1,1 0 1,-1 0-1,1 0 1,-1 1-1,1-1 1,-1 0-1,1 1 1,0 0-1,-1 0 1,1-1-1,0 1 1,-3 2-1,-5 2 11,1 1 1,1 0-1,-1 0 0,1 1 1,-12 13-1,12-11-16,0 0 0,0 0 1,1 1-1,0 1 0,1-1 0,1 1 0,-1 0 1,2 0-1,-1 1 0,2-1 0,-1 1 1,2 0-1,-3 22 0,5-31-10,0-1 0,1 0 1,-1 1-1,0-1 0,1 0 0,0 1 0,0-1 0,0 0 1,0 0-1,0 0 0,0 0 0,0 0 0,0 0 0,1 0 1,-1 0-1,1 0 0,0 0 0,0-1 0,-1 1 1,1-1-1,0 1 0,0-1 0,0 0 0,0 0 0,1 0 1,1 1-1,2 0 9,1 0-1,-1 0 1,0 0 0,1-1 0,-1 0 0,1-1-1,-1 1 1,8-1 0,4-2 49,-1-1 0,1 0 0,-1-2 0,0 0 0,28-12 0,-21 6 56,0-1-1,-1-2 1,26-18-1,-25 13 8,25-17 150,-45 33-245,0 1 0,0 0 0,1 0 1,-1 0-1,1 1 0,-1-1 0,1 1 1,0 0-1,-1 1 0,7-1 0,-9 1-24,0 0-1,0 1 1,0-1-1,0 1 0,0-1 1,0 1-1,0 0 1,0 0-1,0 0 1,0 0-1,-1 0 0,1 0 1,0 1-1,-1-1 1,1 0-1,1 3 0,23 30 82,-8-10-17,-1-8 62,1 0-1,1-2 0,31 20 0,-27-19 11,-20-13-106,-1 0 0,1-1 0,0 0 0,0 0 1,0 0-1,-1 0 0,6 1 0,5-1-2271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29.353"/>
    </inkml:context>
    <inkml:brush xml:id="br0">
      <inkml:brushProperty name="width" value="0.05" units="cm"/>
      <inkml:brushProperty name="height" value="0.05" units="cm"/>
      <inkml:brushProperty name="color" value="#00A0D7"/>
    </inkml:brush>
  </inkml:definitions>
  <inkml:trace contextRef="#ctx0" brushRef="#br0">457 1 10544,'0'0'1490,"-11"10"-1202,2-1-249,-176 155 698,44-51 371,49-37 590,75-59-842,16-9-268,14-7-182,1-4-2538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32.823"/>
    </inkml:context>
    <inkml:brush xml:id="br0">
      <inkml:brushProperty name="width" value="0.05" units="cm"/>
      <inkml:brushProperty name="height" value="0.05" units="cm"/>
      <inkml:brushProperty name="color" value="#00A0D7"/>
    </inkml:brush>
  </inkml:definitions>
  <inkml:trace contextRef="#ctx0" brushRef="#br0">56 619 10544,'0'0'889,"-4"14"-401,-12 51 159,3 0 0,-8 101 0,20-122-425,2 107 970,4-136-656,-5-15-523,0 0 1,1 0 0,-1 0 0,0 1-1,0-1 1,0 0 0,1 0 0,-1 0-1,0 0 1,0 0 0,0 0 0,1 0 0,-1 0-1,0 1 1,0-1 0,1 0 0,-1 0-1,0 0 1,0 0 0,1 0 0,-1 0-1,0 0 1,0 0 0,0 0 0,1-1 0,-1 1-1,0 0 1,0 0 0,1 0 0,-1 0-1,0 0 1,0 0 0,0 0 0,1-1-1,-1 1 1,0 0 0,0 0 0,0 0 0,0 0-1,1-1 1,-1 1 0,0 0 0,0 0-1,0 0 1,0-1 0,0 1 0,0 0-1,0 0 1,1 0 0,-1-1 0,0 1 0,0 0-1,0 0 1,0-1 0,0 1 0,0 0-1,0 0 1,0-1 0,0 1 0,-1 0-1,30-82 701,33-164 0,-41 140-279,11-70 222,-25 136-530,1 1 0,26-70-1,-30 100-105,0 0 0,0 0 0,1 0 0,0 0 0,1 1-1,12-14 1,-16 19-14,0 1 1,0 0-1,0 0 0,0 1 0,0-1 0,0 0 0,1 1 0,-1 0 1,1-1-1,-1 1 0,1 0 0,-1 0 0,1 0 0,0 0 0,-1 1 0,1-1 1,0 1-1,0 0 0,-1 0 0,1 0 0,0 0 0,0 0 0,0 0 1,-1 1-1,1-1 0,0 1 0,-1 0 0,1 0 0,3 1 0,1 3 2,0 0-1,0 0 1,0 0 0,-1 1-1,0-1 1,0 2-1,0-1 1,-1 1-1,0-1 1,0 2-1,0-1 1,-1 0 0,0 1-1,-1 0 1,4 11-1,-1-2 11,-2 0-1,0 0 1,0 1-1,-2 0 1,0 0 0,-1 25-1,-1-37-3,-1 0 0,1-1 0,-1 1 0,0 0 0,0-1 0,-1 1 0,1-1 0,-1 0 0,-1 1 0,1-1 0,-1 0 0,0 0 0,0 0 0,0-1-1,-5 6 1,5-7 9,-1 0 0,1 0-1,-1-1 1,0 1-1,0-1 1,0 0-1,0 0 1,-1 0 0,1-1-1,-1 1 1,1-1-1,-1 0 1,1 0-1,-1-1 1,1 1-1,-1-1 1,0 0 0,1 0-1,-6-1 1,5 1 32,-1-1 1,0 1-1,0-1 1,1 0-1,-1 0 1,0-1-1,1 1 1,0-1-1,-1-1 1,1 1 0,0-1-1,0 0 1,0 0-1,-5-4 1,5-3 295,12 6-187,27 6-121,-17-1-11,27-1-59,0-3-1,0-1 0,81-19 0,-100 16 14,-1-1-1,0-1 1,0 0 0,-1-2-1,-1-1 1,0-1-1,0-1 1,24-19-1,-38 24 22,0 1-1,-1-1 0,1 0 1,-2-1-1,1 1 0,-1-1 1,-1-1-1,0 1 0,7-21 1,-12 29-6,1 0 0,0 0 1,-1 1-1,0-1 0,1 0 0,-1 0 1,0 0-1,0 0 0,0 0 1,0 0-1,0 0 0,-1 1 1,1-1-1,0 0 0,-1 0 0,0 0 1,1 0-1,-1 1 0,-1-3 1,1 3-3,1 0 1,-1 0-1,0 1 1,0-1-1,1 0 1,-1 1-1,0-1 1,0 0-1,0 1 1,0-1-1,0 1 1,0 0-1,0-1 1,0 1-1,0 0 1,0-1-1,0 1 1,0 0-1,0 0 1,0 0-1,0 0 1,0 0-1,0 0 1,0 0 0,0 0-1,0 0 1,0 1-1,0-1 1,0 0-1,0 1 1,0-1-1,0 1 1,0-1-1,-1 1 1,-12 7 1,0 1 1,1 0 0,0 1-1,0 0 1,1 1 0,1 1-1,-14 15 1,7-3-4,1 0 0,2 1 0,-14 29 0,25-46-9,1-1-1,0 0 1,0 1 0,1 0-1,0-1 1,1 1-1,0 0 1,0 0 0,0 0-1,1 0 1,1 12 0,0-16 5,-1 0 0,1 0 0,0 0 0,0 0 0,1 0 0,-1-1 1,1 1-1,0 0 0,0-1 0,0 1 0,0-1 0,1 0 0,-1 0 0,1 1 1,0-2-1,0 1 0,0 0 0,0-1 0,1 1 0,-1-1 0,1 0 0,-1 0 1,7 2-1,-1-1 4,0 0 1,0-1 0,0 0 0,0-1 0,1 0 0,-1 0-1,0-1 1,0 0 0,1-1 0,-1 0 0,0 0 0,0-1-1,0 0 1,0-1 0,15-6 0,0-2 31,-1-2 0,-1 0 0,0-1 0,27-23 0,-27 17 43,-1-1 1,-1 0 0,34-48 0,-43 54-14,-5 5-40,0-1 0,-1 0 1,0 0-1,-1 0 1,0-1-1,3-15 0,4-8 86,-11 33-101,1 1 0,0-1 0,0 0 0,-1 1 0,1-1 0,0 1 0,1 0 0,-1-1 0,0 1 0,0 0 0,1-1 0,-1 1 0,0 0 0,1 0 0,-1 0 0,1 0 0,-1 1 0,1-1 0,0 0 0,-1 1 0,1-1 0,0 1 0,0-1 0,-1 1 0,4 0 0,4-3-21,-7 3 12,0-1 0,0 1 1,0-1-1,0 1 0,0 0 0,0 0 0,0 0 1,0 0-1,0 0 0,0 0 0,0 1 0,0-1 1,0 1-1,0-1 0,0 1 0,0 0 0,0 0 1,0 0-1,-1 0 0,4 1 0,-3 1 3,1 0 0,0-1 0,-1 1-1,0 0 1,0 0 0,0 1 0,0-1 0,0 0 0,0 1-1,1 4 1,1 5 13,-1 1 0,0 0-1,0 0 1,0 25 0,-2-22 18,0-1 1,1 0 0,1 0 0,0 1 0,1-2 0,1 1-1,11 25 1,-15-39-20,0 0 0,1 1 0,-1-1 0,1 0-1,-1 0 1,1 0 0,0 0 0,0 0 0,0 0 0,0-1-1,0 1 1,0-1 0,0 1 0,1-1 0,-1 0 0,0 0 0,1 0-1,3 1 1,-3-2 5,1 1-1,0-1 0,-1 0 1,1 0-1,0 0 0,0 0 1,-1-1-1,1 0 0,-1 0 1,1 0-1,5-2 0,4-3 35,-1-1-1,0 0 1,0-1-1,0 0 1,17-17-1,-11 7 73,30-38 0,-36 40-61,-1 2-5,-8 9-27,0 1 1,0 0-1,1-1 0,0 1 1,5-5-1,-9 12-23,1-1 0,-1 1-1,0-1 1,0 0 0,-1 1 0,1-1 0,0 1-1,-1-1 1,-1 5 0,-3 14-28,0 0 1,2 0-1,-3 41 1,6-57 25,0 0 0,0 0 0,1 0 0,-1 0 0,1 0 0,0 0 0,0 0 0,1 0 0,-1 0 0,1 0 0,0-1 0,0 1 0,1-1 0,0 1 0,-1-1 0,1 0 0,1 0 0,-1 0 0,1-1 0,-1 1 0,1-1 0,7 5 0,-8-6 3,0-1-1,1 1 0,-1-1 1,1 0-1,0 0 0,-1 0 1,1 0-1,0-1 1,-1 1-1,1-1 0,0 0 1,0 0-1,0-1 0,-1 1 1,1-1-1,0 0 0,-1 1 1,1-2-1,-1 1 1,1 0-1,-1-1 0,1 0 1,-1 1-1,0-1 0,0-1 1,0 1-1,3-3 0,8-8 26,0 0 0,-1-1 0,-1 0 0,12-19-1,-14 19-4,57-84 143,-46 64-90,1 2 0,2 0 0,48-50 1,-71 81-80,0 0 1,0 0 0,0 0 0,0 0 0,0 0-1,0 0 1,1 1 0,-1-1 0,0 0 0,0 1 0,1-1-1,-1 1 1,0-1 0,1 1 0,-1-1 0,1 1 0,-1 0-1,0 0 1,1 0 0,-1 0 0,1 0 0,-1 0-1,0 0 1,2 1 0,-1 0 2,0 0 1,0 0-1,0 0 0,-1 0 1,1 1-1,-1-1 0,1 1 1,-1-1-1,1 1 0,-1-1 1,0 1-1,0 0 0,0 0 0,2 3 1,2 7 23,0 1 0,-1 0 1,5 26-1,-9-35-26,4 23 35,-1 1 0,-1 0 0,-3 34 0,0-10 124,0-52-160,1 0 1,0 1 0,0-1 0,0 0 0,0 1 0,0-1 0,0 1 0,0-1 0,0 0 0,0 1 0,0-1 0,0 0-1,0 1 1,0-1 0,0 1 0,0-1 0,0 0 0,0 1 0,1-1 0,-1 0 0,0 1 0,0-1 0,0 0 0,1 1 0,-1-1-1,0 0 1,0 0 0,1 1 0,-1-1 0,0 0 0,0 0 0,1 1 0,-1-1 0,0 0 0,1 0 0,-1 0 0,0 1-1,1-1 1,-1 0 0,0 0 0,1 0 0,-1 0 0,1 0 0,-1 0 0,0 0 0,1 0 0,-1 0 0,1 0 0,-1 0 0,0 0-1,1 0 1,-1 0 0,0 0 0,1 0 0,-1-1 0,0 1 0,1 0 0,-1 0 0,0 0 0,1-1 0,22-17 107,-19 14-102,64-65 181,-26 25-6,-39 41-157,0 0 0,1 0 0,-1 0 0,0 0 1,1 1-1,-1 0 0,1 0 0,0 0 0,7-3 1,-10 5-22,0-1-1,0 1 1,-1 0 0,1 0 0,0 0 0,-1 0 0,1 0 0,0 0-1,0 0 1,-1 1 0,1-1 0,0 0 0,-1 0 0,1 0 0,0 1-1,-1-1 1,1 0 0,0 1 0,-1-1 0,1 1 0,-1-1 0,2 1-1,-1 1-2,0 0 0,0-1 0,0 1 0,0-1 0,-1 1 0,1 0 0,-1 0 0,1-1 0,-1 1 0,1 0 0,-1 0 0,0 0 0,0 2 0,-4 40-33,3-37 23,0 0 1,0 1-1,1-1 0,-1 0 0,2 0 0,1 14 1,-2-21 6,0 1 1,0-1 0,0 1-1,1-1 1,-1 1 0,0-1-1,0 0 1,0 1 0,1-1-1,-1 1 1,0-1 0,1 0 0,-1 1-1,0-1 1,1 0 0,-1 1-1,0-1 1,1 0 0,-1 0-1,1 1 1,-1-1 0,0 0 0,1 0-1,-1 0 1,1 0 0,-1 1-1,1-1 1,0 0 0,16-4-2,14-14 22,1-9 24,-26 21-33,0 0 0,1 1 0,-1 0 0,1 0 0,0 0 0,0 1 0,1 0 0,11-4-1,-18 8-10,0 0 0,0 0 0,-1 0 0,1 0 0,0 0 0,0 0 0,0 0-1,0 1 1,0-1 0,0 0 0,0 1 0,-1-1 0,1 1 0,0-1-1,0 1 1,-1-1 0,1 1 0,0-1 0,0 1 0,-1 0 0,1-1 0,-1 1-1,1 0 1,-1 0 0,1-1 0,-1 1 0,1 0 0,-1 0 0,0 0-1,1 0 1,-1-1 0,0 1 0,0 0 0,0 0 0,1 2 0,5 36-13,-6-37 13,1 11-2,0 3-15,0 0 0,2 1 1,0-1-1,0 0 0,10 24 0,-12-37 16,1-1 0,-1 1 0,1-1 0,0 0 0,0 0-1,0 1 1,0-1 0,0 0 0,0-1 0,0 1-1,1 0 1,-1-1 0,1 1 0,-1-1 0,1 0 0,0 1-1,-1-1 1,1-1 0,4 2 0,-2-1-1,1 0 0,0 0 0,-1 0 0,1-1 0,0 0 0,0 0 0,0-1 0,8-1 0,-2-2 11,0 0 0,-1-1 0,0 0-1,0-1 1,0 0 0,-1 0 0,1-1-1,-2-1 1,1 0 0,-1 0 0,0-1-1,-1 0 1,0 0 0,0-1 0,-1 0 0,-1 0-1,1-1 1,7-19 0,-7-3 31,-6 31-37,-1 1 0,0-1 0,0 0 0,1 0-1,-1 1 1,-1-1 0,1 0 0,0 0 0,0 1-1,-1-1 1,1 0 0,-1 1 0,1-1-1,-1 0 1,0 1 0,-1-3 0,1 3-3,0 1 1,0 0-1,1 0 1,-1-1-1,0 1 1,0 0-1,0 0 1,0 0-1,1 0 1,-1 0-1,0 0 1,0 0-1,0 1 1,0-1-1,1 0 1,-1 0-1,0 1 1,0-1-1,1 0 1,-1 1-1,0-1 1,0 1-1,1-1 1,-1 1-1,0-1 1,1 1-1,-1 0 1,0 0-1,-21 21 4,10-9-9,1 1-1,1 1 0,0-1 0,1 2 1,0-1-1,-6 18 0,12-26 1,0 1 0,1 0 0,0 0-1,0-1 1,1 1 0,0 0 0,0 0 0,1 1 0,0-1 0,0 0 0,1 0-1,0 0 1,0 0 0,1 0 0,5 12 0,-7-18 4,2 1 1,-1-1-1,0 0 1,0 1-1,1-1 1,-1 0-1,1 0 1,0 0-1,-1 0 1,1-1-1,0 1 1,0 0-1,0-1 1,0 1-1,1-1 1,3 2-1,-2-1 3,1-1 0,-1 0 0,0-1 0,0 1 0,0-1 0,0 1 0,0-1 0,1 0 0,6-2 0,6-1 20,0-2 0,1 0 0,31-14 1,-36 13-6,47-22 25,-2-4 0,55-38 0,-32 20-21,-44 31-9,-35 18-8,0 1-1,0-1 1,-1 0 0,1 1-1,0-1 1,0 1 0,0 0-1,0 0 1,0 0-1,0 0 1,0 0 0,0 0-1,0 0 1,0 1 0,0-1-1,0 1 1,0 0 0,2 0-1,-3 0 0,0 0 1,0 0-1,0 0 0,-1 0 0,1 1 0,0-1 1,0 0-1,-1 0 0,1 1 0,-1-1 0,1 0 1,-1 1-1,0-1 0,1 0 0,-1 1 0,0-1 1,0 0-1,0 1 0,0 1 0,-3 30 41,2-29-39,-14 63 211,15-67-213,0 0-1,0 0 1,0 1-1,0-1 1,-1 0-1,1 0 1,0 1-1,0-1 1,0 0-1,0 1 1,0-1-1,0 0 1,0 0-1,0 1 1,0-1-1,0 0 1,0 1-1,0-1 1,0 0-1,0 0 1,1 1-1,-1-1 1,0 0-1,0 1 1,0-1-1,0 0 1,0 0-1,1 1 1,-1-1-1,0 0 1,0 0-1,0 0 1,1 1-1,-1-1 1,0 0-1,0 0 1,1 0-1,-1 0 1,0 0-1,0 1 1,1-1-1,-1 0 1,0 0-1,1 0 1,-1 0-1,0 0 1,0 0-1,1 0 1,-1 0-1,0 0 1,1 0-1,-1 0 1,0 0-1,1 0 1,-1 0-1,0 0 1,0 0-1,1-1 1,-1 1-1,0 0 1,0 0-1,1 0 1,18-9 93,2-9-7,-1 0 1,-1-2-1,24-29 1,-1 1 9,-23 25-36,-13 16-38,-1 0 0,1 1 0,1 0-1,-1-1 1,12-6 0,-18 12-23,1 1-1,-1-1 1,1 1-1,-1-1 0,1 1 1,-1 0-1,1-1 1,0 1-1,-1 0 1,1 0-1,0 0 1,-1-1-1,1 1 1,0 0-1,-1 0 1,1 0-1,0 0 1,-1 0-1,1 0 1,0 0-1,-1 0 0,1 0 1,0 1-1,-1-1 1,1 0-1,0 0 1,-1 0-1,1 1 1,-1-1-1,1 0 1,-1 1-1,1-1 1,0 1-1,-1-1 1,1 0-1,-1 1 1,0-1-1,1 1 0,-1 0 1,1-1-1,-1 1 1,0-1-1,1 1 1,-1 0-1,0-1 1,0 1-1,1-1 1,-1 1-1,0 0 1,0-1-1,0 1 1,0 0-1,0-1 1,0 1-1,0 0 0,0 0 1,0 7 1,0-1 1,0 0-1,-2 13 0,2-18-1,-2 14-1,-4 45 4,6-55-4,0-1-1,0 1 0,1-1 1,0 1-1,0-1 0,0 0 0,0 1 1,5 8-1,-6-13 0,1 1 0,1 0 0,-1 0 1,0-1-1,0 1 0,1 0 0,-1-1 0,0 0 0,1 1 0,0-1 0,-1 0 0,1 0 1,0 1-1,0-1 0,-1-1 0,1 1 0,0 0 0,0 0 0,3 0 0,-1 0 1,1-1 0,-1 0-1,0 0 1,1 0 0,-1 0-1,0-1 1,1 1 0,7-3-1,0-2 4,0 1 0,0-1 0,0-1-1,-1 0 1,14-11 0,0-1 15,-2-2 0,0 0-1,-2-2 1,0 0 0,33-48 0,-13 6 28,38-80 1,36-86-30,-113 226-18,10-19-43,-8 21 16,-7 16 11,-10 33-37,2-1 1,2 1 0,-3 51-1,12-90 45,-3 179-191,4-165 179,2 0 1,0 0-1,1 0 1,1 0-1,1-1 1,12 28-1,-13-39 21,0 0 0,0-1 0,1 1-1,1-1 1,0-1 0,0 1 0,0-1-1,1-1 1,0 1 0,1-1 0,0-1-1,0 1 1,0-2 0,1 1 0,11 4-1,-14-8-44,0-1-1,0 0 0,0-1 0,0 1 0,0-1 0,0-1 0,0 1 0,0-1 0,8-2 1,14-5-4025</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33.066"/>
    </inkml:context>
    <inkml:brush xml:id="br0">
      <inkml:brushProperty name="width" value="0.05" units="cm"/>
      <inkml:brushProperty name="height" value="0.05" units="cm"/>
      <inkml:brushProperty name="color" value="#00A0D7"/>
    </inkml:brush>
  </inkml:definitions>
  <inkml:trace contextRef="#ctx0" brushRef="#br0">0 93 14872,'0'0'2175,"97"-18"-1751,-34 8-160,9-2 8,1 0-56,-1 0-8,-11 2-16,-7 4 8,-12 0-8,-15 0 16,-11 6-152,-8 0 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1:09:33.511"/>
    </inkml:context>
    <inkml:brush xml:id="br0">
      <inkml:brushProperty name="width" value="0.05" units="cm"/>
      <inkml:brushProperty name="height" value="0.05" units="cm"/>
      <inkml:brushProperty name="color" value="#00A0D7"/>
    </inkml:brush>
  </inkml:definitions>
  <inkml:trace contextRef="#ctx0" brushRef="#br0">1 0 15848,'0'0'144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17:27.581"/>
    </inkml:context>
    <inkml:brush xml:id="br0">
      <inkml:brushProperty name="width" value="0.05" units="cm"/>
      <inkml:brushProperty name="height" value="0.05" units="cm"/>
      <inkml:brushProperty name="color" value="#00A0D7"/>
    </inkml:brush>
  </inkml:definitions>
  <inkml:trace contextRef="#ctx0" brushRef="#br0">1 391 2904,'0'0'651,"2"-10"-383,0-5-167,-2 8-36,1 0-1,1 1 1,-1-1 0,1 0-1,3-6 1,-2 7 168,1 0 1,0 1 0,1-1-1,7-7 1,-8 12 203,0 0 0,-1 0 1,1 1-1,0-1 0,0 1 1,-1-1-1,1 1 0,0 0 1,0 1-1,0-1 0,3 2 1,-6-2-404,1 1 1,-1 0 0,0-1 0,0 1 0,0 0-1,1 0 1,-1 0 0,0 0 0,0 0-1,-1 0 1,1 1 0,1 0 0,-1-1-14,-1 1 1,1-1 0,0 0-1,0 0 1,0 0-1,0 0 1,0 0 0,0 0-1,0 0 1,0 0-1,1 0 1,-1 0 0,0-1-1,0 1 1,1-1-1,-1 1 1,0-1 0,3 1-1,48 6 539,53 4-86,-79-9-309,44 8 0,-50-6-71,1 0 0,0-2 0,0 0 1,26-2-1,55-1 192,-76 3-227,1-2 1,-1-1 0,0-1 0,30-6 0,48-11 138,171-9 1,-177 21-84,-88 7-85,1 0 0,0 1-1,19 4 1,20 1 183,-37-2-111,-13-3-97,1-1 0,-1 0 0,0 0 0,1 1 0,-1-1 0,1 0 0,-1 0 0,0 0 0,1 0 0,-1 1 0,1-1 0,-1 0 0,0 0 0,1 0 0,-1 0 0,1 0 0,-1 0 0,1 0 0,-1 0 0,1 0 0,-1 0 0,0 0 0,1-1 0,-1 1 0,1 0 0,-1 0 0,0 0 0,1 0 0,0-1 0,7-2 536,-6 3-124,-5-3-188,-2-2-298,-51-50 464,17 19-82,2-2-1,-39-52 1,19 20 268,57 70-579,0 0 0,-1 0 0,1 0-1,0 0 1,0 0 0,0-1 0,0 1 0,0 0-1,0 0 1,0 0 0,0 0 0,0 0 0,0 0-1,0 0 1,0-1 0,0 1 0,-1 0 0,1 0-1,0 0 1,0 0 0,0 0 0,0-1 0,0 1-1,0 0 1,0 0 0,1 0 0,-1 0 0,0 0-1,0-1 1,0 1 0,0 0 0,0 0 0,0 0-1,0 0 1,0 0 0,0 0 0,0 0 0,0-1-1,0 1 1,0 0 0,1 0 0,-1 0 0,0 0 0,0 0-1,0 0 1,0 0 0,0 0 0,0 0 0,1 0-1,-1 0 1,0 0 0,0-1 0,0 1 0,0 0-1,0 0 1,1 0 0,13 0 14,19 7-26,126 49-34,-24-8-45,-117-41 69,-1 1 0,0 0 0,0 2 0,-1 0 0,29 24 0,-2-3-11,-40-29 22,0 0 0,0 1 0,0-1 0,0 0 0,-1 1 0,1 0 0,2 3 0,-5-6 10,0 1-1,1 0 0,-1 0 0,0-1 1,0 1-1,1 0 0,-1 0 1,0-1-1,0 1 0,0 0 1,0 0-1,0-1 0,0 1 1,0 0-1,0 0 0,0 0 1,-1-1-1,1 1 0,0 0 0,0 0 1,-1-1-1,1 1 0,0 0 1,-1-1-1,1 1 0,-1 0 1,1-1-1,-1 1 0,1-1 1,-1 1-1,1-1 0,-1 1 1,0-1-1,1 1 0,-1-1 0,0 1 1,1-1-1,-2 1 0,-10 7 17,-1 0-1,0-1 0,-1 0 1,1-1-1,-1-1 0,-1 0 1,-22 5-1,6-2 32,0 2 0,0 1 0,-36 18-1,-12 6 57,67-30-67,1 1 0,0 1 0,0 0 0,1 1 0,-15 13 0,11-9 21,13-12-49,1 1 0,-1-1 1,0 1-1,0 0 0,1-1 0,-1 1 1,0 0-1,1-1 0,-1 1 0,1 0 1,-1 0-1,1 0 0,0-1 1,-1 1-1,1 0 0,0 0 0,-1 0 1,1 0-1,0 1 0,2-2 96,2-8-46,1-19-13,5-14 56,6-76 1,-12 55-25,-1 25 22,-1 0-1,-5-58 1,3 91-336,-1 1-1,1-1 1,0 0-1,1 0 1,-1 0 0,1 0-1,-1 1 1,1-1 0,2-4-1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1"/>
    </inkml:context>
    <inkml:brush xml:id="br0">
      <inkml:brushProperty name="width" value="0.05" units="cm"/>
      <inkml:brushProperty name="height" value="0.05" units="cm"/>
    </inkml:brush>
  </inkml:definitions>
  <inkml:trace contextRef="#ctx0" brushRef="#br0">256 32 3504,'0'0'10612,"-10"0"-10359,-33 1 2,41-1-223,0 0 0,0 0 0,1 0 0,-1 1 0,0-1 0,0 0 0,1 1 0,-1 0 0,0-1 0,1 1 0,-1 0 0,0 0 0,1 0 0,-1 0 0,1 0 0,0 0 0,-1 1 0,1-1 0,0 0 1,0 1-1,0-1 0,0 1 0,-2 2 0,-7 8 213,-66 51 1270,65-52-1226,0 1 0,0 0 0,-13 22 0,21-28-233,0-1 0,0 1 0,1 0 0,0 0 1,0 0-1,0 0 0,1 0 0,0 0 0,-1 13 0,2 2 189,4 34 0,-2-30-164,0-13-33,1 1 1,1-1-1,0 0 1,0 0-1,1-1 0,0 1 1,1-1-1,1 0 1,0-1-1,0 1 1,9 8-1,-10-14-23,-1 0 0,1 0 1,-1-1-1,1 1 0,1-2 0,-1 1 0,0-1 1,1 1-1,9 2 0,-11-5-5,0 1-1,1-1 1,-1 1-1,1-2 0,-1 1 1,0 0-1,1-1 1,-1 0-1,1-1 1,-1 1-1,1-1 1,9-2-1,-4-2 19,0 0-1,-1 0 1,0-1 0,0 0-1,-1-1 1,1 0-1,-1 0 1,-1-1-1,1 0 1,-2-1-1,1 0 1,9-13 0,-2-4 96,0 0 0,-1-1 0,15-45 1,-25 58 97,-4 14-224,0 0 1,0 0-1,0 0 1,0 0-1,0 0 1,0 1-1,0-1 1,0 0-1,0 0 1,-1 0-1,1 0 1,0 0-1,0 0 1,0 0-1,0 0 1,0-1-1,0 1 1,0 0-1,0 0 1,0 0-1,0 0 1,0 0-1,0 0 1,0 0-1,0 0 1,0 0-1,0 0 1,0 0-1,0 0 1,0 0-1,0 0 1,0 0-1,0 0 1,0 0-1,0 0 1,0 0-1,-1 2 8,1-1 1,-1 1-1,1 0 0,0 0 0,0 0 1,0 0-1,0-1 0,0 1 0,0 0 0,1 0 1,-1 0-1,2 3 0,3 9-2,1-1-1,0 1 1,1-1-1,15 21 1,-19-28-8,1-1 0,0 0 0,1 0 1,-1 0-1,1-1 0,0 0 0,0 0 0,0 0 1,1 0-1,-1-1 0,1 0 0,0 0 0,8 3 1,-8-4 4,2 0-1,-1 0 1,0-1-1,1 1 1,-1-1-1,1-1 1,-1 0-1,1 0 1,10-1-1,-18 1-10,6-1 7,1 1 1,-1-1-1,0-1 0,0 1 0,0-1 1,0 0-1,0-1 0,0 1 0,-1-1 1,11-7-1,0-3 30,0 0-1,15-16 1,-26 23-17,0-1-1,0 1 1,0-1-1,-1 0 0,0-1 1,-1 1-1,1-1 1,2-9-1,0-3 98,0-1 1,4-39-1,-9 52-72,-1-1 1,0 1-1,0-1 1,-1 1-1,0 0 1,-1-1-1,0 1 1,0 0-1,-7-16 1,-1 0 53,6 13-36,-1 1 0,-11-20-1,14 28-47,0-1-1,0 0 0,0 1 0,0-1 0,-1 1 0,1 0 1,-1-1-1,0 1 0,0 1 0,0-1 0,0 0 0,0 1 1,0-1-1,-3 0 0,-17-9 66,21 10-83,0 0 0,0 0 1,0 0-1,0 0 0,0 0 0,0 1 0,0-1 0,0 1 1,0-1-1,0 1 0,0 0 0,0-1 0,0 1 1,0 0-1,0 0 0,0 1 0,-5 0 0,1 0-67,5-1 32,-1 0-1,1 1 0,0-1 0,-1 0 0,1 1 0,-1-1 1,1 1-1,0 0 0,-1-1 0,1 1 0,-1 1 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3"/>
    </inkml:context>
    <inkml:brush xml:id="br0">
      <inkml:brushProperty name="width" value="0.05" units="cm"/>
      <inkml:brushProperty name="height" value="0.05" units="cm"/>
    </inkml:brush>
  </inkml:definitions>
  <inkml:trace contextRef="#ctx0" brushRef="#br0">0 101 5824,'0'0'9354,"13"-10"-8946,-2 1-287,0-1 48,0 1 0,0 1-1,1 0 1,0 0 0,21-9-1,-22 13 69,0 0-1,0 0 0,0 2 0,0-1 1,0 1-1,12 0 0,-20 2-194,0 0 0,1 0 0,-1 1 0,0-1 0,0 1 0,0 0 0,1 0 0,-1 0 0,0 0 0,0 0 0,0 1 0,-1-1 1,1 1-1,0 0 0,-1 0 0,1 0 0,-1 0 0,1 0 0,-1 1 0,0-1 0,0 1 0,0-1 0,0 1 0,0 0 0,1 4 0,-1-2-6,0 0-1,0 1 0,-1-1 1,1 0-1,-1 1 1,0-1-1,-1 0 1,1 1-1,-1-1 1,0 1-1,-1-1 1,1 1-1,-1-1 0,0 1 1,-1-1-1,1 0 1,-4 8-1,-2 3 56,-1 0-1,-1-1 1,0 0-1,-13 16 1,-3-7 74,22-22-124,0 1 0,0-1 0,0 1-1,1-1 1,-1 1 0,1 0 0,-1 0-1,1 0 1,-3 6 0,5-9-30,0 1 1,0-1-1,0 0 0,0 1 1,0-1-1,0 1 0,-1-1 0,1 0 1,0 1-1,1-1 0,-1 1 1,0-1-1,0 0 0,0 1 0,0-1 1,0 1-1,0-1 0,0 0 1,1 1-1,-1-1 0,0 1 1,0-1-1,0 0 0,1 1 0,-1-1 1,0 0-1,1 1 0,-1-1 1,0 0-1,1 0 0,-1 1 1,0-1-1,1 0 0,-1 0 0,0 0 1,1 0-1,-1 1 0,1-1 1,-1 0-1,22 5 124,-12-4-63,42 10 103,-34-8-106,1 1 0,-1 1 1,0 0-1,22 11 0,-34-13-26,0 0 1,1 0-1,-1-1 0,0 1 1,1-1-1,0-1 0,8 2 1,-7-6 268,-3 0-3524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4"/>
    </inkml:context>
    <inkml:brush xml:id="br0">
      <inkml:brushProperty name="width" value="0.05" units="cm"/>
      <inkml:brushProperty name="height" value="0.05" units="cm"/>
    </inkml:brush>
  </inkml:definitions>
  <inkml:trace contextRef="#ctx0" brushRef="#br0">0 1 4912,'0'0'12266,"12"0"-12037,141 2 569,-14 4 210,-128-5-877,-4 0 47,1 0 0,-1-1 0,1 0 0,-1 0 0,14-3-1,-16 0 22,-4 3-191,-1 0 1,0 0 0,0-1 0,0 1 0,1 0 0,-1 0-1,0 0 1,0 0 0,0 0 0,1 0 0,-1 0 0,0 0-1,0 0 1,1 0 0,-1 0 0,0 0 0,0 0 0,0 0 0,1 0-1,-1 0 1,0 0 0,0 0 0,0 0 0,1 0 0,-1 0-1,0 0 1,0 1 0,0-1 0,1 0 0,-1 0 0,0 0-1,0 0 1,0 0 0,0 1 0,1-1 0,-1 0 0,0 0 0,0 0-1,0 1 1,0-1 0,0 0 0,0 0 0,0 0 0,1 1-1,-1-1 232,-12 6-680,5-1-2338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5.383"/>
    </inkml:context>
    <inkml:brush xml:id="br0">
      <inkml:brushProperty name="width" value="0.05" units="cm"/>
      <inkml:brushProperty name="height" value="0.05" units="cm"/>
    </inkml:brush>
  </inkml:definitions>
  <inkml:trace contextRef="#ctx0" brushRef="#br0">457 0 6824,'0'0'6508,"-13"7"-6118,-18 11-68,1 1-1,1 1 0,-39 37 1,34-24-21,1 3 1,3 0-1,1 2 1,1 2-1,3 0 1,-39 82-1,55-99-174,1 0 0,1 1 1,1 1-1,1-1 0,1 1 0,2-1 0,0 1 0,2 30 1,2-37-35,-1-1 1,2 1 0,1-1-1,0 1 1,1-1 0,1-1 0,0 1-1,1-1 1,1 0 0,1 0-1,0-1 1,15 19 0,-11-18 27,2-1 1,-1 0-1,2 0 1,0-2-1,0 0 1,1-1-1,1 0 1,0-1-1,1-2 1,0 0-1,0 0 1,1-2-1,0 0 1,0-2-1,36 6 1,-37-9 19,-11 0-42,0-1 1,0 0-1,0 0 1,0-1-1,0 0 1,0-1 0,-1 1-1,1-1 1,0-1-1,0 0 1,8-3 0,-15 5-93,0-1-1,0 0 1,0 0 0,0 1 0,0-1 0,0 0 0,0 0 0,0 0 0,-1 0 0,1 0-1,0 0 1,-1 0 0,1 0 0,-1 0 0,1 0 0,-1 0 0,1-1 0,-1 1 0,0 0-1,0 0 1,0 0 0,1-1 0,-1 1 0,0 0 0,0 0 0,-1 0 0,1-1 0,0 1 0,0 0-1,-1 0 1,1 0 0,0 0 0,-1-1 0,1 1 0,-2-1 0,-1-9-2539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5"/>
    </inkml:context>
    <inkml:brush xml:id="br0">
      <inkml:brushProperty name="width" value="0.05" units="cm"/>
      <inkml:brushProperty name="height" value="0.05" units="cm"/>
    </inkml:brush>
  </inkml:definitions>
  <inkml:trace contextRef="#ctx0" brushRef="#br0">0 52 5224,'0'0'9368,"11"-7"-8998,-2 1-268,-5 2-53,1 1 0,0-1 0,-1 1 0,2 1 0,-1-1 0,0 1 0,0-1 0,1 2 0,-1-1 0,1 1 0,7-2 0,31-1 549,-1 2 1,59 5-1,-44-3-23,-42-1-279,1 1 0,18 2 0,-29 0-109,-3-2 316,-2-7-2580,-1 6 1687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6"/>
    </inkml:context>
    <inkml:brush xml:id="br0">
      <inkml:brushProperty name="width" value="0.05" units="cm"/>
      <inkml:brushProperty name="height" value="0.05" units="cm"/>
    </inkml:brush>
  </inkml:definitions>
  <inkml:trace contextRef="#ctx0" brushRef="#br0">196 15 4416,'0'0'8833,"-10"1"-8496,3 0-285,0-1 100,0 1 1,0-1-1,0 1 0,1 1 1,-1 0-1,0-1 1,0 2-1,1-1 0,-1 1 1,-7 5-1,-5 5 546,15-11-564,0 1 0,-1 0-1,1 0 1,1 0 0,-1 0 0,0 0-1,1 1 1,0 0 0,0 0-1,0 0 1,-4 6 0,2 0-42,1 0 1,-1 0-1,2 1 0,-1-1 1,1 1-1,1 0 1,0 0-1,1 0 0,0 0 1,0 0-1,1 0 0,1 0 1,0 0-1,0 0 1,1 0-1,4 11 0,-4-13-15,0-1 0,1 0 0,0 0-1,0 0 1,1 0 0,8 13 0,-10-19-54,0 0 1,0 1 0,0-1 0,0 0 0,0 0 0,1-1-1,-1 1 1,1 0 0,-1-1 0,1 1 0,-1-1 0,1 0 0,0 0-1,0 0 1,-1 0 0,1-1 0,0 1 0,0-1 0,0 1-1,0-1 1,0 0 0,0 0 0,0-1 0,5 0 0,-3-1 3,1 0 1,0 0 0,-1-1 0,0 0-1,1 0 1,-1 0 0,0-1 0,-1 1-1,1-1 1,-1 0 0,1-1 0,5-8-1,-3 6 47,0-1 0,16-11 0,13-11 489,-34 31-518,-1-1 1,0 1-1,0 0 0,1-1 0,-1 1 1,0 0-1,0 0 0,0 0 0,0 0 1,0 0-1,0 0 0,0 0 0,-1 0 1,1 0-1,0 0 0,0 0 0,0 3 1,7 13 27,1-1 0,0 0 0,1-1 1,1 0-1,15 17 0,-19-25-42,0 0 1,0 0-1,1 0 0,0-1 1,0-1-1,1 1 1,-1-1-1,1 0 0,0-1 1,0 0-1,14 4 1,-14-6 0,0-1 1,0 1 0,-1-1 0,1-1-1,0 0 1,0 0 0,0 0 0,0-1-1,0-1 1,0 1 0,-1-2 0,1 1 0,-1-1-1,1 0 1,-1-1 0,0 0 0,0 0-1,0-1 1,-1 0 0,9-7 0,-6 3 17,-1 0 0,0 0 0,-1 0 1,0-1-1,0 0 0,-1-1 1,-1 0-1,0 0 0,0 0 0,-1-1 1,0 0-1,-1 0 0,-1 0 0,0 0 1,0-1-1,-1 1 0,-1-1 1,0 1-1,-1-1 0,0 0 0,-1 1 1,0-1-1,-4-14 0,2 15 25,-1 0-1,0 0 0,-1 1 1,-1-1-1,-10-16 1,13 24-49,0 0 0,0 0 0,-1 0 0,1 0 0,-1 1 0,0-1 1,0 1-1,0 0 0,-1 0 0,1 0 0,-1 1 0,0 0 0,1 0 0,-1 0 1,0 0-1,-5 0 0,8 1-84,-4 0 136,-1 0-1,1 0 1,-1 0-1,1 1 1,-10 0 0,15 0-187,-1 0 0,1 0 0,0 1 1,0-1-1,0 0 0,0 1 0,0-1 1,0 1-1,0-1 0,0 1 0,0 0 0,0-1 1,0 1-1,0 0 0,0 0 0,1-1 1,-1 1-1,0 0 0,0 0 0,1 0 1,-1 0-1,1 0 0,-1 0 0,1 0 0,-1 0 1,1 0-1,0 1 0,-1-1 0,1 0 1,0 0-1,0 0 0,0 0 0,0 0 1,0 1-1,0 0 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7"/>
    </inkml:context>
    <inkml:brush xml:id="br0">
      <inkml:brushProperty name="width" value="0.05" units="cm"/>
      <inkml:brushProperty name="height" value="0.05" units="cm"/>
    </inkml:brush>
  </inkml:definitions>
  <inkml:trace contextRef="#ctx0" brushRef="#br0">1 140 6728,'0'0'6874,"4"11"-6459,81 289 2022,-80-263-2092,-4-30-197,-1-1 1,1 1 0,0-1-1,0 1 1,1-1 0,0 0-1,0 1 1,6 10 0,-7-11 408,-1-9-25,-6-16-102,2 5-343,-53-231 1083,55 230-1053,0 0 0,0 0 0,1-1 0,1 1 0,1 0 0,0-1 0,1 1 0,4-16 0,-2 20-16,0 0 0,1 1 0,0 0 0,1 0 1,0 0-1,11-12 0,-13 17-34,-2 1-38,1 1 0,-1 0 0,1 0 1,0 0-1,0 1 0,0-1 1,0 1-1,1-1 0,-1 1 0,1 0 1,-1 1-1,1-1 0,0 0 1,-1 1-1,1 0 0,0 0 0,4-1 1,-5 2-15,1 0 1,-1 0-1,0 0 1,0 1-1,0-1 1,0 1 0,1-1-1,-1 1 1,0 0-1,0 0 1,0 0-1,0 1 1,-1-1-1,1 1 1,0 0 0,-1 0-1,1-1 1,-1 2-1,1-1 1,-1 0-1,3 4 1,2 2 20,0 1-1,-1 0 1,0 0 0,0 0-1,-1 0 1,6 16 0,-10-21-24,0-1-1,-1 0 1,1 0 0,-1 0-1,1 0 1,-1 0 0,0 1-1,0-1 1,-1 0 0,1 0-1,-1 0 1,1 0 0,-1 0-1,0 0 1,0 0 0,0 0-1,-1 0 1,1 0 0,-1 0-1,1 0 1,-1-1 0,0 1 0,0-1-1,0 1 1,-1-1 0,-1 2-1,-1 0 21,0 0 0,-1 0-1,1 0 1,-1-1 0,1 0-1,-1 0 1,0 0 0,0-1 0,0 0-1,-1 0 1,1-1 0,0 1-1,-1-2 1,1 1 0,-1 0-1,1-1 1,-13-2 0,4 4 71,15-1-230,-1-1 0,1 0 0,-1 0 0,1 1 1,-1-1-1,1 0 0,-1 0 0,0 0 0,1 0 1,-1 0-1,1 0 0,-1 0 0,1 0 0,-1 0 1,1 0-1,-1 0 0,1 0 0,-1 0 0,1 0 1,-1 0-1,1-1 0,-1 1 0,1 0 0,-1 0 1,1-1-1,-1 1 0,1 0 0,-1-1 1,0 0-1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8"/>
    </inkml:context>
    <inkml:brush xml:id="br0">
      <inkml:brushProperty name="width" value="0.05" units="cm"/>
      <inkml:brushProperty name="height" value="0.05" units="cm"/>
    </inkml:brush>
  </inkml:definitions>
  <inkml:trace contextRef="#ctx0" brushRef="#br0">1 65 4912,'0'0'11513,"12"-10"-11165,37-31-40,-48 39-281,1 1 0,-1 0-1,1 0 1,-1 0 0,1 0 0,0 0 0,-1 0 0,1 0 0,0 0 0,0 0 0,0 1-1,0-1 1,-1 1 0,1 0 0,0-1 0,0 1 0,0 0 0,0 0 0,0 0-1,0 1 1,0-1 0,0 0 0,0 1 0,0-1 0,2 2 0,7 1 155,-8-3-118,1 1 1,0 0-1,0-1 0,-1 2 0,1-1 1,-1 0-1,1 1 0,-1 0 0,1-1 1,-1 1-1,0 1 0,0-1 0,0 0 1,0 1-1,4 4 0,-5-4-29,-1 0 0,1 0 0,-1 0 1,1 1-1,-1-1 0,0 0 0,0 0 0,-1 1 0,1-1 0,-1 0 0,1 1 0,-1-1 1,0 1-1,0-1 0,-1 1 0,1-1 0,-2 6 0,-1 2 44,0 0 0,0 0-1,-1 0 1,-1-1 0,0 1 0,0-1-1,-1-1 1,0 1 0,-1-1 0,0 0 0,0 0-1,-10 7 1,16-14-76,-14 16 604,15-11-218,12-3-199,125 16 468,-94-12-2148,85 5 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89"/>
    </inkml:context>
    <inkml:brush xml:id="br0">
      <inkml:brushProperty name="width" value="0.05" units="cm"/>
      <inkml:brushProperty name="height" value="0.05" units="cm"/>
    </inkml:brush>
  </inkml:definitions>
  <inkml:trace contextRef="#ctx0" brushRef="#br0">1 0 3912,'0'0'16886,"0"14"-16770,0 1-78,2 76 176,3-22 13,18 170 614,-22-233-751,0 0-1,0 0 1,1-1-1,-1 1 1,4 6-1,-4-11-74,-1-1 0,0 1 0,-1-1 0,1 1 0,0-1-1,0 1 1,0-1 0,0 1 0,0-1 0,0 1 0,-1-1-1,1 1 1,0-1 0,0 1 0,-1-1 0,1 0 0,0 1-1,-1-1 1,1 1 0,0-1 0,-1 0 0,1 1 0,-1-1 0,1 0-1,-1 0 1,1 1 0,-1-1 0,1 0 0,-1 0 0,1 1-1,-1-1 1,1 0 0,-1 0 0,-6-4-3373</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0"/>
    </inkml:context>
    <inkml:brush xml:id="br0">
      <inkml:brushProperty name="width" value="0.05" units="cm"/>
      <inkml:brushProperty name="height" value="0.05" units="cm"/>
    </inkml:brush>
  </inkml:definitions>
  <inkml:trace contextRef="#ctx0" brushRef="#br0">1 20 8032,'0'0'7737,"13"-3"-7434,2-1-213,-4 0-12,1 2 1,-1-1-1,1 1 1,0 1-1,16 0 1,45 2 684,83 12 0,24 21 853,-175-34-1530,-1 0 0,1 0 0,-1-1 0,1 1 0,-1-1-1,1 0 1,-1 0 0,0 0 0,1-1 0,-1 0 0,0 0-1,7-4 1,-9 5-347,-1 0 0,1-1-1,0 1 1,-1 0 0,1-1-1,-1 1 1,0-1 0,1 1-1,1-4 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1"/>
    </inkml:context>
    <inkml:brush xml:id="br0">
      <inkml:brushProperty name="width" value="0.05" units="cm"/>
      <inkml:brushProperty name="height" value="0.05" units="cm"/>
    </inkml:brush>
  </inkml:definitions>
  <inkml:trace contextRef="#ctx0" brushRef="#br0">0 191 4720,'0'0'9722,"4"-9"-9396,0 1-215,-1 0 0,1 0 0,1 0 1,-1 1-1,1-1 0,1 1 0,-1 1 1,11-10-1,-2 5 131,1 0-1,1 1 1,0 0 0,0 1 0,1 1-1,0 1 1,1 0 0,-1 1 0,1 1 0,0 1-1,22-2 1,-19 2 59,-12 1-148,1 1 1,1 1-1,-1 0 0,15 0 1,-23 1-129,-1 0 0,1 0 0,0 1-1,-1-1 1,1 0 0,-1 1 0,1-1 0,0 1 0,-1-1 0,1 1-1,-1 0 1,1 0 0,-1-1 0,0 1 0,1 0 0,-1 0 0,0 0 0,0 1-1,0-1 1,1 0 0,-1 0 0,0 1 0,-1-1 0,1 0 0,0 1-1,0-1 1,-1 1 0,1-1 0,0 1 0,-1 0 0,0-1 0,1 1 0,-1 3-1,-1 3 14,0 0-1,0 1 1,-1-1-1,0 0 1,0 0-1,-1 0 0,0 0 1,-1 0-1,0-1 1,-4 8-1,1-2 1,-1 2 18,-1-1 1,0 1 0,-1-1 0,-1-1-1,0 0 1,-1-1 0,0 0 0,-16 12-1,15-14 32,7-6-3,1 0-1,0 1 1,0-1-1,0 1 1,1 0 0,-6 7-1,9-9-41,-1 2 188,12-2-131,-4-2-93,-1 1 0,1-1 0,-1 1 0,1 0 0,-1 1 0,0-1 0,0 1 0,6 4 0,36 31 6,-40-32-19,0 0-1,-1 0 1,0 1 0,-1 0 0,0 1 0,0-1 0,0 1 0,-1 0-1,6 16 1,-8-20 7,-1 0-1,0 0 0,0 0 0,-1 0 1,1 0-1,-1 0 0,0 0 0,0 0 1,0 0-1,-1 1 0,1-1 0,-1 0 1,0 0-1,0-1 0,0 1 1,-1 0-1,1 0 0,-1 0 0,0-1 1,0 1-1,0-1 0,-1 0 0,1 1 1,-5 3-1,-1 0 15,0 0-1,0-1 1,-1 0-1,0-1 1,0 1 0,-11 3-1,-60 21 240,72-28-200,-1-1-1,1 1 1,-15 0 0,-10 1 78,27 1-91,6-5-89,0 1-1,0 0 1,0 0-1,0 0 0,0 0 1,0 0-1,0 0 1,0-1-1,0 1 0,0 0 1,0 0-1,0 0 1,0 0-1,0 0 1,0 0-1,0 0 0,0 0 1,0 0-1,0-1 1,0 1-1,-1 0 0,1 0 1,0 0-1,0 0 1,0 0-1,0 0 0,0 0 1,0 0-1,0 0 1,-1 0-1,1 0 0,0 0 1,0 0-1,0 0 1,0 0-1,0 0 0,0 0 1,0 0-1,-1 0 1,1 0-1,0 0 1,0 0-1,0 0 0,0 0 1,0 0-1,0 0 1,0 0-1,-1 0 0,1 0 1,0 0-1,0 0 1,0 0-1,0 0 0,0 1 1,0-1-1,0 0 1,0 0-1,0 0 0,0 0 1,-1 0-1,1 0 1,0 0-1,0 0 1,0 0-1,0 1 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2"/>
    </inkml:context>
    <inkml:brush xml:id="br0">
      <inkml:brushProperty name="width" value="0.05" units="cm"/>
      <inkml:brushProperty name="height" value="0.05" units="cm"/>
    </inkml:brush>
  </inkml:definitions>
  <inkml:trace contextRef="#ctx0" brushRef="#br0">0 43 6928,'0'0'6704,"11"-3"-6310,45-8 336,65-4 0,-41 6-88,-61 7-438,-1 0 1,1 2 0,0 0 0,0 1 0,36 7 0,-26-3 111,0-2 0,32 0 0,-14-1 154,-31 0-215,-14-2-195,0 1 1,0-1 0,1 0-1,-1 0 1,0 0-1,0 0 1,0 0 0,0-1-1,0 1 1,4-2 0,2 2 325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3"/>
    </inkml:context>
    <inkml:brush xml:id="br0">
      <inkml:brushProperty name="width" value="0.05" units="cm"/>
      <inkml:brushProperty name="height" value="0.05" units="cm"/>
    </inkml:brush>
  </inkml:definitions>
  <inkml:trace contextRef="#ctx0" brushRef="#br0">0 169 5416,'0'0'5048,"3"-11"-4556,11-31-14,-12 38-347,0-1 0,1 1 1,0-1-1,0 1 0,0 0 0,0 0 0,0 0 0,1 1 0,0-1 0,0 1 0,6-5 0,2-1 180,-4 2-13,2 1 0,-1 0 0,1 0 0,0 1 0,18-7 0,-14 5 84,-13 7-348,-1-1 0,1 0 0,0 1-1,0 0 1,-1-1 0,1 1 0,0-1 0,0 1 0,-1 0 0,1-1 0,0 1-1,0 0 1,0 0 0,0 0 0,-1 0 0,1 0 0,0 0 0,0 0-1,0 0 1,0 0 0,0 0 0,-1 0 0,1 1 0,0-1 0,0 0 0,0 0-1,-1 1 1,1-1 0,0 1 0,0-1 0,-1 1 0,1-1 0,0 1-1,-1-1 1,1 1 0,0 0 0,-1-1 0,1 2 0,8 6 132,-3-3-39,0 0 0,-1 1 0,1-1-1,5 10 1,-10-13-91,1 1 0,-1 0-1,1 0 1,-1 0 0,0 0 0,0 0 0,-1 0 0,1 0-1,-1 0 1,1 1 0,-1-1 0,0 0 0,0 0-1,-1 5 1,-2 10 43,-1 1-1,0-1 1,-1 0-1,-2 0 1,1-1 0,-2 0-1,-1 0 1,0-1-1,0 0 1,-2 0-1,0-1 1,-1 0 0,0-1-1,-1-1 1,-24 19-1,5-13 125,19-12 18,11-6-83,5-3 18,5-1-131,1 0-1,-1 1 1,1 0 0,-1 0 0,17 0 0,4-1 32,-17 0-4,0 1 0,0 0 0,1 1-1,-1 1 1,0 0 0,0 0 0,0 1-1,0 1 1,0 0 0,0 1 0,0 0 0,0 1-1,14 6 1,14 6 156,-24-14-3039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4"/>
    </inkml:context>
    <inkml:brush xml:id="br0">
      <inkml:brushProperty name="width" value="0.05" units="cm"/>
      <inkml:brushProperty name="height" value="0.05" units="cm"/>
    </inkml:brush>
  </inkml:definitions>
  <inkml:trace contextRef="#ctx0" brushRef="#br0">39 1 3408,'0'0'9069,"-5"10"-8602,0 1-340,0 0 0,1 0 0,1 0 0,-1 1 0,2 0 0,-3 21 0,0 69 699,4-1-1,14 106 1,5 160 2026,-20-351-2452,2-16-387,0 0-1,0 0 0,0 0 0,0-1 0,0 1 1,0 0-1,0 0 0,-1 0 0,1 0 1,0-1-1,0 1 0,0 0 0,0 0 0,0 0 1,0 0-1,0 0 0,0 0 0,-1 0 1,1-1-1,0 1 0,0 0 0,0 0 0,0 0 1,0 0-1,-1 0 0,1 0 0,0 0 1,0 0-1,0 0 0,0 0 0,0 0 0,-1 0 1,1 0-1,0 0 0,0 0 0,0 0 1,0 0-1,-1 0 0,1 0 0,0 0 1,0 0-1,0 0 0,0 0 0,-1 0 0,1 0 1,0 0-1,0 0 0,0 0 0,0 1 1,0-1-1,0 0 0,-1 0 0,1 0 0,0 0 1,0 0-1,0 0 0,0 1 0,0-1 1,0 0-1,0 0 0,0 0 0,0 0 0,0 0 1,0 1-1,-1-1 0,1 0 0,0 0 1,0 0-1,0 1 0,3-34 272,-4-8-116,1-1 0,11-75 0,-8 100-107,1 0 1,9-24-1,0 1 24,-9 28-60,0 0-1,1 1 1,0-1 0,1 1-1,0 0 1,1 1-1,13-16 1,-15 20-8,0 0 0,1 0 0,-1 0 1,1 1-1,1 0 0,-1 1 0,1-1 0,0 1 1,0 1-1,0-1 0,0 1 0,1 0 0,8-2 1,-14 5-14,-1 0 1,0 0-1,1 0 1,-1 0-1,0 0 1,1 0-1,-1 0 1,0 0-1,1 0 1,-1 1-1,0-1 1,1 0-1,-1 1 1,0-1-1,0 1 1,0-1-1,1 1 1,-1 0-1,0 0 1,1 1-1,0 0-2,0 0 0,0 0 0,0 0-1,-1 1 1,1-1 0,-1 1 0,0-1-1,1 1 1,0 3 0,0 3 3,0 0-1,0 0 1,0 0-1,-1 0 1,-1 10 0,0-12-4,0 0 1,-1 1-1,0-1 1,0 1 0,-1-1-1,0 0 1,0 0-1,-1 0 1,0 0-1,0 0 1,-1-1 0,0 1-1,-5 7 1,5-10 19,1 0 1,-1 0 0,1-1-1,-1 1 1,0-1 0,0 0-1,0 0 1,-1-1 0,1 1-1,-1-1 1,0 0-1,1 0 1,-1 0 0,0-1-1,0 0 1,0 0 0,0 0-1,-10 0 1,31 0-10,0 1 1,0 0-1,0 1 1,0 1-1,-1 1 1,0 0-1,0 0 1,20 12-1,111 71 129,-138-83-126,-4-2 6,0 0 0,-1-1 0,1 1 0,-1 1 0,1-1-1,-1 0 1,0 1 0,0-1 0,-1 1 0,1 0 0,-1 0 0,0 0 0,0 1 0,0-1 0,2 8 0,-4-50-893,-1 29-1412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5.922"/>
    </inkml:context>
    <inkml:brush xml:id="br0">
      <inkml:brushProperty name="width" value="0.05" units="cm"/>
      <inkml:brushProperty name="height" value="0.05" units="cm"/>
    </inkml:brush>
  </inkml:definitions>
  <inkml:trace contextRef="#ctx0" brushRef="#br0">423 1 9648,'0'0'2721,"-15"11"-2208,6-4-415,-20 15 381,-56 31 0,54-36-31,1 1 0,0 2 0,-47 41 0,66-51-305,0 1 1,1 0-1,0 1 0,1 0 0,0 0 1,1 1-1,1 0 0,0 1 0,0-1 0,1 1 1,-5 20-1,8-22-36,1 0 1,0 0-1,0 0 1,1 0-1,1 0 0,0 1 1,0-1-1,1 0 1,1 0-1,0 0 0,1 0 1,0 0-1,1 0 1,0-1-1,1 0 1,0 1-1,1-2 0,0 1 1,0-1-1,2 0 1,-1 0-1,1-1 1,0 0-1,1 0 0,0-1 1,0 0-1,13 7 1,-15-10-56,7 5 141,1-1 0,0-1-1,0 0 1,19 6 0,-29-12-142,-1-1 1,1 0-1,-1 0 1,1 0 0,-1 0-1,1-1 1,-1 0-1,1 0 1,-1 0-1,1-1 1,0 1 0,-1-1-1,0 0 1,1 0-1,-1-1 1,1 1-1,-1-1 1,0 0 0,0 0-1,0-1 1,4-2-1,7-9 23,0 0-1,-1-1 0,-1-1 0,20-30 1,-7 5-3037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5"/>
    </inkml:context>
    <inkml:brush xml:id="br0">
      <inkml:brushProperty name="width" value="0.05" units="cm"/>
      <inkml:brushProperty name="height" value="0.05" units="cm"/>
    </inkml:brush>
  </inkml:definitions>
  <inkml:trace contextRef="#ctx0" brushRef="#br0">0 1 5320,'0'0'9856,"12"1"-9551,36 2-25,-47-4-253,0 1 0,0 0 0,1 0 0,-1 1 0,0-1 0,0 0 1,0 0-1,1 0 0,-1 1 0,0-1 0,0 1 0,0-1 0,0 1 0,0-1 0,1 1 0,-1 0 1,0 0-1,-1-1 0,1 1 0,0 0 0,0 0 0,0 0 0,0 0 0,-1 0 0,1 0 0,0 0 1,-1 0-1,1 0 0,-1 0 0,1 1 0,-1-1 0,0 0 0,1 0 0,-1 2 0,0 2 57,0-1 0,-1 1 0,1 0 0,-1 0 0,0-1 0,-3 9 0,0-2-8,-1 4 45,0 1 0,-2-1 0,-8 15 0,8-16 103,0 1-1,0 0 1,-5 20-1,12-34-200,0 0 0,0 0-1,0 0 1,0 0-1,0 0 1,0 1-1,1-1 1,-1 0 0,0 0-1,1 0 1,-1 0-1,0 0 1,1 0-1,0 0 1,-1 0 0,1 0-1,-1 0 1,1 0-1,0 0 1,0-1 0,0 1-1,-1 0 1,1 0-1,0-1 1,0 1-1,0 0 1,0-1 0,0 1-1,0-1 1,2 1-1,37 13 161,-32-12-127,44 11 134,-16-4 182,38 15-1,-64-21-377,12 5 434,-22-8-558,1 1 0,-1-1 0,1 0 0,-1 0 0,1 1 0,-1-1 0,0 0 0,1 1 0,-1-1 0,0 0 0,1 1 0,-1-1 0,0 1 0,0-1 0,1 0 0,-1 1 0,0-1 0,0 1 0,0-1 0,0 1 0,1 0 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6"/>
    </inkml:context>
    <inkml:brush xml:id="br0">
      <inkml:brushProperty name="width" value="0.05" units="cm"/>
      <inkml:brushProperty name="height" value="0.05" units="cm"/>
    </inkml:brush>
  </inkml:definitions>
  <inkml:trace contextRef="#ctx0" brushRef="#br0">20 131 3312,'0'0'4018,"-3"10"-3679,-9 32-39,8-35 5805,4-7-6086,0-1 0,0 1 0,0-1 0,0 1 0,0 0 0,1-1 0,-1 1 0,0-1 0,0 1 0,0 0 0,1-1 0,-1 1 0,0 0 0,0-1 0,1 1 0,-1 0 0,0-1 0,1 1 0,-1 0 0,0 0 0,1-1 0,-1 1 0,0 0 0,1 0 1,-1 0-1,1-1 0,2 0 108,-1 0 1,0 0 0,0 0 0,1-1 0,-1 1 0,0-1 0,0 1 0,0-1 0,1-2-1,0 1-38,0 1 0,0-1 0,0 1 0,1-1 0,-1 1 0,1 0 0,5-3 0,15-3 295,24-5 431,-44 12-758,0 0 0,0 1 0,0 0 0,0 0 0,0 0 0,0 0 0,0 0 0,4 2 0,-1-1 58,-1 1-1,1-1 1,-1 1 0,1 1 0,-1-1-1,0 1 1,9 5 0,-13-6-79,0 0 1,0 0 0,0 0 0,0 0 0,-1 0 0,1 0-1,-1 1 1,1-1 0,-1 0 0,0 1 0,0-1 0,0 1 0,0-1-1,0 1 1,-1 0 0,1-1 0,-1 1 0,0 0 0,0-1-1,0 1 1,0 5 0,-2 41 358,5 64 1,0-99-335,1 1 0,0-1 0,1 0 0,1 0 0,14 25 0,-16-33-25,0 0 0,0 0-1,0-1 1,1 1-1,0-1 1,0 0 0,1 0-1,0-1 1,-1 1-1,1-1 1,1 0-1,-1-1 1,0 0 0,1 0-1,7 2 1,-1-1 30,0 0-1,0-1 1,0-1 0,1 0 0,-1-1 0,1 0 0,14-1-1,-21-1-36,0-1 1,0 0-1,-1 1 0,1-2 0,-1 1 0,1-1 0,-1 0 1,0-1-1,0 1 0,0-1 0,-1 0 0,1 0 0,-1-1 0,0 0 1,0 0-1,-1 0 0,1-1 0,-1 1 0,6-13 0,-1 4 14,-2 0-1,0 0 0,-1-1 0,-1 0 0,0 0 0,-1 0 0,4-27 0,-6 12 59,-2 1-1,-1-1 0,-8-45 1,8 65-75,-1 3 2,1 0-1,-1 0 0,0 0 1,-1 1-1,-5-11 0,-4-13 85,11 28-103,1 0 0,0 0 0,-1 0 0,1 0 0,0 0 0,0-1 0,1 1-1,-1 0 1,0 0 0,1 0 0,-1 0 0,1 0 0,-1 0 0,1 0 0,0 0 0,0 0-1,2-3 1,0 1-10,-1 0-1,1 1 0,0 0 0,0-1 0,0 1 0,0 0 0,6-3 1,-5 4-7,0 0 1,0 1 0,0-1 0,0 1 0,0 0-1,0 0 1,0 1 0,1-1 0,-1 1 0,0 0-1,0 0 1,1 0 0,-1 1 0,0 0 0,6 1-1,-5-1 5,1 0-1,-1 1 0,0 0 0,0 0 0,0 0 0,0 0 1,0 1-1,-1 0 0,1 0 0,-1 0 0,8 8 0,-11-10 0,0-1 0,-1 1 0,1 0 0,-1-1 0,1 1 0,-1 0 0,1 0 0,-1 0-1,1 0 1,-1-1 0,0 1 0,1 0 0,-1 0 0,0 0 0,0 0 0,0 0 0,0 0 0,0 0 0,0 0-1,0 0 1,0 0 0,0 0 0,0 0 0,0-1 0,0 1 0,-1 0 0,1 0 0,-1 1 0,1-1-75,0-1 1,0 1-1,0-1 0,0 1 1,0-1-1,0 0 1,0 1-1,0-1 1,1 0-1,-1 1 1,0-1-1,0 1 1,0-1-1,0 0 1,1 1-1,-1-1 0,0 0 1,1 1-1,-1-1 1,0 0-1,0 0 1,1 1-1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7"/>
    </inkml:context>
    <inkml:brush xml:id="br0">
      <inkml:brushProperty name="width" value="0.05" units="cm"/>
      <inkml:brushProperty name="height" value="0.05" units="cm"/>
    </inkml:brush>
  </inkml:definitions>
  <inkml:trace contextRef="#ctx0" brushRef="#br0">72 0 3208,'0'0'17455,"-5"13"-17399,-39 98 82,41-104-97,-1 0-1,1 0 1,1 0 0,-1 1 0,1-1 0,0 0 0,1 1 0,0-1-1,0 1 1,1 0 0,0-1 0,0 1 0,1 8 0,0-12 2,-1-2-31,0 0 0,1 0 0,-1 0 0,0-1 0,1 1 0,-1 0 1,1-1-1,-1 1 0,1 0 0,0-1 0,0 1 0,0-1 0,0 1 1,0-1-1,0 1 0,0-1 0,0 0 0,1 1 0,-1-1 0,0 0 1,1 0-1,-1 0 0,1 0 0,0 0 0,-1-1 0,3 2 0,29 5 30,0-2 0,45 3 0,-48-6 20,-28-2-54,27 4 66,-27-4-62,-1 1 0,0-1 0,1 0 0,-1 1 0,0-1 0,1 1-1,-1-1 1,0 1 0,1 0 0,-1 0 0,0-1 0,0 1 0,0 0 0,0 0 0,0 0-1,2 2 1,-3-2 148,0 0-186,-1 0 0,1 0 0,-1 0 0,1 0-1,0-1 1,-1 1 0,0 0 0,1 0 0,-1 0-1,0-1 1,1 1 0,-1 0 0,-1 0 0,-10 4-205,-2-1-3129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8"/>
    </inkml:context>
    <inkml:brush xml:id="br0">
      <inkml:brushProperty name="width" value="0.05" units="cm"/>
      <inkml:brushProperty name="height" value="0.05" units="cm"/>
    </inkml:brush>
  </inkml:definitions>
  <inkml:trace contextRef="#ctx0" brushRef="#br0">0 0 6224,'0'0'4202,"12"4"-3751,-6-1-390,7 1 75,0 0 0,0 0 0,0-1 0,0-1 0,21 2 0,30-4 450,-33-1 100,61 6 0,-20 3 911,-57-10-2866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499"/>
    </inkml:context>
    <inkml:brush xml:id="br0">
      <inkml:brushProperty name="width" value="0.05" units="cm"/>
      <inkml:brushProperty name="height" value="0.05" units="cm"/>
    </inkml:brush>
  </inkml:definitions>
  <inkml:trace contextRef="#ctx0" brushRef="#br0">0 0 4416,'0'0'6976,"6"12"-6591,2 2-219,-2 1-1,0 0 1,-1 0 0,0 0 0,-1 0-1,2 22 1,-5-9 194,-2-1-1,0 0 1,-7 31 0,0 4 800,8-60-1038,-1 0 0,1 1 1,0-1-1,0 0 1,1 0-1,-1 1 1,0-1-1,1 0 1,1 3-1,-2-4-92,0-1 0,0 1-1,0-1 1,1 0-1,-1 1 1,0-1-1,0 0 1,1 1 0,-1-1-1,0 0 1,1 1-1,-1-1 1,1 0 0,-1 0-1,0 1 1,1-1-1,-1 0 1,1 0 0,-1 0-1,0 0 1,1 0-1,-1 1 1,1-1 0,-1 0-1,1 0 1,-1 0-1,1 0 1,-1 0-1,1 0 1,-1-1 0,0 1-1,1 0 1,-1 0-1,1 0 1,-1 0 0,1 0-1,-1-1 1,0 1-1,1 0 1,-1 0 0,0-1-1,1 1 1,1-2 8,0 1-1,-1-1 1,1 0 0,-1 0 0,0 1-1,0-1 1,0 0 0,1 0 0,0-3 0,8-12 109,50-48 360,-54 61-480,1-1 0,-1 1 0,1 0-1,0 1 1,0 0 0,1 0 0,-1 0 0,1 1 0,14-2 0,-20 3-22,0 1 0,0 0 0,-1 0 0,1 0 0,0 1 0,0-1 0,0 0 0,0 1 0,0-1 1,0 1-1,0 0 0,-1 0 0,1-1 0,0 1 0,-1 0 0,1 1 0,0-1 0,-1 0 0,1 0 0,-1 1 0,0-1 0,0 1 0,1-1 0,-1 1 0,0-1 0,1 3 0,1 1 20,1 1 0,-1 0-1,-1 0 1,1 0 0,-1 0 0,2 8-1,-2-4 18,-1 0-1,0 0 1,-1 0-1,0-1 1,0 1-1,-1 0 1,-1 0-1,-3 15 1,3-19-469,0 0 1,0-1-1,0 1 1,-1-1 0,-3 5-1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0T02:26:05.500"/>
    </inkml:context>
    <inkml:brush xml:id="br0">
      <inkml:brushProperty name="width" value="0.05" units="cm"/>
      <inkml:brushProperty name="height" value="0.05" units="cm"/>
    </inkml:brush>
  </inkml:definitions>
  <inkml:trace contextRef="#ctx0" brushRef="#br0">0 125 4816,'0'0'8597,"12"-6"-8233,92-50 1172,-84 45-1109,-8 4-167,1 0 0,0 1 0,0 0 0,0 1 0,1 1 0,18-4-1,31 0 1228,-62 8-1466,-1 0-1,1 0 1,-1 0-1,1 1 1,-1-1 0,1 0-1,-1 0 1,1 1-1,-1-1 1,0 0 0,1 1-1,-1-1 1,1 0-1,-1 1 1,0-1-1,1 0 1,-1 1 0,0-1-1,0 1 1,1-1-1,-1 1 1,0-1 0,0 1-1,0-1 1,0 1-1,0-1 1,1 1 0,-1 0-1,3 16 158,-2-15-133,0 6 21,-1-1 0,0 1-1,0-1 1,0 1 0,-1-1 0,0 1 0,0-1-1,-1 0 1,-4 15 0,-4 1 82,-20 36-1,15-32-27,13-23-94,-1 0-1,0 0 1,0-1-1,-1 1 0,-3 3 1,4-5-9,1-1 0,0 1 1,0 0-1,0 0 0,1 0 1,-1 0-1,0 0 0,1 1 0,-1-1 1,1 0-1,0 1 0,0-1 1,0 1-1,0-1 0,-1 5 1,3-5 2,-1-1-1,1 0 1,0 1 0,0-1 0,0 0 0,0 1 0,0-1 0,0 0-1,0 0 1,1 0 0,-1 0 0,0 0 0,0 0 0,1 0 0,-1 0-1,1-1 1,-1 1 0,1 0 0,-1-1 0,4 1 0,37 12 127,-39-12-126,9 1 79,-1 1-1,1 1 1,0 0 0,-1 0-1,0 1 1,0 1-1,0 0 1,-1 0 0,0 1-1,16 14 1,-25-20-139,0 1 0,0-1 0,0 1 0,0 0 0,0 0 0,0 0-1,0 0 1,-1 0 0,2 3 0,-1 0-2351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14.280"/>
    </inkml:context>
    <inkml:brush xml:id="br0">
      <inkml:brushProperty name="width" value="0.4" units="cm"/>
      <inkml:brushProperty name="height" value="0.8" units="cm"/>
      <inkml:brushProperty name="color" value="#A9D8FF"/>
      <inkml:brushProperty name="tip" value="rectangle"/>
      <inkml:brushProperty name="rasterOp" value="maskPen"/>
    </inkml:brush>
  </inkml:definitions>
  <inkml:trace contextRef="#ctx0" brushRef="#br0">5502 1 1400,'0'0'3192,"-12"6"-2865,-83 46 1315,75-35-710,18-14-802,0-1-1,0 1 1,-1-1 0,1 0-1,-1 0 1,0 0 0,-5 3-1,-100 44 2773,94-43-2518,0 0 1,-1-1 0,-21 4-1,24-7-181,0 1-1,0 0 0,0 1 0,1 0 1,0 1-1,-15 8 0,-24 18 545,-24 17-40,-78 59-69,124-84-500,0 0 1,-29 35-1,6-7 176,9-19-61,33-27-201,1 1 0,-1 0 0,2 0 1,-12 12-1,-16 24 114,4-5 17,-36 34 0,-10 1 61,60-57-187,1 2 1,0 0-1,-20 30 1,10-13 6,-67 74 159,59-69-152,0 0-16,17-17 2,-1-2-1,-1 0 1,-1-1 0,-27 20-1,18-16-28,1 1 0,1 2 0,-42 51 1,5-6 26,29-35-31,-7 8 10,-44 55-1,28-32 0,-4 5-43,5 4 26,21-30 15,-40 69 0,-88 187 35,117-221-46,21-38 28,2 1 1,-27 67-1,-15 40 57,21-52-50,-3-6 4,0 1 13,-154 329 176,168-364-158,-4-2 0,-69 83 0,55-79-5,-49 64 56,49-52-69,-68 105 108,99-142-156,1 1-1,2 1 0,-16 45 0,-74 220 108,61-186-119,-2 4-8,5-14-2,-16 69 69,26-72-43,-15 52 121,14-16 149,29-115-221,-2 0-1,-1 0 1,-16 31 0,-6 19 40,-7 18-6,19-50-28,-20 69 0,30-84-40,-1-1 1,-20 38 0,2-3 17,-20 58 30,-39 91 66,45-128-73,25-52-22,-21 57 1,-41 116 157,49-132-154,-17 35 200,-63 102 0,78-161-168,22-34-57,-1 1 1,-8 19-1,-119 256 302,94-207-274,27-54-21,-19 44 0,-69 159 171,17-44-42,58-116-53,2 2-1,-27 120 1,-7 133 469,60-316-552,0 1-1,-1 0 1,-1-1-1,0 1 1,-1-1-1,0 0 1,0-1-1,-1 1 1,-1-1-1,-14 17 1,21-26-42,0-1 0,-1 0 0,1 1 1,0-1-1,-1 0 0,1 1 1,0-1-1,-1 0 0,1 0 1,-1 1-1,1-1 0,0 0 1,-1 0-1,1 0 0,-1 1 1,1-1-1,-1 0 0,1 0 1,-1 0-1,1 0 0,-1 0 1,1 0-1,-1 0 0,1 0 1,-1 0-1,1-1 0,-1 1 0,1 0 1,0 0-1,-1 0 0,1 0 1,-1-1-1,1 1 0,-1 0 1,1 0-1,0-1 0,-1 1 1,1 0-1,0-1 0,-1 1 1,1 0-1,0-1 0,-1 1 1,1 0-1,0-1 0,0 1 1,0-1-1,-1 1 0,1-1 1,-8-22-2288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57.222"/>
    </inkml:context>
    <inkml:brush xml:id="br0">
      <inkml:brushProperty name="width" value="0.05" units="cm"/>
      <inkml:brushProperty name="height" value="0.05" units="cm"/>
      <inkml:brushProperty name="color" value="#00A0D7"/>
    </inkml:brush>
  </inkml:definitions>
  <inkml:trace contextRef="#ctx0" brushRef="#br0">0 1 5416,'0'0'4305,"2"12"-4086,0-3-173,-2-3-13,1 1 1,0-1-1,0 0 0,1 0 1,0 0-1,0 0 1,0 0-1,1 0 0,0 0 1,0-1-1,1 0 0,6 9 1,7 2 125,1-1 0,0 0 1,1-2-1,1 0 0,0-1 0,40 17 1,34 20 278,-42-18-119,57 24-1,-46-26-3,86 54 0,-114-58-109,62 55 1,-53-41-36,-4 0 51,-1 1 0,-2 2 0,-2 2 0,29 49 0,-50-71-101,-1 1 0,-1 0 0,-1 1 0,8 25 0,24 101 368,-32-109-353,-6-18-38,-1 1 1,-1-1 0,-2 1 0,0 0 0,-1 0 0,-1 0-1,-9 45 1,-52 162 568,59-220-639,-75 220 985,63-179-619,2 0 0,-11 100-1,23-130-303,0 0 0,2 1 0,1-1 0,0 0 0,11 43 0,-8-47-1,0 1 0,1-1-1,10 20 1,-9-27-67,1 0 0,0 0 1,0-1-1,1 0 0,0 0 0,1-1 0,0 0 1,0-1-1,1 0 0,0 0 0,1-1 0,-1-1 1,22 9-1,8-1 62,0-1 0,77 13 0,-81-19-23,-23-4-5,0 1-1,25 9 1,-35-11-33,1 0-1,-1 0 1,0 0 0,1 1-1,-1 0 1,0 0 0,0 0-1,-1 0 1,1 1-1,-1-1 1,6 7 0,-8-3-4,1-1 0,-1 1-1,0-1 1,-1 1 0,0-1 0,0 1 0,0 0 0,-1-1 0,-1 9 0,0-5-4,-1 1-1,0-1 1,-1 0 0,0 0 0,0 0-1,-1 0 1,0-1 0,-7 10 0,-10 10 18,-26 28 1,12-15-10,-75 103 12,64-92 1,35-40-21,0 1-1,1-1 1,-15 25 0,6 2 18,-24 66 0,1 0-3,33-82-15,1 1 1,1 0-1,-9 47 0,-3 81 36,16-116-28,2-4-14,2 0 1,1 0-1,2 0 0,1 0 1,1 0-1,2-1 0,14 40 1,-7-37-8,1 0 0,2-1 0,38 55 0,-16-27-1,-26-39-2,1-2 0,1 1 0,0-2 0,29 28 0,-11-13 25,0 1 0,-3 1 0,37 59 0,64 130 112,-114-195-130,13 21 43,-17-32-18,-1 0 1,-2 2-1,0-1 1,13 40-1,-13-20-3,-1-1 0,6 83 0,-14-106-26,-1 0-1,-1-1 0,0 1 1,-1-1-1,-1 1 1,-1-1-1,0 0 0,-1 0 1,-1 0-1,-10 19 1,5-14 8,-2-1 0,0 0 0,-2-1 1,0 0-1,-1-1 0,-1-1 0,0 0 1,-2-1-1,0-2 0,0 1 1,-1-2-1,-1-1 0,0-1 0,-1 0 1,0-2-1,0 0 0,-1-2 0,0 0 1,-27 3-1,46-9 4,-1 0 1,0 0-1,0-1 1,1 0-1,-1 0 1,0 0-1,-6-2 1,10 2-145,0 0 0,0-1 1,0 1-1,0 0 0,-1-1 1,1 0-1,0 1 1,0-1-1,0 0 0,0 1 1,0-1-1,1 0 0,-1 0 1,0 0-1,0 0 0,0 0 1,1 0-1,-1 0 0,0 0 1,1 0-1,-1 0 0,1 0 1,0 0-1,-1 0 0,0-3 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25.460"/>
    </inkml:context>
    <inkml:brush xml:id="br0">
      <inkml:brushProperty name="width" value="0.05" units="cm"/>
      <inkml:brushProperty name="height" value="0.05" units="cm"/>
      <inkml:brushProperty name="color" value="#00A0D7"/>
    </inkml:brush>
  </inkml:definitions>
  <inkml:trace contextRef="#ctx0" brushRef="#br0">264 1 3408,'0'0'10046,"-6"10"-9716,-7 17-37,0 0 0,-9 33 1,-10 16 303,23-58-295,1 0 1,1 1-1,-9 37 0,11-35 149,-1 0 0,-15 33 0,5-12 120,7-19-151,-2 0 1,-13 22-1,21-39-316,-6 15 166,8-19-257,1 0-1,-1 0 1,0 0 0,1 0-1,-1 0 1,0-1 0,0 1-1,-1 0 1,1 0 0,0-1-1,0 1 1,-1-1 0,1 1 0,-1-1-1,1 0 1,-1 1 0,0-1-1,1 0 1,-1 0 0,0 0-1,0 0 1,-2 0 0,3 0-112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26.221"/>
    </inkml:context>
    <inkml:brush xml:id="br0">
      <inkml:brushProperty name="width" value="0.05" units="cm"/>
      <inkml:brushProperty name="height" value="0.05" units="cm"/>
      <inkml:brushProperty name="color" value="#00A0D7"/>
    </inkml:brush>
  </inkml:definitions>
  <inkml:trace contextRef="#ctx0" brushRef="#br0">1 1 4008,'0'0'10933,"12"5"-10561,-2 0-271,-5-2-50,1 0 0,-1-1 1,1 1-1,0-1 0,0-1 1,0 1-1,-1-1 1,1 0-1,1 0 0,-1-1 1,12 0-1,45-7 591,-27 2 65,65 0 0,-87 6-414,-1 1 0,17 4-1,14 3 857,-42-9-1105,-1 1 0,0-1 1,0 1-1,1-1 1,-1 1-1,0 0 0,0-1 1,0 1-1,0 0 0,0 0 1,0 0-1,1 1 0,9 6 541,-10-8-354,4 1-3002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6.417"/>
    </inkml:context>
    <inkml:brush xml:id="br0">
      <inkml:brushProperty name="width" value="0.05" units="cm"/>
      <inkml:brushProperty name="height" value="0.05" units="cm"/>
    </inkml:brush>
  </inkml:definitions>
  <inkml:trace contextRef="#ctx0" brushRef="#br0">1 1 13264,'0'0'940,"1"16"-407,10 224 1051,-16-32-779,2 77 787,3-275-1467,2 29 225,-2-37-306,0 0 1,0 0-1,1 0 0,-1 0 0,1 0 1,-1-1-1,1 1 0,0 0 0,0 0 1,-1 0-1,1 0 0,1-1 0,-1 1 0,2 2 1,-2-4-24,0 1-1,-1-1 1,1 0 0,0 0 0,-1 0 0,1 0 0,0 0-1,0 0 1,-1 0 0,1 0 0,0 0 0,-1 0 0,1-1-1,0 1 1,-1 0 0,1 0 0,0-1 0,-1 1 0,1 0-1,-1-1 1,1 1 0,-1-1 0,1 1 0,0 0 0,-1-1-1,0 1 1,1-1 0,-1 0 0,1 1 0,0-2 0,18-22 248,-14 16-158,167-234 1624,-170 240-1714,1-3 55,1 0 0,0 1 1,0 0-1,0 0 0,6-5 0,-10 9-65,1-1 0,0 1 0,-1 0 0,1-1-1,0 1 1,-1 0 0,1 0 0,0-1 0,0 1-1,-1 0 1,1 0 0,0 0 0,0 0 0,-1 0 0,1 0-1,0 0 1,-1 0 0,1 0 0,0 0 0,0 1-1,-1-1 1,1 0 0,0 0 0,-1 1 0,1-1-1,0 0 1,-1 1 0,1-1 0,0 1 0,-1-1-1,1 1 1,-1-1 0,1 1 0,-1-1 0,1 1 0,-1-1-1,1 1 1,-1 0 0,0-1 0,1 1 0,-1 0-1,0-1 1,0 1 0,1 0 0,-1 0 0,0-1-1,0 2 1,11 27 150,-2 0 1,-1 1-1,8 56 0,-6 96 684,-10-182-835,0 0 1,0 1 0,0-1 0,0 1 0,0-1 0,0 0-1,0 1 1,0-1 0,0 1 0,0-1 0,0 0 0,1 1-1,-1-1 1,0 0 0,0 1 0,0-1 0,0 0 0,1 1-1,-1-1 1,0 0 0,0 1 0,1-1 0,0 1 0,-1-1 1,11-29-2294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28.366"/>
    </inkml:context>
    <inkml:brush xml:id="br0">
      <inkml:brushProperty name="width" value="0.05" units="cm"/>
      <inkml:brushProperty name="height" value="0.05" units="cm"/>
      <inkml:brushProperty name="color" value="#00A0D7"/>
    </inkml:brush>
  </inkml:definitions>
  <inkml:trace contextRef="#ctx0" brushRef="#br0">298 1 6328,'0'0'2554,"-1"10"-2188,0 0-287,0 16 303,-2 1 0,-8 35 0,-53 157 1719,29-111-1119,-4-1-1,-60 111 0,59-127 291,37-86-404,2-11-415,5-13-168,-4 17-230,8-26 107,1 1 0,1 0-1,1 1 1,1 0-1,21-33 1,-23 42-86,-6 11-50,-1 0 1,2 0-1,-1 1 1,0 0-1,1 0 1,0 0-1,0 0 1,1 1-1,-1 0 1,1 0-1,0 0 1,0 1-1,0-1 1,0 2-1,10-4 1,-15 6-26,0 0 0,0 0 0,-1 0 1,1 0-1,0 1 0,-1-1 0,1 0 0,0 0 1,0 1-1,-1-1 0,1 1 0,-1-1 0,1 1 1,0-1-1,-1 1 0,1-1 0,-1 1 0,1-1 1,-1 1-1,1-1 0,-1 1 0,0 0 0,1-1 1,-1 1-1,1 1 0,8 20-42,-6-1 36,-1 1-1,0 0 1,-2 0-1,-3 30 0,1-28 37,1 0-1,1-1 0,5 38 1,-3-50-24,-2-6 2,1 0 0,0 0 0,0 0 0,0 0 0,1 0 0,2 5 0,-3-8-3,0-1 1,-1 0 0,1-1-1,0 1 1,0 0 0,-1 0-1,1 0 1,0 0 0,0-1-1,0 1 1,0 0 0,0-1-1,0 1 1,0-1-1,0 1 1,1-1 0,-1 1-1,0-1 1,0 0 0,0 0-1,0 1 1,1-1 0,-1 0-1,0 0 1,0 0 0,0 0-1,1-1 1,-1 1-1,0 0 1,0 0 0,0-1-1,2 0 1,4-2 4,1 0 0,-1 0 1,-1-1-1,1 0 0,0 0 0,-1 0 1,0-1-1,10-10 0,42-51 49,-41 44-46,7-7 13,-1-1 1,-2-2 0,21-41-1,-26 28 26,-10 24 52,-6 13-21,0 8-82,0 0 0,0 0 0,0 0 0,0-1 0,0 1 1,0 0-1,0 0 0,0 0 0,0-1 0,0 1 0,0 0 0,0 0 0,0 0 1,0 0-1,0-1 0,0 1 0,0 0 0,0 0 0,0 0 0,0-1 0,0 1 1,1 0-1,-1 0 0,0 0 0,0 0 0,0-1 0,0 1 0,0 0 0,0 0 1,1 0-1,-1 0 0,0 0 0,0-1 0,0 1 0,0 0 0,1 0 0,-1 0 1,0 0-1,0 0 0,0 0 0,1 0 0,-1 0 0,0 0 0,0 0 0,0 0 1,1 0-1,-1 0 0,0 0 0,0 0 0,0 0 0,1 0 0,-1 0 33,0 12 44,-3 60-34,1-50-31,1-1 0,1 1 1,1-1-1,0 1 0,7 29 0,-3-29 1,-4-18-10,0 1-1,0 0 1,0-1 0,0 1-1,1-1 1,0 0-1,0 1 1,0-1-1,0 0 1,6 7 0,-4-7 16,-4-3-15,1 0 0,-1 0 0,1 0 1,-1 0-1,1 0 0,-1-1 0,1 1 0,0 0 0,-1 0 0,1-1 1,0 1-1,0 0 0,-1-1 0,1 1 0,0-1 0,0 1 0,0-1 1,0 0-1,0 1 0,0-1 0,0 0 0,0 0 0,0 1 0,0-1 0,0 0 1,0 0-1,0 0 0,0 0 0,0 0 0,0 0 0,0-1 0,0 1 1,0 0-1,-1 0 0,1-1 0,0 1 0,0-1 0,0 1 0,0-1 1,0 1-1,0-1 0,0 0 0,9-6 28,-1 0 0,-1-1 0,1 0 0,-1-1 0,-1 0 0,1 0 1,9-17-1,-14 21-23,32-51 118,-24 35-34,2 0 1,18-22 0,48-58 216,-79 100-310,1 0-1,0 0 1,0 0 0,-1 1-1,1-1 1,0 0 0,0 1-1,0-1 1,0 0 0,0 1-1,0-1 1,0 1 0,0-1-1,0 1 1,1 0 0,-1-1-1,0 1 1,0 0 0,0 0-1,0 0 1,0 0 0,1 0-1,-1 0 1,0 0-1,0 0 1,0 0 0,0 1-1,0-1 1,0 0 0,1 1-1,-1-1 1,0 1 0,0-1-1,0 1 1,0 0 0,0-1-1,-1 1 1,1 0 0,0 0-1,1 1 1,1 1-4,0 0 0,0 1 0,-1-1 0,0 1 0,1 0 0,-1-1 0,-1 1 0,1 0-1,0 0 1,0 5 0,1 5 22,-2 0-1,0 0 1,0-1-1,-1 1 1,-1 0-1,0 0 1,-1 0-1,-1-1 1,-5 19-1,2-14-428,0 0 1,-1 0-1,-2 0 0,1-1 0,-2-1 0,-15 21 1,22-33 110,0 0-1,-1-1 1,0 1 0,0-1 0,0 0-1,0 0 1,0-1 0,-8 4 0,11-5 255,0 0 1,0-1-1,0 1 0,-1-1 1,1 1-1,0-1 1,0 0-1,-1 1 0,1-1 1,0 0-1,0 0 1,-1 0-1,1 0 0,0 0 1,-1 0-1,1 0 1,0-1-1,0 1 0,-1 0 1,1-1-1,0 1 1,0-1-1,0 1 0,-1-1 1,1 1-1,0-1 1,0 0-1,0 0 0,0 0 1,0 1-1,0-1 1,1 0-1,-1 0 0,0 0 1,0 0-1,1-1 1,-1 1-1,-1-2 1,-1-5-15,1 6 51,1-1 0,-1 0 0,1 0 0,0 0 0,0-1-1,0 1 1,0 0 0,1 0 0,-1-1 0,1 1 0,0 0 0,0 0 0,0-1 0,0 1-1,1 0 1,-1-1 0,1 1 0,0 0 0,1-4 0,2-4 37,-4 8-27,0 1 0,0 0-1,1 0 1,0 0 0,-1 0 0,1 0 0,0 0 0,0 0 0,0 0-1,0 0 1,0 0 0,0 1 0,1-1 0,-1 0 0,1 1 0,-1-1-1,1 1 1,0 0 0,-1-1 0,5-1 0,-4 2 1,0 0-1,0 1 1,0-1 0,0 0 0,0 1 0,1 0-1,-1-1 1,0 1 0,0 0 0,0 0 0,1 0-1,-1 0 1,0 1 0,0-1 0,0 1 0,0-1-1,1 1 1,-1 0 0,3 1 0,9 5 25,0 0 1,-1 1-1,17 13 0,-17-11 20,1-1 0,18 10-1,-26-17-33,0 1 0,0-1 0,0 0 0,0-1 0,0 1 0,0-1 0,0 0 0,1-1 0,9 0 1,9-1 106,34-7 1,-49 6-66,-1-1 0,0 1 0,0-1 1,0-1-1,0 0 0,15-9 0,5-6 182,55-26 0,-56 31-151,15-7 110,-33 19-15,-15 7-161,-4 2-2330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28.697"/>
    </inkml:context>
    <inkml:brush xml:id="br0">
      <inkml:brushProperty name="width" value="0.05" units="cm"/>
      <inkml:brushProperty name="height" value="0.05" units="cm"/>
      <inkml:brushProperty name="color" value="#00A0D7"/>
    </inkml:brush>
  </inkml:definitions>
  <inkml:trace contextRef="#ctx0" brushRef="#br0">145 25 10448,'0'0'680,"-72"-24"-456,48 26-72,0 4 8,8 4-168,8-2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34.676"/>
    </inkml:context>
    <inkml:brush xml:id="br0">
      <inkml:brushProperty name="width" value="0.05" units="cm"/>
      <inkml:brushProperty name="height" value="0.05" units="cm"/>
      <inkml:brushProperty name="color" value="#00A0D7"/>
    </inkml:brush>
  </inkml:definitions>
  <inkml:trace contextRef="#ctx0" brushRef="#br0">389 596 4312,'0'0'4128,"-12"-10"-3962,-42-31 16,51 39-156,1 1 0,-1-1 1,0 0-1,1 1 0,-1-1 1,0 1-1,0 0 0,0 0 1,0 0-1,0 0 0,0 1 1,0-1-1,-1 1 0,-4 0 0,-2 0 54,-1 0 27,0 0-1,0 1 1,0 0-1,0 1 0,1 0 1,-14 5-1,-60 26 644,78-29-653,-1 0 0,1 0 0,0 1 0,0 0 0,1 1 0,-1-1-1,-6 10 1,-7 6 243,17-20-312,1 1 0,0-1 0,-1 1 0,1 0 0,0-1 0,-1 1 0,1 0 0,0 0 1,0 0-1,1 0 0,-1-1 0,0 1 0,1 0 0,-1 1 0,1-1 0,-1 0 0,1 0 0,0 0 1,0 0-1,0 0 0,1 4 0,-1-4-6,1 1-1,0-1 1,0 1 0,1-1-1,-1 0 1,0 0 0,1 0 0,-1 0-1,1 0 1,0 0 0,0 0 0,0 0-1,0-1 1,0 1 0,0-1-1,0 1 1,4 1 0,-1 0 1,1 0 1,-1 1 0,1-1 1,-1-1-1,1 1 1,0-1-1,0 0 1,0 0-1,0-1 1,0 1-1,0-1 0,0-1 1,1 1-1,-1-1 1,13-2-1,-7 0 5,1-2-1,-1 1 1,0-2-1,0 1 0,0-2 1,-1 0-1,13-8 1,72-57 127,-93 69-153,8-8 16,0 0-1,-1-1 1,0 0-1,-1 0 1,0-1 0,-1-1-1,9-17 1,-7 10 4,-1 0 0,-1-1 0,-1 0 0,6-28 0,-11 37-11,-1 0-1,0 1 1,-1-1-1,0 0 1,-1 0 0,-1 0-1,-4-21 1,-30-76 29,32 97-38,-4-7 35,-2-1-1,-12-19 1,-7-16 80,15 37-51,14 17-64,-1 0 0,0 1-1,1-1 1,-1 1-1,1-1 1,-1 1-1,0-1 1,1 1 0,-1-1-1,0 1 1,1 0-1,-1-1 1,0 1 0,0 0-1,1-1 1,-1 1-1,0 0 1,0 0-1,0 0 1,1 0 0,-1 0-1,0 0 1,0 0-1,0 0 1,-1 0 0,1 3-12,0 0 1,1 0 0,-1 0-1,1 0 1,-1 1-1,1-1 1,0 0 0,0 0-1,1 5 1,0-3 2,6 114-79,0 1-10,-1 77 29,-4-178 64,1 0 1,1 0 0,1-1-1,0 1 1,10 20 0,10-2 46,-23-33-33,1 1 0,0-1 1,1 0-1,-1 1 0,1-1 0,0-1 1,-1 1-1,2-1 0,-1 1 0,0-1 1,9 4-1,-2-1 14,-1-1 1,1 0-1,1 0 0,12 2 1,-15-5-15,0-1 1,0 0-1,0-1 1,0 0-1,0 0 1,0-1-1,0 0 1,0-1-1,14-4 1,-6 1 13,0-1 1,-1-1 0,0 0 0,16-10-1,6-8-18,0-2 1,-2-1-1,-1-2 0,-2-1 0,0-2 0,38-50 1,-68 78-15,0 0 1,0 0-1,0 0 1,-1 0-1,0 0 1,0-1-1,2-7 1,-4 12 6,1 0 1,-1 0-1,1 0 0,-1-1 1,0 1-1,0 0 1,0 0-1,0 0 1,0-1-1,0 1 0,0 0 1,0 0-1,0 0 1,-1-1-1,1 1 1,0 0-1,-1 0 0,1 0 1,-1 0-1,1 0 1,-1 0-1,0 0 1,1 0-1,-1 0 0,0 0 1,0 0-1,0 0 1,0 0-1,0 0 1,0 1-1,0-1 0,0 0 1,0 1-1,0-1 1,0 1-1,0-1 1,0 1-1,0 0 0,0-1 1,-3 1-1,0 0 4,0 1-1,0 0 1,0-1-1,0 2 1,0-1-1,1 0 1,-1 1 0,0 0-1,1 0 1,-1 0-1,1 0 1,-5 4-1,-12 6 25,-2-3-2,15-6-21,0 0 0,0 0 0,0 1 0,1-1 0,-1 1 0,1 1 0,-1-1 0,2 1 0,-1 0 0,0 1 0,-5 7 0,3-2-3,5-8-2,1 1 1,-1 0-1,1 0 1,0 0-1,0 0 1,0 0-1,-2 7 1,2-3-11,0-1 1,0 1 0,1-1 0,-1 1 0,2 0 0,-1 0 0,1 0 0,1-1-1,-1 1 1,3 11 0,0-8 1,1-1-1,-1 0 1,2 0-1,-1 0 0,7 10 1,1 2 6,-7-13 1,-1 0 0,1 0 0,1 0 0,-1-1 0,2 0 0,-1 0 0,13 11 0,-9-11 0,0 0 0,1-1 0,0 0 0,0-1 0,12 5 0,-18-9 0,0 0 0,1-1 0,-1 1 0,0-1 0,1-1 0,-1 1 0,1-1 0,-1 0 0,1 0 0,-1 0 0,1-1 0,-1 0 0,1 0 0,6-3 0,-4 1 6,0 0-1,-1-1 1,1 0 0,-1-1 0,0 0 0,12-10 0,34-39 42,-48 46-39,1 1 0,-2-1 0,1 0 0,-1-1 0,0 1 0,0-1 0,-1 1-1,0-1 1,-1 0 0,2-16 0,4-8 18,-6 23-18,2-1-1,-1 1 0,2 0 1,-1 0-1,1 1 0,7-11 1,-11 18-11,0 1 1,0 0-1,1-1 1,-1 1-1,0 0 1,0 0-1,1 0 0,-1 0 1,0 0-1,1 0 1,-1 0-1,1 0 1,-1 0-1,1 1 1,-1-1-1,1 1 0,0-1 1,-1 1-1,1 0 1,0-1-1,3 1 1,-2 1-1,0-1-1,0 1 1,1 0 0,-1-1 0,0 1 0,0 1 0,0-1 0,0 0 0,0 1-1,5 3 1,-3-1-1,1 0-1,-1 1 1,0-1-1,-1 1 1,1 0-1,-1 0 1,0 1-1,0-1 1,-1 1-1,6 10 1,-8-12 1,0-3 2,-1-1-1,1 1 1,-1 0 0,0 0-1,1 0 1,-1 0-1,0 0 1,1 0 0,-1 0-1,0 0 1,0 0 0,0 0-1,0 0 1,0 0-1,0 0 1,0 0 0,0 0-1,0 0 1,0-1-1,0 1 1,-1 0 0,1 0-1,0 0 1,-1 0 0,1 0-1,-1 0 1,1 0-1,-1 0 1,1-1 0,-1 1-1,0 0 1,1-1 0,-3 2-1,-24-8 89,11 1-52,-1-1-1,-19-10 1,17 3-13,17 11-14,-1 0 0,1 1 1,-1-1-1,0 0 0,1 1 0,-1 0 0,-5-3 0,-11-1 40,16 3-44,0 1-1,0-1 0,-1 1 0,1 0 0,-1 1 0,1-1 1,-1 1-1,0-1 0,1 1 0,-1 0 0,1 0 1,-1 1-1,-4 0 0,4 18-92,3-10 84,0 0 0,1 0-1,0-1 1,1 1 0,0 0 0,0-1 0,1 1-1,0 0 1,6 15 0,-2-9 4,1 1 0,1-1 0,0-1 0,14 17 1,-18-25 5,0-1 0,1 0 0,0-1 1,0 1-1,0-1 0,0 0 0,1 0 1,0-1-1,0 1 0,0-1 1,0-1-1,0 1 0,1-1 0,-1 0 1,1 0-1,9 0 0,-11-2 22,0-2-1,1 1 0,-1-1 1,0 1-1,0-1 0,0-1 1,0 1-1,0-1 0,-1 0 1,8-5-1,-10 6-16,3 0 0,0-2 1,-1 1-1,1 0 0,-1-1 0,1 0 1,-1 0-1,0 0 0,-1-1 0,1 1 0,-1-1 1,4-7-1,10-18 30,-11 20-23,0 1 0,-1-1-1,0-1 1,0 1 0,-1-1 0,-1 1 0,1-1 0,-2 0-1,0-1 1,2-16 0,0-24 30,-4 51-43,0 0-1,1 0 1,-1 0-1,0 0 1,0 0 0,0 0-1,1 0 1,-1 0-1,0 1 1,1-1-1,-1 0 1,0 0 0,1 0-1,0 0 1,-1 1-1,1-1 1,-1 0-1,1 1 1,0-1 0,-1 0-1,1 1 1,0-1-1,0 1 1,-1-1-1,1 1 1,1-1 0,1 0-6,0 0 1,0 1-1,0-1 1,0 0-1,0 1 1,0 0-1,0 0 1,6 0-1,-4 1-11,0-1-1,0 1 1,0 0-1,0 0 0,-1 1 1,1 0-1,0-1 1,-1 2-1,1-1 0,-1 0 1,8 7-1,-7-5 7,0 1-1,0 0 0,-1 1 1,0-1-1,0 1 0,-1 0 1,1 0-1,-1 0 0,0 0 1,-1 1-1,0-1 0,3 12 1,-3-9 14,0 0 0,-1 0 0,0 0 0,0 0 0,-1 0 1,-1 14-1,3 4 22,-1-25-26,0 1 0,-1-1 1,0 1-1,1 0 0,-1-1 1,0 1-1,0-1 0,-1 1 1,0 4-1,1-2 11,-1 0 0,1 0 0,0 0 0,0 0 0,1 0 0,0 0 0,0 0 0,0 0 0,0-1 0,1 1 0,-1 0 0,1-1 0,1 1 0,3 6 1,-2-8-2,-1 0 1,1 0-1,0 0 1,0-1-1,0 0 1,0 0-1,0 0 1,0 0-1,1 0 1,-1-1 0,1 0-1,-1 0 1,1 0-1,-1-1 1,1 1-1,6-1 1,7-1 19,-1-1 0,35-8 0,-31 6-42,-15 2 8,1 0 1,-1 0-1,0-1 1,0 0-1,0 0 1,0 0-1,-1-1 1,1 0 0,-1 0-1,0 0 1,0-1-1,5-6 1,4-6 0,-1 0 1,17-28 0,-27 39 4,0 1 0,0-1 0,-1-1 0,0 1 1,0 0-1,0-1 0,-1 1 0,0-1 0,0 1 0,0-1 1,-1 1-1,0-1 0,0 0 0,-1 1 0,0-1 0,0 1 1,-1-1-1,1 1 0,-1 0 0,-5-11 0,4 13-2,1 1 1,0 0-1,-1 0 0,0 0 1,0 1-1,0-1 0,0 0 1,0 1-1,0 0 0,-1 0 1,1 0-1,-1 0 0,-3-1 1,-3-1 0,0 0 1,-1 1-1,-16-3 1,25 6-6,-1-1 0,1 1 1,-1 0-1,1 0 0,-1 0 1,1 0-1,-1 1 0,1-1 0,-1 1 1,1 0-1,0-1 0,-1 1 1,1 0-1,0 0 0,0 1 0,-1-1 1,1 0-1,0 1 0,0-1 1,1 1-1,-1 0 0,0-1 0,0 1 1,1 0-1,-1 0 0,1 0 1,0 1-1,-3 3 0,0 3-19,0 1 0,1 0 0,0 0-1,0 0 1,-2 16 0,5-20 14,0-1 0,0 1-1,0-1 1,0 1 0,1-1-1,0 1 1,0-1 0,1 1-1,-1-1 1,3 5 0,28 54 9,-15-34-3,-13-22-6,1 0 0,0 0 0,0 0 0,0-1 0,1 0 0,0 0 0,10 8 0,-12-12 6,-1 0 0,1-1 0,-1 1-1,1-1 1,0 0 0,0 0 0,0-1 0,0 1-1,0-1 1,0 1 0,0-1 0,1-1 0,-1 1-1,0-1 1,1 1 0,-1-1 0,7-1-1,0-1 22,0 0 0,0-1 0,0 0 0,0-1 0,-1 0 0,1-1 0,-1 0 0,0 0 0,0-1 0,-1-1 0,0 1 0,0-1 0,0-1 0,-1 0 0,0 0 0,-1-1 0,13-18 0,-11 15-3,1-2 11,0 0 0,-1 0 0,-1-1 0,0 0 0,-1-1 0,6-17-1,-4 18 17,-9 15-44,0 0 1,0-1 0,1 1-1,-1 0 1,0 0 0,0 0-1,0-1 1,0 1 0,0 0-1,1 0 1,-1 0 0,0 0-1,0-1 1,0 1 0,1 0-1,-1 0 1,0 0 0,0 0-1,1 0 1,-1 0 0,0 0-1,0 0 1,1 0 0,-1 0-1,0 0 1,0 0 0,1 0-1,-1 0 1,0 0 0,0 0-1,1 0 1,-1 0 0,0 0-1,0 0 1,0 0 0,1 0-1,-1 0 1,0 0 0,0 0-1,1 1 1,58 134-39,-57-133 33,-1 0 0,0 0 0,0 0-1,0 0 1,0 1-1,0-1 1,0 0-1,-1 0 1,1 1-1,-1 2 1,2-2-7,-7-9 10,2 2 2,0 1 0,0-1 0,1 0 0,0 0-1,-1-1 1,-1-6 0,-8-14 31,-25-22 40,33 43-59,0 0 0,0 1 0,0-1 0,0 1 0,-1-1 0,1 1 0,-1 1-1,-9-5 1,13 7-9,-1-1 0,1 1 0,-1-1 0,0 1 0,1 0 0,-1 0 0,0 0 0,1 0 0,-1 0 0,0 0 0,1 0-1,-1 0 1,1 1 0,-1-1 0,0 1 0,1-1 0,-1 1 0,1 0 0,-1 0 0,1-1 0,0 1 0,-1 0-1,-1 2 1,-1 1-5,0 1 0,0-1-1,0 1 1,-5 10 0,2-4-23,6-9 21,0 1 0,0-1 0,0 1 0,0-1 0,1 1 0,-1-1 0,1 1 0,0 0 0,0-1 0,0 1 0,0 0 0,0-1 0,0 1 0,1-1 0,-1 1 0,1-1 0,1 4 0,19 45-8,-16-41 8,3 11-1,10 19-38,-17-38 39,0 0-1,0 0 0,1-1 0,-1 1 1,1 0-1,-1-1 0,1 1 1,0-1-1,-1 1 0,1-1 1,0 0-1,0 1 0,0-1 1,0 0-1,0-1 0,2 2 0,-1-1 2,0 0-1,0 0 0,1-1 0,-1 1 0,0-1 0,0 0 0,0 0 0,0 0 1,0 0-1,1 0 0,-1-1 0,0 0 0,0 1 0,0-1 0,0 0 0,3-2 0,-3 1 1,0 0-1,-1-1 1,1 1-1,-1-1 1,0 1-1,1-1 1,-1 0-1,-1 0 1,1 0-1,0 0 1,-1 0-1,1 0 1,-1-1-1,0 1 1,0-4-1,3-4 19,-1 0 0,-1 0-1,1 0 1,-1-17-1,0 12 32,-1 15-43,-1-1 0,1 1-1,-1 0 1,0-1 0,1 1 0,-1-1 0,0 1-1,0 0 1,0-1 0,0 1 0,0-1 0,0 1-1,-1 0 1,1-1 0,0 1 0,-1 0 0,1-1-1,-1 1 1,1 0 0,-1 0 0,0-1-1,1 1 1,-1 0 0,0 0 0,0 0 0,-1-1-1,2 36-37,2-18 21,1 1 0,0-1-1,1 0 1,1 0 0,8 19 0,-10-30 11,0-1-1,0 1 1,1 0 0,0-1 0,0 0 0,0 0-1,8 6 1,-10-8 1,0-1 1,0 1-1,1-1 0,-1 1 0,1-1 0,-1 0 0,1 0 1,0 0-1,-1 0 0,1 0 0,0-1 0,0 1 0,-1-1 1,1 0-1,0 0 0,0 0 0,4 0 0,-1-2 9,0 0-1,0-1 1,0 1 0,0-1-1,0 0 1,-1 0-1,1-1 1,-1 0 0,0 0-1,0 0 1,7-8 0,2-5 58,26-38 0,-24 31-1,-11 16-45,-1 0 0,0 0 0,0-1 0,-1 1 0,0-1 0,0 1 0,-1-1 0,-1 0 0,1 0 0,-1 0 0,-1-13 0,0 3 24,-1 0 0,-1 1 0,-1 0 0,-7-28 0,8 29 103,9 22-105,13 26-74,9 20 0,1 0-49,-3 1 0,22 59 1,-45-96 55,2 3-26,-6-18 50,0 1-1,0-1 1,0 1-1,0-1 1,0 1-1,0-1 1,-1 0-1,1 1 1,0-1-1,0 1 1,0-1-1,-1 0 1,1 1-1,0-1 1,-1 0-1,1 1 1,0-1-1,0 0 1,-1 1-1,1-1 1,-1 0-1,1 0 1,0 0-1,-1 1 0,1-1 1,0 0-1,-1 0 1,1 0-1,-1 0 1,1 0-1,-1 0 1,1 1-1,0-1 1,-1 0-1,1 0 1,-1 0-1,1-1 1,-1 1-1,0 0 1,-19 3 42,-4-1 7,-5 0 34,5-6-15,0-1 1,-27-9-1,61 19-100,-5-3 26,0 0 0,0 0 0,0 0 1,0-1-1,0 1 0,1-1 0,-1-1 0,10 1 0,31-4-21,0-2 0,54-14-1,-79 13 35,-1 0 0,0-1-1,0-1 1,0-1 0,-1-1-1,-1 0 1,19-14 0,-30 18-3,0 0 1,0-1-1,-1 1 1,0-1-1,0-1 1,0 1-1,-1-1 1,5-10-1,-7 14 2,-1 0 0,-1 0-1,1 0 1,-1 0 0,1 0 0,-1-1-1,-1 1 1,1 0 0,0-1-1,-1 1 1,0-1 0,0 1 0,0 0-1,-1-1 1,1 1 0,-1 0-1,0-1 1,-1 1 0,-1-6-1,2 8-1,0 0-1,0 0 0,-1 1 0,1-1 1,0 0-1,-1 0 0,1 1 0,-1-1 1,1 1-1,-1 0 0,0-1 0,1 1 1,-1 0-1,0 0 0,0 0 0,0 0 1,0 0-1,0 0 0,0 1 0,0-1 1,-1 1-1,1-1 0,0 1 0,0 0 0,0 0 1,0 0-1,0 0 0,-1 0 0,1 1 1,0-1-1,0 0 0,0 1 0,0 0 1,-2 0-1,-7 3 0,1 1 0,1 0 0,-1 0-1,1 1 1,-11 8 0,8-6 5,7-4-8,-1-1 0,1 1 0,0 1 0,0-1 0,0 1 0,1 0 0,-1 0 0,1 0 0,-6 11 0,7-11-10,0 0-1,1 1 1,0-1 0,0 1-1,0 0 1,1-1-1,-1 7 1,2-9 7,-1 0-1,1-1 1,1 1 0,-1-1-1,0 1 1,1 0 0,-1-1-1,1 1 1,0-1 0,0 0-1,0 1 1,0-1 0,0 1-1,0-1 1,1 0-1,-1 0 1,1 0 0,3 4-1,3 0-7,0 0-1,1 0 0,0-1 0,0 0 0,0-1 1,18 7-1,-11-5 1,-4-1 7,1-1 0,0-1 0,0 0 0,-1-1-1,22 2 1,67-5 105,-70-1 9,61 5 0,-85-2-87,0 0 0,0 1 1,0 0-1,12 5 0,-18-7-28,1 1-1,-1-1 1,1 1-1,-1 0 1,0 0 0,1 0-1,-1 0 1,0 0 0,0 0-1,1 0 1,-1 0-1,0 0 1,0 0 0,0 1-1,0-1 1,-1 0-1,1 1 1,0-1 0,-1 1-1,1-1 1,-1 1 0,1-1-1,-1 1 1,1 2-1,-4 3-2419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37.107"/>
    </inkml:context>
    <inkml:brush xml:id="br0">
      <inkml:brushProperty name="width" value="0.05" units="cm"/>
      <inkml:brushProperty name="height" value="0.05" units="cm"/>
      <inkml:brushProperty name="color" value="#00A0D7"/>
    </inkml:brush>
  </inkml:definitions>
  <inkml:trace contextRef="#ctx0" brushRef="#br0">0 602 5224,'0'0'3584,"11"-10"-3280,4-2-192,-6 5 10,0 0 0,-1-1 1,12-13-1,10-24 1003,-25 36-887,1-1 0,1 1 0,12-15 0,-10 14-76,0 0-1,0-1 1,-1 0-1,-1-1 1,0 0 0,-1 0-1,10-26 1,-2-4 307,9-51 1,-21 82-363,15-93 632,-18 94 54,3 24-584,63 198 87,-63-206-288,1-1-1,-1 1 0,1-1 1,0 0-1,0 0 1,0 0-1,1 0 1,0 0-1,0-1 0,0 0 1,7 6-1,-8-8-1,-1-1 1,0 1-1,1-1 0,-1 1 0,1-1 0,0 0 0,-1 0 1,1 0-1,0 0 0,0-1 0,0 1 0,0-1 0,-1 0 1,1 0-1,0 0 0,0 0 0,0 0 0,0 0 0,0-1 1,0 1-1,-1-1 0,1 0 0,0 0 0,0 0 0,2-2 1,4-2 13,-1-1 0,1 0 0,-1 0 0,0-1 0,-1 0 0,0 0 0,0-1 0,0 0 0,-1 0 0,8-15 0,3-8 93,21-59 0,-34 80-94,13-35 77,17-41 105,-34 86-198,0 0 1,0-1-1,0 1 0,0 0 1,0-1-1,0 1 0,0 0 1,0-1-1,1 1 0,-1 0 1,0-1-1,0 1 0,0 0 1,1-1-1,-1 1 0,0 0 1,0-1-1,1 1 0,-1 0 1,0 0-1,0 0 0,1-1 1,-1 1-1,0 0 0,1 0 0,-1 0 1,0 0-1,1-1 0,-1 1 1,1 0-1,-1 0 0,0 0 1,1 0-1,6 15 57,9 32-47,-10-31-11,-1-1 0,0 1 0,-1 0 0,-1 0 0,2 21-1,-4-17 3,0-11-14,0 0-1,-1 0 0,0 0 0,0 0 0,-1 0 1,0 0-1,-1 0 0,0 0 0,-3 9 0,5-18 13,-1 1 0,1 0 0,-1-1-1,1 1 1,-1-1 0,1 1 0,-1 0-1,1-1 1,-1 1 0,1-1 0,-1 1-1,0-1 1,1 0 0,-1 1 0,0-1 0,1 0-1,-1 1 1,0-1 0,0 0 0,1 0-1,-1 0 1,0 0 0,0 1 0,1-1-1,-1 0 1,0 0 0,0 0 0,1-1-1,-1 1 1,0 0 0,0 0 0,1 0-1,-1-1 1,0 1 0,0 0 0,1 0-1,-2-2 1,-1 1 11,0-1 0,1 1 0,-1-1 0,1 0 0,-1 0 0,1 0 0,0-1 0,-3-2 0,0 0 20,5 4-33,-1 1 1,1 0-1,0 0 1,0 0-1,0-1 1,0 1-1,-1 0 1,1 0-1,0 0 1,0-1-1,0 1 1,0 0-1,0 0 1,0-1-1,0 1 1,0 0-1,0 0 1,0-1 0,0 1-1,0 0 1,0 0-1,0-1 1,0 1-1,0 0 1,0 0-1,0-1 1,0 1-1,0 0 1,0 0-1,0 0 1,0-1-1,1 1 1,-1 0-1,0 0 1,0 0 0,0-1-1,0 1 1,0 0-1,1 0 1,-1 0-1,0-1 1,0 1-1,0 0 1,1 0-1,-1 0 1,0 0-1,1 0 1,-1-1-1,0 1 1,0-1-1,0 1 1,0 0-1,0-1 1,0 1-1,0-1 1,-1 1-1,1 0 1,0-1-1,0 1 1,0-1-1,0 1 1,-1 0-1,1-1 1,0 1-1,0 0 1,0-1-1,-1 1 1,1 0-1,0-1 1,-1 1-1,0-1 1,1 1-2,0 0 0,0 0 0,0 0 0,0 0 0,0 0 0,0 0 0,0 0 0,0 0 0,-1 0 0,1 0 0,0 0 0,0 0 0,0 0 0,0 0 0,0 0 1,0 0-1,0 0 0,0 0 0,0 0 0,0 0 0,-1 0 0,1 0 0,0-1 0,0 1 0,0 0 0,0 0 0,0 0 0,0 0 0,0 0 0,0 0 0,0 0 0,0 0 0,0 0 0,0-1 0,0 1 0,0 0 0,0 0 0,0 0 0,0 0 0,0 0 0,0 0 0,0 0 0,0 0 1,0-1-1,0 1 0,0 0 0,0 0 0,0 0 0,0 0 0,0 0 0,0 0 0,0 0 0,0 0 0,0 0 0,0-1 0,1 1 0,-1 0 0,0 0 0,0 0 0,0 0 0,-1 1-3,0 0 1,1 0-1,-1 0 0,0 1 0,1-1 0,-1 0 1,1 0-1,-1 1 0,1-1 0,-1 0 1,1 0-1,0 1 0,0-1 0,0 0 1,0 1-1,0-1 0,0 0 0,0 2 0,0-2 4,0 0 0,0 0-1,-1 0 1,1 1-1,0-1 1,0 0-1,1 0 1,-1 0 0,0 0-1,0 0 1,0 0-1,1 0 1,-1 0 0,1 0-1,-1 0 1,0 0-1,1 0 1,0 0-1,-1 0 1,1 0 0,0 0-1,-1-1 1,1 1-1,0 0 1,1 1-1,123 4 0,-37-3 48,-6-2-2,-77-1-22,-1 1 0,1-1-1,0 0 1,-1-1 0,1 1 0,0-1-1,-1 0 1,1 0 0,-1 0 0,1-1 0,4-1-1,-7 2-152,1-1-1,-1 1 1,0-1-1,1 1 1,-1-1 0,0 0-1,0 0 1,0 0-1,0 0 1,-1 0-1,1 0 1,-1 0-1,1-1 1,-1 1-1,1 0 1,-1-1 0,0 1-1,0-1 1,0-4-1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37.407"/>
    </inkml:context>
    <inkml:brush xml:id="br0">
      <inkml:brushProperty name="width" value="0.05" units="cm"/>
      <inkml:brushProperty name="height" value="0.05" units="cm"/>
      <inkml:brushProperty name="color" value="#00A0D7"/>
    </inkml:brush>
  </inkml:definitions>
  <inkml:trace contextRef="#ctx0" brushRef="#br0">1 1 9944,'0'0'1008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0.594"/>
    </inkml:context>
    <inkml:brush xml:id="br0">
      <inkml:brushProperty name="width" value="0.05" units="cm"/>
      <inkml:brushProperty name="height" value="0.05" units="cm"/>
      <inkml:brushProperty name="color" value="#00A0D7"/>
    </inkml:brush>
  </inkml:definitions>
  <inkml:trace contextRef="#ctx0" brushRef="#br0">341 609 3000,'0'0'8398,"-11"-8"-8199,2 1-154,-13-11 307,-35-22 0,51 37-285,0 1 0,0-1-1,0 1 1,0 1-1,0-1 1,-1 1 0,1 0-1,-1 1 1,1-1 0,-1 1-1,1 1 1,0-1 0,-1 1-1,1 0 1,-11 3-1,8-1 11,0 0-1,1 0 0,0 0 0,0 1 0,0 1 0,0-1 1,1 1-1,-1 0 0,1 1 0,-11 11 0,14-12-34,1 0 1,-1 0-1,1 0 0,0 1 0,0 0 0,1-1 1,0 1-1,0 0 0,0 0 0,1 0 1,0 0-1,0 0 0,0 1 0,1-1 0,0 0 1,0 0-1,1 0 0,-1 1 0,1-1 0,3 8 1,-3-10-25,0 0 1,0 0-1,1 0 1,0 0-1,-1-1 1,1 1-1,1 0 1,-1-1 0,0 0-1,1 1 1,0-1-1,0 0 1,0 0-1,0-1 1,0 1-1,0 0 1,1-1-1,-1 0 1,1 0 0,0 0-1,0 0 1,0-1-1,-1 0 1,2 1-1,-1-1 1,0-1-1,0 1 1,0-1-1,0 1 1,7-1 0,-2-1 6,-1 0 0,1 0 1,-1-1-1,1 0 0,-1-1 1,0 1-1,0-1 0,0-1 1,0 0-1,-1 0 0,1 0 1,6-7-1,4-4 50,-1 0 1,-1-2-1,16-21 0,-12 16 11,-16 18-64,1 0-1,-1 0 1,0-1-1,0 0 0,0 0 1,-1 0-1,0 0 1,0-1-1,0 1 1,0-1-1,-1 0 1,0 0-1,0 0 1,1-10-1,-3-4 10,0 1 0,-1-1 0,-2 0 0,0 1 0,0 0 0,-2 0 0,-1 0 0,0 0 0,-9-18-1,-72-209 208,58 149-78,39 139-283,-2 0 0,5 82 1,-7-61 54,13 64 1,-3-45 12,-8-38-11,16 51 0,-14-69 16,1-1 0,17 30 0,-27-54 54,-1 0 1,1-1-1,-1 1 1,1 0 0,-1 0-1,1 0 1,-1 0-1,1-1 1,0 1-1,-1 0 1,1-1-1,0 1 1,0-1 0,0 1-1,0 0 1,-1-1-1,1 0 1,0 1-1,0-1 1,0 0-1,0 1 1,0-1-1,0 0 1,0 0 0,0 0-1,0 0 1,0 0-1,0 0 1,0 0-1,0 0 1,0 0-1,0 0 1,0-1 0,0 1-1,0 0 1,0-1-1,0 1 1,0 0-1,-1-1 1,1 1-1,0-1 1,0 0 0,0 1-1,-1-1 1,1 0-1,1 0 1,5-6 29,-1 0-1,0 0 1,0 0 0,5-8 0,-5 6 17,0 0-19,0 0-1,0-1 0,-1 0 1,0 0-1,-1 0 0,-1-1 0,1 1 1,-1-1-1,-1 0 0,0 0 1,-1 0-1,0-21 0,-1 23 0,-1 0 1,0 0-1,-4-16 0,5 23-24,-1 0 1,1 0-1,-1 0 0,1 0 0,-1 0 1,0 0-1,0 0 0,0 0 0,0 0 0,0 0 1,0 1-1,-1-1 0,1 1 0,0-1 1,-1 1-1,0-1 0,1 1 0,-1 0 0,0-1 1,1 1-1,-4-1 0,4 2-5,1 1 0,-1 0 0,0 0 0,1-1 0,-1 1 0,1 0 0,-1 0 0,1 0 0,0 0 0,-1-1 0,1 1 0,0 0 0,0 0 0,0 0 0,-1 0 0,1 0 0,0 0 0,0 0 0,0 0 0,0 0 0,1 1 0,-2 6-3,-1 23-13,2 0 0,0 0-1,3 0 1,5 31 0,20 78-96,-20-104 52,-7-34 50,0 1 0,0 0 0,0 0 0,1 0 0,-1 0 0,1-1 0,-1 1 0,1-1 0,0 1 0,0-1 0,0 0 0,4 3 0,-6-4 8,1-1 0,-1 1 0,1-1 1,0 0-1,-1 1 0,1-1 0,0 1 0,-1-1 0,1 0 0,0 1 0,0-1 1,-1 0-1,1 0 0,0 0 0,0 0 0,0 0 0,-1 0 0,1 0 1,0 0-1,0 0 0,0 0 0,-1 0 0,1 0 0,0 0 0,0-1 1,-1 1-1,1 0 0,0-1 0,0 1 0,-1 0 0,1-1 0,0 1 0,-1-1 1,1 1-1,-1-1 0,1 0 0,-1 1 0,1-1 0,-1 1 0,1-1 1,-1 0-1,1 1 0,-1-1 0,0 0 0,1 0 0,-1 1 0,0-1 1,0 0-1,1-1 0,63-184 177,-29 68 84,-26 91-206,-9 27-54,0 0 0,0 0 0,0 0-1,0 0 1,0 0 0,0 0 0,0 0 0,0 0 0,0 0 0,0 0-1,0 0 1,0 0 0,0 0 0,0 0 0,0 0 0,0 0-1,0 0 1,0 0 0,0 0 0,1 0 0,-1 0 0,0 0-1,0 0 1,0 0 0,0 0 0,0 0 0,0 0 0,0 0 0,0 0-1,0 0 1,0 0 0,0 0 0,0 0 0,0 0 0,0 0-1,0 0 1,0 0 0,0 0 0,0 0 0,0 0 0,0 0-1,1 0 1,-1 0 0,0 0 0,0 0 0,0 0 0,0 0 0,0 0-1,0 0 1,0 0 0,0 0 0,0 0 0,0 0 0,0 0-1,0 0 1,0 0 0,0 0 0,0 0 0,0-1 0,2 9 49,0 8-15,-1-8-32,0 0 0,0 0-1,1 0 1,2 7 0,3 14 0,-1-3 29,0 1 0,3-2-1,15 36 1,-21-57-30,0 0-1,0 0 1,1-1-1,0 1 0,-1-1 1,1 0-1,1 0 1,-1 0-1,0-1 1,9 4-1,-3 0-5,-2-2 0,1 0 1,0-1-1,0 0 0,1 0 1,-1-1-1,0 0 0,1-1 0,-1 0 1,1 0-1,0-1 0,-1-1 1,19-2-1,-17 2 8,-1-1 0,-1-1 0,1 0 0,0 0 0,-1-1 1,1 0-1,-1 0 0,0-1 0,-1-1 0,1 1 0,-1-1 0,9-8 0,-14 10 5,1 0-1,-1-1 1,0 1-1,0-1 0,-1 1 1,1-1-1,-1 0 0,0 0 1,0 0-1,-1 0 0,1 0 1,-1-1-1,0 1 0,-1 0 1,1-1-1,-1 1 0,0 0 1,0-1-1,-1 1 1,-2-11-1,2 13-2,0-1 0,0 0 1,0 1-1,0-1 0,-1 1 1,0 0-1,1-1 0,-1 1 0,-1 0 1,1 0-1,0 0 0,-1 1 1,1-1-1,-1 0 0,0 1 0,0 0 1,0-1-1,0 1 0,0 1 1,-1-1-1,1 0 0,0 1 0,-1-1 1,0 1-1,1 0 0,-1 0 1,1 1-1,-1-1 0,-7 1 0,7 0-3,1 1-1,0-1 1,0 1-1,0 0 1,0 0-1,0 0 1,0 1-1,0-1 1,0 1-1,0 0 1,0-1-1,1 1 1,-1 1-1,1-1 1,-1 0-1,1 0 0,0 1 1,0-1-1,0 1 1,-1 3-1,-1-1-3,1 0-1,0 1 1,0-1 0,1 1-1,0 0 1,0-1-1,0 1 1,1 0-1,-2 11 1,3-7-12,0 0 0,0 0 1,1 0-1,0-1 1,1 1-1,0 0 0,5 15 1,-4-19 6,-1 0 0,1-1 0,1 1 0,-1 0 0,1-1 0,0 0 1,0 0-1,1 0 0,-1 0 0,1-1 0,0 0 0,10 7 0,-6-5 16,1-1-1,-1 0 0,1 0 0,0-1 1,0 0-1,0-1 0,1 0 1,19 2-1,-22-4-4,-1-1 1,0 0 0,1 0-1,-1-1 1,0 0 0,1-1-1,-1 1 1,0-1 0,0 0-1,0-1 1,0 0 0,-1 0-1,13-8 1,-5 2 161,-5 3-707,0 1 0,-1-1 1,0 0-1,12-13 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2.277"/>
    </inkml:context>
    <inkml:brush xml:id="br0">
      <inkml:brushProperty name="width" value="0.05" units="cm"/>
      <inkml:brushProperty name="height" value="0.05" units="cm"/>
      <inkml:brushProperty name="color" value="#00A0D7"/>
    </inkml:brush>
  </inkml:definitions>
  <inkml:trace contextRef="#ctx0" brushRef="#br0">1 766 5824,'0'0'3465,"2"-16"-3134,1-9-207,22-203 1304,-15 114-644,4-83 470,-16 32-31,0 148-816,2 16-396,0 1 0,0 0-1,0 0 1,0 0 0,0 0 0,0 0 0,0 0 0,0 0 0,0-1-1,0 1 1,0 0 0,-1 0 0,1 0 0,0 0 0,0 0-1,0 0 1,0 0 0,0 0 0,0-1 0,0 1 0,0 0-1,0 0 1,0 0 0,0 0 0,0 0 0,-1 0 0,1 0-1,0 0 1,0 0 0,0 0 0,0 0 0,0 0 0,0 0-1,0 0 1,0 0 0,-1 0 0,1 0 0,0 0 0,0 0-1,0 0 1,0 0 0,0 0 0,0 0 0,0 0 0,-1 0-1,1 0 1,0 0 0,0 0 0,0 0 0,0 0 0,0 0-1,0 0 1,-1 2 26,0 0 0,0 0 0,0 0 0,0 0 0,1 0 0,-1 0-1,1 0 1,0 1 0,-1-1 0,1 0 0,1 4 0,-1 188 188,2-157-173,2 1-1,10 47 0,-8-50-7,-3-18-19,1 0 1,1 0-1,0 0 1,1 0-1,1-1 1,1 0 0,0 0-1,1-1 1,1 0-1,13 16 1,-20-27-8,1-1 0,0 1-1,0-1 1,1 0 0,-1-1 0,0 1 0,1-1 0,0 0-1,8 3 1,-10-4-9,0 0-1,0 0 0,1-1 1,-1 1-1,0-1 0,0 0 1,1 0-1,-1 0 0,0 0 1,0 0-1,0-1 0,1 0 1,-1 1-1,0-1 0,0 0 1,5-3-1,10-7 27,0-2 0,0 0 1,-1-1-1,0-1 0,-2 0 0,26-32 0,-22 25 13,-15 18-29,0 0 1,-1 0-1,1 0 0,-1-1 0,0 0 0,0 1 1,3-9-1,-14 104 165,2-64-180,-4 30-1,9-53-3,1-1-1,0 1 1,0-1 0,0 0-1,1 1 1,-1-1 0,1 0-1,-1 1 1,1-1 0,0 0-1,1 0 1,-1 1 0,3 4-1,-3-7-1,0 0-1,0 0 0,0 0 0,0 0 0,0 0 0,0 0 0,1-1 0,-1 1 0,0 0 0,0 0 0,1-1 0,-1 1 0,0-1 0,1 1 0,-1-1 0,1 0 0,-1 1 0,1-1 1,-1 0-1,0 0 0,1 0 0,-1 0 0,1 0 0,-1 0 0,1-1 0,-1 1 0,0 0 0,1-1 0,-1 1 0,0-1 0,1 0 0,-1 1 0,0-1 0,1 0 0,-1 0 1,2-1-1,5-4 0,0 0 0,-1-1 0,13-13 0,-19 19 3,8-8 9,-1-1 0,-1 1 0,1-2 0,-2 1 0,1 0 0,-1-1 0,-1 0 0,0-1 0,-1 1 0,0-1 0,4-21 0,-8 30-7,0 0-1,0 0 1,-1 0-1,1 0 0,-1 0 1,0 0-1,0 1 0,0-1 1,0 0-1,0 1 1,-1-1-1,1 0 0,-1 1 1,0 0-1,0-1 0,0 1 1,0 0-1,0 0 1,0 0-1,0 0 0,-1 0 1,1 1-1,-1-1 1,1 1-1,-1-1 0,0 1 1,1 0-1,-1 0 0,-5-1 1,-5-1 71,13-6 116,1 8-171,1-1 0,-1 0 0,0 0 0,1 1 0,-1-1 0,1 1 1,0 0-1,-1-1 0,1 1 0,4-2 0,2 0-5,0 0-1,0 0 1,0 0-1,0 2 1,1-1-1,-1 1 0,1 0 1,-1 0-1,15 2 1,8 2 36,41 8 1,-11-1 11,-54-9-61,1-1 0,-1 0-1,1-1 1,-1 0-1,1 0 1,-1-1 0,0 0-1,1 0 1,-1 0-1,0-1 1,-1 0 0,11-6-1,-12 6-28,2 2-2451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2.815"/>
    </inkml:context>
    <inkml:brush xml:id="br0">
      <inkml:brushProperty name="width" value="0.05" units="cm"/>
      <inkml:brushProperty name="height" value="0.05" units="cm"/>
      <inkml:brushProperty name="color" value="#00A0D7"/>
    </inkml:brush>
  </inkml:definitions>
  <inkml:trace contextRef="#ctx0" brushRef="#br0">0 65 8240,'0'0'1408,"14"-1"-1083,201 3 582,-171 0-762,42 2 345,0-4 1,131-15-1,-202 12-619,0 0 0,-1-1 0,1-1-1,-1 0 1,0-1 0,-1-1 0,0 0 0,14-9 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6.451"/>
    </inkml:context>
    <inkml:brush xml:id="br0">
      <inkml:brushProperty name="width" value="0.05" units="cm"/>
      <inkml:brushProperty name="height" value="0.05" units="cm"/>
      <inkml:brushProperty name="color" value="#00A0D7"/>
    </inkml:brush>
  </inkml:definitions>
  <inkml:trace contextRef="#ctx0" brushRef="#br0">14 927 5920,'0'0'5200,"5"-10"-4858,27-54 568,33-99-1,9-125 585,-47 176-995,-14 50-109,4-64 0,-10 66-99,-6 47-200,-1 10-38,0 0-1,0-1 1,1 1 0,0-1-1,0 1 1,1-5 0,-2 8-45,1 0 0,-1 0 0,0 1 0,0-1 0,1 0 0,-1 1 0,0-1 0,0 0 1,0 0-1,1 1 0,-1-1 0,0 0 0,0 1 0,0-1 0,0 0 0,0 1 0,0-1 0,0 0 0,0 1 0,0-1 1,0 1-1,0-1 0,0 0 0,0 1 0,0-1 0,0 0 0,0 1 0,0-1 0,0 0 0,0 1 0,-1-1 0,-3 17 30,1-1-1,1 1 1,0-1-1,1 20 1,-1 14 8,-52 423 144,33-324-178,-42 212 8,46-279-17,10-44 4,-2 0 1,-26 71 0,21-91 83,14-18-85,-1 0 0,1 1 0,-1-1-1,1 0 1,0 1 0,-1-1 0,1 0 0,-1 0 0,1 0-1,-1 1 1,1-1 0,-1 0 0,1 0 0,-1 0 0,1 0-1,-1 0 1,1 0 0,-1 0 0,1 0 0,-1 0-1,1 0 1,-1 0 0,1 0 0,-1 0 0,1 0 0,0 0-1,-1-1 1,1 1 0,-1 0 0,1 0 0,-1 0-1,1-1 1,-1 1 0,0-2 5,-1 0 0,1 1 0,0-1 0,0 0 0,0 1 0,0-1 0,0 0 0,1 0-1,-1 0 1,1 0 0,-1 0 0,1 0 0,-1 0 0,1 0 0,0 0 0,0 0 0,0 0 0,0 0 0,1-2 0,11-42 79,-6 30-54,7-24 6,3 0 0,1 1-1,42-68 1,82-100 62,-129 190-95,182-215 10,-181 216-14,-1 0-1,18-32 1,8-12 93,-38 60-97,0 0 0,0 0 0,0 0 0,0 0 0,0 0-1,0 0 1,0 0 0,0 1 0,0-1 0,0 0 0,0 0 0,0 0 0,0 0-1,0 0 1,0 0 0,0 0 0,0 0 0,0 0 0,0 0 0,0 0 0,0 0 0,0 0-1,0 0 1,0 0 0,0 0 0,0 0 0,0 1 0,0-1 0,0 0 0,0 0 0,1 0-1,-1 0 1,0 0 0,0 0 0,0 0 0,0 0 0,0 0 0,0 0 0,0 0-1,0 0 1,0 0 0,0 0 0,0 0 0,0 0 0,0 0 0,0 0 0,0 0 0,1 0-1,-1 0 1,0 0 0,0 0 0,0 0 0,0 0 0,0 0 0,0 0 0,0-1 0,0 1-1,0 0 1,0 0 0,0 0 0,0 0 0,0 0 0,0 0 0,0 0 0,1 11 36,-5 26-1,2-15-23,-1 13 0,0-14-6,1 0 1,1 0-1,1 1 0,1-1 1,1 0-1,5 25 0,-4-39-4,0 1 0,0-1 0,1 0 0,0 1 0,10 11-1,-13-18-2,1 0 0,-1 0 0,0-1 0,0 1 0,0-1 0,0 1 0,1-1 0,-1 0 0,0 1 0,0-1 0,1 0 0,-1 0 0,0 0 0,1 0 0,-1 0 0,0 0 0,0 0 0,1-1 0,-1 1 0,0 0 0,0-1 0,1 1 0,-1-1 0,0 1 0,2-2 0,-1 1 0,8-3 2,0 0 0,0-1-1,-1 0 1,1-1-1,-1 0 1,-1 0 0,1-1-1,7-8 1,58-69 25,-55 61-21,143-176 149,-152 186-124,13-14 87,-22 26-107,1 0-1,-1 0 1,0 0 0,1 1-1,-1-1 1,1 0-1,-1 0 1,1 1 0,-1-1-1,1 1 1,-1-1-1,1 1 1,0 0 0,-1 0-1,1 0 1,-1-1 0,1 2-1,1-1 1,-2 0-7,0 0 0,0 1 0,0-1-1,0 1 1,-1-1 0,1 1 0,0-1 0,0 1 0,-1 0 0,1-1 0,0 1 0,-1 0 0,1-1 0,-1 1 0,1 0 0,-1 0-1,1 0 1,-1 0 0,1-1 0,-1 1 0,1 2 0,5 24 22,-4-21-20,2 13-1,-1-1-1,-1 1 1,0 0-1,-1 0 1,-1-1-1,-1 1 1,-1 0-1,-5 23 0,6-24 46,3-11-14,3-14-16,0-1-7,8-19 28,23-34 0,-30 53-25,0 0 0,1 0 0,0 0 0,0 0 0,1 1 0,0 1-1,16-11 1,-24 17-16,1 0 0,-1 0 0,0-1 0,1 1-1,-1 0 1,0 0 0,1 0 0,-1 0 0,0 0-1,1 0 1,-1 0 0,0 0 0,1 0 0,-1 0-1,0 0 1,1 0 0,-1 0 0,0 0 0,1 0-1,-1 0 1,0 0 0,0 1 0,1-1 0,-1 0-1,0 0 1,1 0 0,-1 0 0,0 1 0,0-1-1,1 0 1,-1 0 0,0 1 0,8 13-5,2 21-2,-10-32 7,5 27-9,2 48 1,-5-47 22,8 49-1,-10-78-13,1 2 15,-1-1 0,1 0 0,0 0 0,0 1 0,0-1 0,1 0 0,-1 0 0,3 5 0,-3-8-10,-1 0-1,0 1 0,1-1 0,-1 0 1,1 1-1,-1-1 0,1 0 1,-1 1-1,1-1 0,-1 0 0,1 0 1,-1 0-1,1 0 0,-1 1 0,1-1 1,-1 0-1,1 0 0,-1 0 0,1 0 1,-1 0-1,2 0 0,17-10 34,-6-2-19,-1 0 0,0 0 0,-1-1 0,-1-1 0,0 1 0,12-22 1,-9 13 59,29-35 0,-41 56-78,-1 0 0,1 1 1,-1-1-1,1 0 0,0 0 0,0 1 0,-1-1 1,1 1-1,0-1 0,0 0 0,0 1 0,0-1 1,0 1-1,0 0 0,-1-1 0,1 1 0,0 0 1,0 0-1,0-1 0,0 1 0,2 0 0,-2 0 1,0 1 0,0-1 1,0 1-1,0-1 0,-1 1 0,1-1 0,0 1 0,0 0 0,-1-1 0,1 1 0,0 0 0,-1-1 0,1 1 0,-1 0 0,1 0 0,-1 0 0,1-1 0,0 3 1,2 6 13,-1 1 1,1-1 0,1 18-1,-2-15-11,4 26-12,-4-21-2,1 0 0,0 0 0,2 0-1,6 18 1,-9-31 6,0-1 1,0 1-1,0-1 0,0 0 1,1 0-1,-1 0 0,1 0 1,-1 0-1,1 0 0,5 2 1,-7-4 2,0 0 0,1 0 1,-1 0-1,1 0 0,-1-1 1,1 1-1,-1 0 0,1-1 1,-1 0-1,1 1 0,0-1 1,-1 0-1,1 0 0,0 0 1,-1 0-1,1 0 0,0 0 1,-1 0-1,1 0 0,-1-1 1,1 1-1,0-1 0,-1 1 1,1-1-1,-1 0 0,1 1 1,1-2-1,13-10 15,0 0 1,0-1-1,-1 0 1,-1-1-1,0-1 0,-1 0 1,0-1-1,14-26 1,-7 6 36,-2-1 0,18-57 1,15-79 43,-36 118-72,-7 18-29,-2-1 0,-1-1 0,-2 1 0,-2 0 1,-4-51-1,5 60-109,-3 64 62,2 208-54,1-129 80,-3-76 2,1 0 1,3 0-1,0 0 0,12 43 1,-12-68 14,1 0 0,1 0 0,10 18 0,-14-28 12,1 1 0,0-1 0,0 0 1,0 0-1,1 0 0,-1 0 0,1 0 1,-1-1-1,1 1 0,0-1 1,0 0-1,0 1 0,0-2 0,1 1 1,-1 0-1,0 0 0,6 1 0,-5-2-4,0 0-1,0 0 1,0-1 0,1 1-1,-1-1 1,0 0-1,0 0 1,1 0-1,-1-1 1,0 1-1,0-1 1,1 0 0,-1 0-1,0-1 1,0 1-1,0-1 1,0 0-1,-1 0 1,1 0-1,0 0 1,-1-1 0,6-4-1,10-11-1,0 2-6,-1 0 0,-1-2 1,23-30-1,-36 42 14,0 0 1,0-1-1,-1 1 0,0-1 1,0 0-1,0 0 0,-1 0 0,0 0 1,-1-1-1,1 1 0,-1-1 1,-1 1-1,0 0 0,0-1 0,0 1 1,-2-10-1,2 13 9,-1-1-1,0 0 1,-1 1 0,1-1 0,-4-7-1,4 11-8,1 0-1,-1 0 0,1 1 0,-1-1 1,1 0-1,-1 0 0,0 1 0,1-1 1,-1 1-1,0-1 0,0 1 0,1-1 1,-1 1-1,0-1 0,0 1 0,0-1 0,1 1 1,-1 0-1,0 0 0,0-1 0,0 1 1,0 0-1,0 0 0,0 0 0,0 0 1,0 0-1,0 0 0,1 0 0,-1 0 1,0 1-1,0-1 0,0 0 0,0 1 1,0-1-1,0 0 0,1 1 0,-1-1 1,0 1-1,0 0 0,-4 2 6,0 0-1,0 1 1,1 0-1,0 0 1,0 0 0,0 0-1,0 1 1,1-1-1,-1 1 1,1 0 0,0 0-1,-4 11 1,2-4-13,1 1 1,0 0-1,1 0 1,-3 20-1,6-27 2,0 0 1,0 0-1,0 1 1,1-1-1,0 0 0,1 0 1,-1 1-1,1-1 0,0 0 1,0-1-1,1 1 0,0 0 1,0-1-1,0 1 1,1-1-1,0 0 0,0 0 1,0-1-1,1 1 0,8 6 1,-3-2-3,1-1 0,0 0 0,1-1 0,0-1 0,0 1 0,0-2 0,1 0 0,20 6 0,-14-7 4,0 0 0,0-1 0,29 0 0,-40-3 24,-1 0 1,1-1-1,0 0 1,-1 0-1,1 0 1,-1-1-1,1-1 0,-1 1 1,0-1-1,0 0 1,12-7-1,-15 7-55,-1 1-1,1 0 0,0-1 0,-1 0 0,1 0 0,-1 0 1,0 0-1,0 0 0,0 0 0,-1-1 0,1 0 0,-1 1 1,0-1-1,0 0 0,0 0 0,0 0 0,-1-1 0,0 1 1,0 0-1,0-1 0,0 1 0,0 0 0,-1-8 0,0-3-1195,-1 0-1,-3-16 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6.844"/>
    </inkml:context>
    <inkml:brush xml:id="br0">
      <inkml:brushProperty name="width" value="0.05" units="cm"/>
      <inkml:brushProperty name="height" value="0.05" units="cm"/>
      <inkml:brushProperty name="color" value="#00A0D7"/>
    </inkml:brush>
  </inkml:definitions>
  <inkml:trace contextRef="#ctx0" brushRef="#br0">1 1 8240,'0'0'2833,"10"6"-2620,28 14-711,62 22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6.717"/>
    </inkml:context>
    <inkml:brush xml:id="br0">
      <inkml:brushProperty name="width" value="0.05" units="cm"/>
      <inkml:brushProperty name="height" value="0.05" units="cm"/>
    </inkml:brush>
  </inkml:definitions>
  <inkml:trace contextRef="#ctx0" brushRef="#br0">65 0 12960,'0'0'1624,"-30"81"-1040,22-57 168,-2-2 7,4-7-127,4-3 8,0-6-120,-2-2 8,2-2 352,4-4-552,4-8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7.132"/>
    </inkml:context>
    <inkml:brush xml:id="br0">
      <inkml:brushProperty name="width" value="0.05" units="cm"/>
      <inkml:brushProperty name="height" value="0.05" units="cm"/>
      <inkml:brushProperty name="color" value="#00A0D7"/>
    </inkml:brush>
  </inkml:definitions>
  <inkml:trace contextRef="#ctx0" brushRef="#br0">1 55 9440,'0'0'424,"62"-32"-232,-46 26-56,-4-4 8,-4 8-80,4-2 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47.402"/>
    </inkml:context>
    <inkml:brush xml:id="br0">
      <inkml:brushProperty name="width" value="0.05" units="cm"/>
      <inkml:brushProperty name="height" value="0.05" units="cm"/>
      <inkml:brushProperty name="color" value="#00A0D7"/>
    </inkml:brush>
  </inkml:definitions>
  <inkml:trace contextRef="#ctx0" brushRef="#br0">0 19 9344,'0'0'328,"96"-18"-328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53.340"/>
    </inkml:context>
    <inkml:brush xml:id="br0">
      <inkml:brushProperty name="width" value="0.05" units="cm"/>
      <inkml:brushProperty name="height" value="0.05" units="cm"/>
      <inkml:brushProperty name="color" value="#00A0D7"/>
    </inkml:brush>
  </inkml:definitions>
  <inkml:trace contextRef="#ctx0" brushRef="#br0">252 657 4416,'0'0'3037,"-13"-6"-2586,-40-16 3,50 20-360,-1 1 0,0 0 0,1 0 0,-1 0-1,0 0 1,0 1 0,0 0 0,1-1 0,-1 1-1,0 1 1,0-1 0,0 0 0,1 1-1,-8 2 1,-4 0 294,9-1-279,0 0-1,1 0 1,-1 0-1,1 1 1,0 0 0,0 0-1,0 0 1,0 0-1,0 1 1,1 0 0,-1 0-1,1 0 1,0 0-1,-7 10 1,8-9-48,0-1 0,0 1 0,0-1 0,1 1-1,0 0 1,0 0 0,0 0 0,0 0 0,1 0 0,-1 0 0,2 1 0,-1-1-1,0 0 1,1 1 0,0-1 0,1 11 0,1-9-11,0 1 0,0-1 1,1 0-1,0 0 0,0 0 1,1 0-1,0 0 0,0-1 0,1 1 1,-1-1-1,1 0 0,9 8 1,-10-11-18,0 0 1,1 0-1,-1 0 1,1-1 0,-1 1-1,1-1 1,0 0 0,0-1-1,0 1 1,0-1 0,0 0-1,0 0 1,0-1 0,0 1-1,1-1 1,-1 0 0,0 0-1,0-1 1,9-2 0,-9 3-8,-1-2 1,0 1 0,1 0-1,-1-1 1,0 0 0,0 0-1,0 0 1,0 0 0,0-1 0,0 0-1,-1 1 1,1-1 0,-1-1-1,0 1 1,0 0 0,4-6-1,-4 3-1,0 0 0,0 1 0,-1-1 0,0 0 0,0 0 0,0 0 0,-1 0 0,0-1 0,0 1-1,-1-12 1,0 2 19,-2-1 0,0 0 0,-1 1 0,-1-1 0,0 1 0,-1 0-1,-1 0 1,-9-17 0,12 25 0,2 6-26,1 1 0,0 0 1,-1-1-1,1 1 0,-1 0 1,1-1-1,-1 1 0,0 0 1,1 0-1,-1 0 0,0-1 0,0 1 1,0 0-1,0 0 0,0 0 1,0 0-1,0 1 0,0-1 1,0 0-1,-3-1 0,4 17 185,65 271 33,-12-70-248,-39-142 7,-4 0 0,-2 1 0,-4 0 0,-9 133 0,4-195 13,-2 1 1,1-1-1,-2 1 1,1-1 0,-2 0-1,0-1 1,-10 19 0,13-27-4,-1 1 0,0 0 0,0-1 0,0 0 0,-1 0 0,0 0 0,1 0 0,-1-1 0,-1 1 0,1-1 0,0 0 0,-1 0 0,0-1 0,1 0 0,-1 1 0,0-1 0,0-1 0,0 1 0,-1-1 0,1 0 0,-11 1 1,11-2 11,-1 0 0,1 0 0,-1-1 1,1 0-1,0 0 0,-1 0 0,1 0 1,0-1-1,0 0 0,0 0 1,0-1-1,0 1 0,0-1 0,0 0 1,1 0-1,0-1 0,0 1 0,0-1 1,0 0-1,0 0 0,-4-7 0,-1 0 12,1-1 0,1-1-1,0 1 1,1-1 0,0 0-1,1-1 1,0 1-1,1-1 1,1 0 0,0 0-1,-1-18 1,4 16-8,0-1 0,0 0 0,2 0 0,0 0 0,1 0 1,1 1-1,1-1 0,0 1 0,9-19 0,-4 12-4,1 1-1,1 0 1,1 0 0,1 1-1,0 1 1,2 0 0,28-28-1,-19 24-19,0 1-1,1 0 0,2 2 0,0 2 1,33-18-1,-26 20-10,-6 4 2,1-2 0,-2-1 0,0-1-1,25-21 1,-46 32 13,6-4-13,-2 0 1,0-1 0,16-20 0,-24 27 13,0 0 0,0-1 0,-1 0 0,1 1 1,-1-1-1,0 0 0,-1 0 0,1 0 0,-1 0 0,0-1 1,-1 1-1,1 0 0,-1 0 0,0-9 0,-1 10 5,0 1 0,1-1 0,-1 1 0,0 0 1,-1 0-1,1-1 0,-1 1 0,1 0 0,-1 0 0,0 0 0,0 1 0,0-1 0,0 0 0,-1 1 0,1-1 0,-1 1 0,0 0 0,1 0 1,-1 0-1,0 0 0,0 1 0,0-1 0,-5-1 0,3 1 1,0 0 1,0 0-1,-1 1 0,1 0 1,-1 0-1,1 0 0,0 0 1,-1 1-1,0 0 0,1 0 1,-1 1-1,1-1 0,-10 4 1,9-1-9,1 0 1,0 1-1,0-1 0,1 1 1,-1 0-1,1 1 1,0-1-1,0 1 0,1 0 1,-1 0-1,1 0 1,0 0-1,0 0 0,1 1 1,-1-1-1,0 7 0,1-4-2,1-1 0,0 1-1,1 0 1,-1 0 0,2-1-1,-1 1 1,1 0 0,0-1-1,1 1 1,-1 0-1,2-1 1,-1 1 0,1-1-1,0 0 1,0 0 0,1 0-1,0-1 1,1 1 0,-1-1-1,1 0 1,0 0 0,1 0-1,10 8 1,-5-5-4,0 0 0,1-1 0,0 0 0,0-1 0,1-1 0,-1 0 1,2 0-1,-1-1 0,1-1 0,-1 0 0,1-1 0,18 2 0,-20-5-5,1-1-1,-1 0 1,1 0-1,-1-1 1,0-1-1,0 0 0,0-1 1,0 0-1,0 0 1,-1-2-1,0 1 1,16-11-1,-6 2 10,-1-1 0,-1-1 0,0 0 0,-1-2 0,19-23-1,-10 6 11,17-18 111,-44 52-86,-6 8 63,-2 11-75,0 1-1,1 0 0,2 0 0,-1 0 0,2 1 0,1-1 1,-2 30-1,5-48-22,0-1 0,0 1 1,0 0-1,1 0 1,-1 0-1,0-1 0,0 1 1,0 0-1,0 0 0,1-1 1,-1 1-1,0 0 0,1-1 1,-1 1-1,1 0 0,-1-1 1,1 1-1,-1-1 0,1 1 1,-1 0-1,1-1 0,-1 0 1,1 1-1,0-1 0,-1 1 1,1-1-1,0 0 0,0 1 1,2 0-3,-1-1 1,1 1-1,-1-1 1,1 0 0,0 0-1,-1 0 1,1 0-1,-1 0 1,3-1-1,4 0-1,-1-1-1,0-1 0,0 1 0,14-8 0,-9 1 14,-1 0-1,0-1 1,0-1 0,-1 0-1,0 0 1,-1-1 0,-1-1-1,15-23 1,-22 32-3,0 0-1,0 0 1,0-1 0,-1 1-1,1 0 1,-1-1 0,0 1-1,0-1 1,-1 1-1,0-1 1,1 1 0,-1-1-1,-1 0 1,-1-8 0,2 11-2,0 0 0,-1 0 0,0 0 0,0-1 0,1 1 0,-1 0 0,0 0 0,-1 0 0,1 0 0,0 1 0,0-1 0,-1 0 0,0 0 0,1 1 0,-1-1 0,0 1 0,1-1 0,-1 1 0,0 0 0,0 0 0,0 0 0,0 0 0,0 0 0,0 0 0,-1 0-1,1 1 1,0-1 0,0 1 0,-1 0 0,1-1 0,-4 1 0,-1 1 10,-1 0-1,1 0 0,-1 0 0,1 1 1,-1 0-1,1 1 0,0-1 0,0 1 1,0 1-1,-8 4 0,-6 3 75,16-9 23,5-4-44,11-10-25,22-17-32,-13 14-7,1 2 0,-1 1 0,2 0 0,0 1 0,0 2-1,1 0 1,0 1 0,1 2 0,0 0 0,35-3-1,-55 8 1,1 1 0,-1-1 0,0 1 0,1 0 0,-1 0 0,0 1 0,0 0 1,1-1-1,-1 1 0,0 0 0,0 1 0,0-1 0,0 1 0,0 0 0,0 0 0,-1 0 0,1 0 0,-1 1 0,1 0 0,-1-1 0,0 1 0,0 0 0,0 1 0,3 4 0,-2-2 6,0 1 1,-1 0 0,0 0-1,0 1 1,0-1 0,-1 1-1,0-1 1,-1 1 0,0 0-1,0-1 1,-1 1-1,0 13 1,-8 62 87,7-74-71,-1 0 0,0 0 0,-1 0 0,0 0-1,0 0 1,-1-1 0,-5 11 0,9-19-20,0 0 1,-1 1-1,1-1 0,0 1 1,0-1-1,0 0 1,0 1-1,0-1 1,-1 1-1,1-1 0,0 0 1,0 1-1,-1-1 1,1 0-1,0 0 1,0 1-1,-1-1 0,1 0 1,0 0-1,-1 1 1,1-1-1,0 0 0,-1 0 1,1 0-1,0 1 1,-1-1-1,1 0 1,-1 0-1,1 0 0,0 0 1,-1 0-1,1 0 1,-1 0-1,0 0 1,0-15 72,9-26-25,-4 30-35,0 0 0,0 0 0,1 0 0,0 0 0,1 1 0,0 0 0,1 0 0,0 1 0,0 0 0,1 0 0,0 1-1,10-8 1,-14 13-15,1-2 13,0 1 0,1 0 0,0 0-1,-1 1 1,11-5 0,-14 7-12,0 1-1,0-1 1,0 1 0,-1 0 0,1-1 0,0 1-1,0 0 1,0 0 0,0 0 0,0 0-1,0 1 1,0-1 0,0 0 0,0 1 0,0-1-1,0 1 1,-1 0 0,1 0 0,0 0 0,0 0-1,-1 0 1,1 0 0,-1 0 0,1 0 0,1 2-1,0 1 1,1 0 0,-1 0-1,0 0 1,0 0-1,0 1 1,-1-1-1,1 1 1,-1 0-1,0-1 1,0 1 0,-1 0-1,0 0 1,2 8-1,-1 6 23,-1 0-1,-2 27 1,0-15 71,1-30-35,3-18 142,24-101 108,-27 117-308,0 0 1,0 0 0,1 0 0,-1 0-1,0 0 1,1 0 0,-1 0 0,0 0-1,1 0 1,-1 1 0,1-1 0,-1 0-1,1 0 1,0 1 0,-1-1 0,1 0-1,0 1 1,0-1 0,-1 0 0,1 1-1,0-1 1,0 1 0,0-1 0,0 1-1,-1 0 1,1-1 0,0 1-1,0 0 1,0 0 0,0 0 0,0-1-1,0 1 1,0 0 0,0 0 0,0 0-1,0 1 1,0-1 0,0 0 0,0 0-1,0 0 1,0 1 0,1 0 0,2 0 3,1 2 0,-1-1 1,0 0-1,0 1 0,0 0 1,0 0-1,4 3 0,19 20-5,-11-10-1,0-1 0,1 0 0,28 18 1,-38-30-3,-1 1 0,0-1 1,1 0-1,0-1 0,0 0 0,0 0 1,0 0-1,0-1 0,0 0 1,0 0-1,0-1 0,0 0 1,1 0-1,-1 0 0,9-3 0,-2 0-2,0-1 0,0-1 0,-1 0-1,1-1 1,-1 0 0,0-1-1,-1-1 1,1 0 0,-1-1 0,-1 0-1,17-17 1,-9 6-1,-1-1 1,-1-1-1,-1 0 1,-2-1-1,17-33 1,-27 49 12,-1-1 0,0 1 1,0-1-1,-1 0 0,0 0 1,0 0-1,-1 0 0,0 0 0,-1-1 1,0-15-1,0 24-9,0 0 1,0-1-1,0 1 0,0 0 1,0-1-1,0 1 0,0 0 0,0-1 1,0 1-1,0 0 0,0 0 1,0-1-1,0 1 0,0 0 1,0-1-1,-1 1 0,1 0 0,0 0 1,0-1-1,0 1 0,0 0 1,-1 0-1,1-1 0,0 1 1,0 0-1,-1 0 0,1 0 0,0-1 1,0 1-1,-1 0 0,1 0 1,0 0-1,-1 0 0,1 0 0,0 0 1,0 0-1,-1-1 0,-11 9 14,-6 18-12,12-15-8,1 0 0,1 0 0,-1 0 0,2 0 0,0 1 0,0 0 0,1 0 0,0 0 0,1 0 0,0 0 0,1 0 0,1 0 0,0 0 0,0 0 0,1 0 0,1 0 0,7 21 0,-9-30-1,1 1 0,-1-1 0,0 0 0,1 1 0,0-1-1,0 0 1,0 0 0,0 0 0,1 0 0,-1-1 0,1 1-1,0-1 1,-1 1 0,1-1 0,0 0 0,0 0 0,1 0-1,-1-1 1,0 1 0,0-1 0,1 1 0,-1-1 0,1 0-1,0-1 1,-1 1 0,1 0 0,-1-1 0,1 0 0,0 0-1,-1 0 1,1-1 0,0 1 0,-1-1 0,1 1 0,-1-1-1,1-1 1,-1 1 0,1 0 0,5-4 0,2-2 9,0-1 0,0-1 0,0 0 1,-1 0-1,-1-1 0,0 0 0,15-21 0,47-87 11,-67 111-13,13-26 8,0-1 1,-3 0 0,17-57-1,-25 68 2,-2 0 0,0 0-1,-1-1 1,-2 0 0,0 1-1,-5-43 1,-29-145 37,31 202-30,-1-7-2,1 26-30,4 75-25,3-1 0,31 152 0,-25-198 21,2-1 0,2 0 0,1-1 0,31 50 0,-41-75 5,0-1 0,1 0 0,16 18-1,-21-26 12,0 0 0,0 0 0,1 0 0,-1 0-1,1 0 1,-1-1 0,1 1 0,-1-1 0,1 0-1,3 1 1,-5-2 2,1 1-1,-1-1 0,0 0 0,1 0 1,-1 0-1,1 0 0,-1 0 1,1 0-1,-1-1 0,1 1 1,-1 0-1,1-1 0,-1 1 1,0-1-1,1 1 0,-1-1 1,0 0-1,1 0 0,-1 1 1,0-1-1,1-1 0,10-10 24,-1-1 0,0 0 0,-1 0 0,0-1 0,-1 0 0,-1-1 0,0 0 0,-1 0 0,-1-1 0,0 0 0,-1 0 0,3-21 0,-8 33 8,1 1 0,-1-1 0,0 0 0,0 1 0,-1-1 0,0-6 0,-2-9 160,4 18-187,-1 0-1,0 0 1,0 0 0,0 1-1,1-1 1,-1 0-1,1 0 1,-1 1 0,0-1-1,1 0 1,-1 0 0,1 1-1,0-1 1,-1 1-1,1-1 1,0 0 0,-1 1-1,1-1 1,0 1 0,-1 0-1,1-1 1,0 1 0,0 0-1,-1-1 1,1 1-1,0 0 1,0 0 0,0-1-1,0 1 1,1 0 0,31-2 5,-28 2-3,5 0-6,-1 0 0,1 1-1,-1 0 1,1 0 0,-1 1 0,12 3-1,-18-4-2,0 1-1,0-1 0,0 1 0,-1-1 1,1 1-1,-1 0 0,1 0 0,-1 0 0,0 0 1,0 0-1,0 0 0,0 1 0,0-1 1,0 1-1,-1 0 0,1-1 0,-1 1 1,0 0-1,1 0 0,-1 0 0,-1 0 1,1 0-1,0 6 0,2 14 4,-2 1 0,-1-1-1,-4 29 1,2-27 43,1 1 0,2 33 0,-1-58-33,0 0 0,0 0 0,0-1 0,1 1 0,-1 0 1,0 0-1,0 0 0,0 0 0,1 0 0,-1-1 0,0 1 0,1 0 0,-1 0 0,1 0 0,-1-1 0,1 1 1,0 1-1,0-2-4,-1 0 1,0 0-1,1 0 1,-1 0-1,1 0 1,-1 0-1,0 0 1,1 0-1,-1 0 1,0-1-1,1 1 1,-1 0-1,0 0 1,1 0-1,-1 0 1,0 0-1,1-1 1,-1 1-1,0 0 1,1 0-1,-1-1 1,0 1-1,0 0 1,1 0-1,-1-1 1,0 1-1,1-1 1,17-29 193,-16 26-207,11-28 101,-11 26-54,0 0-1,0 0 0,1 0 0,0 1 1,0-1-1,0 1 0,8-10 0,-11 15-31,0 0-1,1-1 0,-1 1 0,0 0 1,1-1-1,-1 1 0,1 0 1,-1 0-1,0 0 0,1-1 0,-1 1 1,1 0-1,-1 0 0,1 0 1,-1 0-1,0 0 0,1 0 0,-1 0 1,1 0-1,-1 0 0,1 0 1,-1 0-1,1 0 0,-1 0 0,0 0 1,1 1-1,-1-1 0,1 0 1,-1 0-1,0 0 0,1 1 0,-1-1 1,1 0-1,-1 1 0,10 11 85,17 83 80,0 1-24,-27-95-146,0-1 0,0 0 0,0 1 0,0-1 0,0 0 1,0 0-1,1 1 0,-1-1 0,0 0 0,0 0 0,0 1 0,1-1 0,-1 0 0,0 0 0,0 0 0,1 1 1,-1-1-1,0 0 0,0 0 0,1 0 0,-1 0 0,0 0 0,1 1 0,-1-1 0,0 0 0,0 0 1,1 0-1,-1 0 0,0 0 0,1 0 0,-1 0 0,1 0 0,11-6 46,7-13 32,-14 10-64,-2 4 15,0 1 1,0-1-1,0 0 1,1 1-1,3-5 1,-6 9-26,-1-1-1,1 1 1,-1 0 0,1-1 0,-1 1-1,1 0 1,0-1 0,-1 1 0,1 0-1,-1-1 1,1 1 0,0 0 0,-1 0-1,1 0 1,0 0 0,-1 0 0,1 0-1,0 0 1,-1 0 0,2 0 0,-1 0-1,0 1 0,0-1 0,0 1 0,-1-1 1,1 1-1,0 0 0,0-1 0,-1 1 0,1 0 1,0-1-1,-1 1 0,1 0 0,0 0 0,-1 0 0,1 0 1,-1 0-1,0 0 0,1 1 0,4 12 16,-1 0 0,0 1 0,-1 0 0,-1 0-1,0 0 1,-1 0 0,-1 16 0,0-6-1,1 246 170,-5-196-123,-23 120 0,25-181-55,-1-1 0,0 0-1,-1 0 1,0 0 0,-1 0 0,-1-1 0,0 0 0,-8 12 0,14-24-8,-1 1 1,1 0 0,-1 0 0,0 0 0,1-1-1,-1 1 1,0 0 0,1-1 0,-1 1 0,0 0-1,0-1 1,0 1 0,0-1 0,1 1-1,-1-1 1,0 0 0,0 1 0,0-1 0,0 0-1,0 0 1,0 0 0,0 1 0,0-1 0,0 0-1,-2-1 1,2 1 3,-1-1-1,1 0 0,-1 1 0,1-1 1,0 0-1,-1 0 0,1 0 1,0 0-1,0 0 0,-1 0 1,1-1-1,0 1 0,0 0 0,-1-2 1,-1-4 20,-1 1 0,1-1 0,0 0 0,0 0 0,-3-13 0,4 8-4,1-1-1,0 0 0,1 0 1,0 0-1,1 0 0,1 1 1,0-1-1,1 0 0,6-20 1,0 9 12,0 1 0,1 1 0,2 0 0,16-26 0,-16 31-15,1 1 1,1 0-1,1 1 0,24-21 1,74-48-5,-35 28-32,-20 15-5,-33 24-173,-1-1 0,-1-1 1,29-30-1,-49 46 124,1-1 0,-1 1 0,1 0 1,0 1-1,5-4 0,9-7-3664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6:53.713"/>
    </inkml:context>
    <inkml:brush xml:id="br0">
      <inkml:brushProperty name="width" value="0.05" units="cm"/>
      <inkml:brushProperty name="height" value="0.05" units="cm"/>
      <inkml:brushProperty name="color" value="#00A0D7"/>
    </inkml:brush>
  </inkml:definitions>
  <inkml:trace contextRef="#ctx0" brushRef="#br0">1 449 9648,'0'0'400,"4"-9"-183,1 0-176,-1 1-1,1 0 1,0 0 0,1 0-1,0 1 1,0 0 0,1 0-1,0 0 1,10-7 0,17-9 55,2 2 1,0 2-1,45-18 1,124-36 293,-124 46-184,-10 2-21,243-71 766,-176 63-2245,-126 30-6914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01.010"/>
    </inkml:context>
    <inkml:brush xml:id="br0">
      <inkml:brushProperty name="width" value="0.05" units="cm"/>
      <inkml:brushProperty name="height" value="0.05" units="cm"/>
      <inkml:brushProperty name="color" value="#00A0D7"/>
    </inkml:brush>
  </inkml:definitions>
  <inkml:trace contextRef="#ctx0" brushRef="#br0">128 1020 5824,'0'0'3473,"-12"2"-3065,7-2-346,-17 4 322,-41 2 1,61-6-235,-1 1 1,1-1-1,0 1 0,-1 0 1,1 0-1,0 0 1,0 0-1,0 1 0,-4 1 3319,9-6-3220,-1 0 1,0 0-1,0-1 0,0 1 0,-1-1 0,2-3 1,5-11 58,84-121 1263,-31 52-808,-33 48-371,2 2 0,1 2 1,64-56-1,-78 77-237,0 1-1,37-20 0,-31 20-38,26-20 0,-5 3 68,1 2 0,2 2 0,80-33 0,-60 29-43,9-7 7,44-19 73,56 0 29,-160 52-224,43-9 62,-1 3-1,96-5 0,-67 9 7,-69 5-85,-1 1 0,1 1 0,0 1 0,-1 1 0,0 0 0,1 1 0,-2 1 0,1 1 0,19 8 0,34 27 17,-36-20 8,43 18 3,-38-20-10,-22-9-32,-1 0 1,28 23 0,-30-22-11,1 0 1,0 0-1,24 11 1,-22-14 10,-1 2-1,1-1 1,-2 2 0,1 0-1,-1 1 1,-1 1 0,0 0 0,13 17-1,-6 0 400,-24-32-382,1 1 0,-1-1 0,1 0 0,-1 0 0,1-1 0,0 1 0,0 0 0,-2-3-1,-9-10 4,-22-14 42,-86-79 277,36 39-155,66 50-120,10 11-36,1 0 0,-14-18 0,-3-7 24,18 25-29,0 0-1,1 0 1,0-1-1,0 0 1,1-1-1,-7-17 1,-10-34 3,14 37-63,8 24 38,0 0 0,0 0 0,0 0 0,0-1 0,0 1 0,0 0 0,0 0 0,0 0 0,0-1 0,0 1-1,0 0 1,0 0 0,0 0 0,0-1 0,0 1 0,1 0 0,-1 0 0,0 0 0,0 0 0,0-1 0,0 1 0,0 0 0,0 0 0,1 0-1,-1 0 1,0 0 0,0-1 0,0 1 0,0 0 0,1 0 0,-1 0 0,0 0 0,0 0 0,0 0 0,0 0 0,1 0 0,-1 0 0,0 0 0,0 0-1,0 0 1,1 0 0,-1 0 0,0 0 0,0 0 0,0 0 0,1 0 0,-1 0 0,0 0 0,0 0 0,0 0 0,1 0 0,-1 0 0,0 0-1,0 0 1,0 1 0,0-1 0,1 0 0,-1 0 0,0 0 0,0 0 0,0 0 0,0 1 0,0-1 0,0 0 0,1 0 0,-1 0 0,29 18-25,-14-10-8,-1 1 0,21 17 0,6 8-27,-11-9-21,37 39 0,15 19 9,-54-53 66,-17-19-8,0 0-1,-1 0 1,-1 1 0,12 20-1,37 60-54,-52-80 98,-1 0 1,0 1-1,-1-1 0,6 27 0,-9-33 2,-1-3 22,-1 2-8,-6-7 32,0-1 1,1 1 0,-1-1-1,-8-6 1,-11-3 23,-23-11 53,27 11-19,-47-16-1,57 26-103,1-1-1,0 2 1,-1-1-1,1 2 1,-1-1 0,1 2-1,-1-1 1,1 2-1,-1-1 1,1 2-1,0 0 1,0 0-1,0 0 1,-12 7 0,17-7-25,0-1 0,0 0 0,-1 0 0,1-1 0,-1 1 0,1-2 0,-13 2 0,7-2 30,10 1-28,0-1 0,0 0 0,0 0 0,-1 0 0,1 0 0,0 0 0,0 0 0,0-1 0,0 1 0,0-1 0,0 1 0,0-1 0,0 0 0,0 0 0,0 0 0,0 0 1,-2-2-1,-2-2 7,-1-1 0,1-1 0,1 1 1,-1-1-1,1 0 0,0 0 0,1-1 1,-1 1-1,1-1 0,1 0 0,0 0 1,0 0-1,1-1 0,-2-9 0,0 0 19,2 1 0,0-1-1,1 0 1,1 0 0,4-34 0,-3 43-16,0 1 0,1-1 0,0 0 1,0 0-1,1 1 0,1-1 0,-1 1 1,1 0-1,1 0 0,9-14 1,3-7 13,-16 26-28,0 0 0,0 0 0,1 0 1,-1 1-1,1-1 0,-1 0 0,1 1 0,0-1 0,0 1 0,0 0 0,1-1 0,-1 1 1,0 0-1,1 0 0,-1 1 0,1-1 0,0 0 0,4-1 0,-4 2-17,-2 0 12,0 1 1,0-1-1,0 1 0,0 0 0,1-1 1,-1 1-1,0 0 0,0 0 0,0 0 1,0 0-1,0 0 0,0 0 0,0 0 1,0 0-1,1 0 0,-1 0 0,0 0 1,0 1-1,0-1 0,0 0 0,0 1 1,0-1-1,0 1 0,0 0 0,0-1 1,0 1-1,0-1 0,-1 1 0,1 0 1,0 0-1,0 0 0,-1 0 1,1-1-1,0 1 0,-1 0 0,1 1 1,4 7-7,-1 0 0,0 0 0,-1 1 0,0-1 1,-1 1-1,0-1 0,0 1 0,-1 0 1,0 0-1,0-1 0,-2 1 0,1 0 0,-4 19 1,-4 9-30,-1 0 0,-18 44 0,10-33-22,13-32 33,3-13 18,0 0-1,0 0 0,0 0 1,0 0-1,-1-1 0,0 1 0,0 0 1,0-1-1,-5 7 0,7-10-18,3-3-14,14-14 35,-1-1 0,-1-1 0,18-29 0,-25 35 16,-2 3 12,0-1-1,1 1 0,10-10 1,-17 21-12,1 1 0,0-1 0,-1 1 1,1-1-1,-1 1 0,0 0 1,1-1-1,-1 1 0,0-1 1,0 1-1,0 0 0,0 1 1,-7 40 34,5-31-42,0 0 0,-5 20 0,6-30-4,1-1 0,0 1-1,0-1 1,0 1 0,0 0-1,0-1 1,1 1 0,-1-1-1,0 1 1,1-1 0,-1 1-1,1-1 1,-1 1 0,1-1 0,0 1-1,0-1 1,-1 0 0,1 1-1,0-1 1,0 0 0,0 0-1,1 0 1,-1 0 0,0 0-1,0 0 1,1 0 0,-1 0-1,2 1 1,-3-3 4,0 1-1,0 0 1,0 0-1,-1 0 1,1-1-1,0 1 0,0 0 1,0 0-1,0-1 1,0 1-1,0 0 1,0 0-1,0-1 1,0 1-1,0 0 1,0 0-1,0-1 1,0 1-1,0 0 1,0-1-1,0 1 1,0 0-1,0 0 0,0-1 1,0 1-1,0 0 1,1 0-1,-1 0 1,0-1-1,0 1 1,0 0-1,0 0 1,1 0-1,-1-1 1,0 1-1,0 0 1,0 0-1,1 0 1,-1 0-1,0-1 0,0 1 1,0 0-1,1 0 1,-1 0-1,0 0 1,0 0-1,1 0 1,-1 0-1,0 0 1,1 0-1,-97-46 160,32 24 112,84 27-205,39 5-1,-14-3-104,-36-5 32,9 2-35,33 2-1,-46-6 24,0 0 0,1 0 1,-1-1-1,1 1 0,-1-1 0,0 0 0,1-1 0,-1 1 0,0-1 0,8-4 1,-12 5 17,0 0 0,-1 1 0,1-1 0,0 0 1,-1 0-1,1 0 0,-1 0 0,1 0 1,-1 1-1,0-1 0,1 0 0,-1 0 0,0 0 1,0 0-1,1 0 0,-1 0 0,0 0 1,0 0-1,0 0 0,0 0 0,0 0 0,-1 0 1,1 0-1,0 0 0,0 0 0,-1 0 1,1 0-1,0 0 0,-2-1 0,-13-30 47,14 31-44,-4-6 8,0-1 1,-1 2 0,0-1 0,0 0 0,-1 1 0,0 0 0,-11-7 0,-17-15-22,8 0-3381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27.03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88 8032,'0'0'432,"13"-1"6,209-15 1549,-189 16-1838,0 2-1,-1 0 1,39 10-1,40 3-18,79 4 62,55 4 100,-69-17-72,219 12 271,182-3 18,-481-14-441,516-16 390,203 8 43,-677 16-384,189 6 250,232-9 206,-198-15-172,3-22 72,-242 19-313,149-11 118,241-25 266,221-16 69,405 60 463,-998 12-860,105-1 336,-106-11 101,-139 4-650,0 0 0,0 0 0,0 0 0,0 0 0,0 0 0,0 0 0,0 0 0,0 0 0,0 0 0,0 0 0,0 0 0,0 0 0,0 0 0,0 0 0,0 0 0,0 0 0,0 0-1,0 0 1,0 0 0,0 0 0,0 0 0,0 0 0,0 0 0,0 0 0,0 0 0,0-1 0,0 1 0,0 0 0,-11-2-1,-25-3-55,-247 2-119,160 3-2448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27.983"/>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1 8936,'0'0'1681,"10"1"-1250,252 18 963,13-18-949,-41-2-127,345 39 393,-7 6-194,-281-21-177,-63-3-57,520 22 334,98-20 224,-367-22-349,394-9 383,-615 2-636,115-7 79,89-28-21,-68 5-41,405-5 291,-714 41-473,427 17 332,-20 28 102,-481-44-459,1 0 0,-1-1 0,13-2 0,-15 2-4,-30-3-7,-98-1-105,84 4 46,-288-5-2777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29.015"/>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0 8536,'0'0'438,"11"9"-116,2 3-224,66 55 702,-60-55-586,0-1 0,1 0-1,0-2 1,1 0 0,37 10-1,-10-7 285,75 9 0,250-2 718,-166-14-780,825-12 828,-789-8-980,290-7 265,-114 32-242,-109-1-122,487 20 322,-770-28-493,472 7 311,-199-7-130,1438-27 1108,-1168 22-737,-35-27-76,-432 26-396,-1 5 0,0 4 1,110 19-1,-79-7 35,49 7 174,-159-19-261,12 3 47,1-2 0,0-2 0,37 0 1,-55-6-32,-18 3-57,0 0 0,0 0 0,0 0-1,1 0 1,-1 0 0,0 0 0,0-1 0,0 1-1,1 0 1,-1 0 0,0 0 0,0 0-1,0 0 1,0 0 0,1 0 0,-1-1-1,0 1 1,0 0 0,0 0 0,0 0 0,0 0-1,0-1 1,0 1 0,1 0 0,-1 0-1,0 0 1,0-1 0,0 1 0,0 0 0,0 0-1,0 0 1,0-1 0,0 1 0,0 0-1,0 0 1,0 0 0,0-1 0,-2-1-6,0-1 1,-1 1 0,1 0 0,0 0-1,-1 0 1,1 0 0,-1 0-1,-5-3 1,-34-19-2699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31.331"/>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2301 3000,'0'0'5473,"16"-8"-5258,339-144 541,-281 122-644,-68 27-102,813-305 936,-580 237-634,851-251 1104,-776 222-975,161-45 262,139-1 7,-371 91-442,308-62 325,-6 2-41,-9-28-57,-196 38-190,261-84 218,34-6 157,-245 110-7,-384 84-659,14-3 69,39-2 0,-54 6-75,1 0 0,-1 0 1,1 1-1,-1-1 1,1 1-1,-1 1 0,0-1 1,0 1-1,1 0 1,-1 0-1,9 5 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32.335"/>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0 4277 3312,'0'0'3456,"3"-12"-3178,-1 2-216,1 1-1,0-1 0,1 1 0,0 0 0,0 0 1,1 1-1,0-1 0,1 1 0,9-12 0,49-42 617,109-81-1,-82 70-296,189-147 557,-101 81-477,340-241 696,3-2-41,-352 246-842,301-218 443,-312 253-472,99-65 147,-142 85-226,171-113 236,127-45 154,15-25 26,171-104 120,8 23-61,-330 186-438,-209 113-250,114-97 1,-157 118-456,-2-2 1,0 0-1,-2-1 0,21-33 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7.429"/>
    </inkml:context>
    <inkml:brush xml:id="br0">
      <inkml:brushProperty name="width" value="0.05" units="cm"/>
      <inkml:brushProperty name="height" value="0.05" units="cm"/>
    </inkml:brush>
  </inkml:definitions>
  <inkml:trace contextRef="#ctx0" brushRef="#br0">0 207 9848,'0'0'6054,"5"-13"-5555,-4 9-452,2-4 28,-1 0 0,1 1 1,0-1-1,1 1 0,0 0 1,0 0-1,1 0 0,0 1 1,0-1-1,0 1 0,7-6 0,8-4 308,0 1 0,44-25 0,-55 35-272,0 1 0,0 0 0,0 1 0,1 0-1,-1 0 1,1 1 0,0 0 0,-1 1 0,1 0 0,16 1-1,-24 0-82,-1 0-1,1 0 0,-1 0 0,1 0 0,-1 0 1,1 1-1,-1-1 0,1 1 0,-1-1 1,1 1-1,-1 0 0,1-1 0,-1 1 0,0 0 1,0 0-1,1 0 0,-1 0 0,0 0 0,0 0 1,0 0-1,0 1 0,0-1 0,0 0 1,1 3-1,-1-1 8,0 0 0,-1 0 0,1 0 0,-1-1 0,0 1 0,0 0 0,0 0 0,0 0 0,-1 0 0,1 0 0,-1 0 0,0 3 0,-4 8 62,0-1 1,-1 0 0,0 0 0,-10 15-1,-2-1 137,-26 27 0,30-38-50,1 0 0,0 1 0,2 0-1,0 1 1,-18 37 0,28-52-147,0 0 0,1 0 1,-1 0-1,0 1 0,1-1 0,0 0 0,-1 0 1,1 1-1,1-1 0,-1 0 0,0 0 0,1 1 1,0-1-1,-1 0 0,1 0 0,1 0 0,-1 0 1,0 0-1,1 0 0,-1 0 0,1-1 0,0 1 1,0 0-1,0-1 0,0 0 0,1 1 0,-1-1 1,3 2-1,7 5 41,1 0 0,0-1 0,1-1 0,22 10 1,-24-12-40,19 9 54,-1 1-1,-1 1 1,-1 2-1,30 23 1,-56-40-82,0 1 0,-1-1 0,1 0 0,-1 1 0,1-1 0,-1 1 1,1-1-1,-1 1 0,0 0 0,0-1 0,0 1 0,0 0 0,0 0 0,0 0 0,0 0 0,-1 0 1,1 0-1,-1 0 0,1 0 0,-1 0 0,0 0 0,0 0 0,0 0 0,0 0 0,0 0 0,0 0 1,-1 3-1,-1-1 10,0-1 1,0 1 0,-1 0-1,1-1 1,-1 1-1,1-1 1,-1 0 0,0 0-1,-1 0 1,1 0 0,0 0-1,-5 2 1,-5 3 27,0 0 1,0-2 0,-1 1-1,0-1 1,0-1-1,0-1 1,-1 0-1,1-1 1,-1 0-1,0-1 1,-28 0 0,-4 1 137,-8 0-289,43-7-169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37:34.844"/>
    </inkml:context>
    <inkml:brush xml:id="br0">
      <inkml:brushProperty name="width" value="0.4" units="cm"/>
      <inkml:brushProperty name="height" value="0.8" units="cm"/>
      <inkml:brushProperty name="color" value="#FFACD5"/>
      <inkml:brushProperty name="tip" value="rectangle"/>
      <inkml:brushProperty name="rasterOp" value="maskPen"/>
    </inkml:brush>
  </inkml:definitions>
  <inkml:trace contextRef="#ctx0" brushRef="#br0">1 910 5624,'0'0'510,"15"-4"-227,169-55 586,-162 52-771,108-43 151,-91 35 146,65-19 0,-55 20-130,139-27 590,-86 22-470,56-4 208,-16 3-188,6-10-67,200-31 246,-257 48-401,97-28 0,87-1 82,-138 25-126,99-22 66,97-13 38,482-30 443,-498 33-475,-165 23-117,311-36 185,-276 39-127,-35 3-54,187-14 205,-247 28-167,100 8 1,-40 0 21,29-7 43,143 3 194,345 25 596,-663-23-960,0 1 0,0-1-1,1 0 1,-1 0 0,0 0-1,0-1 1,0 0 0,0 0-1,0-1 1,0 0 0,9-4-1,-15 6-26,0 0-1,1 0 0,-1 0 1,0-1-1,0 1 0,1 0 0,-1 0 1,0-1-1,0 1 0,1 0 1,-1 0-1,0-1 0,0 1 0,0 0 1,0-1-1,0 1 0,1 0 1,-1-1-1,0 1 0,0 0 0,0-1 1,0 1-1,0 0 0,0-1 1,0 1-1,0 0 0,0-1 0,0 1 1,0 0-1,0-1 0,-1 1 0,1 0 1,0-1-1,0 1 0,0 0 1,0-1-1,0 1 0,-1 0 0,-13-12 87,-10 0-2287</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21.512"/>
    </inkml:context>
    <inkml:brush xml:id="br0">
      <inkml:brushProperty name="width" value="0.05" units="cm"/>
      <inkml:brushProperty name="height" value="0.05" units="cm"/>
      <inkml:brushProperty name="color" value="#00A0D7"/>
    </inkml:brush>
  </inkml:definitions>
  <inkml:trace contextRef="#ctx0" brushRef="#br0">252 126 3912,'0'0'4449,"-10"-6"-4257,-30-18 5,40 24-182,-1-1-1,0 1 1,0-1-1,1 1 1,-1-1 0,0 1-1,0 0 1,0 0-1,0-1 1,0 1-1,0 0 1,1 0-1,-1 0 1,0 0-1,0 0 1,0 0-1,0 0 1,0 0-1,0 1 1,0-1-1,1 0 1,-1 0-1,0 1 1,0-1-1,0 0 1,0 1 0,1-1-1,-1 1 1,0-1-1,0 1 1,0 0-1,-4 3 105,-15 2 178,12-4-178,0 0 0,1 0-1,-1 1 1,1 0 0,0 0 0,0 1 0,0 0-1,1 0 1,-1 1 0,1 0 0,0 0 0,0 0 0,-6 8-1,6-4 5,-1 1-1,2-1 1,-1 1-1,2 1 1,-1-1-1,1 1 1,1-1-1,-4 20 1,7-23-80,1 0-1,0-1 1,0 1-1,0-1 1,1 1 0,0-1-1,0 1 1,1-1-1,6 11 1,-2-1 22,-4-11-37,-1 0 0,1 0 0,0-1 1,0 1-1,1-1 0,-1 0 1,1 0-1,0-1 0,0 1 0,0-1 1,1 1-1,-1-1 0,1-1 1,0 1-1,0-1 0,0 1 0,0-1 1,0-1-1,0 1 0,9 1 1,-8-2-8,-1 0 1,1-1 0,0 0 0,0 0 0,0 0 0,-1 0 0,1-1 0,0 0 0,0 0 0,-1-1-1,1 1 1,-1-1 0,1 0 0,-1-1 0,0 0 0,0 1 0,0-2 0,0 1 0,4-4 0,9-9 59,-13 12-42,0 0 0,0 0 0,-1 0-1,0-1 1,0 1 0,0-1 0,0 0-1,-1-1 1,1 1 0,-1 0-1,3-10 1,-5 10 8,1 0-1,-1 0 1,0-1-1,-1 1 0,1-8 1,-1 13 26,0 7 78,8 44-94,-7-39-48,1 0-1,0 0 0,7 21 1,-3-17-11,-2-2 16,1-2 0,13 24 1,-16-33-11,-1 0-1,1-1 1,0 1 0,0 0 0,0-1 0,1 0-1,-1 1 1,1-1 0,-1 0 0,1 0-1,0 0 1,0-1 0,0 1 0,0-1 0,0 1-1,0-1 1,4 1 0,-4-2-3,-1 1 3,0 0 1,1 0-1,-1-1 0,1 1 1,-1-1-1,1 1 1,-1-1-1,1 0 1,-1 0-1,1 0 1,-1-1-1,1 1 1,-1 0-1,0-1 1,1 0-1,-1 1 1,1-1-1,-1 0 1,0 0-1,0-1 1,0 1-1,1 0 1,-1-1-1,0 1 1,2-3-1,4-5 19,-1 1 0,1-1 1,-2-1-1,1 1 0,-1-1 0,-1 0 0,7-16 0,-4 3 42,-1 0-1,6-37 1,-6 26 10,-3 18-31,-1-1-1,0 1 0,0-29 0,-3 11 6,0 21-7,0 1 1,0-1-1,-1 1 1,-1-1-1,0 1 1,-7-23 0,8 33-36,1 0 0,-1 0 1,1 0-1,-1 0 1,1-1-1,0 1 1,0 0-1,0 0 1,0 0-1,0-1 1,0 1-1,0 0 1,1 0-1,0 0 1,-1 0-1,1-1 1,0 1-1,0 0 1,0 0-1,2-2 1,-3 3-7,0 1 1,0 0 0,0 0-1,0-1 1,0 1-1,0 0 1,0 0 0,1 0-1,-1-1 1,0 1-1,0 0 1,0 0 0,0 0-1,1-1 1,-1 1-1,0 0 1,0 0 0,0 0-1,1 0 1,-1 0-1,0 0 1,0-1 0,1 1-1,-1 0 1,0 0-1,0 0 1,1 0 0,-1 0-1,0 0 1,0 0-1,1 0 1,-1 0-1,0 0 1,0 0 0,1 0-1,-1 0 1,0 0-1,0 1 1,1-1 0,-1 0-1,0 0 1,0 0-1,1 0 1,-1 0 0,0 0-1,0 1 1,0-1-1,1 0 1,-1 0 0,0 0-1,0 1 1,0-1-1,0 0 1,1 0 0,10 17-79,-6-8 1,28 24-2286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23.613"/>
    </inkml:context>
    <inkml:brush xml:id="br0">
      <inkml:brushProperty name="width" value="0.05" units="cm"/>
      <inkml:brushProperty name="height" value="0.05" units="cm"/>
      <inkml:brushProperty name="color" value="#00A0D7"/>
    </inkml:brush>
  </inkml:definitions>
  <inkml:trace contextRef="#ctx0" brushRef="#br0">134 1 4312,'0'0'3897,"-11"1"-3500,-31 5-5,41-6-364,-1 1-1,1 0 0,0-1 1,-1 1-1,1 0 0,0 0 0,0 0 1,-1 0-1,1 0 0,0 0 1,0 0-1,0 0 0,0 0 0,1 0 1,-1 0-1,0 1 0,0-1 1,1 0-1,-1 1 0,1-1 1,-1 1-1,1-1 0,-1 2 0,-1 3 92,-8 21 196,1 0 1,2 1 0,0 0 0,-3 40 0,3 114 647,3-25-203,2 72 491,8-156-650,-4-60-461,-2-12-120,1 0 1,-1 1-1,0-1 0,0 0 1,1 1-1,-1-1 0,0 0 1,-1 1-1,1-1 0,0 0 1,0 1-1,-1 1 0,2 11 165,-1-13-170,0-1 0,1 1 0,-1-1 0,0 1 0,0-1 0,0 1 0,0 0 0,0-1 0,0 1 0,0-1 0,0 1 0,0-1 0,0 1 0,0 0 0,0-1 0,0 1 0,-1-1 0,1 1 0,0-1 0,-1 2 597,3-26-554,0 0 0,2 0 0,1 0-1,13-37 1,-3 9-19,-8 23-28,15-49 6,-19 71-15,0-1-1,0 1 0,0 0 1,1 0-1,1 0 0,-1 1 1,10-11-1,-13 15-6,0 1-1,1 0 0,-1 0 1,0 0-1,1 0 1,-1 0-1,1 0 0,-1 0 1,1 0-1,-1 0 1,1 1-1,0-1 0,2 0 1,-3 1 0,-1 0 0,1 0 1,0 0-1,0 0 0,-1 0 0,1 0 1,0 1-1,0-1 0,-1 0 0,1 0 1,0 1-1,0-1 0,-1 0 0,1 1 1,-1-1-1,1 1 0,0-1 0,-1 1 1,1-1-1,-1 1 0,2 1 1,0 3-16,1 0 0,0 0 0,-1 0 1,0 1-1,0-1 0,1 9 0,0-3 25,2 16-37,0 0 1,-2 0-1,-1 43 0,1 1 33,-2-27 2,-1-27 1,1 1 0,6 30 1,-6-43-5,0 0 0,1 0 0,0 0 0,0-1 0,0 1 0,1-1 0,0 0 0,-1 1 0,1-1 0,1 0 0,-1-1 0,0 1 0,7 4 0,-8-6 0,1 0 0,0 0 0,0 0 0,0 0 0,0-1 0,0 1 0,1-1 0,-1 0 0,0 0 0,1 0 0,-1-1 0,1 1 0,-1-1 0,1 0 0,-1 0 0,0 0 0,1 0 0,-1 0 0,7-2-1,-4 0 2,0-1 0,0 0 0,0 0-1,0 0 1,0 0 0,0-1-1,-1 0 1,0-1 0,0 1-1,0-1 1,0 0 0,6-9-1,0-1 16,-1 0 1,-1-1-1,11-26 0,-16 32-9,-1-1-1,0 1 1,-1-1 0,2-14 0,5-23 14,-9 44-13,1 0 1,-1 0-1,0-1 1,0 1 0,0 0-1,0 0 1,-2-7 0,1 9-6,1 1 0,0 0 1,-1 0-1,1-1 0,-1 1 1,1 0-1,-1 0 0,0 0 1,1 0-1,-1 0 0,0 0 1,-1-2-1,1 3-4,0-1 0,1 1 0,-1 0 1,1-1-1,-1 1 0,0 0 0,1 0 0,-1 0 1,0 0-1,1 0 0,-1 0 0,1-1 0,-1 1 0,0 1 1,1-1-1,-1 0 0,0 0 0,1 0 0,-1 0 0,0 0 1,1 1-1,-1-1 0,1 0 0,-1 0 0,0 1 1,1-1-1,-1 1 0,-1 0-2,0 1 0,0-1 0,1 1 0,-1 0 0,1 0-1,-1 0 1,1 0 0,0 0 0,-1 0 0,1 0 0,0 0 0,-1 4 0,-9 33-37,6-18 13,-6 19-2,3-1 0,-6 58 1,13-95 30,1 0 0,-1 1 0,1-1 1,0 1-1,0-1 0,0 1 0,0-1 1,1 1-1,-1-1 0,0 1 1,1-1-1,0 0 0,0 1 0,-1-1 1,2 0-1,-1 1 0,0-1 1,0 0-1,1 0 0,-1 0 0,1 0 1,-1 0-1,1-1 0,0 1 0,0 0 1,0-1-1,0 1 0,0-1 1,0 0-1,0 1 0,0-1 0,1 0 1,-1 0-1,0-1 0,1 1 1,-1 0-1,0-1 0,5 1 0,-2-1 12,1 0-1,0 0 0,0 0 1,-1-1-1,1 0 1,0 0-1,-1 0 0,1-1 1,-1 0-1,1 0 0,-1 0 1,0-1-1,0 1 0,0-1 1,6-5-1,101-103 353,-53 48-168,-57 61-186,-1 0 0,1 0 0,0 0 0,0 0 0,0 0 1,0 1-1,0-1 0,0 1 0,1-1 0,-1 1 0,0 0 0,1 0 0,4-1 0,-7 2-9,1 0 0,-1 0-1,1 0 1,-1 0 0,1 1 0,0-1 0,-1 0-1,0 0 1,1 1 0,-1-1 0,1 0-1,-1 0 1,1 1 0,-1-1 0,1 1 0,-1-1-1,0 0 1,1 1 0,-1-1 0,0 1-1,0-1 1,1 1 0,6 22 11,-3 0-9,0 1 0,0 25-1,-4-49-3,-1 1-1,1-1 0,0 0 1,0 0-1,0 0 0,0 1 0,0-1 1,0 0-1,0 0 0,0 0 0,0 1 1,0-1-1,0 0 0,1 0 1,-1 0-1,0 1 0,0-1 0,0 0 1,0 0-1,0 0 0,0 0 1,0 1-1,0-1 0,0 0 0,1 0 1,-1 0-1,0 0 0,0 1 0,0-1 1,0 0-1,1 0 0,-1 0 1,0 0-1,0 0 0,0 0 0,0 0 1,1 0-1,-1 0 0,0 0 0,0 0 1,0 0-1,1 1 0,-1-1 1,0 0-1,0 0 0,0-1 0,1 1 1,-1 0-1,0 0 0,0 0 1,0 0-1,1 0 0,-1 0 0,0 0 1,0 0-1,0 0 0,1 0 0,-1 0 1,0-1-1,0 1 0,0 0 1,0 0-1,0 0 0,1 0 0,-1 0 1,0-1-1,0 1 0,0 0 1,10-10 34,-10 10-34,29-37 72,-18 20-40,25-25-1,-32 38-22,-1 0 0,1 1 0,1 0-1,-1-1 1,0 2 0,1-1 0,-1 0-1,1 1 1,0 0 0,0 0-1,8-2 1,-11 4-6,0 0 0,0 0 0,0 0 0,0 0 0,0 0 0,0 0 0,0 1 0,0-1 0,0 1 0,0 0 1,0-1-1,0 1 0,0 0 0,0 0 0,-1 0 0,1 0 0,0 0 0,-1 1 0,1-1 0,-1 1 0,1-1 0,-1 1 0,1-1 0,-1 1 0,0 0 0,0-1 0,0 1 0,1 2 0,4 8 2,-1-1 1,-1 1-1,6 17 0,-7-17 13,1 1 5,0-1-1,0 1 1,2-1-1,-1 0 0,2-1 1,0 1-1,0-1 1,9 10-1,-2-3 44,-13-16-58,1 0 0,-1 0 0,1 1 0,0-1 0,0 0 0,-1 0 1,2-1-1,-1 1 0,0 0 0,0-1 0,0 1 0,1-1 0,-1 0 0,1 0 0,-1 0 0,5 1 0,13 2 126,-20-4-234,1 0 1,0 0-1,-1 0 0,1-1 1,-1 1-1,1 0 0,0 0 1,-1-1-1,1 1 0,-1 0 1,1 0-1,-1-1 0,1 1 1,-1-1-1,1 1 0,-1 0 1,0-1-1,1 1 0,-1-1 1,0 1-1,1-1 0,-1 1 1,0-1-1,1 1 1,-1-2-1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29.555"/>
    </inkml:context>
    <inkml:brush xml:id="br0">
      <inkml:brushProperty name="width" value="0.05" units="cm"/>
      <inkml:brushProperty name="height" value="0.05" units="cm"/>
      <inkml:brushProperty name="color" value="#00A0D7"/>
    </inkml:brush>
  </inkml:definitions>
  <inkml:trace contextRef="#ctx0" brushRef="#br0">319 1 4312,'0'0'8421,"-13"7"-8266,-40 26-5,40-24-48,1 0-1,-1 1 1,1 1-1,1 0 0,0 0 1,1 1-1,0 1 1,-15 24-1,16-24 8,-5 11 83,0 0 0,2 2 0,1 0 0,-9 29 0,2-6 20,14-36-107,0 0 1,1 1 0,1-1 0,-1 23 0,3-25-20,-1 0 1,-1 1-1,0-1 1,0 0-1,-1 0 1,-7 19-1,8-27-88,6-9 8,2-7-2176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30.550"/>
    </inkml:context>
    <inkml:brush xml:id="br0">
      <inkml:brushProperty name="width" value="0.05" units="cm"/>
      <inkml:brushProperty name="height" value="0.05" units="cm"/>
      <inkml:brushProperty name="color" value="#00A0D7"/>
    </inkml:brush>
  </inkml:definitions>
  <inkml:trace contextRef="#ctx0" brushRef="#br0">1 0 6328,'0'0'5428,"9"8"-5191,69 62 448,-69-63-540,0 0-1,1-1 0,0-1 0,1 1 1,-1-1-1,1-1 0,0 0 0,21 4 1,20 9 214,-30-9-242,-5-2-4,0 0 0,-1 1 0,0 1 0,23 15 0,64 43 250,-46-30-216,-44-27-107,-1 0 0,0 2 0,-1-1 0,0 1 0,-1 1 1,15 21-1,45 82 201,-68-112-235,30 69 114,-25-54-66,1 0 1,0-1-1,1 0 0,14 19 0,-17-27-1,-1 0-1,1 1 1,-1-1-1,-1 1 1,0 0-1,5 18 0,2 6 181,-11-34-219,0 1 0,0 0 0,1-1 0,-1 1 0,0 0 0,1-1 0,-1 1 0,0-1 0,1 1 0,-1 0 0,1-1 0,-1 1 0,1-1 0,-1 1 0,1-1-1,-1 1 1,1-1 0,-1 0 0,1 1 0,0-1 0,-1 0 0,2 1 0,5-2-2258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32.881"/>
    </inkml:context>
    <inkml:brush xml:id="br0">
      <inkml:brushProperty name="width" value="0.05" units="cm"/>
      <inkml:brushProperty name="height" value="0.05" units="cm"/>
      <inkml:brushProperty name="color" value="#00A0D7"/>
    </inkml:brush>
  </inkml:definitions>
  <inkml:trace contextRef="#ctx0" brushRef="#br0">18 0 5320,'0'0'10026,"13"7"-9768,115 62 435,-76-37-276,-38-22-283,0-1 0,1-1 0,0-1 1,23 9-1,-25-11-45,0 1 0,-1 0-1,0 0 1,0 1 0,12 9 0,-10-6 42,2-1 27,10 8 138,-25-16-270,-1 0-9,1 0-1,-1-1 0,1 1 1,0-1-1,-1 1 1,1 0-1,0-1 0,-1 1 1,1-1-1,0 0 0,0 1 1,0-1-1,-1 0 1,1 1-1,0-1 0,0 0 1,0 0-1,0 1 0,1-1 1,-1 0 143,-4 2-47,-1 6-70,2-6-32,0 0 0,0 0 0,-1 0 0,1 0 0,-1 0 0,0 0 0,1-1 0,-1 1 0,-4 0 0,-12 9 29,8-3-28,0-1 0,-20 9 0,-17 11-2,6 2 26,16-12-15,0 1 0,1 1 0,1 2 0,-27 28 0,-7 7 27,56-53-39,-1 0 0,0-1-1,0 1 1,0-1 0,0 0 0,0 1 0,0-2-1,-7 4 1,-15 10 20,24-13-105,8-2-9,12-5-114,2-5-2336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56.362"/>
    </inkml:context>
    <inkml:brush xml:id="br0">
      <inkml:brushProperty name="width" value="0.05" units="cm"/>
      <inkml:brushProperty name="height" value="0.05" units="cm"/>
      <inkml:brushProperty name="color" value="#00A0D7"/>
    </inkml:brush>
  </inkml:definitions>
  <inkml:trace contextRef="#ctx0" brushRef="#br0">67 188 5920,'0'0'5009,"-10"-7"-4674,-32-22-1,41 28-286,0 0 0,0 0 0,0 0-1,0 0 1,0 0 0,0 0-1,0 0 1,0 0 0,0 0 0,1-1-1,-1 1 1,0 0 0,1-1 0,-1 1-1,1 0 1,-1-1 0,1 1 0,-1-2-1,1 2-3,0 1 1,0-1-1,0 1 0,0 0 0,0-1 0,0 1 1,0-1-1,0 1 0,0-1 0,0 1 0,0-1 0,1 1 1,-1-1-1,0 1 0,0 0 0,0-1 0,0 1 0,1-1 1,-1 1-1,0 0 0,0-1 0,1 1 0,-1 0 1,0-1-1,1 1 0,-1 0 0,1-1 0,-1-2 131,0-1-1,1 1 0,-1 0 0,1-1 1,-1 1-1,3-5 0,3-2 153,0 0 0,1 1-1,11-11 1,-10 9-6,-6 9-255,0 0-1,1-1 1,-1 1-1,0 0 1,1 0-1,-1 0 1,1 1-1,0-1 1,-1 1-1,1-1 1,0 1 0,4-1-1,0 0 144,1 1 1,-1 0-1,16 1 0,-20 0-174,0 1 8,1 1-1,0-1 1,0 1-1,-1-1 1,1 1-1,-1 1 0,1-1 1,-1 0-1,0 1 1,0-1-1,0 1 1,4 6-1,8 4 19,-10-9-42,-1 0 0,0 0-1,1 0 1,-1 1 0,-1 0-1,1 0 1,-1 0 0,1 0-1,-2 0 1,1 0 0,0 1-1,-1 0 1,0-1 0,-1 1-1,1 0 1,-1 0 0,1 8-1,0 16 59,0 0 0,-6 54-1,-15 60 129,16-130-186,-2 1 0,0-1 1,0 0-1,-2-1 0,0 1 0,0-1 0,-11 14 0,11-19 12,0-1-1,0 1 0,-16 11 0,-1 0 28,21-16-52,-1 0 0,0-1 0,-1 1 0,1-1 0,0 0 0,-1 0 0,1-1 0,-1 1 0,1-1 1,-1 0-1,0 0 0,1 0 0,-1-1 0,-9 0 0,7 0 13,-7-1 42,14 0-60,-1 1 0,1-1 0,0 1 0,0-1 0,0 0 1,-1 1-1,1-1 0,0 1 0,0-1 0,0 0 0,0 1 0,0-1 0,0 1 0,0-1 0,0 0 0,0 1 0,0-1 0,0 1 0,1-1 0,-1 0 0,0 1 0,0-1 0,0 1 0,1-1 0,-1 1 0,0-1 0,1 0 0,4-8 1,0 1 0,0 0 0,1 0 0,0 1 0,0-1 0,13-10 0,46-36-2,-61 51-1,1-1 5,0 0-1,1 1 0,0 0 1,-1-1-1,1 2 0,0-1 1,0 1-1,1 0 1,-1 0-1,0 0 0,1 1 1,-1 0-1,1 1 0,-1-1 1,1 1-1,0 0 0,-1 1 1,1 0-1,-1 0 0,0 0 1,1 1-1,-1-1 0,0 2 1,0-1-1,0 1 1,0 0-1,0 0 0,0 0 1,-1 1-1,0 0 0,0 0 1,0 1-1,0-1 0,4 7 1,-2-3 13,2 0 10,-1 2-1,-1-1 1,0 1-1,0 0 0,6 12 1,1 2 142,-15-18-119,0-3-2851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57.598"/>
    </inkml:context>
    <inkml:brush xml:id="br0">
      <inkml:brushProperty name="width" value="0.05" units="cm"/>
      <inkml:brushProperty name="height" value="0.05" units="cm"/>
      <inkml:brushProperty name="color" value="#00A0D7"/>
    </inkml:brush>
  </inkml:definitions>
  <inkml:trace contextRef="#ctx0" brushRef="#br0">46 1 4912,'0'0'13857,"-7"15"-13664,-23 51-18,28-60-143,0 0 1,1 0-1,0 0 1,0 0 0,0 0-1,1 0 1,0 0-1,0 0 1,0 0-1,1 0 1,1 6-1,1 5 79,3 29 177,-1-7 125,1 50 1,-1-36 3,-2-46-253,-3-7-158,0 0-1,0 1 1,0-1-1,0 0 1,0 0-1,0 0 1,0 1-1,1-1 0,-1 0 1,0 0-1,0 1 1,0-1-1,0 0 1,0 0-1,0 1 1,0-1-1,0 0 0,0 0 1,0 1-1,0-1 1,-1 0-1,1 0 1,0 1-1,0-1 1,0 0-1,0 0 1,0 0-1,0 1 0,0-1 1,-1 0-1,1 0 1,0 0-1,0 0 1,0 1-1,0-1 1,-1 0-1,1 0 0,0 0 1,0 0-1,0 0 1,-1 1-1,1-1 1,0 0-1,0 0 0,0 0 0,0 0 0,0 0 0,0 1 0,0-1 0,-1 0 0,1 0 0,0 0 1,0 0-1,1 0 0,-1 1 0,0-1 0,0 0 0,0 0 0,0 0 0,0 0 0,0 0 0,0 0 0,0 1 1,0-1-1,0 0 0,0 0 0,0 0 0,0 0 0,0 0 0,0 0 0,1 0 0,-1 1 0,0-1 0,0 0 0,0 0 1,0 0-1,0 0 0,0 0 0,1 0 0,-1 0 0,0 0 0,0 0 0,0 0 0,0 0 0,1 0 0,0 2-156,-5-2-911,3 2 537,0-1 361,1-1 0,0 1 1,0 0-1,-1-1 0,1 1 0,0-1 0,-1 1 1,1 0-1,-1-1 0,1 1 0,0-1 0,-1 0 1,1 1-1,-1-1 0,1 1 0,-1-1 0,0 0 1,0 1-1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58.958"/>
    </inkml:context>
    <inkml:brush xml:id="br0">
      <inkml:brushProperty name="width" value="0.05" units="cm"/>
      <inkml:brushProperty name="height" value="0.05" units="cm"/>
      <inkml:brushProperty name="color" value="#00A0D7"/>
    </inkml:brush>
  </inkml:definitions>
  <inkml:trace contextRef="#ctx0" brushRef="#br0">0 62 3616,'0'0'13342,"10"-10"-13165,30-29 1,-38 38-104,-1 0 1,1-1-1,0 1 1,-1 0-1,1 0 0,0 0 1,-1 0-1,1 0 1,3-1-1,-4 2-44,0 0-1,-1-1 0,1 1 1,0 0-1,-1 0 1,1 0-1,-1 0 1,1 0-1,0 1 1,-1-1-1,1 0 1,-1 0-1,1 0 1,0 0-1,-1 1 1,1-1-1,-1 0 0,1 0 1,0 2-1,0-1 20,1 0 0,-1 1 0,0-1-1,0 1 1,0 0 0,0-1 0,-1 1-1,1 0 1,0-1 0,-1 1 0,1 2-1,-1-3-42,4 13 129,2 4 7,-1 1 0,-1 0 0,-1 0 1,0 0-1,-1 0 0,-2 20 0,-4 42 414,3 1-1,12 103 1,-10-161-256,-5-20-79,-2-12-191,-12-35-478,14 30-2236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2:59.977"/>
    </inkml:context>
    <inkml:brush xml:id="br0">
      <inkml:brushProperty name="width" value="0.05" units="cm"/>
      <inkml:brushProperty name="height" value="0.05" units="cm"/>
      <inkml:brushProperty name="color" value="#00A0D7"/>
    </inkml:brush>
  </inkml:definitions>
  <inkml:trace contextRef="#ctx0" brushRef="#br0">1 250 8136,'0'0'8713,"8"-10"-8368,100-138 1182,-97 136-1211,-1 0 0,22-18 0,-21 20-116,-8 6-124,1 1 0,0 0 0,0 0 0,0 0 0,1 0 1,5-3-1,-8 6-50,0-1-1,-1 1 1,1 0 0,-1-1 0,1 1 0,0 0 0,-1 0 0,1 0-1,0 0 1,-1 0 0,1 0 0,0 0 0,-1 1 0,1-1-1,-1 1 1,1-1 0,0 1 0,-1-1 0,1 1 0,-1 0-1,0 0 1,1 0 0,1 1 0,6 7 53,-1-1 1,1 2-1,-2-1 1,1 1-1,-2 0 0,1 0 1,-1 1-1,-1 0 1,0 0-1,6 18 1,1 0 57,-9-21-54,1-1 0,0 1 0,0-1 0,0 0 1,1 0-1,11 11 0,-14-15-43,0-1 1,1 0-1,-1-1 0,0 1 1,1 0-1,-1-1 0,1 1 1,0-1-1,-1 0 1,1 0-1,0 0 0,0 0 1,0 0-1,0-1 0,0 1 1,0-1-1,0 0 0,0 0 1,0 0-1,0 0 1,0-1-1,4 0 0,6-3 116,0-1-1,20-10 1,6-3 269,-37 17-395,1 0 1,-1 0-1,0 0 0,0 0 0,0-1 0,0 1 0,0-1 0,0 1 1,-1-1-1,1 0 0,-1 0 0,1 0 0,-1 1 0,1-2 1,-1 1-1,2-3 0,1-4-171,1 5-146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48.012"/>
    </inkml:context>
    <inkml:brush xml:id="br0">
      <inkml:brushProperty name="width" value="0.05" units="cm"/>
      <inkml:brushProperty name="height" value="0.05" units="cm"/>
      <inkml:brushProperty name="color" value="#004F8B"/>
    </inkml:brush>
  </inkml:definitions>
  <inkml:trace contextRef="#ctx0" brushRef="#br0">632 90 4216,'0'0'5832,"-14"0"-5482,-18 1-40,1-2 0,-42-5 0,45 1-48,-1 2 0,1 1 1,-46 2-1,60 1-189,0 1 1,0 0-1,1 1 1,-1 0-1,0 1 1,1 1-1,0 0 1,0 1-1,-15 9 1,4 0 109,1 2 0,-22 20 1,35-28-96,1 1 0,0 0 0,1 0 0,0 0 0,1 1 0,-11 20 0,16-27-59,1 0 0,-1 0-1,0 1 1,1-1 0,0 1 0,0-1-1,0 1 1,1 0 0,0-1 0,-1 1-1,2-1 1,-1 1 0,0 0 0,1-1-1,0 1 1,0-1 0,0 1 0,1-1-1,0 1 1,0-1 0,0 0 0,0 0-1,0 0 1,1 0 0,0 0 0,0-1-1,0 1 1,7 5 0,-1 0 5,2-1 1,-1 0-1,1-1 0,1-1 1,-1 0-1,1 0 0,0-1 1,0 0-1,18 3 1,2-1 14,1-1 0,0-2 0,45 0 1,102-13 147,-150 6-126,1-1 0,-1-2 0,42-14 0,-53 13-9,-1 0 0,0-1 0,-1-1 1,0-1-1,0 0 0,23-20 0,-24 15 25,-1-1-1,-1-1 1,23-34 0,-21 27 43,30-33 1,-33 43-64,0 1 1,0 1 0,1 0-1,22-14 1,-32 24-55,0-1-1,1 1 0,-1 0 1,1 0-1,0 1 0,-1-1 1,1 1-1,0 0 1,0 0-1,0 1 0,0 0 1,0 0-1,0 0 0,0 0 1,-1 0-1,1 1 1,0 0-1,0 0 0,0 1 1,-1-1-1,6 3 0,14 8 58,41 26-1,-54-31-47,-1 1 0,0 0 0,-1 0 0,0 1 0,16 19 0,-25-28-21,0 0-1,0 0 1,0 0 0,-1 0 0,1 0-1,0 0 1,0 0 0,0 0-1,0 0 1,0 0 0,0 0-1,0 0 1,0 0 0,-1 0-1,1 0 1,0 0 0,0 0-1,0 0 1,0 0 0,0 0 0,0 0-1,0 0 1,0 0 0,-1 0-1,1 0 1,0 0 0,0 0-1,0 1 1,0-1 0,0 0-1,0 0 1,0 0 0,0 0-1,0 0 1,0 0 0,0 0 0,-1 0-1,1 0 1,0 0 0,0 1-1,0-1 1,0 0 0,0 0-1,0 0 1,0 0 0,0 0-1,0 0 1,0 0 0,0 0-1,0 1 1,0-1 0,0 0 0,0 0-1,0 0 1,0 0 0,0 0-1,0 0 1,0 0 0,0 0-1,0 1 1,0-1 0,1 0-1,-1 0 1,0 0 0,-17-5 32,-26-13 10,37 15-36,-34-15 39,-46-18 56,75 32-83,-1 0-1,0 1 1,0 1 0,0 0-1,-19 0 1,25 2-11,0 1 0,0 1 0,1-1 0,-1 1 0,1 0 0,-1 0 0,1 0-1,0 1 1,0-1 0,0 2 0,0-1 0,0 0 0,1 1 0,-1 0 0,-5 6 0,3-2 5,0 0-1,0 0 1,1 1 0,0 0 0,0 0 0,1 0 0,-6 17-1,8-20-4,1 1-1,0 0 0,1 0 0,0 0 0,0 0 0,0 0 0,1 1 1,0-1-1,1 0 0,-1 0 0,4 13 0,-2-15-1,-1 0 0,2 0 0,-1 0 0,0 0 1,1-1-1,0 1 0,0-1 0,0 1 0,1-1 0,-1 0 0,1 0 0,0-1 0,0 1 0,0-1 0,10 6 0,-7-5 2,0 0 0,1-1 0,0 0 0,-1 0 0,1-1 1,0 0-1,0 0 0,1-1 0,-1 0 0,0-1 0,0 1 0,1-2 0,-1 1 0,0-1 0,0 0 0,0-1 0,9-2 0,-7 0 8,-1 1-1,0-1 0,0 0 0,0-1 0,0 0 0,-1 0 0,0-1 1,0 0-1,-1-1 0,1 0 0,-1 0 0,-1 0 0,12-17 0,-3-1 75,0-2 0,-2 0-1,-1 0 1,17-58-1,-26 74-16,-1 6 77,-1 8-7,3 18-105,1 0-28,1-1-1,1 0 1,1 0-1,10 19 1,-15-34-6,0-1 1,0 1-1,0 0 0,0-1 1,1 0-1,0 1 1,0-2-1,0 1 0,0 0 1,0-1-1,1 0 1,0 0-1,0 0 0,0 0 1,0-1-1,0 0 1,0 0-1,1 0 1,-1-1-1,11 2 0,-10-3 0,0 0-1,1-1 0,-1 0 1,1 0-1,-1 0 0,0-1 1,0 0-1,0 0 0,0-1 1,0 0-1,0 0 0,-1 0 1,9-6-1,7-8 24,36-34-1,-52 46-22,40-42 34,-29 30 0,0 0 1,1 1 0,34-25-1,-50 40-35,0 1 0,-1-1-1,1 0 1,0 1-1,0-1 1,0 0 0,0 1-1,0-1 1,0 1-1,0 0 1,0-1 0,0 1-1,0 0 1,0 0 0,0 0-1,1-1 1,-1 1-1,0 0 1,0 1 0,0-1-1,0 0 1,0 0-1,0 0 1,0 1 0,0-1-1,0 0 1,0 1-1,0-1 1,0 1 0,0-1-1,0 1 1,0-1-1,0 1 1,0 0 0,-1 0-1,1-1 1,0 1 0,0 0-1,-1 0 1,1 0-1,0 0 1,-1 0 0,1 0-1,-1 0 1,0 0-1,1 0 1,-1 0 0,0 0-1,1 1 1,1 7 10,0 1-1,0-1 1,-1 0 0,0 14 0,-1-21-9,-1 20 24,-4 32 1,-1 17 18,6-70-46,0 0-1,0 0 1,0-1-1,0 1 1,0 0-1,0 0 1,0 0-1,0 0 1,1 0 0,-1 0-1,0 0 1,1 0-1,-1 0 1,1-1-1,0 3 1,-1-3 0,1 0 0,-1 0 0,0 0 0,1 1 0,-1-1 0,0 0 0,1 0 0,-1 0 1,1 0-1,-1 0 0,0 0 0,1 0 0,-1 0 0,0 0 0,1 0 0,-1 0 0,1 0 0,-1 0 0,0 0 0,1 0 0,-1 0 1,0 0-1,1-1 0,-1 1 0,1 0 0,-1 0 0,27-23 61,-21 16-55,129-143 295,-27 27 10,-101 115-285,1 0-1,0 0 0,0 1 0,1 0 0,0 1 0,0 0 1,12-6-1,-20 12-25,0 0 1,0 0 0,0 0-1,0 0 1,0 0 0,0 0 0,0 0-1,1 0 1,-1 0 0,0 0-1,0 1 1,0-1 0,0 0 0,0 1-1,0-1 1,0 1 0,0-1-1,0 1 1,0-1 0,-1 1 0,1 0-1,0 0 1,0-1 0,0 1-1,-1 0 1,1 0 0,0 0-1,-1 0 1,1 0 0,-1 0 0,1 0-1,-1 0 1,1 0 0,-1 1-1,16 44 48,-14-40-47,10 44 1,12 34 9,-20-73-9,0-1 0,0 0 0,1 0-1,1 0 1,12 16 0,-16-24 1,0 0 0,0 0 0,0 0 0,0-1-1,0 1 1,0 0 0,0-1 0,1 0 0,-1 1-1,1-1 1,-1 0 0,1 0 0,-1-1 0,1 1 0,0 0-1,3 0 1,-1-1 8,1 0 0,-1 0 1,1-1-1,-1 1 0,0-1 0,1 0 0,8-3 0,0-2 41,0 0 0,0 0 0,-1-2 0,24-15 0,-29 17 2,-1 0 0,2 1 0,-1 0 0,1 0-1,11-4 1,-15 6 113,2-1-3240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07.829"/>
    </inkml:context>
    <inkml:brush xml:id="br0">
      <inkml:brushProperty name="width" value="0.05" units="cm"/>
      <inkml:brushProperty name="height" value="0.05" units="cm"/>
    </inkml:brush>
  </inkml:definitions>
  <inkml:trace contextRef="#ctx0" brushRef="#br0">1 0 10448,'0'0'808,"13"6"-490,-10-4-294,14 5 128,0 1 0,-1 1 0,0 1-1,-1 0 1,15 13 0,4 8 258,-2 2 0,-1 0 0,37 54 0,-49-59-129,-2 1 0,-1 1-1,-1 1 1,-1 0 0,12 42 0,-19-48-41,-1-1-1,-2 1 0,0 0 1,-2 0-1,0 0 0,-2 0 1,-1 1-1,-1-1 1,-1 0-1,-1 0 0,-1-1 1,-10 29-1,4-20 312,-1-1 0,-25 48 1,29-66-309,0-1 0,-1 0 0,-1 0 0,0-1 0,0 0 0,-1-1 1,-24 18-1,23-20-275,-17 12 1041,11-10-3668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14T18:53:02.057"/>
    </inkml:context>
    <inkml:brush xml:id="br0">
      <inkml:brushProperty name="width" value="0.05" units="cm"/>
      <inkml:brushProperty name="height" value="0.05" units="cm"/>
      <inkml:brushProperty name="color" value="#00A0D7"/>
    </inkml:brush>
  </inkml:definitions>
  <inkml:trace contextRef="#ctx0" brushRef="#br0">520 53 5120,'0'0'9273,"-10"2"-8930,-12 2 300,-42 2 0,41-4-58,19-1-491,0 0-1,1-1 1,-1 1 0,1-1-1,-1 0 1,0 0 0,1-1-1,-5 0 1,-76-9 1537,4 1-223,71 9-1177,1-1-1,-1 2 1,0-1 0,0 1 0,-16 4 0,19-2-139,0 0 1,1 0-1,-1 0 1,1 1-1,0-1 0,0 1 1,0 1-1,1-1 1,-1 1-1,1 0 1,0 0-1,1 0 0,-6 8 1,-2 8 86,0 0 0,-9 25 0,16-36-139,1 1 0,0 0 0,1 0-1,0 0 1,1 0 0,0 0 0,1 0 0,0 1 0,0-1 0,3 13 0,-2-17-25,1 0 0,-1 0 0,1 0-1,1 0 1,-1 0 0,1 0 0,0-1-1,1 0 1,-1 1 0,1-1 0,1 0-1,-1-1 1,1 1 0,0-1 0,0 0 0,10 7-1,-12-10-9,0-1 1,-1 1-1,2-1 0,-1 0 0,0 0 0,0 0 0,0-1 0,0 1 1,0-1-1,1 0 0,-1 1 0,0-1 0,0-1 0,1 1 0,-1 0 1,0-1-1,0 0 0,0 0 0,0 0 0,1 0 0,-1 0 0,-1-1 1,1 1-1,0-1 0,0 0 0,2-2 0,6-4 22,0-1-1,0 0 0,-1-1 1,15-18-1,-12 11 1,0 0 0,-1-1 0,-1-1 0,-1 1 0,-1-1 0,0-1-1,-2 0 1,0 0 0,6-31 0,-11 41-18,1 0-1,0 0 1,1 1-1,6-12 1,0-1 20,-1 3 11,-6 14-42,0 0 1,-1 0 0,0-1 0,3-8 0,-1-14-169,-4 28 157,-6 12-7,3-4 36,0 1-1,0 0 1,2 0 0,-1 0 0,1 0-1,0 1 1,1-1 0,0 0 0,1 12-1,-1 28 47,1 6 41,0-42-55,-1 0 0,-1 21 1,0-28-19,1 0 0,-1 0 0,1 0 1,1-1-1,-1 1 0,1 0 1,0 0-1,3 6 0,-4-10-12,1 1 0,0-1 0,0 0 0,0 0 0,0 0 0,0 0 0,0 0 1,1 0-1,-1 0 0,1 0 0,-1 0 0,1 0 0,0-1 0,0 1 0,-1-1 0,1 1 0,0-1 0,1 0 0,-1 0 0,0 0 0,4 2 0,23 3 162,-1-1 1,40 2-1,0-1 179,-41 1-186,-24-5-154,1-1 1,-1 0-1,1 0 0,0 0 0,-1-1 1,6 1-1,-9-1-142,0-1 1,1 0-1,-1 1 1,0-1-1,0 0 0,0 1 1,0-1-1,0 0 1,0 1-1,0-1 1,0 0-1,0 1 1,0-1-1,0 0 0,0 1 1,-1-1-1,1 0 1,0 1-1,0-1 1,-1 1-1,1-2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10.248"/>
    </inkml:context>
    <inkml:brush xml:id="br0">
      <inkml:brushProperty name="width" value="0.05" units="cm"/>
      <inkml:brushProperty name="height" value="0.05" units="cm"/>
    </inkml:brush>
  </inkml:definitions>
  <inkml:trace contextRef="#ctx0" brushRef="#br0">24 196 7024,'0'0'13090,"-3"11"-12809,3-9-264,-3 7 46,0 0 0,1 1 1,1-1-1,0 0 0,0 1 0,1-1 1,1 16-1,20 131 629,-6-65-52,3 133 0,-15-178-396,-1-36-154,-1 0-1,-1-1 0,0 1 0,0 0 1,-1-1-1,-2 13 0,3-19-171,-6 13 1414,3-18-477,0-10-830,-11-78 153,-2-116 1,2 12 26,7 82-127,4 32 7,2 63-56,1 0 0,1 0 0,3-20 0,-2 27-12,0 1 0,0 0 0,1 0 0,0 0 0,0 0 0,1 1 0,6-11 0,-4 9 16,-5 8-35,0 0 0,0 0-1,0 0 1,0 1 0,0-1-1,0 0 1,1 1 0,-1-1-1,1 1 1,1-2 0,2 0-6,-1 1 1,1 0-1,0 0 1,0 0-1,0 0 1,0 1-1,0 0 0,0 0 1,0 0-1,0 0 1,0 1-1,0 0 1,1 0-1,-1 1 1,0-1-1,0 1 1,0 0-1,0 0 0,9 4 1,6 2-12,-1 1 1,1 1-1,25 17 1,-30-16 10,0 1 1,-1 1 0,-1 0 0,0 1 0,0 1-1,-2 0 1,1 0 0,-2 1 0,13 24 0,-19-32 6,-1 0 1,0 1 0,0-1-1,0 1 1,-1 0 0,-1 0-1,1 0 1,-1-1 0,-1 1 0,1 0-1,-2 12 1,1-15 1,-1-1 0,0 0 0,0 1 1,0-1-1,-1 0 0,0 0 0,1 0 0,-1 0 0,-1 0 0,1 0 1,-1-1-1,1 1 0,-1-1 0,0 1 0,0-1 0,0 0 0,-1 0 1,1-1-1,-1 1 0,1-1 0,-1 1 0,-6 1 0,2 0 9,-1-2 1,1 1-1,0-1 0,-1-1 0,1 1 0,-15-1 1,-59-3 180,29 0 17,37 3-337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11.755"/>
    </inkml:context>
    <inkml:brush xml:id="br0">
      <inkml:brushProperty name="width" value="0.05" units="cm"/>
      <inkml:brushProperty name="height" value="0.05" units="cm"/>
    </inkml:brush>
  </inkml:definitions>
  <inkml:trace contextRef="#ctx0" brushRef="#br0">48 96 4816,'0'0'8964,"10"5"-8527,-4-2-349,0 0 1,0 0 0,0 0-1,0-1 1,0 0-1,1 0 1,-1-1-1,1 0 1,-1 0 0,1-1-1,0 1 1,-1-1-1,11-2 1,-11 1 33,0-1 0,-1 0 0,0 0 0,1-1 0,-1 1 0,0-1 0,0-1 0,0 1 0,-1 0 0,1-1 0,-1 0 0,0 0 0,6-7 0,-9 9-71,0 0 0,0 1 0,0-1 0,0 0 0,0 0 0,0 0 0,0 1 0,-1-1 0,1 0 0,-1 0 0,1 0 0,-1 0 0,0 0 0,0 0 0,0 0 0,0 0 1,0-2-1,-1 2-15,0 0 1,0 0-1,0 0 1,0 0-1,0 0 1,0 0 0,0 1-1,0-1 1,-1 1-1,1-1 1,-1 1-1,1-1 1,-1 1-1,0 0 1,1 0 0,-1 0-1,0 0 1,0 0-1,0 0 1,-2-1-1,0 1 4,-1 0 0,1 0-1,-1 0 1,1 1 0,-1-1-1,1 1 1,-1 0 0,1 1-1,-1-1 1,1 1 0,-1 0-1,1 0 1,-1 0 0,1 0-1,0 1 1,0 0 0,-1 0-1,-5 3 1,-2 3 35,-1 0-1,1 1 1,0 0-1,-14 15 1,21-19-48,1 0 0,-1 0 0,2 1 0,-1-1 1,0 1-1,1 0 0,0 0 0,1 0 0,-1 0 0,1 1 0,0-1 0,1 0 0,0 1 1,0 0-1,0-1 0,0 1 0,1-1 0,1 1 0,-1 0 0,1-1 0,0 1 0,0 0 1,1-1-1,0 0 0,0 1 0,0-1 0,1 0 0,0 0 0,0 0 0,1-1 0,-1 1 1,1-1-1,1 1 0,-1-2 0,1 1 0,-1 0 0,1-1 0,1 0 0,-1 0 0,1 0 1,-1-1-1,1 1 0,0-1 0,7 2 0,4 2 140,0-1 1,0-1-1,0-1 1,1 0-1,28 2 0,-40-5-128,1-1 0,-1 0 0,0 0-1,0-1 1,0 0 0,0 0 0,0 0 0,0-1-1,0 0 1,0 0 0,-1-1 0,1 1-1,-1-1 1,1 0 0,-1-1 0,0 1 0,-1-1-1,1 0 1,7-9 0,1-2-2875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12.853"/>
    </inkml:context>
    <inkml:brush xml:id="br0">
      <inkml:brushProperty name="width" value="0.05" units="cm"/>
      <inkml:brushProperty name="height" value="0.05" units="cm"/>
    </inkml:brush>
  </inkml:definitions>
  <inkml:trace contextRef="#ctx0" brushRef="#br0">78 0 5824,'0'0'7737,"-10"2"-7294,-3 0-279,8-2-54,-1 0-1,1 1 0,0 0 0,0 0 0,0 1 1,-7 2-1,1 1 1472,12-2-373,23-4 179,-4-1-1154,270-7 2192,-178 6-1495,-78 3-348,-34 0-555,0 0 1,1 0-1,-1 0 0,1 0 0,-1 0 0,0 0 0,1 0 0,-1 0 0,1 0 1,-1 0-1,0 0 0,1 0 0,-1 1 0,0-1 0,1 0 0,-1 0 0,0 0 0,1 0 1,-1 1-1,0-1 0,1 0 0,-1 0 0,0 1 0,0-1 0,1 0 0,-1 1 1,0-1-1,0 0 0,1 1 0,-1-1 0,0 1-132,0-1 0,-1 0 0,1 1 0,0-1 0,0 0 0,0 0 0,-1 1 0,1-1 0,0 0 0,0 1 0,-1-1 0,1 0 0,0 0 0,0 0-1,-1 1 1,1-1 0,0 0 0,-1 0 0,1 0 0,0 0 0,-1 0 0,1 1 0,0-1 0,-1 0 0,1 0 0,0 0 0,-1 0 0,1 0 0,0 0 0,-1 0 0,1 0 0,-1 0 0,1-1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13.472"/>
    </inkml:context>
    <inkml:brush xml:id="br0">
      <inkml:brushProperty name="width" value="0.05" units="cm"/>
      <inkml:brushProperty name="height" value="0.05" units="cm"/>
    </inkml:brush>
  </inkml:definitions>
  <inkml:trace contextRef="#ctx0" brushRef="#br0">1 36 8240,'0'0'8590,"10"-4"-8205,30-12-11,-35 15-164,-1-1 0,0 1 0,1 0 0,-1 0 0,1 0 1,0 1-1,5-1 0,8 0 79,31-3 234,1 2 0,92 8 0,-2 0 240,-129-6-544,1 0 0,-1-2 0,1 1 0,21-7 0,-31 7-356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0.317"/>
    </inkml:context>
    <inkml:brush xml:id="br0">
      <inkml:brushProperty name="width" value="0.05" units="cm"/>
      <inkml:brushProperty name="height" value="0.05" units="cm"/>
    </inkml:brush>
  </inkml:definitions>
  <inkml:trace contextRef="#ctx0" brushRef="#br0">272 680 5120,'0'0'7177,"-5"-12"-6857,-19-34-24,22 43-231,0 0-1,0 0 1,0 0 0,-1 0 0,1 1 0,-1-1-1,0 1 1,0-1 0,0 1 0,0 0-1,-1 0 1,1 0 0,0 1 0,-5-2-1,-3-3 132,5 4-96,1 0-1,-1 1 1,0-1 0,1 1 0,-1 0 0,0 1 0,0-1 0,0 1 0,0 1 0,0-1 0,0 1 0,0 0 0,0 0 0,1 0 0,-1 1 0,0 0 0,1 0 0,-1 0 0,1 1 0,0 0 0,0 0-1,0 0 1,0 1 0,0 0 0,1 0 0,0 0 0,-1 0 0,-5 9 0,6-6-13,0-1-1,1 1 0,0-1 1,-3 11-1,5-14-55,0 1 1,1-1-1,-1 0 0,1 1 0,0-1 0,0 1 1,0-1-1,1 1 0,-1-1 0,1 0 1,2 7-1,11 35 153,-5-13-32,2 0 1,16 31 0,-23-55-121,0 0 1,0 0-1,1-1 1,0 0-1,1 0 1,0 0-1,0-1 1,0 0-1,1 0 0,-1 0 1,1-1-1,14 8 1,-15-10-21,0 0 1,0 0 0,1-1 0,-1 0-1,1-1 1,-1 1 0,1-1 0,0 0-1,0-1 1,-1 1 0,1-2-1,0 1 1,0-1 0,-1 0 0,1 0-1,0 0 1,-1-1 0,1 0 0,-1-1-1,0 1 1,11-7 0,1-1 6,0 0 1,-1-2 0,0 0 0,0-1-1,16-17 1,64-79 101,-47 49 14,-38 49-79,-10 9-28,1 1 1,-1-1 0,0 0-1,-1 0 1,1 0 0,0 0-1,0 0 1,1-3 0,-3 5-26,0 0 0,0 0 0,0 0 0,0 1 0,0-1 0,0 0 0,0 0 0,0 0 0,0 0 0,0 0 0,0 0 0,0 0 0,0 1 0,0-1 0,-1 0 0,1 0 0,0 0 0,0 0 0,0 0 0,0 0 0,0 0 0,0 0 0,0 0 0,0 1 0,0-1 0,0 0 0,-1 0 0,1 0 0,0 0 0,0 0 0,0 0 0,0 0 0,0 0 0,0 0 0,0 0 0,-1 0 0,1 0 0,0 0 0,0 0 0,0 0 0,0 0 0,0 0 0,0 0 0,-1 0 0,1 0 0,0 0 0,0 0 0,0 0 0,0 0 0,0 0 0,0 0 0,0 0 0,-1-1 0,1 1 0,0 0 0,0 0 0,0 0 0,0 0 0,0 0 0,0 0 0,0 0 0,0 0 0,0 0 0,0-1 0,0 1 0,0 0 0,0 0 0,-1 0 0,-6 9 72,7-9-71,-5 7 31,0-1 0,1 1 0,0 1-1,0-1 1,1 0 0,-4 11 0,7-15-22,-1 1 1,0-1 0,1 1 0,-1-1 0,1 1 0,0-1 0,0 1-1,1-1 1,-1 1 0,1-1 0,0 1 0,0-1 0,0 1-1,0-1 1,0 0 0,4 6 0,-3-4-1,3 4 39,1 0-1,-1 0 1,1-1-1,1 0 1,13 15-1,-18-22-39,-1 0-1,1 0 1,0 1-1,0-1 1,0 0-1,0 0 1,0 0 0,0-1-1,0 1 1,0 0-1,0-1 1,0 0-1,0 1 1,0-1-1,0 0 1,0 0-1,0 0 1,1 0-1,-1 0 1,0-1-1,0 1 1,0-1-1,0 1 1,0-1 0,0 0-1,0 0 1,0 0-1,0 0 1,0 0-1,-1 0 1,1 0-1,0-1 1,-1 1-1,1-1 1,1-2-1,2 0 15,-1 0-1,0 0 1,0-1 0,0 1-1,0-1 1,-1 0-1,0 0 1,0-1-1,0 1 1,-1 0-1,0-1 1,0 0 0,0 0-1,-1 1 1,0-1-1,0 0 1,0 0-1,-1 0 1,0 0-1,0 0 1,0 0 0,-1 0-1,0 0 1,0 0-1,0 0 1,-1 0-1,0 0 1,0 1-1,-6-11 1,5 11 9,-1-1 1,0 1-1,0 0 1,0 0-1,0 1 1,-1-1-1,0 1 0,0 0 1,0 0-1,0 1 1,-1-1-1,1 1 1,-9-3-1,14 4 4,5-1-22,20-3-30,46-6-79,-51 9 81,132-26-80,-148 28 94,1 1-1,-1 0 0,0 0 0,0 0 1,1 0-1,-1 1 0,0-1 1,0 1-1,0 0 0,7 3 0,-9-3 3,0 0 0,-1-1 1,1 1-1,-1 0 0,0 0 0,1 0 0,-1 1 0,0-1 0,1 0 0,-1 0 0,0 1 0,0-1 0,0 1 0,0-1 0,-1 1 0,1-1 0,0 1 1,-1 0-1,1-1 0,-1 1 0,1 0 0,-1-1 0,0 1 0,1 0 0,-1-1 0,0 1 0,0 0 0,-1 2 0,-3 43 77,2-11 68,-13 60 1,11-85-66,4-9-65,-1-1 0,0 1 0,1-1 0,-1 1 0,1 0 0,-1 0 0,1-1 0,0 1 0,0 0 0,0 0 0,0 2 0,3-5 8,0-1 1,0 1-1,0-1 0,0 0 0,-1 0 0,5-4 1,23-19 82,-7 4-36,1 1-1,1 1 1,41-24-1,-62 42-68,1-1-1,-1 0 1,0 1 0,0 0-1,0 0 1,1 0 0,4 0-1,-8 1-4,1 0 0,-1 0-1,0 0 1,1 0 0,-1 0 0,1 0-1,-1 1 1,0-1 0,1 0 0,-1 1-1,0-1 1,1 1 0,-1-1 0,0 1-1,0 0 1,1-1 0,-1 1 0,0 0-1,0 0 1,0 0 0,0 0 0,0 0-1,0 0 1,1 2 0,19 40-3,-13-22 29,2-2 0,0 1 0,1-1 0,21 26 0,-29-41-19,-1-1 0,1 0 0,0 0 0,0-1 0,1 1 0,-1-1 0,0 1-1,1-1 1,0 0 0,-1-1 0,1 1 0,0 0 0,0-1 0,0 0 0,0 0 0,0 0 0,0-1-1,0 1 1,0-1 0,0 0 0,0 0 0,1 0 0,-1-1 0,0 1 0,0-1 0,0 0 0,0 0 0,0-1-1,0 1 1,-1-1 0,1 0 0,0 0 0,-1 0 0,1 0 0,-1-1 0,0 1 0,0-1 0,0 0-1,0 0 1,2-4 0,30-35 169,29-47 1,0-2 121,-45 60-179,5-9 69,-22 38-173,-1 0 1,1-1-1,0 1 0,0 0 1,0 0-1,1 0 1,-1 1-1,0-1 1,1 0-1,-1 1 1,5-3-1,-6 4-13,0 0 0,-1 0-1,1 0 1,-1 0 0,1 0-1,0 0 1,-1 0-1,1 0 1,0 1 0,-1-1-1,1 0 1,-1 0 0,1 0-1,-1 1 1,1-1 0,0 0-1,-1 1 1,1-1 0,-1 0-1,1 1 1,-1-1 0,0 1-1,1-1 1,-1 1 0,1-1-1,-1 1 1,0-1 0,1 1-1,-1-1 1,0 1 0,0 0-1,1-1 1,-1 1 0,8 25 34,-7-21-25,6 24 29,-1 0 0,3 58 0,-9-68 10,0 0 0,-1-1 0,-1 1 0,0-1 0,-11 37 1,13-55-46,0 0 0,0 1 0,0-1 0,0 0 1,0 1-1,0-1 0,0 0 0,0 1 0,-1-1 1,1 0-1,0 1 0,0-1 0,0 0 0,-1 1 1,1-1-1,0 0 0,0 1 0,-1-1 0,1 0 1,0 0-1,0 0 0,-1 1 0,1-1 0,0 0 1,-1 0-1,1 0 0,0 0 0,-1 1 0,1-1 1,0 0-1,-1 0 0,1 0 0,0 0 0,-1 0 1,1 0-1,-1 0 0,1 0 0,0 0 0,-1 0 1,1 0-1,-1-1 0,-14-13 164,-9-29 42,23 41-189,-11-15 89,10 14-85,0 1-1,0 0 1,1-1 0,-1 1-1,1 0 1,-1-1 0,1 0-1,-1-3 1,4 6-20,0 1-1,0 0 1,1-1 0,-1 1 0,0 0 0,0 0-1,0 0 1,0 1 0,-1-1 0,3 2 0,11 7-7,-1-1 0,2-1 0,24 11 1,-36-18-2,0 0 1,0 0 0,0 0-1,0 0 1,0-1 0,0 0-1,0 0 1,0 0 0,0 0-1,-1 0 1,1-1 0,0 0-1,0 0 1,0 0 0,0 0-1,-1 0 1,1-1 0,0 0-1,-1 0 1,1 0-1,5-4 1,6-6 5,-1 0 0,0-1 0,16-19 0,-20 21-7,16-18 17,-2-2 0,-2 0-1,0-2 1,-3 0-1,0-1 1,-2-1-1,12-38 1,65-262 86,-85 300-81,12-61 28,-21 89-42,-4 14-2,-4 15-2,-3 20-25,2 0 0,1 0 0,3 1 1,0 69-1,6-54 17,3 1 1,23 110-1,-24-156 13,1-1 1,0 0-1,0 0 0,1 0 1,1 0-1,9 15 0,-13-23 5,1 0-1,0-1 0,-1 1 0,1-1 1,1 1-1,-1-1 0,0 0 0,1 0 1,0-1-1,-1 1 0,1-1 0,0 0 1,0 0-1,1 0 0,-1 0 0,0-1 1,1 1-1,-1-1 0,1 0 0,-1-1 1,5 1-1,21-3 141,-5 0-4611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0.662"/>
    </inkml:context>
    <inkml:brush xml:id="br0">
      <inkml:brushProperty name="width" value="0.05" units="cm"/>
      <inkml:brushProperty name="height" value="0.05" units="cm"/>
    </inkml:brush>
  </inkml:definitions>
  <inkml:trace contextRef="#ctx0" brushRef="#br0">0 0 13560,'0'0'610,"13"2"-252,47 9 57,16 3 536,85 5 0,21-18 2061,-182-1-3024,1 0 0,-1 0 1,0 0-1,0 0 1,0 0-1,1 0 0,-1 0 1,0 0-1,0 0 0,1 0 1,-1 0-1,0 0 0,0 0 1,0 1-1,0-1 0,1 0 1,-1 0-1,0 0 1,0 0-1,0 0 0,0 1 1,1-1-1,-1 0 0,0 0 1,0 0-1,0 0 0,0 1 1,0-1-1,0 0 0,0 0 1,0 0-1,0 1 1,1-1-1,-1 0 0,0 0 1,0 0-1,0 1 0,0-1 1,0 0-1,0 0 0,0 1 1,-1-1-1,1 0 0,0 0 1,0 0-1,0 1 1,0-1-1,0 0 0,0 0 1,0 0-1,0 1 0,0-1 1,-1 0-1,1 0 0,0 0 1,0 0-1,0 1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3.628"/>
    </inkml:context>
    <inkml:brush xml:id="br0">
      <inkml:brushProperty name="width" value="0.05" units="cm"/>
      <inkml:brushProperty name="height" value="0.05" units="cm"/>
    </inkml:brush>
  </inkml:definitions>
  <inkml:trace contextRef="#ctx0" brushRef="#br0">0 1007 5320,'0'0'9304,"7"-10"-8943,1-1-321,3-5 355,0 0 1,-1-1-1,10-23 0,0-5 335,-14 31-512,0 1-1,8-26 1,-6 12 127,2 1 1,1 1-1,20-36 1,12-29 272,-25 47-143,1 2 1,2 0-1,2 1 1,51-68-1,-46 72-230,1 1-1,3 1 1,0 1-1,66-50 1,-83 75-154,0 0 1,1 0 0,-1 2 0,21-7-1,-22 9 25,-1 0-1,1 0 1,0 1-1,24-1 1,-32 4-77,0 0 0,0 0 0,0 1 0,0 0 0,0 0 0,0 0 1,0 1-1,0 0 0,0 0 0,-1 0 0,1 1 0,-1 0 0,6 4 1,-5-2-10,0 0 1,-1 0-1,1 1 1,-1 0-1,0 0 1,-1 0 0,1 1-1,-1 0 1,-1-1-1,1 2 1,-1-1-1,0 0 1,-1 0 0,0 1-1,0 0 1,0-1-1,-1 1 1,0 0-1,-1 0 1,0 0 0,0-1-1,-1 1 1,0 0-1,0 0 1,0-1-1,-1 1 1,0-1 0,-5 11-1,3-11-7,0 1 1,-1-1-1,0 0 0,0 0 0,0-1 0,-1 1 1,0-1-1,0-1 0,-1 1 0,0-1 0,0 0 1,0 0-1,0-1 0,-1 0 0,-9 4 0,-2-1 7,1 0-1,-1-1 0,0-1 0,-1-1 1,-29 2-1,20-3-10,-14 1 21,-83-3 1,119-1-35,0-1 0,0 0 0,1-1 0,-1 1 1,0-1-1,1-1 0,-1 1 0,1-1 0,-9-5 0,15 8-12,0 0 0,0-1 0,-1 1 0,1 0 0,0 0 1,0 0-1,0 0 0,0-1 0,0 1 0,0 0 0,0 0 0,-1 0 0,1-1 0,0 1 0,0 0 0,0 0 0,0 0 0,0-1 0,0 1 0,0 0 0,0 0 0,0-1 0,0 1 1,0 0-1,0 0 0,0 0 0,1-1 0,-1 1 0,0 0 0,0 0 0,0 0 0,0-1 0,0 1 0,0 0 0,0 0 0,0 0 0,1 0 0,-1-1 0,0 1 0,0 0 0,0 0 0,0 0 1,1 0-1,-1 0 0,0 0 0,0 0 0,0-1 0,1 1 0,-1 0 0,0 0 0,0 0 0,1 0 0,9-5-2741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4.943"/>
    </inkml:context>
    <inkml:brush xml:id="br0">
      <inkml:brushProperty name="width" value="0.05" units="cm"/>
      <inkml:brushProperty name="height" value="0.05" units="cm"/>
    </inkml:brush>
  </inkml:definitions>
  <inkml:trace contextRef="#ctx0" brushRef="#br0">1 0 7024,'0'0'11015,"12"11"-10644,-1-1-268,7 7 201,0 0-1,22 30 0,-26-26 55,-1 0-1,-1 2 0,-2-1 0,0 1 0,13 44 0,-20-53-219,0-1 0,-1 1 0,0-1 0,-1 1 0,-1 15 0,-8 68 554,6-90-575,1 0-1,-1 0 1,0-1-1,-1 1 1,0-1 0,0 1-1,0-1 1,-1 0-1,1 0 1,-8 8 0,11-14-102,0 1 1,-1-1 0,1 1-1,0-1 1,-1 1-1,1-1 1,0 1 0,-1-1-1,1 1 1,-1-1 0,1 0-1,-1 1 1,1-1 0,-1 0-1,1 0 1,-1 1-1,1-1 1,-1 0 0,1 0-1,-1 1 1,1-1 0,-1 0-1,1 0 1,-1 0 0,0 0-1,1 0 1,-1 0 0,1 0-1,-1 0 1,1 0-1,-1 0 1,1-1 0,-1 1-1,0 0 1,0-1 0,-1 0 12,1 0 0,0-1 1,-1 1-1,1 0 0,0-1 1,0 0-1,-1 1 0,1-1 0,0 0 1,-1-3-1,-1-4 43,-1-1 0,1 0 0,-2-12 0,4 12-26,0-1 0,1 0 0,0 0 0,0 0 0,1 0 0,1 0 0,0 0 0,0 1 0,1-1 0,0 1 0,1 0 0,0 0 0,1 0 0,7-11 0,7-8 50,2 1-1,1 1 1,27-27-1,7-7 44,-45 47-49,1 2 1,0 0-1,1 0 1,1 1-1,-1 1 1,2 0-1,24-13 1,-38 23-72,0-1 0,1 1 0,-1-1 0,0 1 0,1 0 0,-1-1 1,1 1-1,-1 0 0,0 0 0,1 0 0,-1 0 0,1 0 0,-1 1 0,2-1 0,5 5-3601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9.041"/>
    </inkml:context>
    <inkml:brush xml:id="br0">
      <inkml:brushProperty name="width" value="0.05" units="cm"/>
      <inkml:brushProperty name="height" value="0.05" units="cm"/>
    </inkml:brush>
  </inkml:definitions>
  <inkml:trace contextRef="#ctx0" brushRef="#br0">11 270 6728,'0'0'9113,"-2"-10"-8769,-5-30 5,6 30 302,4 10-545,0 1 0,0 0 0,0 0 1,0 0-1,0 0 0,0 0 0,0 1 1,0-1-1,0 1 0,-1 0 0,1 0 1,0 0-1,-1 0 0,0 0 0,1 0 0,-1 1 1,3 3-1,5 8 98,17 29 1,-24-39-141,34 64 488,-2 2-1,44 130 1,-66-158-26,11 69 1,-20-69-28,-4-40-448,0 1 0,0-1 0,-1 1 0,1-1 0,0 0 1,-1 1-1,0-1 0,1 0 0,-1 1 0,0-1 0,0 0 0,0 0 0,-1 0 0,-2 4 0,2-5-4,0 0-1,0 0 1,0 0-1,0 0 0,-1 0 1,1 0-1,0-1 1,-1 1-1,1-1 0,-1 0 1,1 0-1,0 0 1,-1 0-1,1 0 0,-1 0 1,-3-2-1,-38-8 209,37 9-212,0-2 0,1 1 0,0-1 0,-1 0-1,1 0 1,0 0 0,0-1 0,1 0 0,-1 0-1,1-1 1,0 1 0,0-1 0,0 0 0,1-1-1,-1 1 1,1-1 0,-5-10 0,-2-8 80,-9-25 147,19 45-249,0 0 0,1 1 0,-1-1 1,1 1-1,0-1 0,0 0 0,0 0 0,0 1 0,1-1 0,-1 1 1,1-1-1,2-5 0,3-6 12,1 0 0,1 1 0,0 0 0,1 0 0,11-13 0,58-59 69,-42 48-83,136-125 145,-108 106 18,82-92 1,-101 97 2,-40 43 17,-2 2-677,1 5-2726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50.744"/>
    </inkml:context>
    <inkml:brush xml:id="br0">
      <inkml:brushProperty name="width" value="0.05" units="cm"/>
      <inkml:brushProperty name="height" value="0.05" units="cm"/>
      <inkml:brushProperty name="color" value="#004F8B"/>
    </inkml:brush>
  </inkml:definitions>
  <inkml:trace contextRef="#ctx0" brushRef="#br0">452 195 6128,'0'0'5873,"-11"-10"-5654,-9-7-30,0 1 0,-1 1 1,-32-18-1,45 29-125,0 0-1,0 1 1,0 0-1,-1 0 1,0 0-1,1 1 1,-1 1 0,0-1-1,0 1 1,0 1-1,0 0 1,0 0-1,0 1 1,0 0 0,0 0-1,1 1 1,-1 0-1,0 1 1,1 0-1,0 0 1,-1 1 0,1 0-1,1 0 1,-13 10-1,12-9-31,0 1 0,1 0 0,-1 0-1,1 1 1,1 0 0,-1 1 0,1-1 0,1 1-1,-1 0 1,1 1 0,1-1 0,0 1 0,0 0 0,0 0-1,1 0 1,1 1 0,-1-1 0,2 1 0,-1-1-1,1 1 1,1 0 0,0-1 0,0 1 0,1 0-1,0-1 1,0 1 0,1-1 0,1 1 0,0-1-1,0 0 1,0 0 0,1 0 0,1 0 0,10 15 0,-7-13-6,0-1 0,1 0 0,0-1 0,1 0 0,0 0 0,0-1 1,1 0-1,0-1 0,0 0 0,1-1 0,0 0 0,0-1 0,0-1 1,1 1-1,-1-2 0,26 4 0,-19-5 25,1 0 0,-1-2 0,1 0 0,-1-1 1,1-2-1,-1 0 0,0 0 0,0-2 0,0 0 0,33-15 0,-5-3 130,84-55-1,34-43 152,25-15 58,-180 129-353,0 1 0,1 0 1,0 1-1,15-6 0,-23 10-24,1 0 0,0 0 0,-1 1 0,1-1 0,0 1 0,0-1 0,-1 1 0,1 0 0,0 1 0,0-1 0,0 1 0,-1 0 0,1 0 0,0 0 0,-1 0 0,1 0 0,-1 1 0,5 2 0,-2 0 1,-1 0-1,1 0 1,0 1 0,-1-1-1,0 1 1,0 1-1,-1-1 1,1 1 0,-1-1-1,3 8 1,-4-9-6,-2 0 0,1 0-1,0 0 1,-1 1 0,0-1 0,0 0 0,0 1 0,0-1 0,-1 1 0,1-1 0,-1 1 0,-1-1 0,1 1-1,-1-1 1,1 0 0,-3 9 0,2-11-5,0 0 0,-1 0-1,1 0 1,0-1 0,0 1-1,-1 0 1,1-1 0,-1 1-1,0-1 1,1 1 0,-1-1 0,0 0-1,0 0 1,0 0 0,0 0-1,0 0 1,0 0 0,0 0-1,0-1 1,0 1 0,-2-1 0,-8 3 16,0-2 0,-18 1 1,19-1-9,-92-1 93,62-1-16,-45 5 0,80-3-71,0 0 0,-1 0 0,1 1 0,0 0 0,0 0 0,0 0 0,0 1 1,0 0-1,1 0 0,-1 1 0,-7 6 0,11-9-14,0 1 1,0 0 0,0 0 0,0 1 0,0-1 0,1 0 0,-1 0 0,1 1 0,0-1 0,-1 1 0,1 0 0,0-1 0,1 1 0,-1 0 0,0-1 0,1 1 0,-1 0 0,1 0 0,0-1 0,0 1-1,0 0 1,1 0 0,-1 0 0,0-1 0,1 1 0,0 0 0,0-1 0,1 4 0,1 1 0,1 0 0,0 0 0,0-1-1,1 0 1,0 0 0,0 0 0,0 0 0,1-1-1,0 0 1,0 0 0,0 0 0,0-1 0,1 0 0,0 0-1,0-1 1,0 0 0,0 0 0,0 0 0,1-1-1,-1 0 1,1-1 0,12 2 0,-11-2 7,0-1 0,0 1 0,0-1 0,0-1 0,0 0 0,0 0 0,-1-1 0,1 0 0,0 0 0,-1-1 0,1 0 0,-1 0 0,0-1 0,0-1 0,0 1 0,-1-1 0,1 0 0,-1-1 0,7-6 0,-1-4 21,-2-1 1,1 0-1,-2-1 0,-1 1 1,0-2-1,-1 0 0,-1 0 1,0 0-1,-2-1 0,0 1 1,2-31-1,-6 33 68,-1 17-98,0 0 0,0 0 0,0 1 0,0-1 0,0 0 0,0 0 0,0 0 0,0 0 0,0 0 0,0 0 0,0 0 0,0 0 0,0 0 0,0 0 0,0 0 0,0 0 0,0 0 0,0 0 0,0 0 0,0 0 0,0 0 0,0 1 0,0-1 0,-1 0 0,1 0 0,0 0 0,0 0 0,0 0 0,0 0 0,0 0 0,0 0 0,0 0 0,0 0 0,0 0 0,0 0 0,0 0 0,0 0 0,0 0 0,0 0 0,-1 0 0,1 0 0,0 0 0,0 0 0,0 0 0,0 0 0,0 0 0,0 0 0,0 0 0,0-1 0,0 1 0,0 0 0,0 0 0,0 0 0,0 0 0,0 0 0,0 0 0,0 0 0,-8 29 106,6-8-86,0 0 1,1 0-1,1 0 0,5 33 1,-4-48-23,0 0 1,0-1 0,1 1-1,0-1 1,0 1-1,0-1 1,1 0-1,0 0 1,0 0 0,0 0-1,1-1 1,-1 1-1,1-1 1,0 0 0,0 0-1,1 0 1,-1-1-1,1 1 1,0-1 0,0 0-1,0-1 1,7 4-1,-4-3 1,-1-1-1,1 0 0,0-1 0,-1 1 1,1-2-1,0 1 0,0-1 0,0 0 1,0 0-1,0-1 0,0 0 0,0-1 1,-1 0-1,1 0 0,0 0 0,-1-1 1,0 0-1,0-1 0,13-8 0,-7 4 13,0-2-1,-1 1 0,0-2 1,-1 0-1,0 0 0,-1-1 0,0 0 1,-1 0-1,10-18 0,10-27 242,35-94-1,-64 150-246,10-25 95,-6 18-29,-4 14 45,-4 14-108,2 1-1,0-1 1,1 1-1,1-1 1,1 1-1,1 0 1,0-1 0,2 0-1,0 0 1,10 28-1,-12-45-7,-1 1 0,0-1 0,1 0 0,0 1 0,-1-1 0,1 0 0,1 0-1,-1-1 1,0 1 0,1 0 0,-1-1 0,1 1 0,0-1 0,0 0 0,0 0-1,0 0 1,0 0 0,0 0 0,6 1 0,-5-2 2,-1-1 0,0 1 0,1-1 0,-1 0 0,1 0 0,-1-1 0,0 1 0,1-1 0,-1 1 0,0-1 1,1 0-1,-1 0 0,0-1 0,0 1 0,0 0 0,0-1 0,0 0 0,0 0 0,0 0 0,-1 0 0,5-5 0,24-25 43,-1-2 0,30-43 0,-49 63-28,-1-3 7,-8 14-20,-1 0-1,1 1 0,-1-1 1,1 0-1,0 1 0,0-1 1,0 1-1,0 0 1,1 0-1,-1 0 0,6-4 1,-8 6-6,1 0 1,-1 0 0,0 0-1,1 0 1,-1 0 0,1 0-1,-1 0 1,1 0 0,-1 0-1,0 0 1,1 0-1,-1 0 1,1 0 0,-1 0-1,0 0 1,1 1 0,-1-1-1,1 0 1,-1 0 0,0 0-1,1 1 1,-1-1 0,0 0-1,1 0 1,-1 1 0,0-1-1,1 0 1,-1 1-1,0-1 1,0 0 0,0 1-1,1-1 1,-1 0 0,0 1-1,0 0 1,6 15 5,-6-16-6,11 54 20,-7-27 15,11 31 0,-13-50-37,1-1 1,0 0-1,0 0 0,1 0 1,0 0-1,0 0 0,0-1 0,10 11 1,-11-15-4,0 0 1,0 1 0,0-2-1,0 1 1,1 0 0,-1-1-1,0 1 1,1-1 0,-1 0-1,1 0 1,-1-1 0,1 1 0,0-1-1,-1 1 1,1-1 0,-1 0-1,1-1 1,0 1 0,-1 0-1,1-1 1,-1 0 0,1 0-1,4-2 1,1 0 4,0-1 0,0 0 0,0 0 1,-1-1-1,0 0 0,0 0 0,13-12 0,1-5 26,-2 0 0,-1-2 0,23-34 1,41-82 163,-68 110-137,-13 23-37,1 0 0,0 0 0,0 1 0,1 0 0,0 0 1,0 0-1,0 0 0,1 0 0,0 1 0,7-7 0,-11 12-16,-1-1 0,0 1 0,1 0-1,-1 0 1,1 0 0,-1-1 0,1 1 0,-1 0-1,1 0 1,-1 0 0,1 0 0,-1 0 0,1 0-1,-1 0 1,1 0 0,-1 0 0,0 0 0,1 0-1,-1 0 1,1 0 0,-1 1 0,1-1 0,-1 0-1,1 0 1,-1 0 0,0 1 0,1-1 0,-1 0-1,1 0 1,-1 1 0,0-1 0,1 0 0,-1 1-1,0-1 1,1 1 0,-1-1 0,0 0 0,0 1-1,1-1 1,-1 1 0,0 0 0,7 21-6,-6-18 4,5 24-4,-1 1-1,-1 0 0,-1 55 0,-6-28-43,-10 59 1,13-113 52,0 0-1,0 1 1,-1-1 0,1 0 0,-1 0 0,1 0 0,-1 0-1,0 0 1,0 0 0,0 0 0,0-1 0,0 1 0,-1 0-1,1 0 1,-1-1 0,1 1 0,-1-1 0,1 1 0,-4 1 0,4-3 3,0 1 1,-1-1 0,1 0 0,-1 0 0,1 0 0,0 0 0,-1 0 0,1 0 0,-1 0 0,1 0-1,0-1 1,-1 1 0,1 0 0,0-1 0,-1 1 0,1-1 0,0 0 0,0 1 0,0-1-1,-1 0 1,1 0 0,0 0 0,0 1 0,0-1 0,0 0 0,0-1 0,0 1 0,1 0 0,-1 0-1,-1-2 1,0-1 15,-1 0-1,1 0 1,0 1-1,0-1 0,1 0 1,-1-1-1,1 1 1,0 0-1,0 0 0,0-1 1,0 1-1,1 0 1,0-1-1,0 1 1,1-9-1,0 12-18,-1 0 1,0 1 0,1-1-1,-1 0 1,1 1-1,-1-1 1,1 0-1,-1 1 1,1-1-1,-1 1 1,1-1-1,0 1 1,-1 0-1,1-1 1,0 1-1,-1-1 1,1 1-1,0 0 1,0 0-1,-1-1 1,1 1-1,0 0 1,0 0-1,0 0 1,-1 0-1,1 0 1,0 0-1,0 0 1,-1 0-1,1 0 1,0 0-1,1 1 1,31 8 22,-24-6-11,21 6-8,1-1 0,0-1 0,46 3-1,-66-9-4,0-1-1,0 0 0,0-1 0,0 0 0,0-1 1,-1 0-1,1-1 0,0 0 0,-1 0 0,0-1 1,0-1-1,0 0 0,16-10 0,-16 8 6,-1 0-1,0-1 0,0 0 0,-1 0 0,0-1 0,0 0 1,-1 0-1,0-1 0,-1 0 0,0 0 0,-1 0 1,0-1-1,0 0 0,-1 0 0,-1 0 0,5-21 1,-8 31-7,0-1 1,1 1-1,-1-1 1,0 1-1,0-1 1,0 1 0,0-1-1,-1 1 1,1-1-1,0 1 1,-1-1-1,1 1 1,-1-1-1,1 1 1,-1 0 0,-1-2-1,2 2 1,-1 1-1,1-1 1,-1 1-1,1-1 1,-1 1-1,0-1 1,1 1-1,-1 0 1,0 0-1,1-1 1,-1 1 0,0 0-1,0 0 1,1 0-1,-1 0 1,0-1-1,1 1 1,-1 0-1,0 0 1,0 1-1,1-1 1,-1 0-1,-1 0 1,-1 1 0,-1 1 1,1-1-1,-1 1 0,1-1 1,0 1-1,0 0 0,0 0 1,0 1-1,0-1 1,1 0-1,-5 6 0,4-5-2,1 0 0,-1 1 0,1-1 0,0 1 0,0 0 0,0 0 0,1-1 0,-1 1 0,1 0 0,0 0 0,0 0 0,1 0 0,-1 1 0,1-1 0,0 7 0,1-4-3,0-1 1,0 0-1,1 1 1,0-1-1,0 0 0,0 0 1,1 0-1,0 0 1,5 7-1,-1-2 0,1 0-1,1-1 1,0 0 0,0 0-1,1-1 1,0-1-1,1 1 1,0-2 0,14 9-1,-17-12 26,0-1 0,0 0 0,0-1 0,1 0 0,-1 0 0,0-1 0,1 0 0,-1 0 1,1-1-1,0 0 0,-1-1 0,1 1 0,13-5 0,-2 0 47,0-1 1,0 0-1,-1-2 1,26-14 0,-34 16-27,-2 0 0,1-1 1,-1 0-1,17-17 1,-7 3-3038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49.931"/>
    </inkml:context>
    <inkml:brush xml:id="br0">
      <inkml:brushProperty name="width" value="0.05" units="cm"/>
      <inkml:brushProperty name="height" value="0.05" units="cm"/>
    </inkml:brush>
  </inkml:definitions>
  <inkml:trace contextRef="#ctx0" brushRef="#br0">1 36 9000,'0'0'10286,"11"2"-9923,7 0-188,0 0 1,0-1 0,34-4-1,43-4 459,-56 5-87,69-13 0,-93 11-402,0 1 0,0 1 0,0 0 0,0 1-1,1 1 1,-1 0 0,17 3 0,4 0 911,-36-3-1047,0-1 0,0 1 0,0-1 0,0 1 0,0 0 0,0-1 0,0 1-1,-1-1 1,1 1 0,0 0 0,0-1 0,0 1 0,0 0 0,-1-1 0,1 1 0,0 0 0,0-1 0,-1 1 0,1 0 0,0 0 0,-1-1 0,1 1 0,0 0 0,-1 0-1,1-1 1,0 1 0,-1 0 0,0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0.390"/>
    </inkml:context>
    <inkml:brush xml:id="br0">
      <inkml:brushProperty name="width" value="0.05" units="cm"/>
      <inkml:brushProperty name="height" value="0.05" units="cm"/>
    </inkml:brush>
  </inkml:definitions>
  <inkml:trace contextRef="#ctx0" brushRef="#br0">1 97 9648,'0'0'4616,"11"-6"-4070,85-40 685,-82 39-948,1 2 1,0 0 0,1 0 0,-1 2 0,29-4-1,57 11 1109,5 0-150,-98-5-1118,1 1 0,-1-1 1,0 0-1,1 0 0,-1-1 0,0-1 1,0 1-1,14-8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1.788"/>
    </inkml:context>
    <inkml:brush xml:id="br0">
      <inkml:brushProperty name="width" value="0.05" units="cm"/>
      <inkml:brushProperty name="height" value="0.05" units="cm"/>
    </inkml:brush>
  </inkml:definitions>
  <inkml:trace contextRef="#ctx0" brushRef="#br0">566 196 5120,'0'0'8882,"-3"-11"-8394,1 1-321,0 1 0,-1-1 0,0 0 0,-1 1 0,0 0 0,0 0 0,-1 0-1,-1 1 1,1-1 0,-13-13 0,16 20-125,-8-8 345,0 0 1,0 1-1,-22-14 1,28 20-253,-1 1 1,0 0-1,0 0 0,0 0 1,0 0-1,0 1 0,0 0 1,0 0-1,0 1 0,0-1 1,-1 1-1,1 0 0,-9 2 1,2 0-26,0 1 1,1 1-1,-1 0 1,1 0-1,0 1 1,0 1-1,1 0 1,0 0-1,0 1 1,0 0-1,1 1 1,-12 11-1,-11 15 179,-49 66-1,80-99-284,-11 15 48,1 0-1,0 1 1,1 0-1,1 0 1,1 1-1,0 1 1,1-1 0,1 1-1,1 0 1,1 0-1,1 1 1,0-1 0,1 1-1,1 0 1,1-1-1,1 1 1,1 0-1,7 32 1,-6-39-18,-1 2 21,2 0 1,0 0-1,1 0 0,0-1 1,1 1-1,1-1 0,0-1 1,11 16-1,-10-17 5,2-1 0,-1 1 0,18 14 1,-22-22-39,0-1 1,0 0 0,0 0-1,0 0 1,1 0 0,-1-1 0,1 0-1,0 0 1,-1 0 0,1-1 0,0 0-1,6 1 1,14 0 53,-1-1 1,1-2-1,0 0 1,-1-1-1,0-2 1,1-1-1,-1 0 0,28-12 1,55-14 240,-17 5 254,-87 24-545,0 0-1,0 0 1,0-1-1,0 0 1,0 1 0,0-2-1,-1 1 1,0 0-1,4-5 1,3-3-230,3 8-1806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2.671"/>
    </inkml:context>
    <inkml:brush xml:id="br0">
      <inkml:brushProperty name="width" value="0.05" units="cm"/>
      <inkml:brushProperty name="height" value="0.05" units="cm"/>
    </inkml:brush>
  </inkml:definitions>
  <inkml:trace contextRef="#ctx0" brushRef="#br0">39 28 10952,'0'0'1441,"-1"14"-950,-4 249 1945,21 4 539,-10-241-2039,-1-22-7,-2-17-367,-2-35-4,-6-54-1,1-2-35,2 62-208,-1 0 0,-2 1 0,-2 0 0,-22-73 0,21 84 283,7 29-500,17-12 318,-6 11-380,0-1 0,1 1 0,0 1 0,-1 0 0,1 0-1,0 1 1,-1 0 0,1 1 0,0 0 0,-1 1 0,1 0 0,11 5 0,-6-2-14,-1 1 0,0 0 0,0 1 0,-1 1 0,0 1-1,-1 0 1,18 14 0,-30-22-18,1 0-1,-1 1 1,0-1 0,1 0-1,-1 0 1,0 1 0,0-1-1,0 0 1,0 1-1,0 0 1,0-1 0,0 1-1,0-1 1,-1 1 0,1 0-1,-1-1 1,1 1-1,-1 0 1,0 0 0,1-1-1,-1 1 1,0 3 0,-1-3 0,0 0 1,0 1 0,0-1 0,0 0 0,0-1-1,0 1 1,0 0 0,-1 0 0,1 0 0,-1-1 0,1 1-1,-1-1 1,0 1 0,0-1 0,-2 2 0,-8 3 22,1 0 1,-1 0 0,0-1-1,-23 6 1,23-9 26,1 0 1,0-1-1,-1 0 0,-14-1 0,15 0 22,-1 0-1,1 1 0,0 0 0,-16 4 0,26-5-83,0 0 0,0 0 0,1 1 0,-1-1 0,0 0 0,0 1 0,0-1 0,0 1 0,1-1 0,-1 1-1,0-1 1,0 1 0,1 0 0,-1-1 0,0 1 0,1 0 0,-1 0 0,1-1 0,-1 1 0,1 0 0,-1 0 0,1 0 0,0 0 0,-1-1 0,1 1-1,0 0 1,0 0 0,-1 2 0,1 10-3097,0-12 2429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3.643"/>
    </inkml:context>
    <inkml:brush xml:id="br0">
      <inkml:brushProperty name="width" value="0.05" units="cm"/>
      <inkml:brushProperty name="height" value="0.05" units="cm"/>
    </inkml:brush>
  </inkml:definitions>
  <inkml:trace contextRef="#ctx0" brushRef="#br0">881 1 10296,'0'0'5041,"-10"13"-4681,-126 189 650,58-78-599,-117 176 394,-14 10 41,3 21 651,164-266-186,42-65-1288,0 0 1,0 0-1,0 1 1,0-1-1,0 0 1,0 0-1,0 0 1,0 0-1,0 0 1,0 0-1,0 0 1,0 0-1,0 1 0,0-1 1,0 0-1,0 0 1,0 0-1,0 0 1,0 0-1,0 0 1,0 0-1,0 0 1,0 1-1,-1-1 1,1 0-1,0 0 1,0 0-1,0 0 1,0 0-1,0 0 1,0 0-1,0 0 1,0 0-1,0 0 1,-1 0-1,1 0 1,0 0-1,0 0 1,0 0-1,0 0 1,0 0-1,0 0 1,0 0-1,-1 0 1,1 0-1,0 0 1,0 0-1,0 0 0,0 0 1,0 0-1,0 0 1,0 0-1,-1 0 1,1 0-1,0 0 1,0 0-1,0 0 1,0 0-1,2-10 318,19-31 0,-9 18-3400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4.593"/>
    </inkml:context>
    <inkml:brush xml:id="br0">
      <inkml:brushProperty name="width" value="0.05" units="cm"/>
      <inkml:brushProperty name="height" value="0.05" units="cm"/>
    </inkml:brush>
  </inkml:definitions>
  <inkml:trace contextRef="#ctx0" brushRef="#br0">731 107 7328,'0'0'6914,"-12"-6"-6420,-96-43 979,94 42-1217,-8-3 367,1 1-1,-39-11 1,52 18-472,-1 1 1,0 0-1,0 0 1,1 0-1,-1 1 1,0 1-1,0 0 1,0 0-1,1 0 1,-15 5-1,6-1 25,1 1-1,0 0 1,0 1-1,1 0 0,-1 2 1,2 0-1,-1 0 0,1 1 1,1 1-1,0 1 1,0-1-1,-17 23 0,11-8 59,1 1 0,1 1 0,-22 51 0,17-25 143,-18 68 1,34-98-277,0 0 0,2 1 1,2 0-1,0 0 0,1 0 0,1 0 0,2 0 1,0-1-1,2 1 0,1 0 0,8 26 1,-10-43-61,0 0 1,0 0-1,0-1 1,1 1 0,0-1-1,1 0 1,-1 0-1,1-1 1,1 1 0,-1-1-1,1 0 1,0-1-1,1 1 1,-1-1 0,1 0-1,11 5 1,-6-4 20,0-1 0,0-1 0,0 0 0,1-1-1,-1 0 1,1-1 0,0 0 0,-1-1 0,27-2 0,3-2 108,0-2 0,0-3 1,0-1-1,66-23 0,-59 16-27,-25 9 11,0-1 0,0 0 0,-2-2 1,1-1-1,27-18 0,-39 24-166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5:55.358"/>
    </inkml:context>
    <inkml:brush xml:id="br0">
      <inkml:brushProperty name="width" value="0.05" units="cm"/>
      <inkml:brushProperty name="height" value="0.05" units="cm"/>
    </inkml:brush>
  </inkml:definitions>
  <inkml:trace contextRef="#ctx0" brushRef="#br0">1 41 8032,'0'0'8064,"2"12"-7481,26 160 1947,-19-125-1887,-6-26-213,2 1-1,0-1 1,9 23-1,0 0 1375,-13-41-1748,4 7 1094,-1-25-347,-3 12-828,17-61 254,2 1 1,3 1 0,2 1-1,48-82 1,-72 142-413,13-19 403,-7 16-3813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0.363"/>
    </inkml:context>
    <inkml:brush xml:id="br0">
      <inkml:brushProperty name="width" value="0.05" units="cm"/>
      <inkml:brushProperty name="height" value="0.05" units="cm"/>
    </inkml:brush>
  </inkml:definitions>
  <inkml:trace contextRef="#ctx0" brushRef="#br0">54 60 3912,'0'0'8849,"4"11"-8590,16 33-15,-18-42-198,0 0 0,0 0 0,0 0 0,0 0 0,0-1 0,0 1 0,1 0 0,-1-1 0,0 0 0,1 0 0,0 0 0,-1 0 0,1 0 0,-1 0 0,1 0 0,0-1 0,0 1 0,-1-1 0,1 0 1,0 0-1,0 0 0,-1 0 0,6-2 0,2 2 87,-7 0-62,0 0 0,0 0 0,0 0-1,0-1 1,0 1 0,0-1 0,0 1 0,-1-1-1,1 0 1,0 0 0,0-1 0,-1 1 0,1 0-1,-1-1 1,1 0 0,2-1 0,-4 1-21,0 0 1,1 0 0,-1 0 0,0 0-1,0 0 1,0 0 0,0 0 0,-1 0-1,1 0 1,-1 0 0,1 0 0,-1 0-1,1-1 1,-1 1 0,0 0 0,0 0-1,0 0 1,-1-1 0,1 1 0,0 0-1,-1 0 1,0-3 0,0 2-6,0-1 1,0 1-1,0-1 1,0 1-1,0 0 0,-1-1 1,1 1-1,-1 0 1,0 0-1,0 0 0,0 0 1,0 0-1,-1 1 1,1-1-1,-1 1 1,0-1-1,0 1 0,1 0 1,-1 0-1,-1 0 1,1 1-1,0-1 1,0 1-1,-1 0 0,1-1 1,0 1-1,-1 1 1,-3-2-1,-1 2 8,1 0 0,0 1 0,0 0 0,-1 0-1,1 0 1,0 1 0,0 0 0,0 0 0,0 1 0,1 0 0,-1 0-1,1 1 1,-12 7 0,16-8-11,-1-1 1,1 0-1,0 1 1,-1-1-1,1 1 0,0 0 1,1-1-1,-1 1 0,0 0 1,1 0-1,0 0 1,-1 0-1,1 1 0,0-1 1,1 0-1,-1 0 0,1 1 1,-1 3-1,1 3 118,0 1 0,0 0 0,1-1 0,3 15 0,-2-16-48,0 0 0,1 0 0,0-1 0,1 1 0,0 0 0,0-1 0,1 0 0,10 14 0,-12-20-83,-1 0-1,1 0 0,0-1 1,-1 1-1,1-1 0,0 1 1,0-1-1,0 0 0,0 0 1,0 0-1,1-1 0,-1 1 1,5 0-1,42-1 198,-32-2-138,0-2 1,0 0-1,0-1 0,0-1 1,-1 0-1,20-11 0,-10 5 121,37-12-1,-60 23-188,0 0 1,0 0-1,0 0 1,0 1-1,1-1 1,-1 1-1,0 0 1,5 1 0,-6-1-257,-1 1 0,0-1 0,1 1 1,-1 0-1,0 0 0,0 0 1,0 0-1,0 1 0,0-1 1,0 0-1,0 1 0,0 0 0,0-1 1,2 4-1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5.248"/>
    </inkml:context>
    <inkml:brush xml:id="br0">
      <inkml:brushProperty name="width" value="0.05" units="cm"/>
      <inkml:brushProperty name="height" value="0.05" units="cm"/>
    </inkml:brush>
  </inkml:definitions>
  <inkml:trace contextRef="#ctx0" brushRef="#br0">0 118 4816,'0'0'13030,"9"5"-12890,-4-2-121,0 0-1,0 0 1,0 0-1,-1 1 1,1-1 0,-1 1-1,0 0 1,0 0-1,0 1 1,-1-1-1,0 1 1,0 0 0,0 0-1,4 8 1,15 45 164,122 269 896,-137-314-920,1 0-1,0 0 1,1-1-1,14 15 0,-18-21-1,0 0-1,0 1 0,-1-1 0,4 8 0,-4-7 109,-1-1 0,2 1 0,8 10-1,-11-14-175,-1-1 0,0 0-1,0 1 1,0-1 0,0 1-1,-1 0 1,1-1 0,-1 1-1,0-1 1,1 1 0,-1 3-1,0-5-75,0-1 0,0 0 0,0 1 0,0-1 0,0 0 0,0 1 0,0-1 0,0 0-1,0 1 1,0-1 0,0 0 0,1 1 0,-1-1 0,0 0 0,0 0 0,0 1 0,0-1 0,1 0-1,-1 0 1,0 1 0,0-1 0,1 0 0,-1 0 0,0 0 0,1 1 0,-1-1 0,0 0 0,0 0-1,1 0 1,-1 0 0,0 0 0,1 0 0,-1 0 0,29-51 136,22-70-59,25-52 19,107-154 196,-182 326-304,13-20 40,20-25 0,-32 44-49,-1 1 0,1-1 1,-1 1-1,0-1 0,0 0 1,0 1-1,0-1 0,0 0 0,0 0 1,-1 0-1,1 0 0,0 0 0,-1 0 1,1-4-1,-1 6-19,-12 2-62,3 1 97,-1-1 0,1-1 0,-1 1 1,0-2-1,-17 0 0,-16 2 10,-172 12 27,71-6 20,-22-5 2,108-4-19,70 7-515,-4-6-2691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6.259"/>
    </inkml:context>
    <inkml:brush xml:id="br0">
      <inkml:brushProperty name="width" value="0.05" units="cm"/>
      <inkml:brushProperty name="height" value="0.05" units="cm"/>
    </inkml:brush>
  </inkml:definitions>
  <inkml:trace contextRef="#ctx0" brushRef="#br0">0 10 6520,'0'0'11045,"13"2"-10712,179 22 951,141-30 720,-230 0-445,-103 6-1536,1-1 1,-1 1-1,1 0 1,-1 0-1,1-1 1,-1 1-1,0 0 1,1-1-1,-1 1 1,0-1 0,1 1-1,-1 0 1,0-1-1,1 1 1,-1-1-1,0 1 1,0-1-1,0 1 1,1-1-1,-1 1 1,0-1-1,0 1 1,0-1 0,0 1-1,0-1 1,0 1-1,0-1 1,0 1-1,0-1 1,0 1-1,0-1 1,0 1-1,0-1 1,-1 1-1,1-1 1,0 1-1,0-1 1,-1 0 0,0-4-2757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55.224"/>
    </inkml:context>
    <inkml:brush xml:id="br0">
      <inkml:brushProperty name="width" value="0.05" units="cm"/>
      <inkml:brushProperty name="height" value="0.05" units="cm"/>
      <inkml:brushProperty name="color" value="#004F8B"/>
    </inkml:brush>
  </inkml:definitions>
  <inkml:trace contextRef="#ctx0" brushRef="#br0">212 1409 5720,'0'0'5616,"7"-17"-5264,48-117 289,-27 71 249,47-77 0,-94 202 187,-30 107-612,26-82-230,-3-2-1,-41 88 0,-114 171 1003,173-333-1023,8-11-208,0 0-1,-1 0 0,1 0 1,0 0-1,0 0 1,0 0-1,0 0 0,0 0 1,0 0-1,0 0 0,-1 0 1,1 0-1,0-1 1,0 1-1,0 0 0,0 0 1,0 0-1,0 0 1,0 0-1,-1 0 0,1 0 1,0 0-1,0 0 1,0 0-1,0 0 0,0-1 1,0 1-1,0 0 1,0 0-1,0 0 0,0 0 1,0 0-1,0 0 1,0-1-1,0 1 0,0 0 1,0 0-1,0 0 1,0 0-1,0 0 0,0 0 1,0 0-1,0-1 1,0 1-1,0 0 0,0 0 1,0 0-1,4-29 241,11-18-84,2 2 1,2 0-1,27-45 0,-12 24-15,21-48 32,1-4 34,92-144-1,-126 232-159,1 1-1,1 0 0,2 2 1,1 1-1,32-24 1,-56 47-40,1 1 0,0-1 0,-1 1 0,1 0 0,0 0 0,1 0 0,-1 0 0,0 1 0,0-1 0,1 1 0,-1 0 0,1 1 0,-1-1 0,1 1 1,-1 0-1,1 0 0,6 1 0,-8 0-7,0 0 0,1 0 1,-1 0-1,0 0 1,0 1-1,0-1 0,0 1 1,0 0-1,-1 0 0,1 0 1,0 1-1,-1-1 1,0 1-1,1-1 0,-1 1 1,0 0-1,0-1 0,-1 1 1,1 0-1,0 0 1,-1 1-1,0-1 0,1 4 1,1 3-1,-2-1 0,1 0 0,-1 0 0,-1 0 0,0 0 0,0 1 0,-1-1 0,0 0 0,0 0 0,-1 0 0,0 0 0,-1 0 0,-5 13 0,0-5-7,0 0-1,0 0 1,-2-1 0,0-1 0,-22 26 0,27-36-3,0 0 0,0-1 0,0 0-1,-1 1 1,0-2 0,0 1 0,0-1 0,0 0 0,0 0-1,-1 0 1,1-1 0,-13 2 0,15-3 9,0 0 0,0-1 0,0 1 0,0-1 0,0 0 0,0 0 0,0-1 0,0 1 0,0-1 0,0 0 0,0 0 0,0 0 0,0-1 0,1 1 0,-1-1 0,0 0 0,1 0 0,0 0 0,-1 0 0,1-1 0,0 0 0,-5-5 0,8 8-1,-1 0-1,1 0 1,0 0 0,0 0-1,0-1 1,0 1-1,-1 0 1,1 0-1,0 0 1,0 0 0,0-1-1,0 1 1,0 0-1,0 0 1,0-1-1,0 1 1,-1 0-1,1 0 1,0 0 0,0-1-1,0 1 1,0 0-1,0 0 1,0-1-1,0 1 1,0 0-1,1 0 1,-1 0 0,0-1-1,0 1 1,0 0-1,0 0 1,0 0-1,0-1 1,0 1-1,0 0 1,0 0 0,1 0-1,-1-1 1,0 1-1,0 0 1,0 0-1,0 0 1,1 0-1,13-4 48,24 5-50,-34-1 10,24 1-5,0-1 1,-1-1-1,1-1 1,-1-1-1,34-9 1,-40 6 1,0-1 0,-1-1 0,0-1 0,-1 0 0,0-1 0,0-2 0,24-19 0,83-86 37,-30 23 2,-68 67-26,0-2 1,-2 0-1,-2-2 1,-1-1 0,-1 0-1,-1-2 1,23-53-1,86-267 148,-94 241-81,-25 80-63,-3 13-6,-1-1-1,0 0 1,-2 0-1,-1-1 1,3-30-1,-7 52-18,0 0-1,-1 1 1,1-1-1,0 0 1,0 0-1,0 0 1,0 0 0,0 0-1,0 0 1,0 0-1,-1 0 1,1 0-1,0 0 1,0 0-1,0 0 1,0 0 0,0 0-1,0 0 1,-1 0-1,1 0 1,0 0-1,0 0 1,0 0 0,0 0-1,0 0 1,0 0-1,-1 0 1,1 0-1,0 0 1,0 0-1,0 0 1,0 0 0,0 0-1,0 0 1,-1 0-1,1 0 1,0 0-1,0 0 1,0-1 0,0 1-1,0 0 1,0 0-1,0 0 1,0 0-1,0 0 1,0 0-1,0 0 1,-1-1 0,1 1-1,0 0 1,0 0-1,0 0 1,0 0-1,0 0 1,0 0 0,0-1-1,0 1 1,0 0-1,0 0 1,-8 12-39,7-10 41,-14 19-31,-7 9-4,1 1 0,2 1 0,-24 55 0,4 28-52,4 0-1,6 2 1,-25 212 0,47-263 28,3-1 1,9 118-1,-3-163 32,1 0 0,8 26-1,-10-42 22,0 1 0,1 0 0,-1 0 0,1-1 0,1 1 0,-1-1 0,1 0 0,-1 0 0,1 0 0,0 0 0,0 0 0,1 0 0,-1-1 0,9 6 0,-8-7 6,0 0 0,0-1 0,0 0 0,1 0 0,-1 0 0,1 0-1,-1-1 1,1 1 0,-1-1 0,1 0 0,-1-1 0,1 1-1,-1-1 1,1 0 0,-1 0 0,0 0 0,6-3 0,8-3 17,1-1 0,25-16 0,-34 18-12,327-210 334,-336 215-340,6-3 14,15-11 45,0 0 0,-1-1 0,-1-1 0,20-22 0,-32 26 51,-8 13-109,-1-1 1,1 1-1,0-1 0,-1 1 1,1 0-1,-1-1 0,1 1 1,0 0-1,-1-1 1,1 1-1,-1 0 0,1 0 1,-1-1-1,1 1 1,-1 0-1,1 0 0,0 0 1,-1 0-1,1 0 1,-1 0-1,0 0 0,1 0 1,-1 0-1,1 0 0,-1 0 1,1 0-1,-1 0 1,0 0-1,-5 1-3,1 0-1,-1 0 1,1 0-1,-1 0 1,1 1-1,-1 0 1,-6 4 0,-37 21-11,49-27 12,-21 15-2,0 1 0,1 0 0,1 1 0,1 1 0,1 1 0,0 1-1,1 0 1,2 1 0,-22 39 0,30-47 11,0-1 1,1 1-1,-5 18 0,8-26-5,1-1-1,0 1 1,1 0-1,-1-1 1,1 1-1,0 0 1,0-1-1,0 1 1,1 0-1,0-1 1,0 1 0,0 0-1,3 6 1,-4-10-3,1 0 0,-1 1 0,1-1 1,0 0-1,-1 0 0,1 0 0,0 0 0,0 0 1,0 0-1,0 0 0,0 0 0,0 0 0,0 0 1,0-1-1,0 1 0,0 0 0,0-1 0,1 1 1,-1-1-1,0 1 0,0-1 0,1 0 0,-1 1 1,0-1-1,1 0 0,-1 0 0,0 0 0,1 0 1,-1 0-1,0 0 0,1 0 0,-1-1 1,0 1-1,0 0 0,1-1 0,-1 1 0,2-2 1,2 0 4,1-1 0,-1 0 1,0 0-1,0-1 1,-1 1-1,9-9 0,15-20 38,-2 0 0,-2-2 0,38-69 0,-25 41 24,-16 25-20,-14 22 2,1 1 0,0 0 0,1 1 0,15-16 0,-24 28-47,0 1 1,1-1 0,-1 1-1,1-1 1,0 1 0,-1-1-1,1 1 1,-1 0 0,1-1-1,0 1 1,-1 0-1,1-1 1,0 1 0,-1 0-1,1 0 1,0 0 0,-1 0-1,1-1 1,0 1 0,0 0-1,-1 0 1,1 0 0,0 1-1,-1-1 1,1 0 0,0 0-1,-1 0 1,1 0 0,0 1-1,0-1 1,-1 0 0,1 1-1,-1-1 1,1 0 0,0 1-1,-1-1 1,1 1 0,-1-1-1,1 1 1,-1-1-1,1 2 1,17 28 44,-13-22-37,6 14-8,0-2 0,2 1 0,1-1 0,0-1 0,20 19 0,-30-34-5,0 0-1,0 0 0,1 0 0,-1-1 0,1 0 0,0 0 1,0 0-1,0 0 0,0-1 0,1 0 0,-1 0 1,1-1-1,-1 1 0,1-1 0,0 0 0,-1-1 1,1 1-1,0-1 0,-1 0 0,1 0 0,0-1 0,0 0 1,-1 0-1,1 0 0,-1-1 0,1 0 0,6-3 1,1-2 0,0 0 1,-1-1 0,0 0-1,0-1 1,0 0-1,-1-1 1,-1-1 0,0 0-1,14-19 1,0-5 17,-2 0-1,18-42 1,-32 62 37,0 0 1,17-24-1,-25 39-52,0 0-1,0 0 1,0 0 0,0 0-1,0 0 1,0-1 0,0 1-1,1 0 1,-1 0 0,0 0-1,0 0 1,0 0 0,0 0-1,0 0 1,0-1 0,1 1 0,-1 0-1,0 0 1,0 0 0,0 0-1,0 0 1,0 0 0,1 0-1,-1 0 1,0 0 0,0 0-1,0 0 1,0 0 0,1 0-1,-1 0 1,0 0 0,0 0-1,0 0 1,0 0 0,1 0-1,-1 0 1,0 0 0,0 0-1,0 1 1,0-1 0,0 0 0,1 0-1,-1 0 1,0 0 0,0 0-1,0 0 1,0 0 0,0 1-1,0-1 1,0 0 0,1 0-1,-1 0 1,0 0 0,0 0-1,0 1 1,0-1 0,0 0-1,0 0 1,0 0 0,0 1-1,3 11 10,7 76-1,-2 113 0,-8-199-9,1 11 0,-1-1 0,-1 0 0,0 0 0,0 1 0,-1-1 0,-1 0 0,-6 17 0,9-28 1,0-1 0,0 0 0,0 1 0,0-1 0,0 0-1,-1 1 1,1-1 0,0 0 0,0 1 0,-1-1 0,1 0-1,0 0 1,-1 1 0,1-1 0,0 0 0,-1 0 0,1 0 0,0 1-1,-1-1 1,1 0 0,0 0 0,-1 0 0,1 0 0,0 0-1,-1 0 1,1 0 0,-1 0 0,1 0 0,0 0 0,-1 0 0,1 0-1,0 0 1,-1 0 0,0 0 0,-12-10 67,-7-18 53,-22-54 223,42 82-341,0 0 1,0-1-1,-1 1 0,1 0 1,0-1-1,0 1 0,0 0 1,0-1-1,0 1 0,0 0 1,0 0-1,0-1 0,0 1 1,-1 0-1,1-1 0,0 1 1,1 0-1,-1-1 0,0 1 1,0 0-1,0-1 0,0 1 1,0 0-1,0-1 0,0 1 0,0 0 1,1 0-1,-1-1 0,0 1 1,0 0-1,0 0 0,0-1 1,1 1-1,-1 0 0,0 0 1,0-1-1,1 1 0,-1 0 1,0 0-1,1 0 0,-1 0 1,0-1-1,0 1 0,1 0 1,-1 0-1,0 0 0,1 0 1,-1 0-1,0 0 0,1 0 1,-1 0-1,0 0 0,1 0 1,-1 0-1,0 0 0,1 0 1,-1 0-1,0 0 0,1 0 1,-1 1-1,30 4 12,-18-2-12,1-2-7,1 0-1,-1-1 1,1 0 0,-1-1-1,1-1 1,-1 0-1,1-1 1,-1 0-1,0-1 1,22-10 0,-10 2 2,-1-1 1,-1-2-1,0 0 1,28-25-1,80-59-44,-41 35 43,-88 62-2,0 1 0,0 0 0,0 0 0,0 0 1,0 0-1,1 0 0,-1 0 0,0 0 0,0 1 0,1-1 0,-1 1 1,0-1-1,1 1 0,-1 0 0,0 0 0,1 0 0,-1 0 0,0 1 0,1-1 1,3 2-1,-4-1-3,-1 0 0,1 0 0,0 1 0,-1-1 0,1 1 0,-1-1 0,1 1 0,-1-1 0,0 1 0,0 0 0,1 0 0,-1 0 0,-1 0 0,1 0 0,0 0 0,0 0 0,-1 0 0,1 0 0,-1 0 1,1 0-1,-1 4 0,0 13-29,0-1 1,-1 1 0,-1-1 0,-1 0 0,-8 31-1,8-35 17,10-19 14,4-7 24,89-91 118,-88 89-119,2 1 0,0 0 0,1 1 0,0 1 0,25-15 0,-39 26-18,0-1 1,0 0-1,1 0 1,-1 1-1,0-1 1,0 1-1,1-1 1,-1 1 0,0 0-1,1-1 1,-1 1-1,1 0 1,-1 0-1,0 0 1,1 0-1,-1 0 1,1 0 0,1 1-1,-2 0-1,0 0 1,0-1-1,0 1 0,-1 0 0,1 0 1,0 0-1,-1 0 0,1 0 0,-1-1 1,1 1-1,-1 0 0,0 0 1,1 1-1,-1-1 0,0 0 0,1 0 1,-1 0-1,0 0 0,0 0 0,0 0 1,0 0-1,0 0 0,0 0 0,-1 2 1,-1 17-14,-8 33 1,5-28 44,5-25-29,-1 1 0,1-1-1,0 1 1,0-1 0,0 0 0,0 1 0,-1-1 0,1 1 0,0-1-1,0 1 1,0-1 0,0 1 0,0-1 0,0 1 0,0-1-1,0 0 1,0 1 0,0-1 0,0 1 0,1-1 0,-1 1-1,0-1 1,0 1 0,0-1 0,1 0 0,-1 1 0,0-1-1,0 1 1,1-1 0,-1 0 0,0 1 0,1-1 0,-1 0 0,0 0-1,1 1 1,-1-1 0,0 0 0,1 0 0,-1 1 0,1-1-1,-1 0 1,1 0 0,-1 0 0,1 0 0,-1 0 0,0 1-1,1-1 1,-1 0 0,1 0 0,-1 0 0,1 0 0,-1 0-1,1-1 1,-1 1 0,1 0 0,-1 0 0,0 0 0,1 0 0,-1 0-1,1-1 1,-1 1 0,1 0 0,-1 0 0,0-1 0,1 1-1,-1 0 1,1-1 0,30-19 47,104-78 39,-84 62 10,-44 31-78,20-13 35,-26 17-47,0 1 0,1-1 0,-1 0 0,1 1 0,-1-1 0,0 1 0,1-1 0,-1 1 0,1 0 0,-1 0 0,1 0 0,-1 0 0,1 0 0,-1 0 0,1 0 0,2 1 0,-4-1-4,1 1 0,0-1 0,-1 1 0,1-1-1,0 1 1,-1-1 0,1 1 0,-1-1 0,1 1-1,-1 0 1,0 0 0,1-1 0,-1 1 0,0 0 0,1-1-1,-1 1 1,0 0 0,0 0 0,0 0 0,1-1-1,-1 1 1,0 1 0,-1 21 21,1-19-19,-5 40 2,3-34-14,1 0 0,-1 1 1,2-1-1,0 1 1,0 0-1,3 15 1,-3-24 4,1 1 1,0-1-1,0 0 0,0 1 1,0-1-1,0 0 1,0 0-1,1 0 0,-1 0 1,1 0-1,-1 0 1,1 0-1,3 2 1,-2-2 0,0 0 1,0-1 0,0 1 0,1-1 0,-1 1 0,0-1 0,1 0 0,-1-1-1,1 1 1,-1-1 0,1 1 0,3-1 0,10 0 18,-1-1-1,1-1 1,0-1 0,0 0 0,-1-1 0,0-1-1,26-11 1,105-59 156,-124 60-133,0-1-1,-1-1 1,26-25 0,-13 10 8,-26 21-39,-20 14 3,-21 14 1,19-6-14,0 0 0,0 0 0,2 2 0,-1-1 0,-14 22 0,20-24 0,0-1 0,0 1 0,1 0 0,1 1 0,-1-1 0,2 1 0,-1 0 0,1 0 0,-1 13 0,4-20 3,0 0-1,0-1 1,0 1 0,0 0-1,1-1 1,-1 1-1,3 5 1,-3-8-2,0 0 0,1 0 0,-1 0-1,0-1 1,1 1 0,-1 0 0,1 0 0,-1 0 0,1-1 0,-1 1-1,1 0 1,-1-1 0,1 1 0,-1-1 0,1 1 0,0-1 0,-1 1-1,1-1 1,0 1 0,0-1 0,0 1 0,-1-1 0,1 0 0,0 0-1,0 1 1,0-1 0,-1 0 0,1 0 0,0 0 0,0 0 0,0 0-1,0 0 1,0 0 0,-1 0 0,1 0 0,0 0 0,1-1 0,4-1 5,-1-1 0,1 1 0,-1-1 1,0 0-1,0-1 0,0 1 0,0-1 0,-1 0 1,6-6-1,33-46 66,-11 14-5,-11 15-20,-19 22-32,1 0 1,0 1 0,0 0 0,1-1 0,-1 1 0,1 0 0,0 1 0,0-1 0,0 1-1,1 0 1,5-3 0,-10 6-13,1 0-1,0 1 1,-1-1-1,1 1 1,0-1-1,-1 1 0,1-1 1,-1 1-1,1 0 1,-1-1-1,1 1 1,-1 0-1,0-1 1,1 1-1,-1 0 0,0 0 1,1-1-1,-1 1 1,0 0-1,0 0 1,0-1-1,1 1 1,-1 0-1,0 0 1,-1 1-1,2 2 9,1 2-4,5 20 34,14 32 0,-17-48-37,1-1 1,0 1 0,1-1-1,0 0 1,1-1 0,10 11-1,-10-11 8,2 0-1,-1-1 1,1 0-1,0 0 1,0-1-1,1-1 1,0 1-1,0-2 1,0 1-1,1-1 1,-1-1-1,1 0 1,0-1-1,15 2 1,-12-3 12,0 0 0,0-2 0,-1 0 0,1 0 0,0-1 0,0-1 0,-1 0-1,0-1 1,1-1 0,-2 0 0,17-8 0,17-13-164,-31 17-2820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7.492"/>
    </inkml:context>
    <inkml:brush xml:id="br0">
      <inkml:brushProperty name="width" value="0.05" units="cm"/>
      <inkml:brushProperty name="height" value="0.05" units="cm"/>
    </inkml:brush>
  </inkml:definitions>
  <inkml:trace contextRef="#ctx0" brushRef="#br0">32 121 5920,'0'0'7210,"6"18"-6796,-4-10-356,7 16 136,-2 0-1,0 1 1,4 38 0,38 348 2975,-40-367-1716,-9-44-1178,0-3 237,-4-65 12,-3 1-1,-29-118 1,19 104-304,-25-136 404,29 182-492,11 32-109,1 0 0,-1 0 0,1 0 0,0 0 1,0 0-1,0-1 0,0 1 0,0 0 0,1 0 0,-1-1 1,1 1-1,0 0 0,0-1 0,0 1 0,1-4 0,0 5-15,0 1-1,0 0 1,0-1-1,0 1 1,0 0-1,0 0 1,1 0-1,-1 0 1,0 0-1,1 0 1,-1 1-1,0-1 1,1 0-1,-1 1 1,1-1-1,0 1 1,-1-1-1,3 1 1,31-7 77,-9 5-25,-1 1 0,1 2 0,26 3 0,77 16 131,-120-19-177,0 2 0,-1-1 0,1 1-1,-1 1 1,0-1 0,0 1 0,-1 1 0,1-1 0,-1 1 0,0 1-1,0-1 1,0 1 0,-1 1 0,6 6 0,-10-11-5,-1 0 1,1 0-1,-1 0 1,0 0-1,0 0 1,0 0-1,0 0 0,0 0 1,0 0-1,0 1 1,-1-1-1,1 0 1,-1 1-1,1-1 0,-1 1 1,0-1-1,0 0 1,0 1-1,-1-1 0,1 0 1,0 1-1,-1-1 1,0 0-1,1 1 1,-1-1-1,0 0 0,0 0 1,0 0-1,0 0 1,-1 0-1,1 0 1,-3 3-1,-6 7 36,0-1 0,0 0 1,-1-1-1,-14 10 0,13-10-7,-1 1 57,-1 0 0,-1 0 0,1-1 0,-2-1 0,1 0 0,-33 12 0,-12-5 370,47-8-40,12-8-495,1 0 0,0 0 1,0 0-1,0 0 0,-1 0 0,1 1 0,0-1 0,0 0 1,0 0-1,-1 0 0,1 0 0,0 1 0,0-1 0,0 0 0,0 0 1,0 0-1,0 1 0,0-1 0,-1 0 0,1 0 0,0 0 1,0 1-1,0-1 0,0 0 0,0 0 0,0 1 0,0-1 1,0 0-1,0 0 0,0 1 0,0-1 0,0 0 0,0 0 1,0 0-1,1 1 0,-1-1 0,0 0 0,0 0 0,0 1 0,0-1 1,0 0-1,0 0 0,1 0 0,-1 0 0,0 1 0,0-1 1,0 0-1,0 0 0,1 0 0,-1 0 0,0 0 0,0 1 1,1-1-1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8.460"/>
    </inkml:context>
    <inkml:brush xml:id="br0">
      <inkml:brushProperty name="width" value="0.05" units="cm"/>
      <inkml:brushProperty name="height" value="0.05" units="cm"/>
    </inkml:brush>
  </inkml:definitions>
  <inkml:trace contextRef="#ctx0" brushRef="#br0">2 33 5824,'0'0'12458,"12"9"-12210,38 26-17,-47-34-198,0 1 0,0-1 0,0 0 0,0 0 0,0 0 0,0 0 0,0-1 0,0 1 0,0-1 0,0 0 0,1 0 0,-1 0 0,0 0 0,0-1 1,0 1-1,0-1 0,0 0 0,0 1 0,0-2 0,0 1 0,4-2 0,3-1 168,-8 4-172,0-1 0,-1 0 0,1 0-1,0 1 1,0-1 0,-1 0 0,1 0 0,-1-1 0,1 1 0,-1 0 0,1 0 0,-1-1 0,0 1 0,2-3 0,-3 3-15,1 0-1,-1 0 1,0 0 0,1 0 0,-1 0 0,0 0-1,0 0 1,0 0 0,0 0 0,0 0 0,0 0-1,0-1 1,0 1 0,0 0 0,0 0 0,-1 0-1,1 0 1,0 0 0,-1 0 0,1 0 0,-1 1-1,1-1 1,-1 0 0,1 0 0,-1 0 0,0 0-1,1 0 1,-1 1 0,-2-2 0,1-1 15,0 1-1,-1 0 1,0 0 0,1 0 0,-1 0 0,0 0-1,0 1 1,0-1 0,0 1 0,0 0 0,-1 0-1,1 0 1,0 0 0,-1 0 0,1 1 0,0-1-1,-1 1 1,1 0 0,0 0 0,-1 1 0,1-1 0,-1 1-1,1-1 1,0 1 0,0 0 0,-4 1 0,3 0 0,-1 1 0,1-1 1,0 1-1,0-1 1,0 1-1,1 0 1,-1 1-1,1-1 1,-1 0-1,1 1 0,0 0 1,0 0-1,1 0 1,-1 0-1,1 0 1,0 1-1,0-1 1,-1 6-1,-1 1 15,2 1 0,-1 0 1,2 0-1,0 0 0,0 0 0,1 0 1,0 0-1,1 0 0,1 0 0,0 0 1,4 15-1,-4-21-15,-1-1 1,1 0-1,1 0 1,-1-1 0,0 1-1,1 0 1,0-1-1,0 1 1,1-1-1,-1 0 1,1 0-1,0 0 1,0-1-1,0 0 1,0 1-1,1-1 1,-1-1-1,1 1 1,0-1-1,0 1 1,0-1-1,0-1 1,0 1-1,0-1 1,0 0-1,1 0 1,10 0-1,-3-1 43,-1-1-1,1 0 1,0-1-1,0-1 1,-1 0-1,1-1 0,-1 0 1,0-1-1,0 0 1,0-1-1,14-9 1,10-9-1157,62-57 0,-86 71 261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29.505"/>
    </inkml:context>
    <inkml:brush xml:id="br0">
      <inkml:brushProperty name="width" value="0.05" units="cm"/>
      <inkml:brushProperty name="height" value="0.05" units="cm"/>
    </inkml:brush>
  </inkml:definitions>
  <inkml:trace contextRef="#ctx0" brushRef="#br0">1 143 5224,'0'0'13679,"7"-10"-13408,23-33-4,-28 40-215,1 1-1,-1-1 1,1 1 0,0-1 0,-1 1 0,1 0-1,0 0 1,0 0 0,0 1 0,1-1 0,-1 1-1,0-1 1,0 1 0,1 0 0,-1 1 0,1-1-1,3 0 1,11-3 118,25-4 132,1 1-1,-1 2 1,70 2 0,-31 1-26,683-26 1144,-710 26-1289,1 3-1,-1 2 1,65 13 0,-107-13-62,-1 1 1,21 8 0,13 5 257,-44-17-119,-10-2 215,-11-3-4056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30.471"/>
    </inkml:context>
    <inkml:brush xml:id="br0">
      <inkml:brushProperty name="width" value="0.05" units="cm"/>
      <inkml:brushProperty name="height" value="0.05" units="cm"/>
    </inkml:brush>
  </inkml:definitions>
  <inkml:trace contextRef="#ctx0" brushRef="#br0">31 80 8336,'0'0'4424,"2"13"-3823,34 281 2215,-25-202-1995,-3-33 153,1 67 0,-9-110-508,2 1 0,0-1 0,5 25 0,-5-31 722,-8-30-653,-53-330 763,51 239-1105,7 75-135,-1 0 0,-3 1-1,-11-51 1,12 67-5,4 17-46,0 0 1,0 0-1,-1 0 0,1 0 1,-1 0-1,1-1 0,-1 1 1,-2-3-1,3 4-4,-1 1-1,1-1 1,0 1 0,0 0-1,0-1 1,-1 1 0,1-1-1,0 1 1,0-1 0,0 1-1,0 0 1,0-1 0,0 1-1,0-1 1,0 1 0,0-1-1,0 1 1,0-1 0,0 1 0,0 0-1,0-1 1,1 1 0,-1-1-1,0 1 1,0-1 0,0 1-1,1 0 1,-1-1 0,0 1-1,0 0 1,1-1 0,-1 1-1,0 0 1,1-1 0,-1 1-1,0 0 1,1 0 0,-1-1-1,1 1 1,0 0 0,21-9 25,-14 6-17,6-2 5,0 1-1,1 1 1,0 0-1,-1 0 0,1 2 1,16-1-1,92 7 45,-113-4-49,-1 0 5,1 0 0,-1 0 1,1 1-1,-1 0 0,1 0 0,-1 1 0,0 0 1,0 1-1,-1 0 0,1 1 0,-1 0 0,12 9 1,-18-13-7,0 1 1,-1 0 0,1 0 0,-1 0 0,1 0-1,-1 0 1,0 0 0,0 0 0,0 0 0,0 1-1,0-1 1,0 0 0,-1 1 0,1-1-1,-1 1 1,0-1 0,0 1 0,1-1 0,-2 0-1,1 1 1,0-1 0,0 1 0,-1-1 0,1 1-1,-1-1 1,0 0 0,0 0 0,0 1 0,0-1-1,-1 3 1,-2 1 18,0 1 1,-1-1-1,1 0 0,-1 0 0,0 0 0,-1-1 1,1 0-1,-10 7 0,-1-1 32,-2 1-1,1-2 1,-2 0 0,1-2-1,-1 0 1,-1-1 0,1 0-1,-1-2 1,0 0 0,0-2-1,-37 3 1,54-3-1820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32.187"/>
    </inkml:context>
    <inkml:brush xml:id="br0">
      <inkml:brushProperty name="width" value="0.05" units="cm"/>
      <inkml:brushProperty name="height" value="0.05" units="cm"/>
    </inkml:brush>
  </inkml:definitions>
  <inkml:trace contextRef="#ctx0" brushRef="#br0">0 31 6016,'0'0'12038,"14"-4"-11790,-6 2-211,13-4 106,0 1 1,44-5-1,182 6 1153,-160 5-439,-83-1-746,0 0-1,0 1 1,0-1 0,0 1-1,0 0 1,0 0 0,-1 1-1,1-1 1,0 1 0,-1 0-1,1-1 1,4 5 0,-7-3 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32.774"/>
    </inkml:context>
    <inkml:brush xml:id="br0">
      <inkml:brushProperty name="width" value="0.05" units="cm"/>
      <inkml:brushProperty name="height" value="0.05" units="cm"/>
    </inkml:brush>
  </inkml:definitions>
  <inkml:trace contextRef="#ctx0" brushRef="#br0">0 27 7432,'0'0'10495,"11"0"-10091,59-5 230,65-2 504,-101 7-897,226-6 1700,-232-2-1401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6:37.366"/>
    </inkml:context>
    <inkml:brush xml:id="br0">
      <inkml:brushProperty name="width" value="0.05" units="cm"/>
      <inkml:brushProperty name="height" value="0.05" units="cm"/>
    </inkml:brush>
  </inkml:definitions>
  <inkml:trace contextRef="#ctx0" brushRef="#br0">19 61 5416,'0'0'16217,"2"11"-15916,3 18-71,1 0 1,12 32-1,28 71 542,-26-78-482,-15-42-222,50 165 1032,-50-155-906,-2 0 1,0 0-1,-1 0 1,-1 1-1,-2-1 1,-3 31 0,3-46-124,1-1 0,-1 1 0,-1-1 0,0 1 1,0-1-1,0 1 0,0-1 0,-1 0 0,0 0 1,-1 0-1,1-1 0,-1 1 0,0-1 1,0 0-1,-1 0 0,-8 8 0,11-12-53,0 0 0,0-1 0,0 1 0,0 0 0,0-1 0,0 1 0,0-1 1,0 0-1,0 1 0,0-1 0,0 0 0,0 0 0,0 0 0,0-1 0,0 1 0,0 0 0,0-1 0,0 0 0,0 1 0,0-1 0,0 0 0,-2-1 0,-1-1 5,1 1-1,0-1 1,0 0 0,0 0-1,0 0 1,0 0 0,-6-8-1,5 4 0,0 0 0,0 0 0,1 0 0,0-1-1,1 0 1,-1 0 0,1 0 0,1 0 0,0 0 0,0-1 0,0 1-1,1 0 1,1-1 0,-1 0 0,1 1 0,1-1 0,2-15-1,1 4 12,0 0 0,2 0 0,0 1 0,1-1-1,1 2 1,1-1 0,1 1 0,21-31 0,7 0 104,69-69 0,18-23 253,-34 24 313,-81 106-611,-8 9-78,-1 1-1,1-1 1,-1 0 0,1 1 0,-1-1-1,0 0 1,0 0 0,0 0-1,0 1 1,0-1 0,0 0 0,0 0-1,0-4 1,-1 6 7,0 27-415,0-14-3530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35.544"/>
    </inkml:context>
    <inkml:brush xml:id="br0">
      <inkml:brushProperty name="width" value="0.05" units="cm"/>
      <inkml:brushProperty name="height" value="0.05" units="cm"/>
    </inkml:brush>
  </inkml:definitions>
  <inkml:trace contextRef="#ctx0" brushRef="#br0">176 0 3504,'0'0'13775,"3"15"-13489,58 246 1023,-59-251-1221,0 1-1,-1-1 1,0 1-1,-1 0 1,0 0-1,0-1 1,-1 1-1,-1 0 1,0-1-1,0 1 1,-1-1-1,0 0 1,-1 0-1,0 0 1,-1 0-1,0-1 1,-1 1-1,1-1 1,-2-1-1,1 1 1,-16 14-1,18-20-34,0-1-1,0 0 1,0 0-1,0 0 1,-1 0 0,1-1-1,-1 0 1,1 0-1,-1 0 1,1 0-1,-1-1 1,0 0-1,1 0 1,-1 0-1,0 0 1,-8-2-1,9 1 7,-1 0 1,0 1-1,0-1 0,0 1 0,0 0 0,1 1 0,-1-1 0,0 1 0,0 0 0,1 0 0,-1 0 0,0 1 0,1 0 0,-1 0 0,1 0 1,-5 3-1,9-5-59,0 0 1,0 0 0,0 0-1,0 0 1,0 0-1,0 0 1,0 0 0,0 1-1,0-1 1,0 0 0,-1 0-1,1 0 1,0 0-1,0 0 1,0 0 0,0 0-1,1 0 1,-1 0 0,0 0-1,0 0 1,0 1-1,0-1 1,0 0 0,0 0-1,0 0 1,0 0 0,0 0-1,0 0 1,0 0-1,0 0 1,0 0 0,0 0-1,0 0 1,0 0 0,0 0-1,0 0 1,0 0-1,0 1 1,0-1 0,0 0-1,1 0 1,-1 0 0,0 0-1,0 0 1,0 0-1,0 0 1,0 0 0,0 0-1,0 0 1,0 0 0,0 0-1,0 0 1,0 0-1,1 0 1,-1 0 0,0 0-1,0 0 1,0 0 0,0 0-1,0 0 1,0 0 0,0 0-1,0-1 1,0 1-1,0 0 1,0 0 0,0 0-1,0 0 1,1 0 0,12-1-27,19-4-107,14-11-2819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36.517"/>
    </inkml:context>
    <inkml:brush xml:id="br0">
      <inkml:brushProperty name="width" value="0.05" units="cm"/>
      <inkml:brushProperty name="height" value="0.05" units="cm"/>
    </inkml:brush>
  </inkml:definitions>
  <inkml:trace contextRef="#ctx0" brushRef="#br0">182 1228 5624,'0'0'457,"-8"12"-345,-3 7-76,-51 76 363,55-85-294,-2 2 212,0-1 1,0 0-1,-13 11 0,22-21-264,-1-1-1,0 1 0,0-1 0,1 1 0,-1-1 0,0 1 0,0-1 1,1 1-1,-1-1 0,0 0 0,0 0 0,0 1 0,0-1 0,1 0 1,-1 0-1,0 0 0,0 0 0,0 0 0,0 0 0,0 0 1,0 0-1,1-1 0,-1 1 0,0 0 0,0 0 0,0-1 0,0 1 1,1 0-1,-1-1 0,0 1 0,0-1 0,1 1 0,-1-1 0,0 1 1,1-1-1,-1 0 0,1 1 0,-1-1 0,1 0 0,-1 0 1,-1-2 38,0 1 1,1 0 0,-1-1 0,1 0 0,0 1-1,0-1 1,0 0 0,0 1 0,0-1 0,0-5-1,1-7 126,1 0 0,1 0-1,0 0 1,1 0 0,1 0-1,8-22 1,41-84 912,-52 119-1109,70-152 1282,46-92 555,-43 102-477,31-56 870,-73 145-1583,55-90 518,-70 120-934,2 1 1,0 0-1,36-32 0,-39 40-120,-12 12-84,0-1 0,0 1 0,0 0 0,1 0 0,-1 0 0,1 1 0,0 0 0,0 0 0,9-4 0,-12 6-31,1 1-1,-1 0 1,1 0-1,0 0 0,-1 0 1,1 1-1,-1-1 1,1 1-1,-1-1 0,1 1 1,-1 0-1,0 0 1,1 0-1,-1 0 1,0 0-1,0 1 0,1-1 1,-1 1-1,0 0 1,-1-1-1,1 1 1,0 0-1,0 0 0,-1 0 1,1 0-1,-1 0 1,0 0-1,2 5 1,3 5 22,0 0 1,-1 1 0,7 25 0,-10-27-22,1 1 0,-2 0 1,0 0-1,0 0 0,-1 0 0,-1 0 0,0 0 1,0 0-1,-2-1 0,-5 22 0,3-19 4,0-1-1,0 0 1,-1 0 0,-1-1-1,0 0 1,-1 0-1,0 0 1,-19 19 0,14-19 6,1 0 0,-2-1 0,0 0 0,0-1 0,-1-1 0,0-1 0,-1 0 0,-19 8 0,22-12 21,0-1 0,1 1 0,-1-2 0,0 0-1,0-1 1,-1 0 0,1-1 0,0 0 0,0-1-1,0-1 1,-20-4 0,14 2 9,12 3-27,12 3-42,-3-1-109,1 0 1,0-1 0,-1 1-1,1-1 1,0 0 0,0 1-1,-1-1 1,1-1 0,0 1-1,3-1 1,2 0-2155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37.436"/>
    </inkml:context>
    <inkml:brush xml:id="br0">
      <inkml:brushProperty name="width" value="0.05" units="cm"/>
      <inkml:brushProperty name="height" value="0.05" units="cm"/>
    </inkml:brush>
  </inkml:definitions>
  <inkml:trace contextRef="#ctx0" brushRef="#br0">102 190 5224,'0'0'7288,"11"2"-6864,4 0-224,0 1 0,0-2 0,0 0 1,16-2-1,-26 1-115,0 0-1,1-1 1,-1 0-1,0 0 1,0 0 0,0-1-1,0 0 1,0 0 0,-1 0-1,1 0 1,0-1-1,-1 0 1,0 0 0,0 0-1,0 0 1,0-1 0,0 1-1,3-6 1,-4 5-11,0-1 0,-1 0-1,0 0 1,0 0 0,0 0 0,0 0 0,-1-1-1,0 1 1,0 0 0,-1-1 0,1 1 0,-1-1 0,0 1-1,-1-1 1,-1-10 0,1 14-43,1-1 0,-1 0 0,0 0 0,1 0 0,-1 1 1,-1-1-1,1 0 0,0 1 0,-1-1 0,1 1 0,-1 0 0,1-1 0,-1 1 0,0 0 0,0 0 0,0 0 0,-1 0 1,1 1-1,0-1 0,-1 0 0,1 1 0,-1 0 0,1-1 0,-1 1 0,0 0 0,0 0 0,1 1 0,-1-1 1,0 1-1,0-1 0,-3 1 0,-4 0 37,1 1 1,0 1-1,-1 0 0,1 0 1,0 0-1,0 1 0,0 1 1,0 0-1,1 0 0,-1 0 1,-9 8-1,1 0 101,1 1 1,-1 1-1,-27 30 0,41-40-120,-1 1 0,1-1 0,0 0 0,0 1-1,0-1 1,1 1 0,-1 0 0,1 0 0,1 0 0,-1 0 0,0 0-1,1 0 1,0 1 0,1-1 0,-1 0 0,1 9 0,0-10-7,1 1 1,0-1-1,0 1 1,1-1-1,-1 0 1,1 0-1,0 0 1,0 0 0,0 0-1,1 0 1,-1 0-1,1-1 1,0 1-1,0-1 1,0 0-1,0 0 1,1 0-1,-1 0 1,7 4-1,-2-3 20,-1-1 0,1 0 0,0 0-1,0 0 1,0-1 0,0 0-1,1 0 1,-1-1 0,0-1 0,1 1-1,-1-1 1,0 0 0,11-2-1,0-1 57,0-1 0,0 0 0,0-1 0,29-13 0,57-32 217,37-15-276,-120 56-254,39-15 153,-28 11-2801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12.312"/>
    </inkml:context>
    <inkml:brush xml:id="br0">
      <inkml:brushProperty name="width" value="0.05" units="cm"/>
      <inkml:brushProperty name="height" value="0.05" units="cm"/>
    </inkml:brush>
  </inkml:definitions>
  <inkml:trace contextRef="#ctx0" brushRef="#br0">389 0 7528,'0'0'9321,"-4"12"-8893,-17 34 279,-2-1 1,-38 56-1,24-55 126,-48 49 0,46-54 2,-47 64 0,76-92-577,7-11-142,1 0 0,0 1 0,0-1 0,0 1 0,0-1 0,0 1 0,1 0 0,-1 0 0,1 0 0,-2 6 0,2-7 225,2 0 243,7-3-356,16-5 32,-1-2-1,27-11 1,-25 9-113,38-11 0,1 8 127,1 3-1,0 2 0,131 3 0,-109 13 242,-86-8-383,-8-10 264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0.691"/>
    </inkml:context>
    <inkml:brush xml:id="br0">
      <inkml:brushProperty name="width" value="0.05" units="cm"/>
      <inkml:brushProperty name="height" value="0.05" units="cm"/>
      <inkml:brushProperty name="color" value="#004F8B"/>
    </inkml:brush>
  </inkml:definitions>
  <inkml:trace contextRef="#ctx0" brushRef="#br0">271 919 7328,'0'0'3888,"-10"-7"-3344,-34-23-67,40 29-438,0-1 0,1 1 1,-1 0-1,0 1 0,0-1 1,0 1-1,0-1 0,0 1 0,0 0 1,0 1-1,0-1 0,0 1 0,0-1 1,0 1-1,0 1 0,0-1 0,0 0 1,1 1-1,-7 3 0,3-2 4,-1 1 10,0 0 0,0 0 0,0 1 0,1 0 0,0 0 0,0 0 0,0 1 0,0 1 0,1-1 0,0 1 0,1 0 0,-1 0 0,1 0 0,1 1 0,-1 0 0,1 0 0,1 0 0,-1 0 0,1 1 1,1-1-1,-3 17 0,4-20-10,1-1 1,0 1-1,1-1 1,-1 1-1,1-1 1,0 1-1,0-1 1,0 0-1,0 0 1,1 1-1,0-1 1,0 0-1,0 0 1,0-1-1,1 1 1,4 6-1,-4-8-9,-1 1 0,1-1 0,0 0 0,-1 0 1,1 0-1,0 0 0,0-1 0,0 1 0,0-1 0,1 0 0,-1 1 0,0-2 0,1 1 1,-1 0-1,0-1 0,1 1 0,-1-1 0,1 0 0,-1 0 0,1 0 0,-1-1 0,6 0 1,1-3 21,0 1 1,0-1-1,0 0 1,0-1-1,-1 0 1,0-1 0,0 0-1,0 0 1,-1-1-1,0 0 1,0-1-1,-1 1 1,0-2 0,0 1-1,-1-1 1,0 0-1,0 0 1,-1 0-1,-1-1 1,1 0 0,-1 0-1,-1 0 1,0 0-1,-1-1 1,0 1 0,0-1-1,-1 0 1,0 1-1,-1-14 1,-1 19-18,0 0 1,0 0-1,0 1 1,0-1-1,-1 1 1,1-1-1,-1 1 0,0 0 1,-1-1-1,-3-5 1,4 8-24,1 1 1,0-1 0,-1 1-1,1 0 1,-1 0-1,1-1 1,-1 1-1,1 0 1,-1 0 0,0 0-1,0 0 1,0 1-1,1-1 1,-1 0-1,0 1 1,0-1 0,0 1-1,0 0 1,0 0-1,0 0 1,0 0-1,0 0 1,0 0 0,0 0-1,0 1 1,0-1-1,0 0 1,-1 2-1,-2-1 0,1 1 0,0-1 0,0 1-1,0 0 1,1 0 0,-1 1 0,0-1-1,1 1 1,-1 0 0,1 0 0,0 0-1,-3 5 1,5-7-16,0 1 1,0-1-1,0 1 0,1-1 0,-1 1 0,0 0 0,1 0 0,0-1 0,-1 1 1,1 0-1,0 0 0,0-1 0,0 1 0,0 0 0,0 0 0,0-1 1,1 1-1,-1 0 0,0 0 0,1-1 0,0 1 0,-1 0 0,1-1 1,0 1-1,0-1 0,0 1 0,0-1 0,0 1 0,0-1 0,0 0 0,0 1 1,3 1-1,1 1-2,1 0 0,-1 0 0,1-1 0,-1 0 0,1 0 0,0 0 0,0-1 0,0 1 0,0-2 0,1 1 0,-1-1 0,0 0 0,1 0 0,-1 0 0,12-1 0,-3-1 10,0 0 1,0-1-1,0 0 1,-1-1-1,26-9 0,-25 6 22,1-1 0,-1-1-1,-1 0 1,0-1 0,0 0 0,18-17-1,66-75 279,-35 34 131,-63 67-436,0 0-1,0 0 1,0 0-1,0 0 0,1 0 1,-1-1-1,0 1 1,0 0-1,0 0 1,0 0-1,0 0 1,1 0-1,-1 0 1,0 0-1,0 0 1,0 0-1,0 0 1,0 0-1,1 0 1,-1 0-1,0 0 1,0 0-1,0 0 1,0 0-1,0 0 1,1 0-1,-1 0 0,0 0 1,0 1-1,0-1 1,0 0-1,0 0 1,1 0-1,-1 0 1,0 0-1,0 0 1,0 0-1,0 0 1,0 1-1,0-1 1,0 0-1,0 0 1,0 0-1,1 0 1,-1 0-1,0 0 1,0 1-1,0-1 1,0 0-1,4 14 45,1 17-22,-5-7-18,0-1 1,-1 1-1,-2-1 0,-9 38 0,-33 92 25,36-123-31,9-30-1,-17 44 0,16-41 0,-1 1 0,0-1 0,0 0 0,0 1 0,0-1 0,0 0 0,-1-1 0,0 1 0,-5 5 0,7-8 2,0 1-1,0-1 1,0 1-1,0-1 1,0 0-1,0 1 0,0-1 1,0 0-1,0 0 1,0 0-1,0 0 1,0 0-1,0 0 0,-1 0 1,1 0-1,0 0 1,0 0-1,0-1 1,0 1-1,0 0 0,0-1 1,0 1-1,0-1 1,0 1-1,0-1 1,0 1-1,0-1 0,1 0 1,-1 1-1,0-1 1,0 0-1,1 0 1,-2-1-1,-2-3 19,-1-1-1,1 0 1,-6-11 0,7 11-9,-13-20 43,-35-70 304,48 80-219,3 16-136,0 0 0,0-1 0,1 1-1,-1 0 1,0 0 0,0 0-1,0-1 1,0 1 0,1 0 0,-1 0-1,0 0 1,0 0 0,1 0 0,-1-1-1,0 1 1,0 0 0,1 0-1,-1 0 1,0 0 0,0 0 0,1 0-1,-1 0 1,0 0 0,0 0-1,1 0 1,-1 0 0,0 0 0,1 0-1,-1 0 1,0 0 0,0 0-1,1 0 1,29 14 65,-18-7-70,4-1 10,1 0 0,0 0 0,0-2 0,0 0 0,0-1 0,1-1 0,0-1 0,-1 0 0,19-2 0,-5-2 14,-1-1 1,0-2 0,0-1-1,41-15 1,235-97 161,-267 104-189,1 1 1,1 1-1,46-6 0,-78 17 18,0 0-1,0-1 0,-1 1 0,1-2 0,0 1 0,12-8 1,-18 9 63,-5 6-50,-9 6-10,-23 9-6,-38 14-1,46-21-27,0 0 1,0 1-1,-41 30 0,54-34 23,2 1-1,0 0 0,0 1 0,1 0 1,-15 20-1,23-28-6,0 0 1,0 0-1,0 0 0,1 0 1,0 0-1,0 1 0,0-1 0,0 0 1,0 1-1,0-1 0,1 1 1,0-1-1,0 1 0,0-1 1,0 1-1,0-1 0,1 1 1,-1-1-1,1 0 0,0 1 1,0-1-1,0 0 0,1 0 0,-1 1 1,1-1-1,-1 0 0,1 0 1,0-1-1,1 1 0,2 3 1,0-2 5,-1 1 1,1-1-1,0-1 0,1 1 1,-1-1-1,1 0 1,-1 0-1,1-1 1,0 0-1,0 0 1,0 0-1,0-1 1,0 1-1,1-2 0,-1 1 1,0-1-1,1 1 1,6-2-1,1 0 12,0-1-1,0 0 0,0 0 1,-1-2-1,1 0 1,-1 0-1,17-8 1,107-63 268,137-99 1,-261 166-240,-6 2-7,6 0 3,-13 6-40,0 1-1,0 0 1,1 0 0,-1-1 0,0 1 0,0 0-1,0 0 1,0-1 0,0 1 0,0 0-1,0 0 1,-1-1 0,1 1 0,0 0-1,0 0 1,0-1 0,-1 1 0,1 0-1,0 0 1,-2 0 0,-8 28 8,4-12-21,0-1 0,-4 26 0,9-37 7,0 1-1,1-1 1,-1 0 0,1 1 0,1-1 0,-1 0 0,1 1-1,0-1 1,0 0 0,0 0 0,1 0 0,3 8-1,-3-10 6,0-1-1,-1 1 0,1-1 1,0 1-1,1-1 1,-1 0-1,0 0 0,0 0 1,1 0-1,-1-1 1,1 1-1,0-1 0,0 1 1,-1-1-1,1 0 1,0 0-1,0 0 0,0-1 1,0 1-1,0-1 0,0 1 1,0-1-1,0 0 1,0 0-1,0 0 0,0-1 1,5 0-1,5-2 10,-1 1 1,1-2-1,-1 1 0,0-2 1,14-6-1,9-8 19,-1-1 0,-1-2 0,0-1 0,-2-2-1,-1-1 1,-1-2 0,-1 0 0,34-46 0,5-18 77,91-166-1,-19-8 248,-136 258-310,-5 6 5,-9 11 5,-7 16-45,1 0-1,1 2 1,-15 32-1,-30 88-24,49-115 10,-18 50-44,-32 136 0,57-194 36,1-1-1,1 1 1,0 1-1,2-1 1,1 0-1,1 0 1,5 26-1,-6-48 14,1 0-1,-1 0 1,1 1 0,-1-1-1,1 0 1,0 0-1,0 0 1,0 0-1,0 0 1,0 0-1,1 0 1,-1 0-1,1-1 1,-1 1 0,1 0-1,-1-1 1,1 1-1,0-1 1,0 0-1,0 1 1,0-1-1,0 0 1,0 0-1,3 1 1,-1-2 0,0 1-1,0-1 1,0 0-1,0 0 1,0 0 0,0 0-1,0-1 1,1 0-1,-1 0 1,-1 0-1,1 0 1,7-3 0,14-8 11,0-1 1,-1-1-1,-1-1 1,0-1 0,-1-1-1,-1-1 1,-1-1 0,0 0-1,33-44 1,-10 2 82,-3-1 0,48-100 1,63-181 197,-142 321-266,0 1 5,-1 0 0,-1-1 0,5-24 0,-12 46-28,0 0 0,1 0 0,-1 0 1,0-1-1,0 1 0,0 0 0,0 0 1,0 0-1,0 0 0,0-1 0,0 1 1,0 0-1,0 0 0,0 0 1,0-1-1,0 1 0,0 0 0,0 0 1,0-1-1,0 1 0,0 0 0,0 0 1,0 0-1,0-1 0,0 1 0,0 0 1,0 0-1,0 0 0,0-1 0,0 1 1,0 0-1,-1 0 0,1 0 1,0 0-1,0-1 0,0 1 0,0 0 1,0 0-1,-1 0 0,1 0 0,0 0 1,0 0-1,0 0 0,-1-1 0,1 1 1,0 0-1,0 0 0,0 0 0,-1 0 1,1 0-1,0 0 0,0 0 0,0 0 1,-1 0-1,1 0 0,0 0 1,-15 11-29,-14 19-33,11-6 32,1 0-1,1 2 1,2-1-1,-17 40 1,-35 116-71,45-118 67,-1 2-42,3 1 0,3 1-1,-12 105 1,25-146 39,1-19 28,1-1-1,0 1 1,0-1 0,1 1 0,0-1 0,0 1-1,1-1 1,-1 1 0,1-1 0,1 1 0,-1-1-1,4 9 1,-3-13 11,-1-1 0,1 1 0,-1-1 0,1 0 0,0 0 0,-1 0 0,1 0 0,0 0 0,0 0 0,0 0 1,0-1-1,0 1 0,0 0 0,0-1 0,0 0 0,0 1 0,0-1 0,0 0 0,0 0 0,0 0 0,0-1 0,0 1 0,0 0 0,2-1 0,9-2 26,0 1 1,16-7-1,34-14 104,61-33-1,-4 1 3,-15 21-21,-7 1-2,-83 26-74,-13 6-26,0 0-1,0-1 0,1 1 0,-1 1 0,0-1 1,1 0-1,-1 0 0,0 1 0,5-1 0,-27 12 84,-34 15-64,-49 34 1,77-43-21,1 1 0,1 1 0,-40 41 0,60-56-6,1-1-1,0 1 1,-1 0 0,1 0 0,1 0 0,-1 1 0,1-1 0,-1 1 0,1-1 0,0 1-1,1 0 1,-1 0 0,1 0 0,-1 5 0,2-10-4,0 1 0,0-1-1,0 1 1,0 0 0,0-1 0,0 1 0,0-1 0,0 1 0,1-1-1,-1 1 1,0-1 0,0 1 0,0-1 0,1 1 0,-1-1-1,0 1 1,0-1 0,1 1 0,-1-1 0,0 1 0,1-1 0,-1 0-1,1 1 1,-1-1 0,0 0 0,1 1 0,-1-1 0,1 0-1,-1 1 1,1-1 0,-1 0 0,1 0 0,0 0 0,1 1 0,0-1 1,0 0 0,0-1 0,0 1 0,0 0 0,-1-1-1,1 1 1,0-1 0,0 1 0,2-2 0,4-2 9,0 0 1,-1 0-1,12-9 1,165-127 437,-184 140-445,1-1 0,0 0 0,-1 1 0,1-1 0,-1 1 0,1-1 0,0 1 0,-1-1 0,1 1 0,0 0 0,-1-1 0,1 1 0,0 0 0,0-1 0,-1 1 0,1 0 0,0 0 0,0 0 0,0 0 0,-1 0 0,1 0 0,0 0 0,0 0 0,0 0 0,-1 0 0,1 0 0,0 0 0,0 1 0,-1-1 0,1 0 0,0 1 0,0-1 0,0 1 0,1 1 1,-1 1 1,0-1-1,0 0 0,-1 1 1,1-1-1,0 1 0,-1-1 1,1 1-1,-1 5 0,2 3-10,0 1 0,0 0 0,2-1-1,-1 1 1,2-1 0,-1 0 0,1 0 0,1-1-1,0 0 1,10 13 0,-14-21 5,1 1 0,-1-1 0,1 0 0,0 1 0,0-1 0,0-1 0,0 1 0,0 0 0,0-1 0,1 0 0,-1 1 0,0-1 0,1-1 1,-1 1-1,1 0 0,-1-1 0,1 0 0,-1 0 0,1 0 0,-1 0 0,1 0 0,-1-1 0,1 1 0,-1-1 0,6-2 0,5-2 17,1 0 0,-1-1 0,0-1-1,17-10 1,3-5 9,-1-1-1,-1-1 0,-2-2 1,0-2-1,-1 0 0,-2-2 1,-1-1-1,-2 0 0,31-53 1,119-260 126,-87 160-56,-6 1 77,-79 174-155,-9 11-10,-12 14-6,3 5-21,1 2-1,1 0 1,1 1 0,1 0-1,-10 28 1,-19 53-47,5 2 1,4 1-1,-22 146 0,49-220 34,0 53 0,5-69 15,1-1 0,0 1 1,2-1-1,8 32 0,-11-47 16,0-1-1,1 0 0,-1 1 1,0-1-1,1 1 1,0-1-1,-1 0 1,1 1-1,0-1 0,0 0 1,-1 0-1,1 0 1,0 0-1,0 1 0,1-1 1,-1-1-1,0 1 1,0 0-1,0 0 1,1 0-1,-1 0 0,0-1 1,1 1-1,-1-1 1,0 1-1,1-1 0,-1 0 1,1 1-1,-1-1 1,1 0-1,-1 0 1,0 0-1,1 0 0,-1 0 1,1 0-1,-1 0 1,3-1-1,4-2 12,0 0-1,-1 0 1,0-1-1,0 0 1,11-7-1,-11 6-6,236-179 468,-222 170-376,-16 14-41,-9 12-30,-3 0-25,-6 13-15,-13 32 1,23-49 3,1 1 1,-1-1-1,1 1 1,1 0-1,-1 0 1,1 0-1,1 0 1,0 10-1,0-18 10,0 0 0,0 0 0,1 0 0,-1 0 0,0 0 0,0 0 0,1 0 0,-1 0 0,0 0-1,1 0 1,-1 0 0,1 0 0,-1 0 0,1 0 0,0-1 0,-1 1 0,1 0 0,0 0 0,0-1 0,-1 1 0,1 0 0,0-1 0,0 1-1,0-1 1,1 2 0,1-2 1,-1 1 0,0-1 0,1 1 0,-1-1 0,0 0 0,1 0-1,-1 0 1,1 0 0,-1-1 0,5 0 0,3-2 7,0 0 1,0-1-1,0 0 0,10-6 1,35-21 61,-2-2 1,-1-2 0,59-52-1,-109 86-36,-4 4-9,-9 15 0,4-7-21,0 1 1,0 0 0,-7 19-1,10-17 1,2-8-13,1-1-1,-1 1 0,1-1 0,0 1 0,1-1 0,-1 11 0,2-15 10,-1-1 0,1 1-1,-1 0 1,1-1 0,0 1 0,-1-1 0,1 1 0,0-1-1,0 1 1,-1-1 0,1 1 0,0-1 0,0 0 0,0 1-1,0-1 1,-1 0 0,1 0 0,0 0 0,0 0 0,0 1-1,0-1 1,0 0 0,0-1 0,-1 1 0,1 0 0,0 0-1,0 0 1,0 0 0,0-1 0,1 0 0,26-10 38,-22 6-28,0 0 0,0 0 0,-1 0-1,0-1 1,0 1 0,0-1 0,-1 0-1,7-12 1,-10 16-6,0 0 1,0 0-1,0 0 1,0 0-1,-1-1 0,1 1 1,0 0-1,-1 0 1,0-1-1,1 1 0,-1 0 1,0-1-1,0 1 1,0 0-1,-1-1 0,1 1 1,0 0-1,-1-1 0,0 1 1,1 0-1,-1 0 1,0 0-1,0-1 0,0 1 1,-1 0-1,1 0 1,0 1-1,-1-1 0,1 0 1,-1 0-1,0 1 1,-1-2-1,1 1 0,0 1 0,0 0 0,-1-1 1,1 1-1,0 0 0,0 1 0,-1-1 0,1 0 1,-4 0-1,-10-3 48,16 4-51,0-1 1,0 1 0,0 0 0,0 0-1,0 0 1,0 0 0,1 0 0,-1 0-1,0 0 1,0 0 0,0 0 0,0 0-1,0 0 1,0 0 0,0 0-1,0 0 1,0 0 0,0 0 0,0 0-1,0-1 1,0 1 0,0 0 0,0 0-1,0 0 1,0 0 0,0 0 0,0 0-1,0 0 1,0 0 0,0 0 0,0 0-1,0 0 1,0 0 0,0 0 0,0 0-1,0-1 1,0 1 0,0 0 0,0 0-1,-1 0 1,1 0 0,0 0 0,0 0-1,0 0 1,0 0 0,0 0 0,0 0-1,0 0 1,0 0 0,0 0 0,0 0-1,0 0 1,0 0 0,0 0 0,0 0-1,0 0 1,0 0 0,-1 0 0,1 0-1,10-2 31,16 1 8,61 3-43,102 14-1,-187-16-1,1 0 0,-1 1 0,0-1 0,0 1 0,1-1 0,-1 1 0,0 0 0,0 0 0,0 0 1,0 0-1,0 0 0,0 0 0,0 0 0,-1 1 0,1-1 0,0 1 0,-1-1 0,4 5 0,-4-4 0,0 0-1,-1 1 1,1 0-1,0-1 1,-1 1-1,1-1 1,-1 1-1,0 0 1,0-1 0,0 1-1,0 0 1,0-1-1,-1 1 1,1 0-1,-2 3 1,-10 26-70,9-26 62,1 0 0,-1 0-1,1 1 1,-1 6 0,3-13 15,0 0-1,0 1 0,-1-1 0,1 0 1,0 0-1,0 0 0,1 1 1,-1-1-1,0 0 0,0 0 0,0 0 1,0 1-1,0-1 0,0 0 1,0 0-1,0 0 0,0 1 0,0-1 1,0 0-1,0 0 0,1 0 1,-1 0-1,0 1 0,0-1 0,0 0 1,0 0-1,1 0 0,-1 0 1,0 0-1,0 0 0,0 0 0,0 1 1,1-1-1,-1 0 0,0 0 1,0 0-1,1 0 0,11-1 9,11-7 14,68-37 47,-68 32-40,0 1 0,1 1 1,0 1-1,1 1 0,25-6 1,-49 15-30,0 0-1,-1 0 1,1 0 0,0 0 0,0 0-1,-1 0 1,1 1 0,0-1 0,0 0 0,-1 0-1,1 0 1,0 1 0,-1-1 0,1 1-1,0-1 1,-1 0 0,1 1 0,-1-1-1,1 1 1,-1-1 0,1 1 0,-1-1-1,1 1 1,-1 0 0,1-1 0,-1 1 0,0 0-1,1-1 1,-1 1 0,0 0 0,0-1-1,1 1 1,-1 0 0,0 0 0,0-1-1,0 1 1,0 0 0,0 1 0,0 37 4,0-27 0,0-5 1,0 0 0,0-1 1,1 1-1,0 0 0,0 0 0,1-1 0,2 8 1,-3-12-5,0 0 0,0-1 0,0 1 1,0 0-1,0-1 0,0 1 0,0-1 1,0 0-1,0 1 0,1-1 1,-1 0-1,1 0 0,-1 0 0,1 0 1,-1 0-1,1 0 0,0 0 0,0 0 1,-1-1-1,1 1 0,0-1 0,0 1 1,0-1-1,-1 1 0,1-1 1,0 0-1,0 0 0,0 0 0,0 0 1,3-1-1,7-2 5,-1 0 0,0 0 0,0-1 0,0 0 0,0-1 0,16-9 0,60-45 47,-71 47-48,94-76 148,-48 36-38,-48 45-83,-14 7-33,0 0 1,0 0-1,1 0 1,-1 0-1,0 0 1,0 0 0,0 0-1,0 0 1,1 1-1,-1-1 1,0 0-1,0 0 1,0 0 0,0 0-1,0 0 1,1 0-1,-1 0 1,0 1-1,0-1 1,0 0 0,0 0-1,0 0 1,0 0-1,0 1 1,0-1-1,0 0 1,0 0 0,0 0-1,1 0 1,-1 1-1,0-1 1,0 0-1,0 0 1,0 0 0,0 1-1,0-1 1,-1 0-1,1 0 1,0 1-1,-9 26 14,-203 344-38,207-362 26,0 0 0,-1 0 1,0-1-1,0 0 0,-1-1 0,0 1 0,0-1 1,-16 11-1,22-18 0,0 1 0,0-1 1,0 1-1,0-1 0,0 0 1,0 1-1,0-1 0,0 0 0,0 0 1,0 0-1,0 0 0,-1 0 1,1 0-1,0 0 0,0 0 0,0 0 1,0-1-1,0 1 0,0 0 1,0-1-1,0 1 0,0-1 0,0 1 1,0-1-1,0 1 0,0-1 1,0 0-1,0 1 0,1-1 0,-1 0 1,0 0-1,0 0 0,1 0 1,-1 1-1,1-1 0,-1 0 0,1 0 1,-2-2-1,-1-5 13,-1 1 1,1-1-1,-4-15 1,5 17 5,-2-8 1,2 8-2,0 0-1,0 0 1,1 0 0,0-1-1,-1-7 1,-8-28 212,33 42-141,11 4-97,0-1 1,1-2 0,-1-1 0,1-2 0,66-11 0,-74 6 22,0-1 1,-1-2-1,0 0 1,0-2-1,-1 0 1,40-28 0,-64 39-36,0 1 0,0-1 0,0 0 0,0 1 1,0-1-1,0 0 0,0 0 0,0 0 1,0 0-1,0 0 0,0 0 0,-1 0 1,1 0-1,0 0 0,-1-1 0,1 1 1,-1 0-1,1 0 0,-1 0 0,1-3 0,-5-7-3638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38.532"/>
    </inkml:context>
    <inkml:brush xml:id="br0">
      <inkml:brushProperty name="width" value="0.05" units="cm"/>
      <inkml:brushProperty name="height" value="0.05" units="cm"/>
    </inkml:brush>
  </inkml:definitions>
  <inkml:trace contextRef="#ctx0" brushRef="#br0">79 56 5520,'0'0'4296,"-10"0"-3874,-32 3-4,19 0 416,19-2 46,11-2 1119,77-18-527,129-11 0,-147 32-700,-49-1-451,1 0 0,20-2-1,-30 0-156,0 0-1,0 2 0,1-1 0,-1 1 0,0 0 1,0 0-1,0 1 0,0 0 0,10 4 0,-5 3 355,-1-1-188,-12-8-319,0 1-1,0-1 1,1 0 0,-1 0-1,0 0 1,0 0 0,1 0-1,-1 0 1,0 0-1,0 0 1,1 0 0,-1 0-1,0 0 1,0 0 0,1 0-1,-1 0 1,0 0 0,0 0-1,1 0 1,-1 0-1,0 0 1,0 0 0,1 0-1,-1 0 1,0 0 0,0 0-1,1-1 1,-1 1 0,0 0-1,0 0 1,0 0-1,1-1 1,-1 1 0,0 0-1,8-9 124,-8 9-153,1-1-1,0 0 0,0 0 1,0 0-1,-1 0 0,1 1 1,0-1-1,-1 0 0,1 0 1,-1 0-1,1 0 1,-1 0-1,1 0 0,-1-1 1,0 1-1,0 0 0,1 0 1,-1 0-1,0 0 1,0 0-1,0 0 0,0-1 1,-1 0-1,1-2-109,-1-2-3009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39.012"/>
    </inkml:context>
    <inkml:brush xml:id="br0">
      <inkml:brushProperty name="width" value="0.05" units="cm"/>
      <inkml:brushProperty name="height" value="0.05" units="cm"/>
    </inkml:brush>
  </inkml:definitions>
  <inkml:trace contextRef="#ctx0" brushRef="#br0">0 118 8744,'0'0'4458,"12"-3"-3952,33-6 305,82-6 0,40-6 983,-25 1 315,-133 19-1941,0-2 1,0 1-1,0-1 1,-1 0-1,1-1 1,-1 0-1,14-10 1,7-1-2672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40.250"/>
    </inkml:context>
    <inkml:brush xml:id="br0">
      <inkml:brushProperty name="width" value="0.05" units="cm"/>
      <inkml:brushProperty name="height" value="0.05" units="cm"/>
    </inkml:brush>
  </inkml:definitions>
  <inkml:trace contextRef="#ctx0" brushRef="#br0">0 148 6016,'0'0'6814,"6"15"-6235,16 47 351,-3 1 0,12 66 1,-6 25 1779,-24-151-2620,-1-1 23,0-1 0,0 1-1,0-1 1,1 1 0,-1-1 0,0 1-1,1-1 1,-1 1 0,1-1 0,0 0 0,-1 1-1,1-1 1,0 0 0,0 0 0,0 1-1,0-1 1,1 1 0,1-21 688,5-6-655,-2-1 0,4-34 0,7-33 139,32-135 319,-43 211-545,0 0-1,1 1 1,0 0 0,1 0-1,1 1 1,18-24 0,-27 39-59,1-1 0,0 0 1,-1 0-1,1 0 0,0 0 1,-1 0-1,1 1 0,0-1 1,0 0-1,0 1 0,0-1 1,0 1-1,0-1 0,0 1 1,0-1-1,0 1 0,0-1 1,0 1-1,0 0 0,0 0 1,0-1-1,0 1 0,0 0 1,0 0-1,2 1 0,-1-1 0,0 1 0,-1 0-1,1-1 1,0 1 0,-1 0-1,1 1 1,-1-1 0,1 0-1,-1 0 1,1 0 0,-1 1 0,0-1-1,2 3 1,2 4-3,0 0 0,0 0 1,-1 1-1,4 12 0,6 16 3,-6-18 1,-1-1-1,-1 1 1,-1 0-1,3 28 1,10 345 342,-18-388-286,1 0 0,-1 0 1,1 0-1,0 0 0,0 0 1,0 0-1,3 5 0,1-18-201,0 0-1,0 1 1,1-1-1,7-8 1,-4 7-2490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41.096"/>
    </inkml:context>
    <inkml:brush xml:id="br0">
      <inkml:brushProperty name="width" value="0.05" units="cm"/>
      <inkml:brushProperty name="height" value="0.05" units="cm"/>
    </inkml:brush>
  </inkml:definitions>
  <inkml:trace contextRef="#ctx0" brushRef="#br0">12 101 9240,'0'0'5464,"12"7"-5088,38 24-15,-46-29-264,0 0 0,0 0 0,0 0 0,0-1 0,1 0 0,-1 0 0,0 0 0,1-1 0,-1 1 0,0-1 0,1 0 0,-1 0 0,0-1 0,1 1 0,-1-1 1,0 0-1,1 0 0,-1 0 0,0-1 0,0 0 0,0 1 0,0-1 0,0-1 0,0 1 0,-1-1 0,1 1 0,-1-1 0,0 0 0,0 0 0,0 0 0,0-1 0,0 1 0,-1-1 0,1 1 0,-1-1 0,2-6 0,-3 8-55,0 0-1,-1-1 0,1 1 1,-1-1-1,0 1 0,0-1 0,0 1 1,0-1-1,0 1 0,0-1 1,-1 1-1,1 0 0,-1-1 0,0 1 1,1-1-1,-1 1 0,0 0 1,0 0-1,-1 0 0,1-1 0,0 1 1,-1 0-1,0 1 0,-2-4 1,2 2-9,-1 1 0,0-1 0,0 0 1,0 1-1,0 0 0,-1 0 0,1 0 0,-1 0 1,1 0-1,-1 1 0,0-1 0,1 1 1,-1 0-1,-7-1 0,3 2 2,0 0 0,1 1 0,-1 0 0,0 1 0,0-1 0,1 2 0,-1-1 0,1 1 0,-1 0 0,1 0 0,0 1 0,0 0 0,1 0 0,-12 10 0,16-11-19,0 0 0,0 0-1,0 0 1,1 0 0,-1 0 0,1 0-1,0 1 1,0-1 0,0 1-1,0-1 1,0 6 0,-2 39 146,3-41-130,1 1-1,-1 0 1,2-1 0,-1 1 0,1-1-1,0 0 1,1 0 0,-1 0-1,7 11 1,-6-13 17,-1-1 1,1 1-1,1-1 0,-1 0 1,0 0-1,1 0 1,0 0-1,0-1 0,0 0 1,0 0-1,1 0 0,-1 0 1,1 0-1,7 2 0,-6-3 17,-1 0-1,1 0 0,-1 0 0,1-1 0,0 0 1,0 0-1,0-1 0,0 1 0,0-1 1,0-1-1,9 0 0,-9 0-49,6-1 83,1 0 1,0 0 0,-1-1 0,0-1-1,0 0 1,0-1 0,0 0 0,17-11-1,-23 13-60,1 0 1,-1 0-1,0 1 0,1 0 0,10-2 0,18-8-4038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42.077"/>
    </inkml:context>
    <inkml:brush xml:id="br0">
      <inkml:brushProperty name="width" value="0.05" units="cm"/>
      <inkml:brushProperty name="height" value="0.05" units="cm"/>
    </inkml:brush>
  </inkml:definitions>
  <inkml:trace contextRef="#ctx0" brushRef="#br0">1 89 4912,'0'0'10645,"10"-1"-10130,127-26 895,-101 21-980,1 1 0,57-1 0,-1 1 112,212-12 1189,-138 10-938,79 13 292,-146 0-631,-37 0-139,-38-3-100,-1-1 1,26-2-1,-47 0-202,1 0 1,-1 0-1,0 0 0,0-1 1,0 1-1,0-1 0,0 0 1,0 0-1,0 0 0,0-1 1,0 1-1,0-1 0,0 0 1,-1 1-1,4-4 0,8-15-3431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7:43.160"/>
    </inkml:context>
    <inkml:brush xml:id="br0">
      <inkml:brushProperty name="width" value="0.05" units="cm"/>
      <inkml:brushProperty name="height" value="0.05" units="cm"/>
    </inkml:brush>
  </inkml:definitions>
  <inkml:trace contextRef="#ctx0" brushRef="#br0">1 23 5720,'0'0'6018,"7"12"-5435,26 54 836,36 103-1,7 85 1184,-15-45-219,-45-163-1658,10 38 1118,-25-82-1742,-1 0-1,1 1 0,-1-1 1,1 0-1,0 1 1,0-1-1,0 0 0,3 3 1,-4-4-76,0-1 0,0 0 0,1 0 0,-1 1 0,0-1 0,0 0 0,1 0 0,-1 0 0,0 1 0,1-1 0,-1 0 0,0 0 0,1 0 0,-1 0 0,0 0 0,0 0 0,1 0 1,-1 0-1,1 1 0,-1-1 0,0 0 0,1 0 0,-1-1 0,0 1 0,1 0 0,-1 0 0,0 0 0,1 0 0,-1 0 0,0 0 0,0 0 0,1 0 0,-1-1 0,1 1 0,2-3 111,0-1 0,0 1 1,0-1-1,0 0 0,-1 0 0,5-7 0,1-5-285,79-137 469,7-11-174,-18 38-56,39-57 2,-77 119-39,-27 45-8,0 0 0,1 1 0,22-26 1,-30 40-26,-1 0 1,0-1 0,1 0 0,-2 1 0,1-1 0,-1 0-1,3-7 1,-5 12-17,0 0-1,1-1 1,-1 1-1,0 0 1,0 0 0,0 0-1,0 0 1,0 0-1,0 0 1,0 0-1,0 0 1,0-1-1,0 1 1,0 0-1,0 0 1,0 0 0,0 0-1,0 0 1,0 0-1,0-1 1,0 1-1,0 0 1,0 0-1,0 0 1,0 0 0,0 0-1,0 0 1,0 0-1,0-1 1,0 1-1,0 0 1,0 0-1,-1 0 1,1 0 0,0 0-1,0 0 1,0 0-1,0 0 1,0 0-1,0-1 1,0 1-1,0 0 1,0 0 0,-1 0-1,1 0 1,0 0-1,0 0 1,0 0-1,0 0 1,0 0-1,0 0 1,-1 0-1,1 0 1,0 0 0,0 0-1,0 0 1,0 0-1,0 0 1,0 0-1,0 0 1,-1 0-1,1 0 1,0 0 0,0 0-1,0 0 1,0 1-1,-7 2-3789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05.002"/>
    </inkml:context>
    <inkml:brush xml:id="br0">
      <inkml:brushProperty name="width" value="0.05" units="cm"/>
      <inkml:brushProperty name="height" value="0.05" units="cm"/>
    </inkml:brush>
  </inkml:definitions>
  <inkml:trace contextRef="#ctx0" brushRef="#br0">1 1093 3712,'0'0'5729,"2"-11"-5470,3-6-152,10-47 739,-14 56-487,1 0 0,1 0 1,-1 0-1,1 0 0,1 1 0,-1 0 1,10-13-1,-10 15-270,7-10 273,0 1 0,22-23 0,-24 30-291,-1 0-1,0-1 1,0 0-1,-1 0 1,0-1-1,-1 0 0,0 0 1,0 0-1,-1-1 1,0 1-1,3-14 1,-2 8 77,-1 0 1,2 1 0,8-17 0,3-7 145,10-21 180,-22 47-396,0 0-1,0 1 0,12-18 0,3-5 96,-7 5-35,-9 19-77,1-1 0,0 1-1,0 1 1,1-1 0,0 1 0,1 0 0,0 0-1,11-10 1,-9 10-25,0 0 0,0 0 0,12-18 0,-13 15-7,0 2 0,19-19 0,104-89 296,-85 84-217,-37 29-77,-1-1-1,0 1 1,-1-1 0,1-1 0,-1 1 0,-1-1 0,9-10 0,-11 13-9,1 1 1,-1 0-1,1 0 1,0 1-1,0-1 1,0 1-1,0 0 0,0 0 1,1 1-1,-1 0 1,1 0-1,6-1 1,-8 2-3,0 1 1,1-1-1,-1 1 1,0 0-1,1 0 1,-1 0-1,0 0 1,0 1-1,0-1 0,0 1 1,0 0-1,-1 1 1,1-1-1,4 4 1,-2-1 16,-1 1 0,0-1 0,0 1 0,0 0 0,-1 1 0,0-1-1,5 10 1,0-1 66,-7-14-90,-1 1-1,0-1 0,0 1 1,1 0-1,-1-1 0,0 1 1,-1 0-1,1 0 0,0 0 1,0 0-1,-1 0 0,1 0 0,-1 0 1,0 0-1,1 0 0,-1 0 1,0 0-1,0 0 0,-1 3 1,-9 34 100,-3 19 43,11-51-125,-1-1 0,1 0-1,-1 0 1,0 0 0,-1 0 0,1 0-1,-1-1 1,-7 9 0,3-5 40,1 0-37,-1 0-1,-1-1 1,1 0 0,-1 0-1,-1-1 1,1 0 0,-1-1-1,0 0 1,-1-1 0,1 0-1,-19 6 1,23-10-29,0 0 1,-1 0-1,1-1 1,0 0-1,0 0 0,0 0 1,-1-1-1,1 0 1,-10-3-1,-30-3-40,-81-5 25,126 12 34,-1 1-1,0-1 1,0 1-1,1-1 1,-1 1-1,0 0 1,1-1-1,-1 1 1,1 0-1,-3 2 1,-14 4-3139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06.311"/>
    </inkml:context>
    <inkml:brush xml:id="br0">
      <inkml:brushProperty name="width" value="0.05" units="cm"/>
      <inkml:brushProperty name="height" value="0.05" units="cm"/>
    </inkml:brush>
  </inkml:definitions>
  <inkml:trace contextRef="#ctx0" brushRef="#br0">33 155 4720,'0'0'9761,"12"2"-9496,39 3-1,-45-5-155,1 1 0,0-1-1,-1-1 1,1 1 0,-1-1-1,1 0 1,-1-1 0,1 1 0,-1-1-1,1 0 1,-1-1 0,0 0-1,0 0 1,6-4 0,-9 5-59,-1 1 1,1-1-1,-1 0 1,1 1 0,-1-1-1,0 0 1,0-1-1,0 1 1,0 0-1,0 0 1,0-1-1,-1 1 1,1-1-1,-1 0 1,1 1 0,-1-1-1,0 0 1,0 0-1,-1 0 1,1 0-1,0 0 1,-1 1-1,0-1 1,0 0-1,0 0 1,0 0-1,0 0 1,0 0 0,-1 0-1,0 0 1,1 0-1,-1 0 1,0 0-1,0 0 1,-1 1-1,1-1 1,0 0-1,-1 1 1,0-1 0,0 1-1,0 0 1,0 0-1,-2-3 1,1 3-30,0-1-1,0 1 1,0 0 0,0 0 0,0 0 0,-1 1-1,1-1 1,0 1 0,-1 0 0,1 0 0,-1 0-1,1 0 1,-1 1 0,0-1 0,1 1 0,-1 0-1,0 0 1,1 0 0,-1 1 0,0-1 0,1 1-1,-5 1 1,1 0-1,0 0-1,0 0 0,1 0 0,-1 1 1,1 0-1,0 1 0,0-1 1,0 1-1,0 0 0,-8 9 0,8-7 32,1 0 0,0 1-1,1 0 1,-1 0 0,1 0-1,1 1 1,-1-1 0,1 1-1,1-1 1,-1 1 0,1 0-1,-1 11 1,1 3 134,2 0 1,0 0-1,3 28 0,-2-42-121,-1-5-17,0 0 0,0 0 0,1 0 0,-1 0 0,1 0 1,0 0-1,0 0 0,2 4 0,-2-6-20,0 1 1,0-1-1,0 0 0,0 0 1,0 0-1,1 0 0,-1 0 1,0-1-1,1 1 0,-1 0 1,1-1-1,-1 1 0,1-1 0,-1 1 1,1-1-1,-1 1 0,1-1 1,-1 0-1,1 0 0,1 0 1,23 0 112,-1-1 0,0-1 0,0-2 1,0 0-1,33-11 0,-14 4 20,13-3 97,55-22-1,-91 24-741,-15 8-2182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08.760"/>
    </inkml:context>
    <inkml:brush xml:id="br0">
      <inkml:brushProperty name="width" value="0.05" units="cm"/>
      <inkml:brushProperty name="height" value="0.05" units="cm"/>
    </inkml:brush>
  </inkml:definitions>
  <inkml:trace contextRef="#ctx0" brushRef="#br0">73 54 5720,'0'0'5838,"-11"0"-5574,-32-2 28,24-4 6001,21 7-6247,0-1-1,-1 1 1,1 0-1,0 0 0,0 0 1,-1 0-1,1 0 1,-1 0-1,1 0 1,-1 1-1,0-1 0,1 1 1,-1-1-1,0 1 1,2 2-1,1 2 59,39 58 473,-36-53-470,0 1-1,0 0 0,-1 0 0,8 23 0,12 55 345,-25-85-425,7 25 180,-2 0 0,-1 0 0,-2 1 0,0-1 0,-3 40 0,-1-57-61,0 0 0,-1 0-1,0-1 1,-1 1 0,-7 18-1,10-30-136,-1-1-1,1 1 1,0-1-1,-1 0 1,1 1-1,-1-1 1,1 1-1,-1-1 0,1 0 1,-1 1-1,1-1 1,-1 0-1,1 1 1,-1-1-1,0 0 1,1 0-1,-1 0 1,1 0-1,-1 1 1,0-1-1,1 0 0,-1 0 1,0 0-1,1 0 1,-1 0-1,1-1 1,-1 1-1,0 0 1,1 0-1,-1 0 1,1 0-1,-1-1 1,0 1-1,1 0 0,-1-1 1,1 1-1,-1 0 1,1-1-1,-1 1 1,0-1-1,-1-1 12,0 1 1,-1-1-1,1 1 0,0-1 0,0 0 0,1 0 0,-1 0 0,0 0 0,-1-2 1,2-1-7,0 1 0,0 0 0,0-1 0,0 0 0,1 1 0,-1-1 0,1 1 0,1-1 0,-1 0 0,1 1 0,0-6 0,15-49 85,-15 56-90,10-31 51,1 1 0,2 0-1,1 1 1,2 1 0,25-36-1,79-113 178,-115 172-221,0 0 0,1 1 1,0 1-1,0-1 0,8-5 0,3-2 14,-12 7-26,-6 7-2,0-1-1,0 0 1,1 1 0,-1-1 0,0 1-1,1-1 1,-1 1 0,0-1 0,1 1 0,-1-1-1,1 1 1,-1-1 0,1 1 0,-1 0-1,1-1 1,-1 1 0,1 0 0,-1-1 0,1 1-1,-1 0 1,1 0 0,0 0 0,-1-1 0,1 1-1,-1 0 1,1 0 0,0 0 0,-1 0-1,1 0 1,0 0 0,-1 0 0,1 0 0,-1 0-1,1 0 1,1 1 0,4 2-157,-2-2-2857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09.667"/>
    </inkml:context>
    <inkml:brush xml:id="br0">
      <inkml:brushProperty name="width" value="0.05" units="cm"/>
      <inkml:brushProperty name="height" value="0.05" units="cm"/>
    </inkml:brush>
  </inkml:definitions>
  <inkml:trace contextRef="#ctx0" brushRef="#br0">52 2 6224,'0'0'8728,"-10"1"-8334,-31 2 13,88-6 4456,4 1-4283,52 4-1,-45 7-69,-39-5-95,0-1 0,27 1 0,-37-7-332,-1 2-3250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0.939"/>
    </inkml:context>
    <inkml:brush xml:id="br0">
      <inkml:brushProperty name="width" value="0.05" units="cm"/>
      <inkml:brushProperty name="height" value="0.05" units="cm"/>
      <inkml:brushProperty name="color" value="#004F8B"/>
    </inkml:brush>
  </inkml:definitions>
  <inkml:trace contextRef="#ctx0" brushRef="#br0">0 1 14272,'0'0'3311,"57"6"-3455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10.287"/>
    </inkml:context>
    <inkml:brush xml:id="br0">
      <inkml:brushProperty name="width" value="0.05" units="cm"/>
      <inkml:brushProperty name="height" value="0.05" units="cm"/>
    </inkml:brush>
  </inkml:definitions>
  <inkml:trace contextRef="#ctx0" brushRef="#br0">7 1 8536,'0'0'7000,"-1"14"-6510,-3 268 2041,2-223-1785,3 0 1,2 0 0,12 64-1,-15-123-732,0 0 0,0 0 0,0 1 0,0-1-1,0 0 1,0 0 0,0 1 0,1-1 0,-1 0-1,0 0 1,0 1 0,0-1 0,0 0-1,0 0 1,0 1 0,1-1 0,-1 0 0,0 0-1,0 0 1,0 0 0,0 1 0,1-1 0,-1 0-1,0 0 1,0 0 0,1 0 0,-1 0 0,0 0-1,0 0 1,1 1 0,-1-1 0,0 0 0,0 0-1,1 0 1,-1 0 0,0 0 0,0 0 0,1 0-1,-1 0 1,0 0 0,0 0 0,1 0 0,-1-1-1,10-9 251,-3-5-3004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14.216"/>
    </inkml:context>
    <inkml:brush xml:id="br0">
      <inkml:brushProperty name="width" value="0.05" units="cm"/>
      <inkml:brushProperty name="height" value="0.05" units="cm"/>
    </inkml:brush>
  </inkml:definitions>
  <inkml:trace contextRef="#ctx0" brushRef="#br0">36 101 4120,'0'0'12698,"9"13"-12517,-9-11-173,64 109 559,-32-46-119,-13-29 8,-1 0 1,-2 2-1,22 78 0,-31-87 21,-4-21-302,-1 1 0,0 0 0,0 0 0,0 12 0,4 35 1144,-6-55-1054,3-12-155,1-1-92,-2-1 0,0 1 0,1-20 1,1-9 22,4-7 97,29-92-1,-27 112-80,1 1 1,1 1 0,2 0-1,27-40 1,-8 16 34,-25 35-68,0 2 0,1-1 1,1 1-1,0 1 0,22-22 0,-24 24-85,-9 7 81,-6 4-17,-3 1 1,0 0 1,0-1 0,0 0 0,0-1 0,-1 0 0,-18-3 0,-13 0 7,-262-9 84,224 10-24,80 2-73,0 0-1,0 0 1,0 0-1,0 0 1,0 0-1,0 0 1,0 0-1,0 0 1,0 0-1,0 0 1,0 0-1,1 0 1,-1 0-1,0 0 1,0 0-1,0 0 1,0 0-1,0 1 1,0-1-1,0 0 1,0 0-1,0 0 1,0 0-1,0 0 1,0 0-1,0 0 1,0 0-1,0 0 1,0 0-1,0 1 1,0-1-1,0 0 1,0 0-1,0 0 1,0 0-1,0 0 1,0 0-1,0 0 1,0 0-1,0 0 1,0 0-1,0 1 1,0-1-1,0 0 1,0 0-1,0 0 0,0 0 1,0 0-1,0 0 1,-1 0-1,1 0 1,0 0-1,0 0 1,0 0-1,0 0 1,0 0-1,0 0 1,0 0-1,0 1 1,0-1-1,0 0 1,0 0-1,-1 0 1,8 4-189,0-1-2906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18.663"/>
    </inkml:context>
    <inkml:brush xml:id="br0">
      <inkml:brushProperty name="width" value="0.05" units="cm"/>
      <inkml:brushProperty name="height" value="0.05" units="cm"/>
    </inkml:brush>
  </inkml:definitions>
  <inkml:trace contextRef="#ctx0" brushRef="#br0">1 975 6128,'0'0'5896,"2"-13"-5354,36-128 1501,-24 95-1397,66-191 1697,-3 56-835,-59 146-1192,1 2-1,1 0 0,27-31 0,-37 52-210,0 1 0,1 1 0,1 0 0,-1 1 0,20-12-1,69-34 382,-72 41-345,-7 3 74,45-15-1,-56 23-120,0 1 0,0-1 1,0 2-1,1-1 0,-1 1 0,0 1 1,13 1-1,-22-1-78,0 0 0,1 1 0,-1-1 0,0 1 0,0-1 0,0 1 0,0 0 0,0-1 0,0 1 0,0 0 0,0 0 0,0 0 0,0 0 0,0 0 0,-1 0 0,1 0 0,0 0 0,0 0 0,-1 0 0,1 0 0,-1 0 0,1 0 0,-1 1 0,0-1 0,0 0 0,1 0 0,-1 1 1,0-1-1,0 0 0,0 0 0,0 1 0,0-1 0,0 0 0,-1 0 0,1 2 0,-1 6 38,0 0 1,-1 0 0,-4 12 0,-1-1 18,-1 0 1,-1-1-1,0 0 1,-2 0-1,0-1 1,-18 21-1,10-15 28,-1-2 0,-1 0 0,-43 35-1,49-46-43,0-1-1,0 0 0,-28 13 0,39-21-31,-1 0 0,0 0 0,0 0 0,0-1 0,0 0 0,0 0 0,0 0 0,0-1-1,0 0 1,-1 0 0,1 0 0,0-1 0,0 1 0,0-1 0,0 0 0,0-1 0,-7-2 0,10 3-9,0 0 0,0-1 0,0 1 0,0-1 0,0 1 0,0-1 0,1 0 0,-3-2 0,-14-12-3,12 11-89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19.952"/>
    </inkml:context>
    <inkml:brush xml:id="br0">
      <inkml:brushProperty name="width" value="0.05" units="cm"/>
      <inkml:brushProperty name="height" value="0.05" units="cm"/>
    </inkml:brush>
  </inkml:definitions>
  <inkml:trace contextRef="#ctx0" brushRef="#br0">102 72 4512,'0'0'11833,"11"2"-11472,38 5-20,-46-6-265,0-1 0,0 1 0,1-1 0,-1 0 0,0 0 0,0 0 0,0-1 0,0 1 0,0-1 0,0 0 0,0 0 0,-1 0 0,1 0 0,0 0 0,0 0 0,0-1 0,-1 1 0,1-1 0,-1 0 0,0 0 0,1 0 0,-1 0 0,0 0 0,0-1 0,0 1 0,0 0 0,1-4 0,-3 5-46,0 0 0,0 0-1,0-1 1,0 1 0,0 0 0,0-1-1,0 1 1,-1 0 0,1 0-1,0-1 1,-1 1 0,1 0-1,-1 0 1,0 0 0,1 0-1,-1 0 1,0 0 0,0 0 0,1 0-1,-1 0 1,0 0 0,0 0-1,0 0 1,0 0 0,-2-1-1,0 0 7,0 0-1,0 0 1,0 1-1,0-1 0,-1 0 1,1 1-1,0 0 1,-5-1-1,0 1-3,0 1-1,0 0 1,0 0-1,1 1 1,-1 0-1,0 1 1,1-1 0,-1 1-1,1 1 1,-10 4-1,5-2 28,1 1 0,-1 1 0,1 0-1,0 0 1,-12 12 0,21-18-41,1 0-1,0 0 1,0 0-1,0 1 1,0-1-1,0 0 1,0 0-1,0 1 1,0-1-1,0 0 1,0 1-1,1-1 1,-1 1 0,1-1-1,-1 1 1,1-1-1,0 1 1,-1 0-1,1-1 1,0 1-1,0-1 1,0 1-1,0 0 1,0-1-1,1 1 1,-1-1-1,0 1 1,1-1 0,-1 1-1,1-1 1,0 1-1,-1-1 1,1 1-1,1 1 1,3 4 74,1-1 0,-1 0-1,1 0 1,0 0 0,10 6 0,-16-12-92,24 18 699,45 24 0,-65-40-641,0-1 1,0 1-1,0-1 1,0 0-1,0-1 1,0 1-1,1 0 1,-1-1-1,0 0 1,0 0-1,5-1 1,48-9 240,-44 7-235,96-23-280,-71 15-3083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23.202"/>
    </inkml:context>
    <inkml:brush xml:id="br0">
      <inkml:brushProperty name="width" value="0.05" units="cm"/>
      <inkml:brushProperty name="height" value="0.05" units="cm"/>
    </inkml:brush>
  </inkml:definitions>
  <inkml:trace contextRef="#ctx0" brushRef="#br0">0 16 5120,'0'0'6052,"10"6"-5774,15 6 85,-1-1 0,1-1 0,38 10 0,208 31 2237,-236-48-2260,0-2-1,0-2 0,0-1 1,57-11-1,-43 6 8,203-26 1577,111-17-332,121 26-536,-32 36-641,-301-13-332,234 8 287,-11 1 115,-235-10-349,225 23 230,1-1-12,-164-8-181,-25 0-48,104-2 106,217-1 363,-429-12-457,122-7 438,-149 9-393,-30 1-112,0 0-1,-1-1 1,16-2-1,-26 2-59,0 1 1,1 0-1,-1 0 1,1 0-1,-1 0 1,0 0-1,1 0 1,-1 0-1,1 0 1,-1 0-1,1 0 1,-1 0-1,0 0 1,1 0-1,-1 0 1,0 0 0,1 1-1,-1-1 1,1 0-1,-1 0 1,0 0-1,1 1 1,-1-1-1,1 0-74,-1 0-1,0 1 1,0-1-1,0 0 1,0 0 0,0 0-1,0 0 1,0 0 0,0 0-1,0 0 1,0 1-1,0-1 1,0 0 0,0 0-1,0 0 1,0 0-1,0 0 1,0 0 0,0 0-1,0 1 1,0-1-1,0 0 1,0 0 0,-1 0-1,1 0 1,0 0-1,0 0 1,0 0 0,0 0-1,0 0 1,0 1-1,0-1 1,0 0 0,0 0-1,0 0 1,0 0 0,-1 0-1,1 0 1,0 0-1,0 0 1,0 0 0,0 0-1,0 0 1,0 0-1,0 0 1,-1 0 0,1 0-1,0 0 1,0 0-1,0 0 1,0 0 0,0 0-1,0 0 1,0 0-1,-1 0 1,1 0 0,0 0-1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0.287"/>
    </inkml:context>
    <inkml:brush xml:id="br0">
      <inkml:brushProperty name="width" value="0.05" units="cm"/>
      <inkml:brushProperty name="height" value="0.05" units="cm"/>
    </inkml:brush>
  </inkml:definitions>
  <inkml:trace contextRef="#ctx0" brushRef="#br0">1 636 4312,'0'0'9014,"5"-12"-8579,40-88 874,-14 49-278,2 1 1,2 2-1,65-70 0,-79 94-713,4-5 28,1 2-1,1 0 1,1 2 0,40-28 0,-46 38-183,-4 3 47,28-15 1,-39 24-173,-1 0 0,1 1 0,0 0 0,-1 0 0,1 0 0,0 1 0,0 0 1,11 0-1,-13 1-18,-1 0 1,1 0-1,0 0 1,0 1 0,0 0-1,0 0 1,0 1-1,0-1 1,-1 1-1,5 2 1,-5-2-6,-1 0-1,0 1 1,0-1-1,0 1 1,0 0 0,-1 0-1,1 0 1,-1 0-1,0 0 1,0 0 0,0 1-1,0-1 1,2 7-1,-2-4 13,1 1 0,-1 0-1,-1 0 1,1 0 0,-1 0-1,0 1 1,-1-1 0,0 0-1,0 0 1,-1 1 0,1-1-1,-1 0 1,-1 0 0,0 0-1,0 0 1,0 0 0,-1 0-1,1-1 1,-2 1 0,1-1-1,-1 0 1,0 0 0,0 0-1,-1 0 1,0-1 0,0 0-1,0 0 1,0 0 0,-1 0-1,0-1 1,-12 7 0,1-2 39,0-1 1,-1 0-1,0-2 1,0 0-1,0-1 1,-1-1-1,1 0 1,-1-2-1,-33 1 1,-80-3 840,132 0-898,7 1-280,26 4-3277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1.145"/>
    </inkml:context>
    <inkml:brush xml:id="br0">
      <inkml:brushProperty name="width" value="0.05" units="cm"/>
      <inkml:brushProperty name="height" value="0.05" units="cm"/>
    </inkml:brush>
  </inkml:definitions>
  <inkml:trace contextRef="#ctx0" brushRef="#br0">0 172 6928,'0'0'6436,"12"1"-5960,9-1-137,0 0 1,0-1 0,0-1 0,0-1 0,0-1-1,33-11 1,-44 11-143,-1-1 0,1 0 0,-1 0 0,-1-1 0,13-9 1,-19 13-138,1 0 1,-1-1 0,1 1 0,-1-1 0,0 0 0,0 0 0,0 0 0,0 0 0,-1 0 0,1 0-1,-1 0 1,0 0 0,0-1 0,0 1 0,0 0 0,0-1 0,-1 1 0,0-1 0,1 1 0,-2-5-1,1 6-16,0 1 0,0-1-1,0 0 1,-1 1 0,1-1-1,-1 0 1,1 1 0,-1-1-1,0 1 1,0-1 0,1 1-1,-1-1 1,0 1 0,0-1-1,0 1 1,-1 0-1,1 0 1,0 0 0,0-1-1,-4 0 1,3 0-9,-1 1 0,0 0 0,1 0 0,-1 1 0,0-1 0,0 0 0,0 1 0,0 0 0,0 0 0,0 0 0,-3 0 0,-7 2 31,0 1 0,0 0 0,0 0 0,-13 6 0,25-8-51,-9 3 46,1 1 0,0 1 0,0-1 0,0 1 0,1 1 0,0-1 0,0 2 0,1-1 0,-1 1 1,2 0-1,-1 0 0,1 1 0,1 0 0,-1 0 0,-7 19 0,12-24-20,0 1 1,0 0-1,0-1 1,1 1-1,-1 0 1,1 0-1,0-1 0,1 1 1,-1 0-1,1 0 1,0-1-1,0 1 1,0 0-1,1-1 1,0 1-1,-1-1 0,2 0 1,-1 0-1,0 1 1,1-2-1,0 1 1,0 0-1,3 3 0,4 3 57,0 0 0,0-1-1,1 0 1,0-1-1,0-1 1,23 12-1,-11-8 91,1-1-1,0-1 0,0-1 0,1-1 0,0-2 1,28 4-1,-45-9-106,0 0-1,0 0 1,0-1 0,1 0 0,-1 0-1,-1-1 1,1 0 0,0 0 0,0-1-1,-1 0 1,13-7 0,-7 2-724,0-1 1,0 0 0,-1-1 0,17-16-1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2.606"/>
    </inkml:context>
    <inkml:brush xml:id="br0">
      <inkml:brushProperty name="width" value="0.05" units="cm"/>
      <inkml:brushProperty name="height" value="0.05" units="cm"/>
    </inkml:brush>
  </inkml:definitions>
  <inkml:trace contextRef="#ctx0" brushRef="#br0">34 0 5224,'0'0'10146,"-1"14"-9646,1-8-434,-1 1 0,1-1 1,0 1-1,0 0 1,0-1-1,1 1 1,0 0-1,0-1 0,1 1 1,0-1-1,0 1 1,1-1-1,5 10 0,14 22 385,3 0 561,32 75 0,-53-104-872,0-1 0,-1 1 0,-1 0 0,0 0 0,0 0 0,0 0 0,-1 0 0,-1 0 0,0 1 0,-1 11 0,1-18-64,0 0 1,0 0-1,-1 0 0,1 0 1,-1 0-1,0 0 0,0 0 0,0 0 1,0 0-1,-3 3 0,3-5-33,0 1-1,-1-1 0,1 0 1,-1 0-1,1 1 0,-1-1 1,1 0-1,-1 0 0,0 0 1,0-1-1,1 1 0,-1 0 1,0-1-1,0 1 0,0-1 1,0 1-1,-3-1 0,0 0 29,-1 1 0,1-1 0,0-1 0,-1 1-1,1-1 1,0 0 0,0 0 0,0-1 0,0 1 0,0-1-1,0 0 1,0 0 0,0-1 0,1 0 0,-1 0 0,1 0-1,0 0 1,0 0 0,-6-7 0,7 7-33,0-1 1,0 1 0,1-1-1,-1 0 1,1 1-1,0-1 1,0 0 0,1 0-1,-1-1 1,1 1-1,-1 0 1,1 0-1,1-1 1,-1 1 0,1-1-1,-1 1 1,1 0-1,1-1 1,-1 1 0,0-1-1,1 1 1,0 0-1,0-1 1,2-4 0,3-3 15,0 0 0,1 0 0,1 1 0,-1 0 0,2 0 0,-1 1 0,2 0 0,-1 1 0,12-9 0,6-4 82,2 1 0,40-21 0,-50 31-72,9-6 90,0 2 0,1 1 1,45-15-1,-67 27-122,1 0 1,-1-1-1,11-6 1,-4-1-3376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4.494"/>
    </inkml:context>
    <inkml:brush xml:id="br0">
      <inkml:brushProperty name="width" value="0.05" units="cm"/>
      <inkml:brushProperty name="height" value="0.05" units="cm"/>
    </inkml:brush>
  </inkml:definitions>
  <inkml:trace contextRef="#ctx0" brushRef="#br0">1 98 6328,'0'0'11721,"11"-2"-11319,55-11 363,71-3 0,-18 3 129,5 2 191,45-8 798,-116 11-429,-53 8-1413,1 0 0,0 0 0,0-1 0,-1 1 0,1 0 0,0 0 0,-1-1 0,1 1 0,-1-1 1,1 1-1,0 0 0,-1-1 0,1 1 0,-1-1 0,1 0 0,-1 1 0,1-1 0,0 0 0,4-7-3716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4.923"/>
    </inkml:context>
    <inkml:brush xml:id="br0">
      <inkml:brushProperty name="width" value="0.05" units="cm"/>
      <inkml:brushProperty name="height" value="0.05" units="cm"/>
    </inkml:brush>
  </inkml:definitions>
  <inkml:trace contextRef="#ctx0" brushRef="#br0">1 43 9648,'0'0'5509,"13"3"-5002,24 5 81,0-2 1,65 1 0,-42-9 517,0-3 0,115-24 0,-58-1-2825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2.141"/>
    </inkml:context>
    <inkml:brush xml:id="br0">
      <inkml:brushProperty name="width" value="0.05" units="cm"/>
      <inkml:brushProperty name="height" value="0.05" units="cm"/>
      <inkml:brushProperty name="color" value="#004F8B"/>
    </inkml:brush>
  </inkml:definitions>
  <inkml:trace contextRef="#ctx0" brushRef="#br0">0 77 5824,'0'0'11478,"9"-10"-11261,25-33-5,-33 42-182,0 0-1,0 0 1,0-1-1,0 1 0,0 0 1,0 0-1,0-1 0,0 1 1,-1 0-1,1-1 0,-1 1 1,1-1-1,-1 1 1,1-1-1,-1-2 0,0 5-9,-1-1-1,1 0 0,-1 0 1,1 0-1,-1 0 1,1 0-1,-1 0 0,1 0 1,-1 1-1,1-1 1,-1 0-1,1 0 0,-1 1 1,1-1-1,-1 0 1,1 1-1,0-1 0,-1 0 1,1 1-1,0-1 1,-1 1-1,1-1 0,0 1 1,-1 0-1,-2 3 45,-1 1 0,1 0 0,0-1 0,0 1 0,1 1 0,-1-1 0,1 0 0,-2 8 0,4-10-50,0-1 0,-1 0 1,1 0-1,0 0 0,0 0 1,0 1-1,1-1 0,-1 0 1,0 0-1,1 0 0,-1 0 1,1 0-1,0 0 0,0 0 1,0 0-1,0 0 0,0 0 1,0 0-1,1 0 0,-1-1 1,0 1-1,1 0 0,-1-1 1,1 1-1,0-1 0,2 2 1,7 3 13,-1 0 1,2-1-1,-1 0 1,0-1-1,1 0 0,0-1 1,23 4-1,6-2-2390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36.528"/>
    </inkml:context>
    <inkml:brush xml:id="br0">
      <inkml:brushProperty name="width" value="0.05" units="cm"/>
      <inkml:brushProperty name="height" value="0.05" units="cm"/>
    </inkml:brush>
  </inkml:definitions>
  <inkml:trace contextRef="#ctx0" brushRef="#br0">90 58 5416,'0'0'5428,"-12"0"-4874,-5 2-245,-43 0 3168,61 8 2386,-1-8-5810,1-1-1,-1 1 1,1-1 0,0 1 0,0-1 0,0 0 0,0 1-1,0-1 1,0 0 0,0 0 0,0 0 0,0 0 0,1 0 0,0 1-1,41 37 464,-2 2 0,-3 1-1,0 2 1,46 73 0,-75-102-380,0 1 1,-1 1-1,-1 0 0,0 0 1,-1 0-1,-1 1 0,0 0 0,-2 0 1,0 0-1,-1 0 0,-1 0 1,-1 20-1,0-25-55,-1 0-1,-1-1 1,0 1-1,-1 0 1,0-1-1,-1 1 1,0-1-1,-1 0 1,0 0-1,-1 0 1,-1-1-1,0 0 1,0 0-1,-1-1 1,0 0-1,-1 0 1,-18 15-1,23-22-60,1 0 0,-1-1-1,0 0 1,0 0 0,0 0-1,0 0 1,0 0 0,0-1-1,-1 0 1,1 0 0,0 0-1,-1 0 1,1-1 0,-1 0 0,1 0-1,-7-1 1,7 1-6,1-1-1,0 0 1,0 0 0,0 0 0,0 0 0,0-1-1,0 1 1,0-1 0,1 1 0,-1-1-1,0 0 1,1 0 0,-1-1 0,1 1 0,0 0-1,0-1 1,0 1 0,0-1 0,0 0-1,1 0 1,-1 0 0,1 0 0,-2-5-1,0-1 8,1 1 0,1-1 0,0 0 0,0 0 0,0 0 0,1 0 0,0 0 0,1 1 0,0-1 0,1 0 0,-1 0 0,2 0 0,-1 1 0,1-1 0,1 1 0,-1 0 0,1 0 0,6-8 0,10-14 9,0 1-1,3 0 1,27-27-1,-48 54-27,29-33 36,2 1 1,1 2-1,59-42 0,-51 42 59,-1-1 0,-1-2 0,-2-2 0,-2-1 0,37-51 0,-72 88-88,1-1 0,-1 0-1,1 1 1,-1-1 0,0 0 0,0 0 0,0 0 0,0 0 0,0 0-1,0 0 1,-1 0 0,1-1 0,-1 1 0,1 0 0,-1 0 0,0 0 0,0-4-1,-5-13-4000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45.203"/>
    </inkml:context>
    <inkml:brush xml:id="br0">
      <inkml:brushProperty name="width" value="0.05" units="cm"/>
      <inkml:brushProperty name="height" value="0.05" units="cm"/>
    </inkml:brush>
  </inkml:definitions>
  <inkml:trace contextRef="#ctx0" brushRef="#br0">5 1 4616,'0'0'13999,"-1"12"-13700,0-1-223,0-3-25,0 0 1,1 0 0,0 0-1,0 0 1,0 0-1,1 0 1,1-1-1,2 11 1,68 248 1495,-9-68-606,-62-196-930,12 32 206,-8-22-47,0 0 1,-1 1-1,0 0 1,2 16-1,6 11 1070,-12-40-1219,0 0-1,0 0 1,0 1 0,0-1-1,0 0 1,0 0 0,0 0 0,0 0-1,1 0 1,-1 1 0,0-1-1,0 0 1,0 0 0,0 0 0,0 0-1,0 0 1,0 0 0,1 0-1,-1 0 1,0 1 0,0-1 0,0 0-1,0 0 1,0 0 0,0 0-1,1 0 1,-1 0 0,0 0 0,0 0-1,0 0 1,0 0 0,1 0-1,-1 0 1,0 0 0,0 0 0,0 0-1,0 0 1,0 0 0,1 0-1,-1 0 1,0 0 0,0 0 0,0 0-1,0 0 1,0-1 0,1 1-1,-1 0 1,0 0 0,0 0 0,0 0-1,10-11 272,10-21-376,-17 28 181,57-109 129,18-28-24,-45 90-118,2 1-1,77-83 1,-95 118-40,1 0 0,20-12 0,-20 14-3,1 0 1,15-17-1,-25 23-33,-9 6-7,1 0-1,0 1 0,0-1 0,0 0 0,0 0 0,-1 1 0,1-1 0,0 0 0,-1 0 0,1 0 0,0 0 0,-1 0 0,1-1 0,-1 1 0,0 1 0,1-1 0,-1 1 0,0 0 0,0-1 0,0 1 0,1-1 0,-1 1 0,0-1 0,0 1 0,0-1 0,0 1 0,0-1 0,0 1 0,0-1 0,0 1 0,0-1 0,0 1 0,-1 0 0,1-1 0,0 1 0,0-1 0,0 1 0,0-1 0,-1 0 0,-12-4 0,-11 0-13,0 1 1,0 1-1,-1 1 0,-41 3 1,-100 17-75,122-12 60,-53 11-34,56-8 21,1-3 1,-59 3-1,97-9-165,-17 0 746,14 2-1234,11 1-2439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45.868"/>
    </inkml:context>
    <inkml:brush xml:id="br0">
      <inkml:brushProperty name="width" value="0.05" units="cm"/>
      <inkml:brushProperty name="height" value="0.05" units="cm"/>
    </inkml:brush>
  </inkml:definitions>
  <inkml:trace contextRef="#ctx0" brushRef="#br0">82 0 7136,'0'0'3514,"-10"8"-2892,-31 25 23,21-21 413,20-12-1016,0 0 0,0 0 0,0 0 1,-1 0-1,1 0 0,0 0 0,0 0 0,0 0 1,0 0-1,0 1 0,-1-1 0,1 0 1,0 0-1,0 0 0,0 0 0,0 0 0,0 0 1,-1 0-1,1 1 0,0-1 0,0 0 1,0 0-1,0 0 0,0 0 0,0 0 0,0 1 1,0-1-1,0 0 0,0 0 0,0 0 1,0 0-1,0 1 0,0-1 0,0 0 0,0 0 1,0 0-1,0 1 0,0-1 0,0 0 1,-7 1 2859,15-1-1826,111 8 404,121-8-1,-95-2-689,-82-1-133,-1-2-1,85-19 1,-132 22-433,-12 2-160,-1 0-1,0 0 0,0 0 1,1-1-1,-1 1 0,0-1 1,0 1-1,1-1 0,-1 0 1,0 0-1,0 0 0,0 0 1,0 0-1,3-3 0,-9 2-197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47.072"/>
    </inkml:context>
    <inkml:brush xml:id="br0">
      <inkml:brushProperty name="width" value="0.05" units="cm"/>
      <inkml:brushProperty name="height" value="0.05" units="cm"/>
    </inkml:brush>
  </inkml:definitions>
  <inkml:trace contextRef="#ctx0" brushRef="#br0">22 0 7136,'0'0'7372,"-3"11"-6746,-5 40 572,-1 66-1,8-82-453,1 0 0,2 0 0,10 60 0,5-15 2156,-17-80-2872,0 1 1,0-1 0,0 0 0,0 0-1,0 0 1,0 0 0,0 0-1,0 1 1,0-1 0,0 0 0,0 0-1,0 0 1,0 0 0,0 0 0,0 0-1,1 1 1,-1-1 0,0 0-1,0 0 1,0 0 0,0 0 0,0 0-1,0 0 1,0 0 0,0 0 0,1 1-1,-1-1 1,0 0 0,0 0 0,0 0-1,0 0 1,0 0 0,0 0-1,1 0 1,-1 0 0,0 0 0,0 0-1,0 0 1,0 0 0,0 0 0,1 0-1,-1 0 1,0 0 0,0 0-1,0 0 1,5-8 510,4-15-328,-9 21-148,7-20 85,7-28 220,3 1 1,44-92 0,-60 138-358,11-18 145,0 0-1,24-30 1,-31 46-134,0 0 1,0 0-1,0 0 1,0 0-1,1 1 0,0 0 1,0 0-1,0 0 1,0 1-1,0 0 0,1 0 1,0 1-1,10-3 0,-13 4-18,-1 0-1,1 0 0,-1 1 1,1-1-1,-1 1 0,1 0 0,-1 0 1,1 0-1,0 1 0,-1-1 0,1 1 1,-1 0-1,0 0 0,1 0 0,-1 1 1,0-1-1,1 1 0,-1-1 0,0 1 1,0 0-1,0 1 0,-1-1 0,1 0 1,0 1-1,-1-1 0,4 5 0,-1 1 2,1 0 0,-1-1-1,-1 1 1,1 1-1,-1-1 1,-1 1-1,0 0 1,0-1-1,-1 1 1,3 17-1,-3 3 38,0 0-1,-4 33 0,1-6 127,-5 17 426,6-73-496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47.845"/>
    </inkml:context>
    <inkml:brush xml:id="br0">
      <inkml:brushProperty name="width" value="0.05" units="cm"/>
      <inkml:brushProperty name="height" value="0.05" units="cm"/>
    </inkml:brush>
  </inkml:definitions>
  <inkml:trace contextRef="#ctx0" brushRef="#br0">50 95 9144,'0'0'5376,"11"10"-4856,33 30 0,-40-38-415,0 1 0,0-1 0,1 0 0,-1 0 0,0 0 0,1-1 1,-1 1-1,1-1 0,-1 0 0,1 0 0,0-1 0,-1 1 0,1-1 1,0 0-1,0-1 0,-1 1 0,1-1 0,-1 0 0,8-2 0,7 0 247,-13 2-215,0-1-1,0 1 1,-1-1-1,1 0 1,-1 0-1,1-1 1,-1 1 0,0-1-1,0-1 1,0 1-1,0-1 1,-1 1-1,1-1 1,3-5-1,-6 7-76,-1 0-1,1 0 1,0 0-1,-1 0 1,0 0-1,1-1 1,-1 1-1,0 0 1,0-1-1,-1 1 0,1-1 1,0 1-1,-1-1 1,1 1-1,-1-1 1,0 1-1,0-1 1,0 1-1,0-1 1,0 0-1,-1 1 0,1-1 1,-1 1-1,0-1 1,1 1-1,-1-1 1,0 1-1,-1 0 1,1 0-1,0-1 1,-1 1-1,1 0 0,-1 0 1,-2-3-1,2 3-21,-1 0 1,0-1-1,1 1 0,-1 0 0,0 0 0,0 0 0,0 1 0,0-1 0,0 1 1,0 0-1,0-1 0,-1 1 0,1 1 0,-6-2 0,3 2-1,-1-1 1,1 2-1,0-1 0,0 1 0,0 0 1,0 0-1,-10 3 0,1 2 17,-1 1 0,1 0 1,1 1-1,-1 1 0,-13 11 0,19-14-11,2 1 0,-1 0 0,1 1 0,0-1 0,0 2 0,1-1 0,0 1 1,1-1-1,0 1 0,0 1 0,1-1 0,-4 12 0,7-17-13,0 0 0,0 0 1,0 0-1,0 0 0,1 0 1,0 0-1,0 1 0,0-1 1,0 0-1,0 0 0,1 0 1,0 0-1,0 0 0,0 0 0,0 0 1,1 0-1,-1 0 0,1-1 1,0 1-1,0 0 0,0-1 1,1 0-1,-1 1 0,1-1 0,0 0 1,0 0-1,0-1 0,0 1 1,0-1-1,1 1 0,-1-1 1,8 3-1,1 1 96,1-1 0,0-1 0,0 0 0,0-1 0,1-1 0,-1 0 0,1 0 0,0-1 0,-1-1 0,18-2 0,2-1-945,0-3 0,-1 0-1,32-12 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49.300"/>
    </inkml:context>
    <inkml:brush xml:id="br0">
      <inkml:brushProperty name="width" value="0.05" units="cm"/>
      <inkml:brushProperty name="height" value="0.05" units="cm"/>
    </inkml:brush>
  </inkml:definitions>
  <inkml:trace contextRef="#ctx0" brushRef="#br0">0 40 5120,'0'0'14849,"12"9"-14448,38 27-18,-49-34-341,1-1 1,1 1-1,-1-1 1,0 0 0,0 0-1,0 0 1,1 0-1,-1-1 1,0 1 0,1-1-1,-1 1 1,1-1-1,-1 0 1,1 0-1,-1 0 1,0 0 0,1 0-1,2-1 1,7 0 168,92-8 950,1-1-269,-37 8-487,37 1 5,104 2 233,-100-3-353,178-4 321,93-9 26,-19 0-21,114-3-27,-273 0-257,-187 19-264,-28 6-117,-4 1-2,-87 48-289,68-35-3204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50.954"/>
    </inkml:context>
    <inkml:brush xml:id="br0">
      <inkml:brushProperty name="width" value="0.05" units="cm"/>
      <inkml:brushProperty name="height" value="0.05" units="cm"/>
    </inkml:brush>
  </inkml:definitions>
  <inkml:trace contextRef="#ctx0" brushRef="#br0">67 34 5920,'0'0'8574,"-3"11"-7998,-6 21 258,-10 65-1,-4 110 1801,12-119-542,10-69-1239,3-16 11,2-11-349,10-41-22,8-53 0,-8 31-136,-6 33-142,10-43 203,-15 72-355,0 1-1,1-1 0,0 1 0,0 0 1,1 0-1,10-13 0,-9 14-16,1 0 1,0 1-1,0 0 0,0 1 0,1-1 1,0 1-1,0 1 0,0-1 0,0 2 0,1-1 1,0 1-1,0 0 0,0 1 0,14-2 1,-18 4-42,0 0 0,-1 0 1,1 1-1,-1 0 1,1 0-1,-1 1 0,1-1 1,-1 1-1,0 0 1,0 0-1,1 0 1,-2 0-1,1 1 0,0 0 1,0 0-1,-1 0 1,1 0-1,3 5 0,0 0 6,1 1-1,-2-1 0,1 2 0,-1-1 1,0 1-1,6 15 0,-7-13 14,-1 0 0,0 1-1,0-1 1,-2 1 0,1 0-1,-2 0 1,1 0-1,-2 0 1,0 0 0,0 1-1,-4 14 1,-8 57 255,5-23 150,-5-43-165,11-12-211,2 4 51,-9 29 347,5-40-443,3 0 0,0-7-542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8:52.093"/>
    </inkml:context>
    <inkml:brush xml:id="br0">
      <inkml:brushProperty name="width" value="0.05" units="cm"/>
      <inkml:brushProperty name="height" value="0.05" units="cm"/>
    </inkml:brush>
  </inkml:definitions>
  <inkml:trace contextRef="#ctx0" brushRef="#br0">12 119 8240,'0'0'10550,"11"1"-9971,1 0-459,3 1 234,0 0 1,1-2-1,-1 0 0,1 0 0,27-6 0,48-12 2077,-89 18-2346,1-1 0,0-1 0,-1 1 0,1 0 0,-1-1 1,0 1-1,1-1 0,-1 0 0,0 0 0,0 1 0,0-2 1,0 1-1,0 0 0,-1 0 0,1 0 0,-1-1 0,1 1 0,-1-1 1,0 1-1,0-1 0,0 0 0,0 1 0,0-4 0,-1 4-57,1 0 0,-1 0-1,0 1 1,0-1 0,0 0 0,0 0-1,0 1 1,-1-1 0,1 0-1,0 0 1,-1 1 0,1-1-1,-1 0 1,0 1 0,0-1-1,1 1 1,-1-1 0,0 1-1,0-1 1,0 1 0,-1-1 0,1 1-1,0 0 1,-1 0 0,1 0-1,0 0 1,-1 0 0,1 0-1,-1 0 1,1 0 0,-1 0-1,0 1 1,1-1 0,-1 1-1,0-1 1,0 1 0,-2-1-1,-8 1 14,-1-1-1,0 2 1,1 0-1,-1 0 1,1 1-1,-1 1 1,-12 3-1,19-3-29,0 0 0,1 1-1,-1-1 1,1 1 0,0 0-1,0 0 1,0 0 0,1 1-1,-8 9 1,-14 13 49,-18 26 63,42-51-107,1-1-1,0 1 1,0 0 0,0 0 0,0 0 0,0 0 0,1 0-1,-1 1 1,0-1 0,1 0 0,0 0 0,-1 0-1,1 0 1,0 1 0,0-1 0,0 0 0,1 0 0,-1 0-1,0 1 1,1-1 0,0 0 0,-1 0 0,1 0-1,0 0 1,0 0 0,2 3 0,0 2 38,1 0 1,1-1-1,-1 1 1,1-1-1,0 0 0,7 7 1,-5-9 9,0 0-1,0 0 1,1-1 0,-1 0-1,1 0 1,0-1 0,0 0 0,0 0-1,14 0 1,2 0 176,-1-1 1,1-2-1,0 0 0,-1-1 0,36-8 0,-57 9-216,22-7 478,-6 2-1110,-5 4-4016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1.439"/>
    </inkml:context>
    <inkml:brush xml:id="br0">
      <inkml:brushProperty name="width" value="0.05" units="cm"/>
      <inkml:brushProperty name="height" value="0.05" units="cm"/>
    </inkml:brush>
  </inkml:definitions>
  <inkml:trace contextRef="#ctx0" brushRef="#br0">487 334 9240,'0'0'5464,"-3"-13"-4794,-2-3-377,0 0 0,-1 0 0,0 0 0,-18-29 0,16 32-93,-2 1-1,1 0 1,-2 1-1,1 0 0,-1 1 1,-1 0-1,0 1 0,-26-16 1,33 22-134,-1 0 0,1 1 0,-1-1 0,0 1 0,0 1 0,0-1 1,0 1-1,0 0 0,0 0 0,0 1 0,0-1 0,0 1 1,0 1-1,-1-1 0,1 1 0,0 0 0,0 1 0,0-1 0,0 1 1,1 0-1,-1 1 0,0-1 0,1 1 0,-9 6 0,0 2 44,1 1 0,0 0 0,0 0 0,1 2 0,1-1 0,1 2 0,0-1 0,0 1-1,2 1 1,0-1 0,0 2 0,2-1 0,0 1 0,1 0 0,0 0 0,2 0 0,0 1 0,1-1-1,0 1 1,2 24 0,1-35-63,0 0 0,0 1 0,0-1 0,1 0 0,0 0 0,1 0 0,-1 0-1,1-1 1,0 1 0,1-1 0,0 0 0,0 1 0,0-2 0,1 1 0,0 0 0,6 5 0,-4-6 1,0 0 1,0 0 0,1 0 0,0-1 0,0 0-1,0 0 1,0-1 0,1 0 0,-1-1 0,1 0 0,0 0-1,17 1 1,-2-2 44,0-2-1,1-1 1,-1 0-1,0-2 1,0-1 0,-1-1-1,1 0 1,38-18-1,-4-4 163,0-2 1,54-39-1,-91 57-148,-1-2 0,-1-1 0,0 0 1,-2-1-1,1-1 0,-2-1 0,0 0 0,-1-1 1,12-23-1,-24 31 40,-10 8-10,-12 9 2,9 1-108,0 1 0,1 0 0,0 0 0,1 1 1,0 0-1,0 1 0,1 0 0,0 0 1,0 1-1,2-1 0,-10 23 0,13-28-13,0 1 1,0-1-1,1 1 0,0-1 0,0 1 0,0 0 1,1 0-1,0-1 0,0 1 0,0 0 0,1 0 0,0-1 1,0 1-1,0 0 0,1-1 0,-1 1 0,1-1 1,1 0-1,-1 1 0,1-1 0,0 0 0,4 4 1,-4-5-7,1 0 1,0 0 0,0 0 0,0-1 0,0 0 0,0 0-1,1 0 1,0 0 0,-1-1 0,1 0 0,0 0 0,0 0 0,1 0-1,-1-1 1,0 0 0,0 0 0,1 0 0,-1-1 0,0 0-1,1 0 1,-1 0 0,1 0 0,7-3 0,0 1 9,-1-1 0,1-1 1,-1 0-1,0-1 0,0 0 0,0-1 1,-1 0-1,0-1 0,19-15 0,-28 20-8,1 0-1,-1 0 0,0-1 0,0 1 0,0-1 0,0 1 1,-1-1-1,1 0 0,-1 0 0,0 1 0,1-1 0,-1 0 0,0 0 1,-1 0-1,1-1 0,0-5 0,-1 5 3,0-1 0,-1 0-1,1 0 1,-1 0 0,0 1 0,0-1-1,-1 0 1,1 1 0,-1-1 0,-3-5-1,1 4 1,0-1-1,0 1 1,0 0-1,0 1 1,-1-1-1,0 1 1,-1 0-1,1 0 1,-1 0-1,0 1 1,0 0-1,0 0 1,-1 1-1,-9-5 1,7 5-1,-1 1 1,1 0 0,0 1-1,-1 0 1,0 0-1,1 1 1,-1 0-1,-12 2 1,17-1-12,0 0 0,0 0 0,0 0 0,0 1 0,0 0 0,0 0 0,1 0 0,-1 0 0,1 1 0,-1 0 0,1 0 0,0 0 0,0 0 0,1 1 0,-1 0 0,0 0 0,-2 4 0,5-7-4,1-1 1,0 0-1,-1 1 0,1-1 1,0 0-1,0 1 0,-1-1 1,1 0-1,0 1 0,0-1 1,0 1-1,0-1 1,-1 1-1,1-1 0,0 0 1,0 1-1,0-1 0,0 1 1,0-1-1,0 1 0,0-1 1,0 1-1,0-1 0,0 0 1,1 1-1,-1-1 1,0 1-1,0-1 0,0 1 1,0-1-1,1 0 0,-1 1 1,0-1-1,0 0 0,1 1 1,-1-1-1,0 0 1,1 1-1,-1-1 0,0 0 1,1 0-1,-1 1 0,0-1 1,1 0-1,-1 0 0,1 0 1,-1 1-1,1-1 1,-1 0-1,0 0 0,1 0 1,-1 0-1,1 0 0,-1 0 1,1 0-1,-1 0 0,0 0 1,1 0-1,0 0 1,33-1 36,-29 0-32,96-14 81,176-50 0,-176 39 16,-81 21-55,33-4 0,-47 8-28,0 1-1,0-1 0,-1 1 1,1 1-1,0-1 1,0 1-1,-1 0 0,1 0 1,0 1-1,10 4 0,-15-5-11,1 0 0,-1 1-1,0-1 1,0 1-1,1 0 1,-1-1-1,0 1 1,0 0-1,-1 0 1,1 0-1,0 0 1,-1-1-1,1 1 1,-1 0 0,1 0-1,-1 0 1,0 0-1,0 0 1,0 0-1,0 0 1,0 0-1,-1 3 1,0 5 13,0 0 0,-1 0 0,-3 11 0,-3-1 37,0 0-1,-2 0 1,0-1 0,-21 30-1,1-3 129,16-24 506,38-38-514,-1-2 0,38-35 0,-35 28-120,35-24 0,-47 38-46,2 0 0,1-1-1,0 2 1,24-11-1,-40 20-8,1 0-1,-1 1 1,0-1-1,1 1 1,-1-1 0,0 1-1,1 0 1,-1 0-1,1 0 1,-1-1-1,0 1 1,1 0-1,-1 1 1,1-1-1,-1 0 1,1 0-1,-1 0 1,0 1-1,1-1 1,-1 1-1,0-1 1,2 2-1,-1-1 4,-1 1-1,0-1 0,0 0 0,0 1 0,0-1 1,0 1-1,0-1 0,-1 1 0,1-1 0,0 1 1,-1 0-1,1-1 0,-1 1 0,0 0 0,1 2 1,-1 8 23,0 0 1,0 0 0,-1 0-1,-3 14 1,3-18-13,-2 10 26,-4 43 229,7-60-270,0-1 1,0 1-1,0-1 1,0 0-1,0 1 1,0-1-1,0 1 1,0-1-1,0 1 1,0-1-1,0 1 0,0-1 1,1 1-1,-1-1 1,0 0-1,0 1 1,0-1-1,1 1 1,-1-1-1,0 0 1,1 1-1,-1-1 0,0 0 1,1 1-1,-1-1 1,0 0-1,1 0 1,0 1-1,14-3 51,20-18 26,-30 17-74,15-12-4,-1 0 0,23-23 0,-20 17 0,24-17 0,-42 35 0,1-1 0,0 1 0,0-1 0,0 1 0,11-4 0,-15 6 0,0 1 0,-1 0 0,1-1 0,0 1 0,0 0 0,-1 0 0,1 0 0,0 0 0,0 0 0,0 0 0,0 0 0,-1 0 0,1 0 0,0 0 0,0 0 0,0 0 0,-1 1 0,1-1 0,0 0 0,0 0 0,-1 1 0,1-1 0,0 1 0,0-1 0,-1 1 0,1-1 0,-1 1 0,1-1 0,0 1 0,-1-1 0,1 1 0,-1 0 0,1-1 0,-1 1 0,0 0 0,1 0 0,-1-1 0,0 1 0,1 0 0,-1 0 0,0 0 0,0-1 0,0 1 0,1 1 0,5 53 0,-5-37 0,7 31 0,-8-47 0,1 0 0,-1 1 0,1-1 0,0 0 0,0 1 0,0-1 0,0 0 0,0 0 0,1 0 0,-1 0 0,1 0 0,-1 0 0,1 0 0,0 0 0,-1-1 0,1 1 0,0-1 0,0 1 0,0-1 0,3 2 0,-1-2 0,-1 0 0,1-1 0,-1 1 0,1 0 0,-1-1 0,1 0 0,-1 0 0,1 0 0,-1 0 0,1-1 0,-1 1 0,6-2 0,5-3 0,-1 0 0,0-1 0,0 0 0,0 0 0,19-15 0,52-47 0,-73 61 0,-9 4 0,1 1 0,0 0 0,0 0 0,0 0 0,0 1 0,1-1 0,3-1 0,-7 3 0,0 0 0,1 0 0,-1 0 0,0 0 0,1 0 0,-1 0 0,0 0 0,1 0 0,-1 0 0,0 0 0,1 0 0,-1 0 0,0 0 0,1 1 0,-1-1 0,0 0 0,0 0 0,1 0 0,-1 0 0,0 1 0,0-1 0,1 0 0,-1 0 0,0 0 0,0 1 0,1-1 0,-1 0 0,0 0 0,0 1 0,0-1 0,0 1 0,1 19 0,-7 14 0,-17 50 0,10-39 0,-44 150 0,-39 156 0,90-311 0,5-29 0,-1 0 0,-5 20 0,8-31 0,-1 0 0,0 0 0,0-1 0,0 1 0,1 0 0,-1 0 0,0 0 0,0 0 0,0 0 0,1 0 0,-1 0 0,0 0 0,0 0 0,0 0 0,1 0 0,-1 0 0,0 0 0,0 0 0,0 0 0,1 0 0,-1 1 0,0-1 0,0 0 0,0 0 0,0 0 0,1 0 0,-1 0 0,0 0 0,0 0 0,0 1 0,0-1 0,0 0 0,1 0 0,-1 0 0,0 0 0,0 1 0,0-1 0,0 0 0,0 0 0,0 0 0,0 0 0,0 1 0,0-1 0,0 0 0,0 0 0,0 0 0,0 1 0,0-1 0,0 0 0,0 0 0,0 0 0,0 1 0,0-1 0,0 0 0,0 0 0,0 0 0,0 1 0,0-1 0,0 0 0,0 0 0,0 0 0,0 1 0,-1-1 0,1 0 0,16-13 0,1-14 0,0-1 0,-2 0 0,14-38 0,-20 45 0,47-106 0,98-208 0,-110 249 0,-8 14 0,48-71 0,-80 138 0,0-1 0,0 1 0,0 0 0,1 0 0,0 1 0,0-1 0,9-5 0,-12 9 0,0-1 0,1 1 0,-1 0 0,1 0 0,-1 0 0,1 0 0,-1 0 0,1 1 0,0-1 0,-1 1 0,1 0 0,0-1 0,0 1 0,-1 0 0,1 1 0,0-1 0,-1 0 0,1 1 0,0 0 0,-1 0 0,4 1 0,1 2 0,0 0 0,0 1 0,-1 0 0,1 0 0,-1 0 0,0 1 0,-1 0 0,1 0 0,-1 1 0,0-1 0,-1 1 0,0 0 0,0 1 0,0-1 0,-1 0 0,0 1 0,0 0 0,-1 0 0,0 0 0,1 16 0,-2-16 0,0-1 0,0 1 0,-1 0 0,0-1 0,-1 1 0,0 0 0,0-1 0,0 1 0,-1-1 0,0 0 0,-1 1 0,0-1 0,0 0 0,0 0 0,-1-1 0,0 1 0,0-1 0,-1 0 0,0 0 0,0 0 0,0-1 0,-12 10 0,12-12 0,1 0 0,-1-1 0,0 0 0,1 0 0,-1 0 0,0-1 0,0 0 0,0 0 0,0 0 0,-10 0 0,-4-1 0,-32-4 0,-2 0 0,37 6 0,19 2 0,26 4 0,-8-5 0,0 0 0,0-1 0,0-1 0,0-2 0,0 0 0,0-1 0,0 0 0,0-2 0,0-1 0,-1-1 0,0 0 0,0-1 0,-1-2 0,0 0 0,26-16 0,-23 9 0,-1-2 0,-1 0 0,-1-1 0,0 0 0,-1-2 0,-2 0 0,20-33 0,-28 44 0,-1-1 0,-1-1 0,0 1 0,-1-1 0,0 0 0,0-1 0,-2 1 0,1-1 0,-2 0 0,3-17 0,-5 27 0,0 1 0,1-1 0,0 1 0,-1-1 0,1 1 0,0 0 0,0 0 0,1-1 0,-1 1 0,0 0 0,1 0 0,-1 0 0,1 0 0,-1 1 0,1-1 0,0 0 0,0 1 0,0-1 0,0 1 0,0-1 0,0 1 0,1 0 0,-1 0 0,3-1 0,-2 1 0,0-1 0,1 1 0,-1 0 0,1 0 0,-1 0 0,1 0 0,-1 1 0,1 0 0,-1-1 0,1 1 0,0 1 0,-1-1 0,1 0 0,0 1 0,-1 0 0,5 1 0,-1 2 0,-1-1 0,1 2 0,-1-1 0,1 1 0,-1 0 0,-1 1 0,1-1 0,-1 1 0,0 0 0,0 0 0,7 14 0,2 6 0,19 54 0,-23-54 0,0-1 0,14 24 0,-20-42 0,1 0 0,0 0 0,0-1 0,0 0 0,1 0 0,0 0 0,0-1 0,0 0 0,0 0 0,1 0 0,0-1 0,0 0 0,0-1 0,1 1 0,-1-1 0,1-1 0,0 1 0,0-1 0,0-1 0,0 1 0,0-2 0,0 1 0,0-1 0,0 0 0,16-2 0,-10 0 0,1-1 0,-1 0 0,0 0 0,0-2 0,0 0 0,-1 0 0,1-1 0,-1-1 0,19-13 0,-23 13 0,-1 1 0,0-1 0,0-1 0,-1 0 0,0 0 0,0 0 0,-1-1 0,0 0 0,0 0 0,-1 0 0,0-1 0,-1 0 0,6-18 0,-8 19 0,9-36 0,-11 43 0,0 0 0,1 0 0,-1 0 0,0 0 0,0 0 0,0 0 0,0 0 0,-1 0 0,1 0 0,0 0 0,-1 0 0,1 0 0,-1 0 0,0 0 0,0 0 0,0 0 0,-2-3 0,2 5 0,0-1 0,0 1 0,0-1 0,0 1 0,-1-1 0,1 1 0,0 0 0,0 0 0,0-1 0,-1 1 0,1 0 0,0 0 0,-1 0 0,1 0 0,0 1 0,0-1 0,-1 0 0,1 0 0,0 1 0,0-1 0,0 1 0,-1-1 0,1 1 0,0-1 0,0 1 0,0 0 0,0 0 0,0-1 0,-1 3 0,-29 25 0,26-23 0,0 1 0,1 0 0,0 0 0,0 0 0,1 0 0,-1 0 0,1 1 0,1-1 0,-1 1 0,-1 7 0,4-10 0,-1 0 0,0 1 0,1-1 0,0 0 0,0 0 0,0 1 0,1-1 0,0 0 0,-1 0 0,1 0 0,1 0 0,-1 0 0,1 0 0,-1 0 0,1 0 0,0 0 0,0-1 0,5 6 0,3 4 0,1 0 0,0-1 0,1 0 0,16 13 0,-22-22 0,-1 1 0,0-1 0,1 1 0,-1-2 0,1 1 0,0-1 0,0 1 0,0-2 0,0 1 0,1-1 0,-1 0 0,0 0 0,0 0 0,10-1 0,-3-2 0,1 0 0,0-1 0,-1-1 0,0 0 0,0-1 0,0 0 0,0-1 0,-1-1 0,0 0 0,0 0 0,-1-1 0,0 0 0,16-16 0,8-12 0,-2-1 0,40-56 0,-7-1 0,-46 62 0,-17 27 0,0 0 0,0-1 0,1 1 0,-1 0 0,1 1 0,0-1 0,9-8 0,-12 13 0,0 0 0,0-1 0,0 1 0,-1 0 0,1-1 0,0 1 0,0 0 0,0 0 0,-1 0 0,1 0 0,0 0 0,0 0 0,0 0 0,0 0 0,0 0 0,-1 0 0,1 0 0,0 0 0,0 1 0,0-1 0,-1 0 0,1 1 0,0-1 0,0 0 0,-1 1 0,1-1 0,0 1 0,0-1 0,-1 1 0,1-1 0,-1 1 0,1 0 0,-1-1 0,1 1 0,-1 0 0,1 0 0,-1-1 0,1 1 0,-1 0 0,0 0 0,0 0 0,1 1 0,11 36 0,-12-37 0,5 22 0,-2 1 0,-1 0 0,-1 0 0,-2 33 0,-3-10 0,-14 59 0,17-98 0,-1 0 0,-1 1 0,1-1 0,-1 0 0,-1 0 0,-5 10 0,8-16 0,0-1 0,0 1 0,-1 0 0,1-1 0,0 1 0,-1-1 0,1 1 0,-1-1 0,0 0 0,1 1 0,-1-1 0,0 0 0,0 0 0,0 0 0,0-1 0,1 1 0,-1 0 0,0-1 0,-1 1 0,1-1 0,0 0 0,0 1 0,0-1 0,0 0 0,0 0 0,0-1 0,0 1 0,0 0 0,0-1 0,0 1 0,-4-2 0,-5-4 0,0 0 0,0 0 0,1-1 0,-1 0 0,2-1 0,-1 0 0,1-1 0,0 0 0,1 0 0,0-1 0,-7-11 0,-3 9 0,43 40 0,-15-18 0,1-1 0,0 0 0,1 0 0,0-1 0,0-1 0,1 0 0,26 10 0,-31-15 0,-1 1 0,1-2 0,0 1 0,1-1 0,-1 0 0,0-1 0,0 0 0,0 0 0,0-1 0,0 0 0,1 0 0,-1-1 0,-1 0 0,1 0 0,11-5 0,6-6 0,0-1 0,-1-1 0,0-1 0,-2-1 0,0-2 0,-1 0 0,20-22 0,120-162 0,-136 168 0,-10 13 0,13-15 0,-28 37 0,0 0 0,0 0 0,0 0 0,0 0 0,0-1 0,0 1 0,1 0 0,-1 0 0,0 0 0,0 0 0,0 0 0,0 0 0,0 0 0,1-1 0,-1 1 0,0 0 0,0 0 0,0 0 0,0 0 0,1 0 0,-1 0 0,0 0 0,0 0 0,0 0 0,1 0 0,-1 0 0,0 0 0,0 0 0,0 0 0,0 0 0,1 0 0,-1 0 0,0 0 0,0 1 0,0-1 0,0 0 0,1 0 0,-1 0 0,0 0 0,0 0 0,0 0 0,0 0 0,0 0 0,0 1 0,1-1 0,-1 0 0,0 0 0,0 0 0,0 0 0,0 0 0,0 1 0,0-1 0,0 0 0,0 0 0,0 0 0,0 0 0,0 1 0,0-1 0,0 0 0,0 0 0,0 0 0,0 1 0,0-1 0,0 0 0,1 15 0,-1-13 0,-4 101 0,-19 117 0,10-154 0,12-62 0,0 0 0,0-1 0,0 1 0,-1-1 0,1 1 0,-1-1 0,0 1 0,0-1 0,0 0 0,-1 0 0,1 0 0,-1 0 0,1 0 0,-5 3 0,5-5 0,0-1 0,-1 1 0,1 0 0,0-1 0,0 1 0,-1-1 0,1 0 0,0 0 0,0 0 0,-1 0 0,1 0 0,0 0 0,-1 0 0,1-1 0,0 1 0,0-1 0,-1 0 0,1 0 0,0 0 0,0 0 0,0 0 0,0 0 0,-2-2 0,-5-4 0,-1 0 0,2-1 0,-11-10 0,15 14 0,-2-3 0,0 0 0,1-1 0,0 1 0,-8-17 0,0 1 0,14 20 0,7 3 0,5 3 0,2 2 0,0 0 0,0 0 0,1-2 0,-1 0 0,1-1 0,0 0 0,0-1 0,0-1 0,-1 0 0,1-2 0,0 1 0,0-2 0,-1 0 0,0-1 0,1-1 0,-1 0 0,-1-1 0,1 0 0,-1-2 0,0 1 0,23-19 0,-11 6 0,-1-1 0,-1-2 0,-1 0 0,0-1 0,-2-2 0,-2 0 0,0-1 0,23-46 0,-14 24 0,-82 150 0,46-82 0,1 0 0,1 1 0,1 0 0,1 0 0,0 0 0,-1 40 0,5-56 0,0 1 0,0 0 0,1 0 0,0 0 0,0 0 0,0 0 0,0-1 0,1 1 0,0 0 0,0-1 0,0 1 0,1-1 0,3 6 0,-3-7 0,0 0 0,-1 0 0,1-1 0,0 1 0,1-1 0,-1 0 0,0 1 0,1-2 0,-1 1 0,1 0 0,-1-1 0,1 1 0,0-1 0,-1 0 0,1 0 0,0-1 0,5 1 0,5-1 0,0 0 0,0-1 0,0 0 0,0-1 0,-1-1 0,1 0 0,-1-1 0,0-1 0,0 0 0,22-11 0,5-7 0,68-53 0,-101 71 0,8-8 0,0 0 0,-1 0 0,16-21 0,-35 40 0,0 0 0,1 1 0,0-1 0,0 1 0,1-1 0,0 1 0,0 0 0,0 1 0,1-1 0,0 0 0,1 1 0,0-1 0,0 1 0,0 10 0,1-14 0,0 1 0,1 0 0,-1 0 0,1 0 0,0-1 0,0 1 0,1 0 0,-1-1 0,1 1 0,0-1 0,0 1 0,1-1 0,-1 0 0,1 0 0,4 4 0,-4-5 0,-1-1 0,1 1 0,0-1 0,0 0 0,0 0 0,1 0 0,-1 0 0,0 0 0,1-1 0,-1 0 0,1 0 0,0 0 0,-1 0 0,1 0 0,0-1 0,-1 1 0,1-1 0,0 0 0,0 0 0,4-1 0,-1 0 0,0 0 0,0-1 0,-1 0 0,1 0 0,0 0 0,-1-1 0,1 0 0,-1 0 0,0-1 0,0 0 0,10-8 0,-13 9 0,1 0 0,-1-1 0,0 1 0,-1-1 0,1 0 0,-1 0 0,1 0 0,-1 0 0,0 0 0,0 0 0,-1 0 0,0-1 0,1 1 0,-1 0 0,-1-1 0,1 1 0,-1-1 0,1 0 0,-2-5 0,1 7 0,-1-1 0,0 0 0,0 1 0,0-1 0,-1 1 0,1-1 0,-1 1 0,0 0 0,0-1 0,0 1 0,0 0 0,0 0 0,-1 1 0,1-1 0,-1 0 0,0 1 0,-6-5 0,5 4 0,-1 0 0,0 1 0,1-1 0,-1 1 0,0 0 0,-1 0 0,1 0 0,0 1 0,0-1 0,-1 1 0,-8 0 0,13 1 0,0 0 0,0 0 0,-1-1 0,1 1 0,0 0 0,-1-1 0,1 1 0,0-1 0,0 1 0,0-1 0,-1 0 0,1 1 0,0-1 0,-1-1 0,2 2 0,-1-1 0,1 1 0,0 0 0,0 0 0,0-1 0,-1 1 0,1 0 0,0-1 0,0 1 0,0 0 0,0-1 0,0 1 0,0 0 0,0-1 0,0 1 0,0 0 0,0-1 0,0 1 0,0-1 0,0 1 0,0 0 0,0-1 0,0 1 0,0 0 0,0-1 0,0 1 0,0 0 0,0-1 0,1 1 0,-1 0 0,0 0 0,0-1 0,0 1 0,1 0 0,-1-1 0,0 1 0,0 0 0,1 0 0,-1 0 0,0-1 0,1 1 0,-1 0 0,0 0 0,1 0 0,-1 0 0,0-1 0,1 1 0,-1 0 0,0 0 0,1 0 0,-1 0 0,0 0 0,1 0 0,-1 0 0,1 0 0,20-5 0,0 1 0,0 0 0,1 2 0,29 0 0,-7 0 0,-31 1 0,0 1 0,-1 0 0,1 1 0,-1 0 0,1 1 0,-1 0 0,13 5 0,-20-6 0,0 1 0,-1 0 0,0 0 0,1 0 0,-1 1 0,0-1 0,0 1 0,-1 0 0,1 0 0,0 0 0,-1 1 0,0-1 0,0 1 0,0 0 0,0 0 0,0 0 0,-1 0 0,0 1 0,0-1 0,0 0 0,2 8 0,-2 2 0,0 1 0,0 0 0,-1 0 0,-2 23 0,1-7 0,-1-31 0,1 0 0,0 1 0,0-1 0,0 0 0,0 0 0,0 1 0,0-1 0,0 0 0,0 1 0,0-1 0,0 0 0,0 0 0,0 1 0,1-1 0,-1 0 0,0 1 0,0-1 0,0 0 0,0 0 0,0 1 0,1-1 0,-1 0 0,0 0 0,0 0 0,0 1 0,1-1 0,-1 0 0,0 0 0,0 0 0,0 1 0,1-1 0,-1 0 0,0 0 0,0 0 0,1 0 0,-1 0 0,0 0 0,1 0 0,-1 0 0,0 0 0,0 0 0,1 0 0,-1 0 0,0 0 0,1 0 0,-1 0 0,0 0 0,0 0 0,1 0 0,-1 0 0,0 0 0,1 0 0,-1 0 0,0 0 0,0-1 0,1 1 0,-1 0 0,0 0 0,0 0 0,0 0 0,1-1 0,-1 1 0,19-15 0,-16 12 0,45-38 0,-17 16 0,32-35 0,-62 59 0,0 0 0,0-1 0,1 1 0,-1 0 0,0 0 0,1 0 0,-1 0 0,1 0 0,0 0 0,-1 0 0,1 0 0,-1 1 0,1-1 0,0 1 0,0-1 0,-1 1 0,1 0 0,0-1 0,0 1 0,0 0 0,2 0 0,-3 1 0,1-1 0,-1 1 0,1-1 0,-1 1 0,0 0 0,0 0 0,1-1 0,-1 1 0,0 0 0,0 0 0,0 0 0,0 0 0,0 0 0,0 0 0,0 1 0,0-1 0,0 0 0,-1 0 0,1 1 0,0-1 0,-1 0 0,1 1 0,-1-1 0,0 1 0,1 1 0,7 46 0,-6-32 0,9 33 0,-9-44 0,1 1 0,0-1 0,0 0 0,0 0 0,0 0 0,1 0 0,0-1 0,7 8 0,-3-5 0,0-1 0,1-1 0,0 1 0,0-1 0,0-1 0,0 0 0,1 0 0,0-1 0,0 0 0,0-1 0,0 0 0,1 0 0,15 1 0,-14-3 0,0 0 0,0 0 0,0-2 0,0 1 0,0-2 0,0 1 0,0-2 0,0 1 0,-1-2 0,1 1 0,19-11 0,-28 13 0,0-1 0,0 0 0,0 0 0,0-1 0,0 1 0,0-1 0,0 1 0,-1-1 0,0 0 0,4-5 0,-5 7 0,-1 0 0,1-1 0,0 1 0,-1 0 0,1-1 0,-1 1 0,0-1 0,1 1 0,-1-1 0,0 1 0,0-1 0,0 1 0,0-1 0,0 1 0,0-1 0,0 1 0,-1-1 0,1 1 0,-1 0 0,1-1 0,-1 1 0,1-1 0,-1 1 0,0 0 0,1-1 0,-1 1 0,0 0 0,-1-1 0,-9-10-4007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2.193"/>
    </inkml:context>
    <inkml:brush xml:id="br0">
      <inkml:brushProperty name="width" value="0.05" units="cm"/>
      <inkml:brushProperty name="height" value="0.05" units="cm"/>
    </inkml:brush>
  </inkml:definitions>
  <inkml:trace contextRef="#ctx0" brushRef="#br0">119 61 7328,'0'0'7050,"-10"-4"-6458,2 1-440,-1-1 187,0 0-1,0 1 1,0 0 0,-1 0 0,0 1 0,-18-2 0,14 3 1432,12-1-215,8-2-779,6-6 141,3-1 715,6 9-474,-17 2-3522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2.851"/>
    </inkml:context>
    <inkml:brush xml:id="br0">
      <inkml:brushProperty name="width" value="0.05" units="cm"/>
      <inkml:brushProperty name="height" value="0.05" units="cm"/>
      <inkml:brushProperty name="color" value="#004F8B"/>
    </inkml:brush>
  </inkml:definitions>
  <inkml:trace contextRef="#ctx0" brushRef="#br0">0 255 4312,'0'0'6940,"10"-11"-6567,-3 2-294,0 1 0,1 0 0,0 0 0,15-10 0,-3 7 48,1 1 1,0 1-1,0 1 1,1 0-1,28-4 1,-20 4 11,166-38 821,-22 5-30,-143 33-727,-3-1 184,1 2-1,0 1 0,54-4 0,-81 10-322,0 0 0,-1 1 0,1-1 1,0 0-1,0 0 0,-1 1 0,1-1 0,0 1 0,-1 0 0,3 1 0,-3-2-120,-1 0 0,1 0 1,-1 1-1,0-1 0,1 0 0,-1 1 0,1-1 0,-1 1 0,0-1 1,1 0-1,-1 1 0,0-1 0,0 1 0,1-1 0,-1 1 0,0-1 1,0 1-1,0-1 0,0 1 0,1-1 0,-1 1 0,0-1 0,0 1 1,0-1-1,0 1 0,0-1 0,0 1 0,0-1 0,0 1 0,-1 0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6.140"/>
    </inkml:context>
    <inkml:brush xml:id="br0">
      <inkml:brushProperty name="width" value="0.05" units="cm"/>
      <inkml:brushProperty name="height" value="0.05" units="cm"/>
    </inkml:brush>
  </inkml:definitions>
  <inkml:trace contextRef="#ctx0" brushRef="#br0">0 35 5824,'0'0'10509,"11"11"-10129,32 36 0,-39-42-297,0 1-1,-1-1 1,1 1 0,-1-1 0,0 1 0,-1 0 0,0 0-1,0 0 1,2 8 0,2 10 203,121 276 2141,-71-176-1571,-44-97-666,7 17 458,2 0 0,30 46-1,-42-71-260,6 6 493,-15-26-844,1 1 0,0-1-1,-1 1 1,1-1 0,-1 1 0,1-1 0,-1 0 0,0 1 0,1-1-1,-1 0 1,0 0 0,1 1 0,-1-1 0,0 0 0,0 0 0,1 1-1,-1-2 1,4-45 121,3 1 0,2-1 0,1 2 1,3 0-1,2 0 0,1 1 0,3 1 0,1 1 0,2 0 0,32-43 0,-44 73-103,0 0 0,1 1 0,19-14 0,22-23 111,-48 44-154,-1 0-1,1-1 1,-1 0-1,0 0 1,0 0-1,0 0 1,-1 0 0,0 0-1,3-9 1,-4 7-2,0 0-1,0 0 1,0 0 0,-1-1-1,0 1 1,0 0 0,-1 0-1,-3-13 1,4 17-8,-1 0 1,0 0-1,0 0 0,0 0 0,-1 0 1,1 1-1,-1-1 0,1 0 0,-1 1 0,0-1 1,0 1-1,0 0 0,0-1 0,-1 1 1,1 0-1,-1 0 0,1 1 0,-1-1 1,0 1-1,1-1 0,-1 1 0,-4-2 0,-9-1-11,-1 1 0,1 1 0,-1 0-1,1 1 1,-29 2 0,-84 15 4,83-9 24,-113 21-65,124-28 21,32-1 12,1 1 1,-1 0 0,0 0 0,1-1 0,-1 0-1,0 1 1,1-1 0,-1 0 0,1 0 0,-5-3-1,6 3 11,1 1 0,-1-1 0,1 1 0,-1-1 0,1 0 0,0 1 0,-1-1 0,1 0-1,0 1 1,-1-1 0,1 0 0,0 0 0,0 0 0,-1 1 0,1-1 0,0 0-1,0 0 1,0 1 0,0-1 0,0 0 0,0 0 0,1 0 0,-1 1 0,0-1 0,0 0-1,0 0 1,1 1 0,-1-1 0,0 0 0,1 0 0,-1 1 0,1-1 0,-1 0-1,1 1 1,-1-1 0,1 1 0,-1-1 0,1 1 0,0-2 0,23-13-4035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7.282"/>
    </inkml:context>
    <inkml:brush xml:id="br0">
      <inkml:brushProperty name="width" value="0.05" units="cm"/>
      <inkml:brushProperty name="height" value="0.05" units="cm"/>
    </inkml:brush>
  </inkml:definitions>
  <inkml:trace contextRef="#ctx0" brushRef="#br0">1 369 6328,'0'0'7985,"2"17"-7472,28 284 1743,-25-250-1755,18 108 1638,-17-139-1157,-6-20-961,0 0 1,1 0-1,-1 0 0,0 0 1,0 0-1,0 0 1,0 0-1,1 0 0,-1 0 1,0 0-1,0 0 1,0 0-1,0 0 0,0 0 1,1-1-1,-1 1 1,0 0-1,0 0 0,0 0 1,0 0-1,0 0 1,0 0-1,0-1 0,0 1 1,0 0-1,1 0 0,-1 0 1,0 0-1,0-1 1,0 1-1,0 0 0,0 0 1,0 0-1,0 0 1,0-1-1,0 1 0,0 0 1,0 0-1,0 0 1,0 0-1,0 0 0,0-1 1,-1 1-1,1 0 1,0 0-1,0 0 0,0 0 1,0-1-1,0 1 1,0-47 1359,-1 32-1494,-23-486 2256,20 468-1961,1 0 0,2 0 0,1 0 0,9-65 0,-7 89-108,1-1 0,0 1 0,1 0 0,0 0 0,0 0 0,1 0 0,0 1 0,11-15 0,-14 21-61,0 0 1,1 0-1,-1 0 1,1 0-1,-1 0 1,1 1 0,0-1-1,-1 1 1,1 0-1,0-1 1,0 1-1,0 1 1,0-1 0,0 0-1,0 1 1,0-1-1,0 1 1,0 0-1,1 0 1,-1 0 0,0 1-1,0-1 1,0 1-1,5 1 1,-1 0 3,0 1 1,-1-1-1,1 1 1,-1 1-1,1-1 0,-1 1 1,0 0-1,-1 1 0,9 7 1,-6-5-6,-1 0 1,0 1-1,0 0 1,-1 0-1,0 1 1,-1-1-1,0 1 1,0 1-1,0-1 1,-2 1-1,1-1 1,-1 1-1,0 0 1,-1 1-1,0-1 1,-1 0-1,0 0 1,-1 1-1,0-1 1,-2 18-1,-1-16 10,1-1-1,-1 0 0,-1 0 1,0 0-1,-1 0 0,0 0 0,-1-1 1,0 0-1,0 0 0,-1-1 0,0 0 1,-1 0-1,0-1 0,0 1 0,-1-2 1,-16 12-1,20-16-1,1 0 0,0 0 0,-1-1-1,0 0 1,0 0 0,0 0 0,0-1 0,0 1 0,0-1 0,-5 0 0,-4 0 51,1-1-1,-20-1 1,-24-1 142,57 2-214,-1 0-1,1 0 1,-1 0 0,1 0 0,-1 0-1,1 1 1,-1-1 0,1 0 0,-1 0-1,1 0 1,0 0 0,-1 1 0,1-1 0,-1 0-1,1 0 1,0 1 0,-1-1 0,1 0-1,0 1 1,-1-1 0,1 0 0,0 1-1,-1-1 1,1 0 0,0 1 0,0-1-1,-1 1 1,1-1 0,0 1 0,3 16-166,17 19-249,-17-32 358,19 26-3693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8.041"/>
    </inkml:context>
    <inkml:brush xml:id="br0">
      <inkml:brushProperty name="width" value="0.05" units="cm"/>
      <inkml:brushProperty name="height" value="0.05" units="cm"/>
    </inkml:brush>
  </inkml:definitions>
  <inkml:trace contextRef="#ctx0" brushRef="#br0">22 195 8536,'0'0'7118,"15"3"-6627,49 7 5,-59-9-384,1-1 1,0 0-1,-1 0 0,1 0 1,0 0-1,-1-1 0,1 0 1,-1-1-1,1 1 0,-1-1 1,0 0-1,0 0 0,0 0 1,0-1-1,0 0 0,0 0 1,0 0-1,-1-1 0,0 1 1,0-1-1,0 0 0,0 0 1,0-1-1,-1 1 0,0-1 1,0 0-1,4-7 0,-6 8-36,1 0-1,-1 1 1,0-1 0,0 0-1,0 0 1,-1 0-1,1 0 1,-1 0-1,0 0 1,0 0-1,0 0 1,-1 0-1,0 0 1,1 0 0,-1 0-1,0 0 1,-1 1-1,1-1 1,-1 0-1,0 1 1,0-1-1,0 1 1,0-1-1,0 1 1,-1 0 0,0 0-1,1 0 1,-1 1-1,0-1 1,0 0-1,-1 1 1,1 0-1,-1 0 1,1 0-1,-7-2 1,6 2-37,-1 0-1,1 1 1,-1-1-1,1 1 1,-1 1-1,1-1 1,-1 1 0,0-1-1,1 1 1,-1 0-1,0 1 1,1-1-1,-1 1 1,0 0 0,1 0-1,-1 1 1,1-1-1,0 1 1,-1 0-1,1 0 1,0 0 0,0 1-1,-4 3 1,2-1-4,0 0 1,0 0-1,1 1 1,0-1-1,0 1 1,0 1-1,1-1 1,0 0-1,0 1 1,0 0-1,1 0 1,0 0-1,-2 10 1,2-7 5,1 0 1,1 0 0,-1 0-1,2 0 1,-1 0 0,1 1-1,1-1 1,0 0 0,4 18-1,-3-21-9,0-1 0,1 1 0,0-1 0,0 1 0,0-1 0,1 0 0,0-1-1,0 1 1,0 0 0,1-1 0,-1 0 0,1 0 0,1-1 0,-1 1-1,8 4 1,1-1 38,0 0-1,1-1 1,-1-1-1,1 0 1,1-1-1,-1-1 1,1 0-1,-1-1 1,1 0-1,0-2 1,0 0-1,0-1 1,0 0-1,0-1 1,26-6-1,177-48-1058,-194 48-884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9.210"/>
    </inkml:context>
    <inkml:brush xml:id="br0">
      <inkml:brushProperty name="width" value="0.05" units="cm"/>
      <inkml:brushProperty name="height" value="0.05" units="cm"/>
    </inkml:brush>
  </inkml:definitions>
  <inkml:trace contextRef="#ctx0" brushRef="#br0">49 1 6328,'0'0'8329,"-10"1"-7936,-17 3-272,16-3 233,15-1 1210,27-3-887,1 2 0,43 4 0,-40-1-339,22 3 303,57 13 0,22 2 352,-87-13-554,-28-4 372,33 1 0,-53-4-780,-1 0-1,0 1 1,0-1 0,0 0-1,1 0 1,-1 0-1,0-1 1,0 1 0,1 0-1,-1 0 1,0 0 0,0 0-1,0 0 1,1 0 0,-1 0-1,0 0 1,0 0 0,0 0-1,1-1 1,-1 1-1,0 0 1,0 0 0,0 0-1,0 0 1,1-1 0,-1 1-1,0 0 1,0 0 0,0 0-1,0-1 1,0 1 0,0 0-1,0 0 1,1 0 0,-1-1-1,0 1 1,0 0-126,0 0 1,0-1 0,0 1-1,0 0 1,0 0-1,0 0 1,0 0-1,0-1 1,0 1 0,0 0-1,0 0 1,0 0-1,0 0 1,1-1-1,-1 1 1,0 0 0,0 0-1,0 0 1,0 0-1,0 0 1,1 0-1,-1 0 1,0 0 0,0-1-1,0 1 1,0 0-1,0 0 1,1 0 0,-1 0-1,0 0 1,0 0-1,0 0 1,0 0-1,1 0 1,-1 0 0,0 0-1,0 0 1,0 0-1,1 0 1,-1 0-1,0 0 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19.732"/>
    </inkml:context>
    <inkml:brush xml:id="br0">
      <inkml:brushProperty name="width" value="0.05" units="cm"/>
      <inkml:brushProperty name="height" value="0.05" units="cm"/>
    </inkml:brush>
  </inkml:definitions>
  <inkml:trace contextRef="#ctx0" brushRef="#br0">1 41 8336,'0'0'7058,"11"2"-6426,29 1 195,72-5-1,54-12 887,-48 3-708,-40 3-410,-33 2-171,73 1 1,-80 6-3101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1.814"/>
    </inkml:context>
    <inkml:brush xml:id="br0">
      <inkml:brushProperty name="width" value="0.05" units="cm"/>
      <inkml:brushProperty name="height" value="0.05" units="cm"/>
    </inkml:brush>
  </inkml:definitions>
  <inkml:trace contextRef="#ctx0" brushRef="#br0">1 46 7328,'0'0'10841,"6"13"-10424,4 11-153,0 2 0,9 40 0,20 69 692,-10-39-384,74 203 1308,-97-284-1731,-2-7-52,0-1 1,0 0-1,0 0 0,1 0 0,8 9 0,-8-10 62,0 0-1,0 0 1,-1 1 0,0-1-1,5 12 1,-9-17-131,0-1 0,1 1 0,-1-1 0,0 1 0,0 0 0,0-1 0,1 1 0,-1-1 0,0 1 0,1-1 0,-1 1 0,0-1 0,1 1 0,-1-1 0,1 1 0,-1-1 1,0 0-1,1 1 0,-1-1 0,1 1 0,-1-1 0,1 0 0,0 0 0,-1 1 0,2-1 0,-1 0 0,-1 0 1,1-1-1,0 1 1,-1 0-1,1 0 1,-1-1 0,1 1-1,0-1 1,-1 1-1,1-1 1,-1 1-1,1-1 1,-1 1-1,1-1 1,-1 1-1,0-1 1,1 0-1,0 0 1,14-35 344,27-100-2,-20 60-194,3 0 0,45-93 1,-52 132-97,2 1 0,2 1 1,1 1-1,54-60 0,-75 93-70,-1-1 0,1 1 0,-1-1 0,0 1 0,1-1 0,-1 1 0,0-1 0,0 0 0,0 1 1,0-1-1,0 0 0,-1 0 0,1 0 0,0 0 0,-1 0 0,0 0 0,1 0 0,-1 0 0,0 0 0,0-4 0,-1 5-5,0-1 1,1 0-1,-1 1 1,0-1-1,0 1 1,-1-1-1,1 1 1,0-1-1,0 1 0,-1 0 1,1 0-1,-1 0 1,1-1-1,-1 1 1,1 1-1,-1-1 1,0 0-1,1 0 1,-1 1-1,0-1 0,0 1 1,1-1-1,-3 1 1,-46-10 40,1 2 0,-82-2 0,58 12 2,0 2-1,-99 20 0,101-9-217,136-42-640,-45 18-2475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2.320"/>
    </inkml:context>
    <inkml:brush xml:id="br0">
      <inkml:brushProperty name="width" value="0.05" units="cm"/>
      <inkml:brushProperty name="height" value="0.05" units="cm"/>
    </inkml:brush>
  </inkml:definitions>
  <inkml:trace contextRef="#ctx0" brushRef="#br0">0 135 9040,'0'0'9199,"11"-6"-8717,1 1-366,0 0 0,0 0 0,0 2 0,0-1 0,1 1 0,0 1 0,13-1 0,27-3 397,1-3 0,66-20 1,-63 13-160,90-11 1,-70 19-477,-52 5-2415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3.621"/>
    </inkml:context>
    <inkml:brush xml:id="br0">
      <inkml:brushProperty name="width" value="0.05" units="cm"/>
      <inkml:brushProperty name="height" value="0.05" units="cm"/>
    </inkml:brush>
  </inkml:definitions>
  <inkml:trace contextRef="#ctx0" brushRef="#br0">1 77 6632,'0'0'7518,"1"-10"-7004,0-2-348,8-35 596,-9 47-602,1-1 1,-1 1-1,0-1 1,1 1 0,-1 0-1,0-1 1,1 1-1,-1-1 1,1 1 0,-1-1-1,1 1 1,-1 0-1,1-1 1,-1 1 0,1 0-1,-1 0 1,1-1 0,-1 1-1,1 0 1,-1 0-1,1 0 1,0 0 0,-1 0-1,1 0 1,-1 0-1,1 0 1,-1 0 0,1 0-1,0 0 1,-1 0 0,1 0-1,-1 0 1,1 0-1,0 1 1,-1-1 0,1 0-1,-1 0 1,1 1-1,32 15-180,-15-7 430,3-2-249,1 0 0,-1-2 0,1-1 0,41 3 1,93-5 410,-86-3-381,92 2 436,-25 0-3906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4.952"/>
    </inkml:context>
    <inkml:brush xml:id="br0">
      <inkml:brushProperty name="width" value="0.05" units="cm"/>
      <inkml:brushProperty name="height" value="0.05" units="cm"/>
    </inkml:brush>
  </inkml:definitions>
  <inkml:trace contextRef="#ctx0" brushRef="#br0">367 1 5120,'0'0'6790,"-11"8"-6291,-14 13-121,1 1-1,0 2 1,-21 27 0,13-7 157,1 2 0,3 1 0,2 1 0,2 1 0,2 2 0,-21 72 0,35-92-290,1 0 0,1 1 0,1 0 0,2 0 0,1 0-1,2 0 1,1 0 0,1 1 0,2-1 0,2-1 0,0 1 0,14 36 0,-11-45-40,1-1 0,1-1-1,2 0 1,0 0 0,1-1 0,0-1 0,2 0 0,0-1 0,20 16 0,16 17 960,-52-51-1147,0 0 0,1 0 0,-1 0 0,0 0 0,1 0 0,-1 0 0,0 0 0,1 0-1,-1 0 1,0 0 0,1 0 0,-1 0 0,0 0 0,1 0 0,-1 0 0,0 0 0,1 0 0,-1 0 0,0 0-1,1-1 1,-1 1 0,0 0 0,1 0 0,-1 0 0,0 0 0,0-1 0,1 1 0,-1 0 0,0 0 0,0-1 0,0 1-1,1 0 1,-1-1 0,0 1 0,7-10-2740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5.779"/>
    </inkml:context>
    <inkml:brush xml:id="br0">
      <inkml:brushProperty name="width" value="0.05" units="cm"/>
      <inkml:brushProperty name="height" value="0.05" units="cm"/>
    </inkml:brush>
  </inkml:definitions>
  <inkml:trace contextRef="#ctx0" brushRef="#br0">1 77 8744,'0'0'6406,"3"10"-5875,24 89 1341,23 149 0,-50-223-1302,1-7 344,1-29 503,10-61-673,33-109 1,-20 90-294,-24 82-372,2-1 0,-1 1 0,1 0 0,1 0 0,0 0 1,0 1-1,1-1 0,0 1 0,0 0 0,1 0 0,12-13 0,-17 20-73,-1 1 0,1-1-1,-1 1 1,1 0 0,-1-1 0,1 1-1,-1 0 1,1 0 0,-1-1 0,1 1-1,-1 0 1,1 0 0,0 0 0,-1 0-1,1 0 1,-1 0 0,1 0 0,0 0-1,-1 0 1,1 0 0,-1 0 0,1 0-1,-1 0 1,1 0 0,0 0 0,-1 1-1,1-1 1,-1 0 0,1 0 0,-1 1-1,1-1 1,-1 0 0,1 1 0,-1-1-1,1 0 1,-1 1 0,0-1 0,1 1-1,-1-1 1,0 1 0,1-1 0,-1 1-1,13 27 94,-10-22-86,14 47 159,-2 1-1,11 79 1,-5-22 174,-18-93-250,-3-13-61,1-1 0,0 1 0,0 0 0,0-1 1,0 1-1,1-1 0,-1 0 0,4 6 0,-4-9-113,-1-1 0,1 0-1,0 1 1,0-1 0,-1 0-1,1 1 1,0-1 0,0 0 0,-1 0-1,1 0 1,0 0 0,0 0-1,0 0 1,0 0 0,-1 0-1,1 0 1,1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5.449"/>
    </inkml:context>
    <inkml:brush xml:id="br0">
      <inkml:brushProperty name="width" value="0.05" units="cm"/>
      <inkml:brushProperty name="height" value="0.05" units="cm"/>
      <inkml:brushProperty name="color" value="#004F8B"/>
    </inkml:brush>
  </inkml:definitions>
  <inkml:trace contextRef="#ctx0" brushRef="#br0">1 1051 5824,'0'0'5116,"13"-4"-4890,-4 2-195,0-1 0,0-1 0,-1 0 0,0 0 0,0 0 0,0-1 0,0 0 0,-1-1 1,0 0-1,0 0 0,0 0 0,-1-1 0,0 0 0,6-8 0,290-359 1251,-271 339-1088,-2-1-1,-2-2 1,-1 0-1,-2-2 1,-1-1-1,-2 0 0,-3-2 1,-1 0-1,-2-1 1,10-49-1,-17 67-34,-6 20-110,0 1-1,0 0 0,-1-1 1,0 0-1,0 1 0,0-1 1,0 1-1,-1-1 1,-1-7-1,-3 5 155,0 13-100,-4 20-50,5-17-32,-92 312 250,68-211-181,-20 92 85,42-170-120,1 1 0,1 0 0,2 0 1,4 43-1,-3-71-40,1-1 0,0 1 0,-1 0 0,1-1 0,0 1 0,1-1 0,-1 1 0,1-1 0,-1 0 0,3 4 0,-3-6-9,0 0-1,0 0 0,0-1 1,-1 1-1,1 0 1,0-1-1,0 1 0,0-1 1,0 1-1,0-1 0,0 1 1,0-1-1,0 0 0,0 1 1,1-1-1,-1 0 0,0 0 1,0 0-1,0 0 1,0 0-1,0 0 0,0 0 1,0 0-1,0 0 0,1-1 1,-1 1-1,0 0 0,0-1 1,0 1-1,0-1 1,0 1-1,0-1 0,0 1 1,-1-1-1,1 0 0,0 1 1,0-1-1,1-1 0,22-19 78,-1-2 0,-1 0-1,0-1 1,32-49-1,1-1 88,-24 34-46,17-20 213,-31 45-124,-17 15-207,1 0 1,-1 0-1,0 0 1,0-1-1,0 1 1,0 0-1,1 0 1,-1 0-1,0 0 1,0 0-1,0 0 0,1 0 1,-1 0-1,0 0 1,0 0-1,1 0 1,-1 0-1,0 0 1,0 0-1,0 0 1,1 0-1,-1 0 1,0 0-1,0 0 0,0 0 1,1 0-1,-1 0 1,0 0-1,0 0 1,0 0-1,1 1 1,-1-1-1,0 0 1,0 0-1,0 0 1,0 0-1,1 0 1,-1 1-1,0 2 35,1 0 0,-1 0 0,0 0 0,0 0 0,0 1 0,0-1 0,-2 6 0,0 4-66,-7 52 133,3-33-15,-2 64 0,8-87-72,1 1-1,-1-1 0,1 1 1,1-1-1,0 0 0,0 0 0,1 0 1,0 0-1,1 0 0,0-1 0,7 13 1,-10-20-17,-1 0 0,1 0 0,0 0 0,0-1 0,0 1 0,0 0 0,0 0 0,0 0 0,0-1 0,0 1 0,0 0 0,1-1 0,-1 1 0,0-1 0,0 1 0,0-1 0,1 0 0,-1 0 0,0 1 0,1-1 0,-1 0 0,0 0 0,1 0 0,-1 0 0,0 0 0,0-1 0,1 1 0,-1 0 0,0-1 0,0 1 0,1-1 0,-1 1 0,0-1 0,0 1 0,0-1 0,0 0 0,0 0 0,0 1 0,0-1 0,2-2 0,2-1 11,0-1 0,0 0 0,0 0 1,0-1-1,-1 1 0,5-9 0,-3 2 5,0-1 0,-1 0 0,-1 0 0,0 0 0,0-1 0,-1 1 0,-1-1 0,0-17 0,-1 20 7,0-1-1,-2 0 1,1 0 0,-2 0 0,1 0 0,-2 1 0,0-1 0,0 1 0,-10-23-1,12 32-14,0 0-1,-1 1 0,1-1 1,-1 0-1,1 0 1,-1 1-1,0-1 0,0 1 1,0-1-1,0 1 0,0 0 1,0 0-1,0 0 0,0 0 1,0 0-1,0 0 1,-1 0-1,1 1 0,0-1 1,-1 1-1,1 0 0,0 0 1,-1 0-1,1 0 1,0 0-1,-3 1 0,1-1 4,-1 1-1,1 0 1,-1 0-1,1 0 1,0 1 0,0-1-1,0 1 1,-1 0-1,2 0 1,-1 1-1,0-1 1,-6 6-1,9-6-15,0-1-1,0 0 1,0 0-1,0 0 1,1 1-1,-1-1 1,0 0-1,1 1 1,-1-1-1,1 1 1,-1-1-1,1 1 1,0-1-1,0 1 1,0-1-1,0 1 1,0-1-1,0 1 1,0-1-1,0 1 1,0-1-1,1 0 1,-1 1-1,1-1 1,-1 1-1,1-1 1,-1 0-1,1 1 1,0-1-1,0 0 1,0 1-1,0-1 1,0 0-1,0 0 1,1 1-1,1 2-1,1 0 0,0-1 0,0 0-1,0 1 1,0-1 0,0-1 0,0 1-1,1-1 1,5 3 0,7 0-9,0-1 1,0-1-1,1-1 0,-1 0 1,0-1-1,21-2 1,104-15-4,-133 15 37,-1-1 0,0 0 0,0 0 0,12-6 0,-17 7-3,0-1-1,0 1 0,0-1 1,0 0-1,0 0 1,-1 0-1,1 0 0,0-1 1,-1 1-1,0-1 1,1 1-1,-1-1 0,2-3 1,-4 5-20,0 1 0,-1 0 0,1-1 0,0 1 0,0-1 0,0 1 0,0 0 0,0-1 0,-1 1 0,1-1 0,0 1 0,0 0 0,0-1 0,-1 1 1,1 0-1,0 0 0,-1-1 0,1 1 0,0 0 0,-1 0 0,1-1 0,0 1 0,-1 0 0,1 0 0,0 0 0,-1 0 0,1-1 0,-1 1 0,1 0 0,-1 0 0,-9-3-2591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6.495"/>
    </inkml:context>
    <inkml:brush xml:id="br0">
      <inkml:brushProperty name="width" value="0.05" units="cm"/>
      <inkml:brushProperty name="height" value="0.05" units="cm"/>
    </inkml:brush>
  </inkml:definitions>
  <inkml:trace contextRef="#ctx0" brushRef="#br0">26 1 6224,'0'0'8598,"-4"14"-8082,4-13-502,-6 18 196,1 1-1,1-1 1,1 1-1,-1 23 0,6 207 1877,1-186-823,24 121-1,-16-128 258,-11-57-1499,0 0-1,0-1 1,0 1-1,0 0 1,0 0 0,0 0-1,0 0 1,0 0 0,0 0-1,0 0 1,0 0-1,1 0 1,-1 0 0,0 0-1,0 0 1,0 0-1,0 0 1,0 0 0,0 0-1,0 0 1,0 0 0,1 0-1,-1 0 1,0 0-1,0 0 1,0 0 0,0 0-1,0 0 1,0 0-1,0 0 1,0 0 0,0 0-1,1 0 1,-1 0-1,0 0 1,0 0 0,0 0-1,0 0 1,0 1 0,0-1-1,0 0 1,0 0-1,0 0 1,0 0 0,0 0-1,5-14 335,-4 10-357,28-81 44,-16 51-3104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7.049"/>
    </inkml:context>
    <inkml:brush xml:id="br0">
      <inkml:brushProperty name="width" value="0.05" units="cm"/>
      <inkml:brushProperty name="height" value="0.05" units="cm"/>
    </inkml:brush>
  </inkml:definitions>
  <inkml:trace contextRef="#ctx0" brushRef="#br0">272 0 12160,'0'0'2361,"-4"13"-2148,0 1-133,2-6-25,0 0-1,0 0 0,-1-1 1,0 1-1,0-1 0,-1 0 1,0 0-1,-9 12 1,-1-3 301,0-1 1,-2-1 0,0 0-1,0-1 1,-1-1 0,-1 0 0,0-2-1,-35 16 1,13-10 1522,40-16-1832,-1 0 0,1 1 0,0-1 0,-1 1 0,1-1 1,-1 1-1,1-1 0,0 0 0,-1 1 0,1-1 0,0 1 1,0 0-1,-1-1 0,1 1 0,0-1 0,0 1 0,0-1 0,0 1 1,0-1-1,-1 1 0,1 0 0,0-1 0,0 1 0,0-1 0,1 1 1,-1 0-1,0-1 0,0 1 0,0-1 0,0 1 0,1-1 1,-1 1-1,0-1 0,1 2 0,8 20 421,10 3-168,0 0 0,1-1 0,31 28 0,7 8 204,83 81 1242,-140-140-1719,-1 0 0,1 0 1,0-1-1,0 1 1,0 0-1,-1-1 0,1 1 1,0 0-1,0-1 1,0 1-1,0-1 1,0 0-1,0 1 0,1-1 1,-1 0-1,0 1 1,0-1-1,0 0 1,0 0-1,0 0 0,1 0 1,1-1-9,-1 0 0,0-1 0,0 1 0,0 0 0,0-1 0,0 1 0,-1-1 0,1 1 0,2-4 0,30-34-432,-24 27-2622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7.912"/>
    </inkml:context>
    <inkml:brush xml:id="br0">
      <inkml:brushProperty name="width" value="0.05" units="cm"/>
      <inkml:brushProperty name="height" value="0.05" units="cm"/>
    </inkml:brush>
  </inkml:definitions>
  <inkml:trace contextRef="#ctx0" brushRef="#br0">44 101 6224,'0'0'6809,"-4"-10"-6276,-5-7-291,4 8 237,0 0 0,1 0 0,-5-15 0,9 23-438,0 1 1,0 0 0,0 0-1,0-1 1,0 1 0,0 0-1,0-1 1,-1 1 0,1 0-1,0-1 1,0 1 0,0 0-1,0-1 1,0 1 0,1 0-1,-1-1 1,0 1 0,0 0-1,0-1 1,0 1 0,0 0-1,0 0 1,0-1 0,1 1-1,-1 0 1,0-1 0,1 1 1,-1 0 1,0-1-1,0 1 1,0 0-1,0 0 1,0-1 0,0 1-1,0 0 1,0-1-1,0 1 1,0 0-1,0 0 1,0-1-1,0 1 1,0 0-1,0 0 1,0-1 0,0 1-1,0 0 1,0-1-1,0 1 1,0 0-1,0 0 1,0-1-1,0 1 1,-1 0-1,1 0 1,0 0 0,0-1-1,0 1 1,0 0-1,-1 0 1,1 0-1,0-1 1,0 1-1,-1 0 1,1 0 0,0 0-1,0 0 1,-1 0-1,-4-4 4963,6 18-4611,20 386 2356,-21-398-2739,2 15 116,5 109 1474,-7-125-1316,-6-20 38,4 5-749,1-1 1,0 0-1,1 1 1,3-17-1,-3 18-2300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8.401"/>
    </inkml:context>
    <inkml:brush xml:id="br0">
      <inkml:brushProperty name="width" value="0.05" units="cm"/>
      <inkml:brushProperty name="height" value="0.05" units="cm"/>
    </inkml:brush>
  </inkml:definitions>
  <inkml:trace contextRef="#ctx0" brushRef="#br0">1 24 11448,'0'0'6279,"11"-3"-5596,-2 0-539,-1 1 0,1-1-1,0 2 1,-1 0 0,1 0-1,0 0 1,0 1 0,0 0 0,15 3-1,5 3 333,6 2 808,1-2-1,56 3 1,-70-10-305,36-5 0,-50 5-868,1-1 0,-1 0 1,1 0-1,-1-1 1,0 0-1,0-1 1,9-5-1,-5 3-707,-7 5-2577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28.967"/>
    </inkml:context>
    <inkml:brush xml:id="br0">
      <inkml:brushProperty name="width" value="0.05" units="cm"/>
      <inkml:brushProperty name="height" value="0.05" units="cm"/>
    </inkml:brush>
  </inkml:definitions>
  <inkml:trace contextRef="#ctx0" brushRef="#br0">0 19 10040,'0'0'6465,"12"-5"-5844,-6 3-529,-2 0-43,-1 0 0,1 1 0,-1-1 0,1 1 0,-1 0-1,1 0 1,0 0 0,-1 1 0,1-1 0,0 1 0,0 0 0,-1 0 0,1 0 0,0 1-1,0-1 1,-1 1 0,1 0 0,0 0 0,-1 0 0,1 1 0,-1-1 0,1 1 0,3 2-1,13 12 297,-1 0-1,-1 1 0,0 1 0,-1 1 1,-1 0-1,20 32 0,-6 0 650,39 89 1,-54-104-518,-1 1 0,-2 1 1,-2 1-1,9 72 0,-15-79-147,-2 0 0,-2-1-1,0 1 1,-3 0 0,0-1 0,-13 50-1,3-42 67,-3-1 0,0 0 0,-3-1 0,-24 37 0,-17 34 314,43-77-827,11-22-3479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46.772"/>
    </inkml:context>
    <inkml:brush xml:id="br0">
      <inkml:brushProperty name="width" value="0.05" units="cm"/>
      <inkml:brushProperty name="height" value="0.05" units="cm"/>
    </inkml:brush>
  </inkml:definitions>
  <inkml:trace contextRef="#ctx0" brushRef="#br0">0 78 6328,'0'0'5664,"11"3"-5335,10 2-118,0-1 1,1-1-1,25 0 0,-30-2-31,-4-1 32,1 0-1,15-1 1,-27 1-172,0-1 0,0 1 0,0 0-1,-1 0 1,1-1 0,0 1 0,0-1-1,-1 0 1,1 1 0,0-1 0,-1 0-1,1 0 1,0 0 0,-1 0 0,1 0-1,-1-1 1,0 1 0,1 0 0,-1-1 0,0 1-1,0-1 1,0 1 0,1-3 0,-1 2-13,-1 1 1,0-1 0,0 0-1,0 0 1,0 0 0,0 0-1,0 0 1,0 0 0,-1 0 0,1 0-1,-1 0 1,1 0 0,-1 1-1,0-1 1,0 0 0,0 0 0,0 1-1,0-1 1,0 1 0,0-1-1,0 1 1,-1-1 0,1 1-1,-1 0 1,1-1 0,-1 1 0,1 0-1,-1 0 1,0 0 0,1 0-1,-4-1 1,-2-1 25,0 0-1,0 0 1,-1 0-1,1 1 1,-1 0 0,-11-2-1,13 4-15,-1 0 0,0 1 0,1-1 1,-1 1-1,1 1 0,-1-1 0,1 1 0,-1 0 0,1 0 0,0 1 0,0 0 0,0 0 1,0 0-1,1 1 0,-8 6 0,10-8-19,1 0 0,-1 0 0,1 0 1,0 1-1,0-1 0,0 1 0,0-1 0,0 1 0,1 0 0,-1-1 1,1 1-1,0 0 0,0 0 0,0 0 0,0 0 0,0 0 1,0 1-1,1-1 0,0 0 0,0 0 0,0 0 0,0 0 1,0 1-1,0-1 0,1 0 0,0 0 0,-1 0 0,1 0 1,0 0-1,1 0 0,-1 0 0,0 0 0,1-1 0,2 4 0,0-1 8,0 0 0,0 0 0,1-1-1,0 0 1,0 0 0,0 0 0,0 0-1,1-1 1,-1 0 0,1 0 0,0 0-1,0-1 1,9 3 0,-3-2 9,1 0 0,-1-1-1,1 0 1,-1-1 0,22-1 0,-11-1 26,0-2-1,23-6 1,-13-1-2390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2:48.294"/>
    </inkml:context>
    <inkml:brush xml:id="br0">
      <inkml:brushProperty name="width" value="0.05" units="cm"/>
      <inkml:brushProperty name="height" value="0.05" units="cm"/>
    </inkml:brush>
  </inkml:definitions>
  <inkml:trace contextRef="#ctx0" brushRef="#br0">1 170 5624,'0'0'6729,"12"-1"-6444,41-6-2,-50 7-225,1-1 0,0 0 1,-1 0-1,1 0 0,-1 0 0,1 0 0,-1-1 1,0 0-1,0 1 0,1-1 0,-1 0 1,0-1-1,-1 1 0,1-1 0,0 1 0,-1-1 1,1 0-1,-1 0 0,0 0 0,0 0 0,0 0 1,0 0-1,2-7 0,-3 5 18,1 1-1,-1-1 1,-1 1-1,1-1 1,-1 0-1,0 0 1,0 1-1,0-1 1,0 0-1,-1 1 1,0-1 0,0 0-1,0 1 1,-1-1-1,1 1 1,-5-8-1,5 11-51,1 0 1,-1-1-1,0 1 0,0 0 0,0 0 0,0 0 1,0-1-1,0 1 0,0 0 0,0 0 0,0 0 0,-1 1 1,1-1-1,0 0 0,-1 0 0,1 1 0,0-1 1,-1 1-1,1-1 0,-1 1 0,-1-1 0,1 1 4,-1 0 0,1 0 0,-1 1-1,1-1 1,0 0 0,-1 1 0,1 0 0,0-1-1,-1 1 1,1 0 0,0 0 0,-3 2-1,-1 1 19,0 0 0,1 0-1,-1 1 1,1 0 0,0 0-1,0 0 1,1 0 0,-7 11-1,8-12-27,1 0 1,0 1-1,0-1 0,1 0 1,0 1-1,-1-1 0,1 1 0,1-1 1,-1 1-1,1-1 0,-1 1 1,1 0-1,1-1 0,-1 1 0,1-1 1,-1 1-1,1-1 0,1 1 0,-1-1 1,1 0-1,-1 1 0,1-1 1,0 0-1,1 0 0,-1 0 0,1 0 1,0-1-1,0 1 0,0-1 1,0 0-1,0 1 0,1-2 0,0 1 1,-1 0-1,1-1 0,0 1 1,5 1-1,5 2 88,0 0 0,0 0 0,1-2 0,-1 0 0,23 3 0,-30-6-290,1 0 0,0 0 0,0-1 0,0 0 0,0-1-1,0 0 1,0 0 0,0 0 0,0-1 0,-1-1 0,11-3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3:48.767"/>
    </inkml:context>
    <inkml:brush xml:id="br0">
      <inkml:brushProperty name="width" value="0.05" units="cm"/>
      <inkml:brushProperty name="height" value="0.05" units="cm"/>
    </inkml:brush>
  </inkml:definitions>
  <inkml:trace contextRef="#ctx0" brushRef="#br0">655 222 4312,'0'0'5422,"-10"10"-4940,0-1-351,-2 3 67,-1 0-1,0-1 1,-20 12-1,-10 5 405,1 2 1,-52 50-1,-62 85 446,137-144-941,-7 7 105,1 2-1,2 1 0,-40 67 1,47-66-52,-25 54 326,38-78-410,0 0 0,0 0 1,1 0-1,1 1 0,-1-1 0,1 1 0,1-1 1,0 13-1,0-18-49,0-1 1,0 0-1,1 1 0,-1-1 1,1 0-1,-1 0 1,1 1-1,0-1 1,0 0-1,0 0 0,0 0 1,0 0-1,0 0 1,1 0-1,-1-1 0,1 1 1,-1 0-1,1-1 1,0 1-1,3 2 0,-2-3 5,0 0-1,0 0 0,0 0 1,0 0-1,0 0 0,1-1 1,-1 1-1,0-1 0,0 0 1,1 0-1,-1 0 0,0 0 1,4-2-1,6-1 42,1 0 0,-1-2 0,0 1 0,0-2 0,22-12 0,-4-2 60,-1-1 1,0-2-1,-2-1 1,0-1-1,-2-2 1,43-54-1,-57 63-47,0-1 0,-1 0 0,-1-1 0,-1 0 0,0-1 0,-2 0 0,7-32 0,-6 13 58,-3-1 0,-1 0 0,-1-45 0,1 3 246,-4 83-370,-9 22 17,7-16-34,-12 28 2,-2 5 2,-20 78-1,25-70 37,-7 84 0,17-116-26,1 0 1,0 0-1,1 1 1,1-1-1,1 0 0,0 0 1,0-1-1,2 1 1,11 26-1,-13-34 2,1-1-1,0 0 0,1 1 0,-1-2 0,1 1 0,0-1 0,1 1 1,-1-1-1,1-1 0,0 1 0,0-1 0,1 0 0,7 3 1,-9-4-2,-1-2 1,1 1-1,0 0 1,-1-1 0,1 0-1,0 0 1,0 0-1,0-1 1,0 0 0,0 1-1,0-2 1,0 1-1,0-1 1,0 1 0,-1-1-1,1-1 1,0 1 0,0-1-1,-1 0 1,8-4-1,78-54 161,-57 37-99,1 1 0,63-31 0,-72 44-33,0 0 0,46-8-1,-63 15-21,-6 1-18,0 1-1,0-1 1,-1 0 0,1 1-1,0 0 1,0-1 0,0 1-1,-1 0 1,1 0 0,0 0-1,0 0 1,0 0 0,0 0-1,0 1 1,-1-1 0,1 1-1,0-1 1,0 1 0,-1 0-1,3 1 1,-3-2 46,-14 3 21,-98 43 107,102-42-167,-1 0 0,2 0-1,-1 1 1,0 0-1,1 0 1,0 1 0,0 0-1,1 1 1,0 0 0,0 0-1,0 0 1,1 1-1,0 0 1,0 0 0,1 0-1,-7 15 1,12-21-12,-1-1 0,0 1 0,0 0 0,1 0 0,-1 0 0,1-1 0,-1 1 0,1 0 0,0 0 0,0 0 0,0 0-1,0 0 1,0 0 0,0 0 0,0-1 0,1 1 0,-1 0 0,0 0 0,1 0 0,0 0 0,0-1 0,-1 1 0,1 0 0,0-1 0,0 1 0,0 0 0,1-1 0,-1 1 0,0-1 0,3 2 0,-2-2 0,1 1 0,0-1 0,0 0 0,0 0 0,0-1 0,0 1 0,0-1 0,0 1 0,0-1 1,1 0-1,-1 0 0,0 0 0,0-1 0,0 1 0,0-1 0,0 0 0,6-2 0,4-2 8,1-1-1,-1 0 1,-1-1-1,1-1 1,-1 0-1,-1-1 1,1 0-1,-1 0 1,-1-2-1,11-12 1,-5 4 10,-1-1 1,-1 0-1,-1-1 1,-1-1-1,11-28 1,-4-5 26,-2-1 0,-3-1 0,9-74 0,-3 14 47,-3 38-21,18-110 115,-35 188-185,0 0 1,1 0-1,-1 0 0,0-1 1,0 1-1,0 0 0,0 0 1,0 0-1,0-1 0,-1 1 1,1 0-1,0 0 0,-1 0 1,0-2-1,1 3-3,0 0 1,0 0 0,-1-1-1,1 1 1,0 0-1,-1 0 1,1 0-1,0 0 1,-1 0-1,1 0 1,0 0-1,0 0 1,-1 0 0,1 0-1,0 0 1,-1 0-1,1 0 1,0 0-1,-1 0 1,1 0-1,0 0 1,0 1-1,-1-1 1,1 0 0,0 0-1,-1 0 1,1 0-1,0 0 1,0 1-1,-1-1 1,1 0-1,0 1 1,-4 2-11,0 1 0,1 0 0,0 0 0,-6 8 0,-3 10-13,1 0 0,1 1 0,1 0 0,1 1 0,1 0-1,1 0 1,-5 44 0,6-3-50,4 113 0,2-139 42,3-1-1,1-1 1,2 1-1,1-1 1,17 48-1,-21-74 14,0-1 1,1 1-1,0-1 0,1 0 0,0 0 0,0-1 0,1 0 0,1 0 1,-1 0-1,1-1 0,1 0 0,-1 0 0,18 10 0,-24-17 20,0 0-1,0-1 0,0 0 0,-1 1 1,1-1-1,0 0 0,0 0 0,0 0 1,0 0-1,0 0 0,0 0 1,0-1-1,-1 1 0,1-1 0,0 1 1,0-1-1,0 0 0,-1 0 0,1 1 1,0-1-1,-1 0 0,1-1 1,-1 1-1,1 0 0,-1 0 0,0-1 1,1 1-1,1-3 0,4-4 14,0-1 0,0 0-1,9-16 1,1-10 27,-1-1 0,15-51 0,-13 31 71,-18 56-92,0 7 1,-4 25-31,1-16-5,1 0 1,1 0 0,1 1 0,2 26 0,0-27 8,1 1 0,1-1 1,9 24-1,-11-34-1,0-1-1,1 0 0,-1 0 1,1 0-1,1 0 0,-1 0 1,1 0-1,-1-1 1,1 0-1,1 0 0,-1 0 1,1 0-1,7 5 0,-9-8 7,-1-1 0,0 1 0,1 0 0,-1-1 0,1 0 0,-1 1 0,1-1 0,-1 0 0,1 0 0,-1 0 0,1 0 0,-1-1 0,1 1 0,-1-1 0,0 0 0,1 1 0,-1-1 0,0 0 0,1 0 0,-1-1 0,0 1 0,0 0 0,0-1 0,3-2 0,4-3 2,0-2 0,0 1 0,11-14 0,56-75 148,-74 95-146,1 0 0,0 0 0,-1 0-1,1 0 1,0 0 0,0 1 0,0-1 0,0 1-1,0 0 1,1 0 0,-1 0 0,0 0-1,1 0 1,-1 1 0,0 0 0,1-1 0,-1 1-1,1 1 1,-1-1 0,6 1 0,8 3 15,-1 0 1,32 12 0,-26-8-14,59 13-5,-80-20 2,0-1-1,0 0 0,-1 1 1,1-1-1,0 0 0,0 0 1,-1 0-1,1 0 0,0 0 1,0 0-1,-1 0 0,1 0 1,0 0-1,0 0 0,0 0 1,-1 0-1,1 0 0,0-1 1,-1 1-1,1 0 0,0-1 1,0 1-1,-1 0 1,1-1-1,0 1 0,-1-1 1,1 1-1,-1-1 0,1 1 1,-1-1-1,1 0 0,-1 1 1,1-1-1,-1 0 0,1 1 1,-1-2-1,0 1 2,1-1 0,-1 1-1,0-1 1,-1 1 0,1-1 0,0 1-1,0-1 1,-1 1 0,1 0 0,-1-1 0,1 1-1,-1 0 1,1-1 0,-1 1 0,0 0-1,0 0 1,1-1 0,-1 1 0,-1-1 0,-2-1 0,1 0 1,0 0-1,-1 0 1,0 0-1,1 1 0,-1-1 1,0 1-1,0 0 1,0 0-1,-1 0 1,1 1-1,0 0 1,-1 0-1,1 0 1,-1 0-1,1 0 1,-1 1-1,1 0 1,-1 0-1,1 0 1,-1 1-1,1 0 0,-1-1 1,1 2-1,-1-1 1,-4 2-1,2 0-3,0 0-1,0 0 0,0 1 0,0 0 0,1 0 0,-1 1 1,1 0-1,0 0 0,0 0 0,1 1 0,0-1 0,0 1 1,0 1-1,-6 11 0,7-11-11,0 1 0,1-1 0,0 1 0,1 0 0,0 1 0,0-1 0,0 0 1,0 13-1,2-16 6,0 0 0,1 0 0,-1 0 0,1 0 0,0 0 0,0 0 0,1 0 0,0 0 0,-1-1 0,1 1 0,1-1 0,-1 1 0,1-1 0,0 0 0,5 7 0,-7-10 9,1 0-1,-1 1 1,0-1-1,0 0 1,1-1-1,-1 1 1,1 0 0,-1 0-1,1 0 1,-1-1-1,1 1 1,-1-1-1,1 1 1,-1-1-1,1 0 1,0 0-1,-1 0 1,1 0-1,0 0 1,-1 0-1,1 0 1,-1 0 0,1 0-1,0-1 1,-1 1-1,1-1 1,-1 1-1,1-1 1,-1 0-1,1 1 1,-1-1-1,1 0 1,-1 0-1,0 0 1,0 0-1,2-2 1,3-2 11,-2 0 1,1 0-1,0 0 1,-1 0-1,0-1 1,0 1-1,4-11 1,3-9 29,-6 13 10,1-1 0,0 1 1,0-1-1,1 2 0,16-22 0,-22 33-52,-1 0 1,0 0-1,0 0 1,0 0 0,1-1-1,-1 1 1,0 0-1,0 0 1,0 0-1,1 0 1,-1 0-1,0 0 1,0 0-1,1 0 1,-1 0-1,0-1 1,0 1-1,1 0 1,-1 0-1,0 0 1,0 0-1,1 0 1,-1 1-1,0-1 1,0 0-1,1 0 1,-1 0-1,0 0 1,0 0-1,1 0 1,-1 0-1,0 0 1,0 0-1,0 1 1,1-1-1,-1 0 1,0 0-1,0 0 1,0 0-1,0 1 1,1-1 0,-1 0-1,0 0 1,0 0-1,0 1 1,0-1-1,0 0 1,0 0-1,0 1 1,0-1-1,1 0 1,-1 0-1,0 1 1,0-1-1,4 18 34,-4-15-26,1 3-4,0 0 1,0 0-1,0 0 1,1 0-1,0 0 0,0 0 1,1 0-1,0-1 1,0 1-1,0-1 1,0 0-1,1 1 0,0-2 1,0 1-1,5 5 1,-7-8-5,0 0 1,1 0-1,-1 0 0,0 0 1,1 0-1,-1 0 1,1-1-1,0 1 1,0-1-1,-1 0 1,1 0-1,0 0 1,0 0-1,0 0 1,0-1-1,0 1 1,0-1-1,0 0 1,0 0-1,0 0 0,0 0 1,0-1-1,0 1 1,0-1-1,0 0 1,0 1-1,0-1 1,0-1-1,0 1 1,0 0-1,-1-1 1,1 1-1,-1-1 1,1 0-1,-1 0 1,0 0-1,1 0 0,-1 0 1,0-1-1,1-2 1,9-8 4,0-1 1,-2 0-1,1-1 1,-2 0-1,0-1 1,-1 0-1,-1 0 1,0-1-1,7-26 1,3-44 44,7-90 1,-5-90 69,-15 211-104,-7-11 31,0 17 17,-7 87-26,-3 52-47,5-1 1,3 1-1,4 1 1,4-1-1,15 92 1,-12-125-29,-5-36 36,1-1 0,1 0 0,10 37 0,-12-54 5,0 1-1,0-1 1,0 1-1,0-1 1,0 1-1,1-1 0,-1 0 1,1 1-1,-1-1 1,1 0-1,0 0 1,0 0-1,0-1 1,0 1-1,0 0 0,0-1 1,1 1-1,-1-1 1,0 0-1,1 0 1,-1 0-1,1 0 1,0 0-1,-1 0 0,1-1 1,0 1-1,-1-1 1,4 0-1,0 0 5,-1-1-1,0 0 1,0 0-1,0 0 1,1-1-1,-2 1 1,1-1-1,0-1 1,0 1-1,0-1 1,-1 1-1,0-2 0,7-4 1,5-5 29,-1-1 0,0-1 1,-2 0-1,24-32 0,18-30 220,-55 76-258,1 0 0,0 0 0,0 0 0,-1 0 0,1 0 0,0 0 0,0 0 0,0 0 1,0 0-1,0 0 0,1 1 0,-1-1 0,0 0 0,0 1 0,0-1 0,1 1 0,-1-1 1,0 1-1,0 0 0,1-1 0,-1 1 0,0 0 0,1 0 0,-1 0 0,0 0 0,1 0 1,-1 0-1,0 1 0,2-1 0,2 2 3,0 1-1,-1-1 1,1 1-1,-1 0 1,0 0 0,6 5-1,-3-3-1,-1 0-1,1-1 1,0 0-1,1-1 1,-1 1-1,1-1 1,-1-1-1,1 1 1,0-2-1,0 1 1,10 0-1,-1 0 5,0-2 0,0 0 0,0-1 0,22-4 0,-27 3 3,0 0 0,0-1 0,20-8 0,-29 9-4,0 1-1,0-1 0,0 0 0,0 0 0,0 0 1,-1 0-1,1 0 0,2-4 0,-4 5 2,0 0 1,0-1-1,0 1 0,0 0 0,0-1 1,-1 1-1,1 0 0,-1-1 0,1 1 1,-1-1-1,0 1 0,1-1 0,-1 0 0,0 1 1,0-1-1,0 1 0,0-1 0,0 1 1,-1-3-1,1 4-5,0 0 1,0 0-1,0 0 1,0 0-1,0-1 0,0 1 1,0 0-1,-1 0 1,1 0-1,0 0 1,0-1-1,0 1 1,0 0-1,0 0 0,0 0 1,-1 0-1,1 0 1,0 0-1,0-1 1,0 1-1,0 0 0,-1 0 1,1 0-1,0 0 1,0 0-1,0 0 1,-1 0-1,1 0 0,0 0 1,0 0-1,0 0 1,-1 0-1,1 0 1,0 0-1,0 0 0,0 0 1,-1 0-1,1 0 1,0 0-1,0 0 1,-13 6 28,-9 11-3,21-16-24,-20 16 20,1 0 1,-26 31 0,41-42-18,1-1 1,0 0-1,0 1 0,1 0 0,-1 0 0,1 0 0,1 0 0,-1 0 0,1 1 0,0-1 0,0 1 0,1 0 1,0-1-1,0 1 0,0 9 0,1-15-5,1 1-1,-1 0 1,0 0 0,0-1 0,0 1 0,1 0-1,-1-1 1,1 1 0,0 0 0,-1-1 0,1 1-1,0-1 1,0 1 0,0-1 0,0 1 0,0-1-1,0 0 1,0 1 0,1-1 0,-1 0 0,0 0-1,1 0 1,-1 0 0,1 0 0,-1 0 0,1 0-1,-1-1 1,1 1 0,0-1 0,-1 1 0,1-1-1,0 1 1,-1-1 0,1 0 0,0 0-1,0 0 1,-1 0 0,1 0 0,0 0 0,0 0-1,-1-1 1,1 1 0,0-1 0,-1 1 0,1-1-1,0 0 1,-1 1 0,1-1 0,-1 0 0,1 0-1,-1 0 1,0 0 0,1-1 0,-1 1 0,0 0-1,2-3 1,4-2 14,-1-1 1,0 0-1,0 0 0,-1-1 0,0 0 0,0 0 0,-1 0 1,0 0-1,-1-1 0,1 1 0,-1-1 0,-1 0 0,0 0 1,0 0-1,0-17 0,0 32-10,-1 0 0,1 1 1,1-1-1,4 9 0,-7-15-4,2 6-1,1-2 0,-1 1 1,1 0-1,1 0 0,-1-1 1,0 0-1,1 0 0,0 0 1,0 0-1,0 0 1,8 4-1,-9-6 0,1 0 0,-1 0 0,1-1 0,0 0 1,0 0-1,0 0 0,0 0 0,0 0 0,0-1 0,0 1 0,0-1 1,0 0-1,0-1 0,0 1 0,0-1 0,7-1 0,3-3 5,-1 0 0,0 0 0,0-2-1,0 1 1,-1-2 0,0 1 0,-1-2-1,1 0 1,-2 0 0,1-1 0,-1 0-1,13-18 1,0-3 12,-1-1-1,-2-1 1,24-51-1,-10 9 25,40-132 0,-62 166-12,-2-1 0,-3 1-1,-1-1 1,-2-1 0,-1-47 0,-3 83-18,0 0 1,-1 0-1,0 0 1,0 1-1,-5-14 1,6 19-10,-1 1 0,1-1 0,0 0 1,-1 0-1,1 0 0,-1 1 0,1-1 0,-1 0 1,1 1-1,-1-1 0,0 1 0,1-1 0,-1 1 0,0-1 1,1 1-1,-1-1 0,0 1 0,1-1 0,-1 1 1,0 0-1,-1-1 0,0 1-1,1 0 0,-1 1 1,1-1-1,-1 0 0,1 1 1,0-1-1,-1 1 0,1-1 0,0 1 1,-1 0-1,1-1 0,0 1 1,0 0-1,0 0 0,0 0 0,-1 0 1,0 2-1,-8 8 0,1 1 1,0-1-1,1 1 1,1 1-1,0 0 0,0 0 1,1 0-1,-8 28 1,4-2-5,-11 80 0,13-52-19,3 0 0,6 101 0,1-141 18,1 0 0,1 0 0,2 0-1,13 40 1,-15-56 1,1 0-1,0-1 0,0 0 1,1 0-1,0 0 1,1 0-1,0-1 1,1 0-1,0-1 1,0 1-1,1-2 1,0 1-1,12 7 1,-15-11 8,0-1 1,0 1-1,0-1 1,1 0-1,-1-1 1,1 0-1,0 0 1,0 0-1,0-1 1,0 0-1,0-1 1,0 1-1,0-1 1,0 0-1,0-1 1,0 0-1,0 0 1,-1 0-1,1-1 1,0 0-1,11-6 1,-6 4 7,0-1 1,-1-1-1,0 0 1,0-1-1,0 0 1,-1 0-1,0-1 1,0 0-1,-1-1 1,0 0-1,-1-1 1,0 1-1,-1-2 1,0 1-1,7-14 1,-12 20-2,3-3 5,-1 0-1,-1-1 1,1 0-1,-1 1 1,-1-1-1,1-1 0,1-12 1,-6 19 39,-1 8-36,-4 11-4,6-16-9,-5 17 6,0 0 0,2 0 1,-5 30-1,7-38-2,2 0 0,-1 0 1,1-1-1,1 1 0,0 0 0,0 0 1,1 0-1,4 14 0,-5-23-10,0 1-1,0-1 1,0 1 0,0-1-1,0 1 1,0-1 0,0 0-1,0 0 1,1 1 0,-1-1-1,1 0 1,-1 0 0,0 0-1,1 0 1,0-1 0,-1 1-1,1 0 1,-1-1 0,1 1-1,0-1 1,-1 1 0,1-1-1,0 0 1,0 0 0,-1 0-1,1 0 1,0 0 0,0 0-1,-1 0 1,1-1 0,0 1-1,3-1 1,6-2 4,1-1 0,-1 0 0,16-8 0,-21 10 3,122-62 86,43-19-9,61-3-50,-221 80-19,1 0-1,21-14 1,-28 16-15,-28 17 37,10-6-3,1 0 1,-19 13 0,18-9-16,-16 12 42,2 1 1,-25 30-1,49-51-58,1 0-1,-1 0 1,1 1 0,0-1-1,0 1 1,1 0 0,-1 0-1,1-1 1,0 1 0,0 0-1,0 0 1,0 7-1,1-9 0,0 0-1,0 0 1,0 0-1,0-1 1,0 1-1,1 0 1,-1 0-1,1 0 1,0 0 0,-1 0-1,1-1 1,0 1-1,0 0 1,0-1-1,0 1 1,0-1-1,0 1 1,1-1-1,-1 1 1,1-1-1,-1 0 1,1 0-1,-1 1 1,1-1-1,-1 0 1,1-1-1,0 1 1,2 1-1,10 3 10,1-1 0,0-1-1,-1 0 1,1-1 0,0 0-1,28-1 1,-17-3 34,1 0 0,-1-2 0,28-7-1,-42 8-51,0-1-1,-1 0 0,1-1 1,-1-1-1,0 1 0,12-10 0,6-10-3793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3:49.049"/>
    </inkml:context>
    <inkml:brush xml:id="br0">
      <inkml:brushProperty name="width" value="0.05" units="cm"/>
      <inkml:brushProperty name="height" value="0.05" units="cm"/>
    </inkml:brush>
  </inkml:definitions>
  <inkml:trace contextRef="#ctx0" brushRef="#br0">93 0 12760,'0'0'2472,"-66"10"-1976,54-8-224,4 2 8,4-2 151,2-2-351,2 4-64,0-2 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3:49.367"/>
    </inkml:context>
    <inkml:brush xml:id="br0">
      <inkml:brushProperty name="width" value="0.05" units="cm"/>
      <inkml:brushProperty name="height" value="0.05" units="cm"/>
    </inkml:brush>
  </inkml:definitions>
  <inkml:trace contextRef="#ctx0" brushRef="#br0">1 56 9944,'0'0'2265,"15"1"-1845,365-9 1624,-41-30 1357,-308 27-5319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05.670"/>
    </inkml:context>
    <inkml:brush xml:id="br0">
      <inkml:brushProperty name="width" value="0.05" units="cm"/>
      <inkml:brushProperty name="height" value="0.05" units="cm"/>
      <inkml:brushProperty name="color" value="#004F8B"/>
    </inkml:brush>
  </inkml:definitions>
  <inkml:trace contextRef="#ctx0" brushRef="#br0">0 231 11552,'0'0'1984,"93"-13"-1608,-23 1-176,13-6 0,8-4-72,-3-4 8,3-2 96,-8-3 0,-5 3-8,-7 6 16,-3 4-40,-11 6 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3:49.809"/>
    </inkml:context>
    <inkml:brush xml:id="br0">
      <inkml:brushProperty name="width" value="0.05" units="cm"/>
      <inkml:brushProperty name="height" value="0.05" units="cm"/>
    </inkml:brush>
  </inkml:definitions>
  <inkml:trace contextRef="#ctx0" brushRef="#br0">146 1 11152,'0'0'1656,"-87"64"-1176,57-35 8,12-7-184,8-10 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05.986"/>
    </inkml:context>
    <inkml:brush xml:id="br0">
      <inkml:brushProperty name="width" value="0.05" units="cm"/>
      <inkml:brushProperty name="height" value="0.05" units="cm"/>
      <inkml:brushProperty name="color" value="#008C3A"/>
    </inkml:brush>
  </inkml:definitions>
  <inkml:trace contextRef="#ctx0" brushRef="#br0">0 0 5416,'0'0'12337,"4"11"-12139,7 27 94,8 54-1,1 24 310,37 121 1,-46-201-377,2 0-1,2 0 1,1-2 0,1 0 0,44 62 0,-50-73 399,-11-23-617,0 0 0,0 0 1,0 0-1,0 0 0,1 0 0,-1 0 1,0 1-1,0-1 0,0 0 1,0 0-1,0 0 0,0 0 1,0 0-1,0 0 0,0 0 1,0 0-1,0 0 0,0 0 1,0 0-1,0 0 0,0 0 1,0 1-1,0-1 0,0 0 1,0 0-1,0 0 0,0 0 1,0 0-1,0 0 0,0 0 1,0 0-1,0 0 0,0 0 1,0 0-1,0 0 0,0 0 1,0 1-1,0-1 0,0 0 1,0 0-1,0 0 0,0 0 1,0 0-1,-1 0 0,1 0 1,0 0-1,0 0 0,0 0 1,0 0-1,0 0 0,0 0 1,0 0-1,0 0 0,0 0 1,0 0-1,0 0 0,0 0 1,0 0-1,-1 0 0,1 0 1,0 0-1,0 0 0,0 0 1,0 0-1,0 0 0,0 0 0,0 0 1,0 0-1,0 0 0,-10-11 118,6 5-296,1 0 0,1-1-1,-1 0 1,1 1 0,1-1-1,-1 0 1,1 0 0,0 0 0,1 0-1,-1-8 1,1 7-1299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07.011"/>
    </inkml:context>
    <inkml:brush xml:id="br0">
      <inkml:brushProperty name="width" value="0.05" units="cm"/>
      <inkml:brushProperty name="height" value="0.05" units="cm"/>
      <inkml:brushProperty name="color" value="#008C3A"/>
    </inkml:brush>
  </inkml:definitions>
  <inkml:trace contextRef="#ctx0" brushRef="#br0">99 70 7328,'0'0'2806,"-1"-10"-2348,-4-44 518,5 54-889,1 0 0,-1 0 1,0-1-1,0 1 1,0 0-1,0 0 0,0 0 1,0 0-1,0 0 0,0 0 1,0 0-1,0-1 1,0 1-1,0 0 0,0 0 1,0 0-1,0 0 0,0 0 1,0-1-1,0 1 1,0 0-1,0 0 0,0 0 1,0 0-1,0 0 0,0-1 1,0 1-1,0 0 1,0 0-1,0 0 0,0 0 1,0 0-1,0 0 0,0-1 1,0 1-1,0 0 1,-1 0-1,1 0 0,0 0 1,0 0-1,0 0 0,0 0 1,0 0-1,0 0 1,0 0-1,-1 0 0,1-1 1,0 1-1,0 0 1,0 0-1,0 0 0,0 0 1,-1 0-1,1 0 0,0 0 1,0 0-1,-6 10 1101,-4 15-1106,-14 74 912,15-60-225,-20 59 0,26-83-541,4-14-188,-1 0-1,0 1 1,-1-1 0,1 0 0,0 1-1,0-1 1,-1 0 0,1 0 0,0 1-1,-1-1 1,1 0 0,-1 0 0,0 0-1,1 0 1,-3 3 752,7-17-312,3-6-329,-2-1 1,0 0-1,-1-1 0,2-27 1,-3 24-20,8-73 438,-10 90-482,2-21 196,2 20-75,-5 8-201,0-1 0,0 1 0,1 0 0,-1 0 0,0 0 1,0 0-1,1 0 0,-1 0 0,0 0 0,0 0 0,1 0 1,-1 0-1,0 1 0,0-1 0,1 0 0,-1 0 0,0 0 1,0 0-1,0 0 0,1 0 0,-1 0 0,0 1 1,0-1-1,0 0 0,1 0 0,-1 0 0,0 0 0,0 1 1,0-1-1,0 0 0,1 0 0,-1 1 0,5 5 39,1-1 0,0 1 0,1-1-1,10 7 1,8 6-2,39 31 71,-37-31 25,41 40-1,-68-58-131,0 0-1,1 1 1,-1-1-1,0 0 1,1 1-1,-1-1 1,0 0-1,1 1 1,-1-1-1,0 1 1,0-1-1,1 1 1,-1-1-1,0 1 1,0-1-1,0 1 1,0-1 0,0 1-1,0-1 1,0 1-1,0-1 1,0 1-1,0-1 1,0 1-1,0-1 1,0 1-1,0-1 1,0 1-1,-1 0 1,-12 10 116,-23 0-18,-12-3-10,31-6-31,1 0 0,1 1 0,-1 1 1,0 1-1,1 0 0,-21 10 0,-24 15 200,60-30-276,0 0 0,-1 0 1,1 1-1,0-1 0,0 0 1,0 0-1,-1 0 0,1 0 1,0 1-1,0-1 0,0 0 1,0 0-1,-1 0 0,1 1 1,0-1-1,0 0 0,0 0 1,0 0-1,0 1 0,0-1 1,0 0-1,0 0 0,0 1 1,0-1-1,0 0 0,0 0 1,0 1-1,0-1 0,0 0 1,0 0-1,0 1 1,0-1-1,0 0 0,0 0 1,0 1-1,0-1 0,0 0 1,0 0-1,0 0 0,1 1 1,-1-1-1,0 0 0,0 0 1,0 0-1,0 1 0,1-1 1,-1 0-1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08.332"/>
    </inkml:context>
    <inkml:brush xml:id="br0">
      <inkml:brushProperty name="width" value="0.05" units="cm"/>
      <inkml:brushProperty name="height" value="0.05" units="cm"/>
      <inkml:brushProperty name="color" value="#008C3A"/>
    </inkml:brush>
  </inkml:definitions>
  <inkml:trace contextRef="#ctx0" brushRef="#br0">440 0 3312,'0'0'11934,"-10"16"-11500,-69 120 392,12-2 477,-77 221-1,90-162-167,50-178-892,0-1 0,-1 0 0,-1 0 0,0 0 0,0-1 0,-2 0 0,0 0 0,-18 22 0,18-28-48,4-9-74,4 0-131,-1 1 1,1-1 0,0 0-1,0 1 1,1-1 0,-1 0-1,0 0 1,0 1 0,1-1-1,0-2 1,10-29-2946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09.475"/>
    </inkml:context>
    <inkml:brush xml:id="br0">
      <inkml:brushProperty name="width" value="0.05" units="cm"/>
      <inkml:brushProperty name="height" value="0.05" units="cm"/>
      <inkml:brushProperty name="color" value="#008C3A"/>
    </inkml:brush>
  </inkml:definitions>
  <inkml:trace contextRef="#ctx0" brushRef="#br0">374 44 5416,'0'0'8732,"-11"3"-8342,11-3-387,-10 3 153,-1 1 0,1 0 0,1 1 0,-1 0 0,1 0 0,-17 13 0,-50 40 968,45-35-568,0 1 1,-41 44-1,56-50 71,-29 23 1,38-37 121,7-6-400,8-11-1,19-18 99,50-48 0,-20 24-3,-52 50-392,31-33 745,65-52 0,-100 88-757,1 1 0,-1 0-1,1 0 1,-1 0-1,1 0 1,0 0 0,-1 0-1,1 0 1,0 0-1,0 1 1,0-1 0,-1 1-1,1-1 1,0 1 0,0 0-1,0 0 1,0 0-1,0 0 1,0 0 0,0 0-1,2 1 1,-2 0-8,0 0-1,0 0 1,0 1 0,0-1 0,-1 1-1,1-1 1,-1 1 0,1 0-1,-1 0 1,0 0 0,1 0 0,-1 0-1,0 0 1,0 0 0,0 0-1,-1 0 1,2 3 0,17 47 234,-11-34-174,0 1-1,-2 0 1,0 0 0,-1 0-1,-1 1 1,2 37 0,-6-57-83,0 1 1,0 0-1,-1 0 1,1-1-1,0 1 1,0 0-1,-1-1 1,1 1-1,-1 0 1,1-1-1,0 1 0,-1 0 1,1-1-1,-1 1 1,0-1-1,1 1 1,-1-1-1,1 1 1,-1-1-1,0 0 1,1 1-1,-1-1 1,0 0-1,1 1 1,-1-1-1,0 0 1,0 0-1,1 0 0,-1 1 1,-1-1-1,-24 1 117,-150-16 459,168 14-555,-4 0 26,0 1 0,-18 2 0,24-1-83,8 1-105,10 0-183,0-5-3254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3.088"/>
    </inkml:context>
    <inkml:brush xml:id="br0">
      <inkml:brushProperty name="width" value="0.05" units="cm"/>
      <inkml:brushProperty name="height" value="0.05" units="cm"/>
      <inkml:brushProperty name="color" value="#008C3A"/>
    </inkml:brush>
  </inkml:definitions>
  <inkml:trace contextRef="#ctx0" brushRef="#br0">93 12 5520,'0'0'7689,"-9"14"-7258,0-2-319,3-4-35,0 0 1,1 0 0,0 0 0,0 1-1,1 0 1,0 0 0,1 0-1,0 1 1,-3 14 0,-5 63 1150,0 158 0,10-178-800,0 89 1198,-3-128-523,4-27-622,0-9 206,1-8-561,1 0 1,0 0-1,1 0 0,1 1 0,0-1 1,1 1-1,1 0 0,0 0 0,1 1 1,0 0-1,2 0 0,12-17 0,-16 25-83,1 0 0,0 0-1,0 1 1,0 0 0,1 0-1,-1 0 1,1 1 0,0 0-1,1 0 1,-1 1 0,1 0 0,-1 0-1,1 1 1,0 0 0,15-2-1,-18 3-28,0 1 0,-1 0-1,1 0 1,0 1 0,-1 0-1,1-1 1,0 1 0,-1 1-1,0-1 1,1 1 0,-1 0 0,0 0-1,0 0 1,0 0 0,0 1-1,0-1 1,0 1 0,-1 0-1,1 0 1,-1 1 0,0-1-1,0 1 1,0 0 0,0-1 0,-1 1-1,0 0 1,1 1 0,1 5-1,-2-5-3,0 1-1,0-1 1,-1 0-1,0 1 1,0-1-1,0 1 1,0-1-1,-1 1 1,0 0-1,0-1 1,-1 1-1,1-1 1,-1 1-1,-1-1 1,1 1-1,-1-1 1,0 0-1,0 1 1,0-1-1,-6 8 1,4-6 0,-1-1 0,0 0-1,0-1 1,-1 1 0,0-1 0,1 0 0,-2 0-1,1-1 1,-1 1 0,1-2 0,-1 1 0,0-1-1,-1 0 1,-11 3 0,-43 5 125,28-6-46,7-7 22,18 0-39,21 1 33,47-3-58,0-3-1,103-25 1,-136 25-13,0 0-1,-1-2 1,40-20 0,-52 25 9,-8 8-13,-9 17-3,-1-5-26,3-5 15,1 0 0,-1 0 0,2 0 0,0 22 0,0-31-12,0 0 0,1 0 0,-1-1 0,0 1 0,1 0 0,-1 0 0,1-1 0,-1 1 0,1 0 0,0-1 0,0 1 0,0 0 0,0-1 0,0 1 0,0-1 0,0 0 0,1 1 0,-1-1 0,0 0 0,1 0 0,-1 0 1,1 0-1,-1 0 0,1 0 0,0 0 0,-1 0 0,1-1 0,0 1 0,0-1 0,-1 1 0,1-1 0,0 0 0,0 1 0,0-1 0,-1 0 0,1 0 0,0 0 0,3-1 0,-3 0 3,-1 1 0,1-1-1,-1 1 1,1-1 0,-1 1 0,0-1-1,1 0 1,-1 0 0,0 0 0,1 0-1,-1 0 1,0 0 0,0 0 0,0 0-1,0-1 1,0 1 0,0 0-1,0-1 1,-1 1 0,1 0 0,0-1-1,-1 1 1,1-1 0,-1 1 0,1-1-1,-1 1 1,0-1 0,0 0 0,0 1-1,0-2 1,1-7 31,-1 1 0,0 0 0,-2-15 1,0 6 18,2 12-35,0-1 1,-1 1 0,0-1 0,0 1 0,-1-1 0,0 1 0,0 0-1,-5-10 1,5 12 84,-5-6 1,7 9-107,0 1 0,0 0 0,0 0 1,-1 0-1,1 0 0,0 0 0,0 0 0,-1 0 1,1-1-1,0 1 0,0 0 0,0 0 1,-1 0-1,1 0 0,0 0 0,0 0 0,-1 0 1,1 0-1,0 0 0,0 0 0,-1 0 1,1 0-1,0 0 0,0 0 0,-1 1 0,1-1 1,0 0-1,0 0 0,0 0 0,-1 0 1,1 0-1,0 0 0,0 1 0,0-1 0,-1 0 1,1 0-1,0 0 0,0 1 0,0-1 1,0 0-1,0 0 0,-1 0 0,1 1 0,0-1 1,0 0-1,0 1 1,0-1 0,1 1 0,-1 0 0,0-1 0,0 0 0,1 1 0,-1-1 0,0 1 0,1-1 0,-1 1 0,0-1 0,1 1 0,-1-1 0,1 0 0,-1 1 0,1-1 0,-1 0 0,1 0 0,-1 1 0,1-1 1,-1 0-1,1 0 0,0 1 0,16 7 18,-15-8-25,2 2 3,1 0 1,0 0-1,0-1 1,0 1-1,0-1 1,0-1-1,0 1 1,0-1-1,0 0 1,1 0-1,-1 0 0,0-1 1,0 1-1,0-1 1,0-1-1,0 1 1,0-1-1,-1 1 1,7-4-1,-2 0 2,-1-1 0,0 0 0,0 0 0,0 0 0,-1-1 0,0 0 0,0-1 0,-1 0 0,6-8 0,10-18 11,-1-1 0,28-64 0,19-81 220,-60 155-179,5-5 7,-8 18-3,-4 10-19,-1 4 8,-11 41-37,2-1-1,1 2 1,-1 44-1,8-69-14,0-11 4,-11 200-80,12-201 81,1 1 0,-1 0 0,1 0 0,0-1 0,1 1 1,0 0-1,4 8 0,-6-15 4,1-1-1,-1 1 1,1-1 0,-1 1 0,1-1 0,0 1-1,-1-1 1,1 1 0,0-1 0,-1 1 0,1-1-1,0 0 1,0 0 0,-1 1 0,1-1 0,0 0-1,0 0 1,0 0 0,-1 0 0,1 0 0,0 0-1,0 0 1,0 0 0,-1 0 0,1 0 0,0-1-1,0 1 1,0 0 0,-1 0 0,2-1 0,23-11 18,-16 6-13,1-1 1,-1 0 0,-1 0-1,1-1 1,-1-1 0,-1 1-1,10-15 1,1-3 31,21-42 0,66-150 159,-50 95-76,-3 6 112,-79 191-158,5-9-75,-19 47 69,-38 175-1,70-249-36,-6 38 117,15-76-149,0 1 1,0-1 0,0 0-1,0 0 1,0 0-1,0 0 1,0 0-1,0 1 1,0-1-1,0 0 1,0 0 0,0 0-1,0 0 1,0 1-1,0-1 1,0 0-1,0 0 1,0 0 0,0 0-1,0 1 1,0-1-1,0 0 1,0 0-1,0 0 1,0 0-1,0 0 1,0 1 0,0-1-1,1 0 1,-1 0-1,0 0 1,0 0-1,0 0 1,0 0 0,0 0-1,1 0 1,-1 1-1,0-1 1,0 0-1,0 0 1,0 0 0,0 0-1,1 0 1,-1 0-1,0 0 1,9-5 46,9-11 7,-17 15-50,79-90 203,-38 41-46,-42 49-153,1-1-1,0 1 0,1 0 0,-1 0 0,0-1 0,0 1 0,0 0 0,1 0 0,-1 0 0,0 1 0,1-1 0,-1 0 0,1 0 1,-1 1-1,1-1 0,0 1 0,-1-1 0,1 1 0,-1 0 0,1 0 0,0 0 0,-1 0 0,1 0 0,3 0 0,-3 1-1,0 0 0,-1 0 0,1 0 0,0 0 0,0 0-1,-1 1 1,1-1 0,0 1 0,-1-1 0,1 1 0,-1 0-1,0-1 1,0 1 0,0 0 0,1 0 0,-2 0 0,1 0 0,1 2-1,1 5 3,12 26 29,23 43-1,-32-67-25,1-1-1,0 0 1,0-1 0,1 1-1,0-1 1,1-1-1,0 0 1,14 10-1,-21-16-18,1 0-1,-1-1 0,1 0 0,-1 0 0,1 0 0,-1 0 0,1 0 1,0 0-1,-1 0 0,1-1 0,0 0 0,0 1 0,-1-1 0,1 0 1,0 0-1,0-1 0,-1 1 0,1 0 0,0-1 0,0 0 0,-1 1 1,1-1-1,-1-1 0,1 1 0,-1 0 0,1 0 0,-1-1 1,0 1-1,3-3 0,-1 0-58,0 1-1,-1-1 1,0 0 0,0 0 0,0 0 0,0 0-1,0 0 1,-1-1 0,0 1 0,0-1 0,0 0 0,-1 1-1,1-1 1,-1 0 0,1-9 0,-2 7-138,-1 0 0,1 0 0,-1-1 0,0 1 0,-1 0 0,-2-8 1,-3-4-3382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3.317"/>
    </inkml:context>
    <inkml:brush xml:id="br0">
      <inkml:brushProperty name="width" value="0.05" units="cm"/>
      <inkml:brushProperty name="height" value="0.05" units="cm"/>
      <inkml:brushProperty name="color" value="#008C3A"/>
    </inkml:brush>
  </inkml:definitions>
  <inkml:trace contextRef="#ctx0" brushRef="#br0">1 54 12456,'0'0'1337,"11"-8"-1188,-4 2-97,1 1 0,0 0 1,0 1-1,0-1 0,0 1 0,1 1 0,0 0 0,-1 0 0,1 1 0,0 0 0,15-1 1,48 3 880,0 3 0,86 15 0,-128-12-961,-1 1 0,33 12 0,-52-15-991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6.415"/>
    </inkml:context>
    <inkml:brush xml:id="br0">
      <inkml:brushProperty name="width" value="0.05" units="cm"/>
      <inkml:brushProperty name="height" value="0.05" units="cm"/>
      <inkml:brushProperty name="color" value="#008C3A"/>
    </inkml:brush>
  </inkml:definitions>
  <inkml:trace contextRef="#ctx0" brushRef="#br0">307 545 5520,'0'0'6622,"-11"0"-6283,-5 1-165,0 1 0,1 0 1,-1 1-1,1 1 0,-23 8 0,20-4 67,0 1-1,1 0 0,1 1 1,-1 0-1,-27 25 0,40-31-161,-1 0 0,1 0 0,0 1 0,0 0 0,1 0 0,-1 0 0,1 0 0,0 0 0,1 1-1,-1-1 1,1 1 0,0 0 0,0 0 0,1 0 0,0 0 0,0 0 0,0 0 0,1 0 0,0 0 0,0 0 0,0 0 0,3 11-1,-2-12-25,1-1-1,-1 1 0,1-1 1,0 0-1,0 0 0,1 0 1,-1 0-1,1 0 0,0 0 0,0-1 1,1 1-1,-1-1 0,0 0 1,1 0-1,0 0 0,0-1 0,0 1 1,0-1-1,0 0 0,0 0 1,1 0-1,-1-1 0,1 1 0,-1-1 1,1 0-1,5 0 0,1 0 21,1 0 1,-1 0-1,1-1 0,0 0 0,0-1 1,-1-1-1,1 0 0,-1 0 0,17-6 0,0-4 87,-1 0 0,0-2-1,0-1 1,-2-1 0,0-2-1,-1 0 1,0-1 0,-2-2 0,23-25-1,-21 17 54,0-1 1,-3 0-1,0-2 0,-2 0 0,-2-2 0,26-68 1,-29 66-63,-2-1 0,-2 0 0,-2-1 1,-1 0-1,-1 0 0,-1-71 0,-5 107-137,-2-20 84,2 21-84,0 0 1,0 0-1,0 0 1,0 1 0,-1-1-1,1 0 1,0 0 0,-1 0-1,1 1 1,0-1 0,-1 0-1,1 0 1,-1 1-1,1-1 1,-1 0 0,1 1-1,-1-1 1,0 1 0,1-1-1,-2 0 1,1 1-7,1 0 1,-1 0-1,1 0 1,-1 0-1,1 0 1,0 1-1,-1-1 1,1 0-1,-1 0 1,1 0-1,-1 1 1,1-1-1,0 0 1,-1 1-1,1-1 1,0 0-1,-1 1 1,1-1-1,0 1 1,-1-1-1,1 0 1,0 1-1,0-1 1,-1 1-1,1 0 1,-7 14 61,-11 36 31,3 2 0,2-1 1,-10 86-1,2 171 260,27-128 71,-3-166-283,-3-15-143,0 0-1,1 0 1,-1 1-1,0-1 1,0 0-1,0 0 1,1 0-1,-1 0 1,0 0-1,0 0 1,1 0-1,-1 0 1,0 0-1,0 0 1,1-1-1,-1 1 1,0 0-1,0 0 1,1 0-1,-1 0 1,0 0-1,0 0 1,0 0-1,1-1 1,-1 1-1,0 0 1,0 0-1,0 0 1,1 0-1,-1-1 1,0 1-1,0 0 1,17-27 161,117-199 407,-132 224-568,1-3 11,0 0 0,0 0 0,0 0 0,1 1 0,-1 0 0,1 0 0,1 0 0,-1 0 0,0 0 0,1 1 0,0 0 0,7-4 0,-12 7-15,1 0-1,-1 0 1,0 0 0,1 0-1,-1 0 1,0 0 0,1 0-1,-1 0 1,0 0 0,1 0 0,-1 0-1,0 0 1,1 0 0,-1 0-1,0 0 1,0 0 0,1 0-1,-1 0 1,0 1 0,1-1 0,-1 0-1,0 0 1,0 0 0,1 0-1,-1 1 1,0-1 0,0 0-1,0 0 1,1 1 0,-1-1-1,0 0 1,0 1 0,0-1 0,0 0-1,1 1 1,1 13 16,-1-10-9,6 107 100,-7-83-84,2 0 0,0 0-1,2 0 1,9 34 0,-13-60-21,1-1 0,0 1 0,-1 0 0,1-1 0,0 1 0,0-1 0,0 1 0,0-1 1,0 1-1,0-1 0,1 0 0,-1 0 0,0 1 0,1-1 0,-1 0 0,1 0 0,-1 0 0,1-1 0,-1 1 0,1 0 0,0 0 0,-1-1 0,1 1 0,0-1 0,0 0 0,-1 1 0,1-1 0,0 0 0,0 0 0,0 0 0,-1 0 0,1-1 0,0 1 0,0 0 0,2-2 0,5 0 9,0-1-1,0 0 1,0-1-1,0 0 1,10-6-1,6-7 54,-1-2 0,-1 0-1,39-41 1,-43 41 1,-13 12-38,0-1 1,-1 1-1,7-12 1,-7 11 4,0 1 0,0-1 0,9-9 0,-14 17-32,0 0 1,-1 0-1,1 0 1,0 0-1,0 0 0,0 0 1,0 0-1,-1 0 0,1 0 1,0 0-1,0 0 0,0 0 1,0 0-1,0 0 0,-1 0 1,1 0-1,0 0 0,0 0 1,0 0-1,0 0 0,0-1 1,-1 1-1,1 0 0,0 0 1,0 0-1,0 0 0,0 0 1,0 0-1,0-1 0,0 1 1,0 0-1,0 0 0,-1 0 1,1 0-1,0 0 0,0-1 1,0 1-1,0 0 0,0 0 1,0 0-1,0 0 0,0-1 1,0 1-1,0 0 0,0 0 1,0 0-1,1-1 0,-38 33 67,25-23-55,0 1 1,-11 13-1,12-12-7,1 1-1,1 0 1,0 0 0,1 0-1,0 1 1,1 1 0,0-1-1,2 1 1,-1 0 0,-4 22-1,9-34-1,1-1-1,0 1 0,-1-1 0,1 0 1,0 1-1,0-1 0,0 1 0,0-1 1,1 1-1,-1-1 0,0 0 0,0 1 0,1-1 1,-1 0-1,1 1 0,0-1 0,-1 0 1,1 1-1,0-1 0,-1 0 0,1 0 1,0 0-1,0 0 0,0 0 0,0 0 0,0 0 1,0 0-1,2 1 0,-1-2 0,-1 1 1,1-1-1,-1 1 0,1-1 1,0 0-1,-1 0 0,1 0 1,-1 0-1,1 0 0,0 0 1,-1 0-1,1 0 0,0-1 1,-1 1-1,1 0 0,-1-1 1,1 0-1,-1 1 0,1-1 1,-1 0-1,1 0 0,-1 0 1,0 0-1,2-1 0,11-11 40,0 0-1,-1-1 1,-1-1 0,0 0-1,-1-1 1,13-24-1,-22 36-20,0 1 0,1-1-1,-1 1 1,1-1 0,0 1-1,6-5 1,-8 7-17,0 0 0,0 1 1,0-1-1,0 1 0,0-1 0,0 1 1,0-1-1,0 1 0,0 0 0,0-1 1,0 1-1,0 0 0,0 0 0,0 0 1,0 0-1,0 0 0,0 0 0,0 0 1,1 0-1,-1 0 0,0 1 1,0-1-1,0 0 0,0 1 0,0-1 1,0 1-1,0-1 0,0 1 0,0-1 1,-1 1-1,2 0 0,2 3 4,0-1 0,-1 0 0,1-1 0,1 1-1,-1-1 1,0 0 0,1 0 0,-1 0 0,1-1 0,-1 1 0,1-1 0,0 0-1,-1 0 1,1-1 0,0 0 0,0 0 0,0 0 0,-1 0 0,1 0-1,0-1 1,0 0 0,-1 0 0,1-1 0,0 1 0,-1-1 0,0 0 0,1 0-1,-1 0 1,5-4 0,22-16 115,48-43 1,-24 19 47,-54 46-170,-1-1 0,1 1 0,-1-1 0,1 1 0,0 0 1,-1-1-1,1 1 0,0 0 0,-1-1 0,1 1 0,0 0 0,-1 0 0,1 0 0,0-1 0,0 1 0,-1 0 0,1 0 1,0 0-1,-1 0 0,1 0 0,0 0 0,0 1 0,-1-1 0,1 0 0,0 0 0,-1 0 0,1 1 0,0-1 0,-1 0 0,1 1 1,0-1-1,-1 1 0,1-1 0,-1 1 0,1-1 0,-1 1 0,1-1 0,-1 1 0,1-1 0,-1 1 0,1 0 0,-1-1 0,0 1 1,1-1-1,-1 1 0,0 0 0,1 1 0,0 2 4,0 0-1,0 0 1,0 0 0,-1 0-1,0 0 1,1 0 0,-2 5-1,-16 149 146,19-140-93,-2-18-57,0 1-1,0-1 1,0 0 0,0 0 0,1 0-1,-1 0 1,0 1 0,0-1 0,0 0-1,0 0 1,0 0 0,1 0 0,-1 0-1,0 0 1,0 0 0,0 1 0,1-1 0,-1 0-1,0 0 1,0 0 0,0 0 0,1 0-1,-1 0 1,0 0 0,0 0 0,0 0-1,1 0 1,-1 0 0,0 0 0,0 0-1,0 0 1,1 0 0,-1 0 0,0-1 0,0 1-1,0 0 1,1 0 0,-1 0 0,0 0-1,21-21 113,-14 13-102,99-107 432,-106 114-438,1 0 0,0 0 1,0 0-1,0 0 0,0 0 0,0 0 0,0 0 0,0 0 0,0 1 1,0-1-1,0 0 0,0 1 0,0-1 0,1 1 0,-1 0 1,0-1-1,0 1 0,0 0 0,1-1 0,-1 1 0,0 0 0,1 0 1,-1 0-1,0 0 0,0 0 0,1 1 0,-1-1 0,0 0 1,1 1-1,-1-1 0,0 0 0,0 1 0,0 0 0,2 0 0,-1 1 3,1 1-1,-1-1 0,0 1 0,0 0 0,0 0 0,0 0 1,0 0-1,-1 0 0,1 0 0,-1 0 0,2 5 0,0 3 9,0-3-12,-1 0-1,1 0 1,0 0 0,1-1-1,6 11 1,-9-16 1,1-1-1,-1 1 1,0-1-1,0 1 1,1-1-1,-1 0 1,1 0-1,-1 0 1,1 0-1,0 0 1,-1 0-1,1 0 1,0 0-1,0-1 1,-1 1 0,1-1-1,0 1 1,0-1-1,0 0 1,0 0-1,0 0 1,0 0-1,-1 0 1,1 0-1,0 0 1,0-1-1,0 1 1,0-1 0,2 0-1,19-9 33,-1 0 1,-1-2-1,0 0 1,-1-1-1,0-1 0,25-24 1,47-32 63,-79 59-114,-12 9 7,1 1 1,-1-1 0,1 1 0,-1-1 0,1 1-1,0 0 1,0-1 0,0 1 0,0 0 0,0 0-1,0 1 1,3-2 0,-8 7-11,-9 11-12,-65 96-4,69-99 26,1 0 0,1 1-1,0 0 1,1 0-1,1 0 1,-6 30-1,10-43 7,-1 0-1,1 0 0,0-1 1,0 1-1,0 0 1,0 0-1,0 0 0,0 0 1,0 0-1,0 0 0,0 0 1,0 0-1,0 0 1,1 0-1,-1 0 0,0 0 1,1 0-1,-1-1 0,1 1 1,-1 0-1,1 0 1,-1 0-1,1-1 0,-1 1 1,1 0-1,0 0 0,-1-1 1,1 1-1,0-1 1,0 1-1,0-1 0,-1 1 1,1-1-1,0 1 0,2 0 1,-2-1 2,1 0-1,-1 0 1,1 0 0,0 0-1,-1-1 1,1 1-1,-1 0 1,1-1 0,-1 1-1,1-1 1,-1 1 0,1-1-1,-1 0 1,0 1 0,1-1-1,-1 0 1,0 0 0,0 0-1,1 0 1,0-2 0,12-14 35,-2 0 0,0-1 0,-1-1 0,12-25 0,10-17 238,-33 61-274,0 0 0,0 0-1,0-1 1,0 1 0,0 0-1,0 0 1,0 0 0,0 0 0,0 0-1,0 0 1,0 0 0,0 0-1,0 0 1,1 0 0,-1 0-1,0-1 1,0 1 0,0 0-1,0 0 1,0 0 0,0 0-1,0 0 1,0 0 0,0 0 0,0 0-1,1 0 1,-1 0 0,0 0-1,0 0 1,0 0 0,0 0-1,0 0 1,0 0 0,0 0-1,0 0 1,1 0 0,-1 0-1,0 0 1,0 0 0,0 0 0,0 0-1,0 0 1,0 0 0,0 0-1,0 0 1,0 0 0,1 1-1,-1-1 1,0 0 0,0 0-1,0 0 1,0 0 0,0 0-1,0 0 1,0 0 0,0 0 0,0 0-1,0 0 1,0 1 0,4 9 37,-1 14-14,-15 329 141,-8-203-116,15-127-29,-1 0 0,-1 0 0,-1-1 0,-14 28 0,21-48-15,0 0 0,-1 0 0,1 1 0,0-1 0,-1 0 0,0 0 0,1 0 0,-1-1-1,0 1 1,0 0 0,0-1 0,0 1 0,0-1 0,0 0 0,-1 1 0,-2 0 0,3-2-2,1 0 0,0 0 0,-1 1 1,1-2-1,-1 1 0,1 0 0,0 0 0,-1 0 0,1-1 0,0 1 0,-1 0 1,1-1-1,0 1 0,0-1 0,-1 0 0,1 1 0,0-1 0,0 0 1,0 0-1,0 0 0,0 0 0,0 0 0,0 0 0,0 0 0,0 0 1,0 0-1,1 0 0,-1-1 0,0 1 0,1 0 0,-1-2 0,-4-8 20,0-1 0,1 1 0,0-1 0,1 0 0,0 0 0,1 0 0,1 0-1,0-1 1,1-16 0,0 12-7,2 0 0,0 0 0,1-1 0,1 1 0,0 1 0,9-21 0,-7 26-14,0-1 0,0 1 1,1 1-1,1-1 0,-1 1 0,2 1 1,-1-1-1,2 2 0,17-15 1,10-4 8,54-28 0,-85 51-12,31-16 0,-14 8 0,-1 0 0,36-27 0,-53 35 0,-1 0 0,1 0 0,-1 0 0,0 0 0,0-1 0,0 0 0,-1 0 0,0 0 0,0 0 0,0 0 0,0-1 0,-1 1 0,0-1 0,0 0 0,-1 1 0,2-13 0,-3 17 0,1 0 0,-1-1 0,0 1 0,-1 0 0,1-1 0,0 1 0,0-1 0,-1 1 0,1 0 0,0-1 0,-1 1 0,1 0 0,-1 0 0,0-1 0,1 1 0,-1 0 0,0 0 0,0 0 0,0 0 0,0 0 0,0 0 0,0 0 0,0 0 0,0 0 0,0 1 0,0-1 0,-1 0 0,1 1 0,0-1 0,0 1 0,-1-1 0,1 1 0,-2-1 0,0 1 0,1-1 0,-1 1 0,1 0 0,-1 0 0,1 0 0,-1 0 0,1 1 0,-1-1 0,1 1 0,-1-1 0,1 1 0,-1 0 0,1 0 0,0 0 0,-1 0 0,1 0 0,0 1 0,-3 1 0,2 0 0,0 0 0,0-1 0,0 2 0,0-1 0,0 0 0,1 1 0,-1-1 0,1 1 0,0 0 0,0 0 0,1 0 0,-1 0 0,1 0 0,0 0 0,0 0 0,0 0 0,0 1 0,1-1 0,-1 6 0,2-4 0,0 0 0,0 0 0,0 0 0,1-1 0,0 1 0,0-1 0,1 1 0,-1-1 0,1 0 0,0 0 0,0 0 0,1 0 0,0 0 0,4 4 0,1 1 0,1-1 0,1 0 0,0 0 0,0-1 0,0 0 0,1-1 0,0 0 0,1-1 0,-1-1 0,1 0 0,16 4 0,-20-7 0,1 0 0,-1 0 0,1-1 0,-1 0 0,1-1 0,0 0 0,0-1 0,-1 0 0,1-1 0,-1 1 0,1-2 0,-1 1 0,0-2 0,0 1 0,0-1 0,15-9 0,-11 4 289,0-1 0,11-10 0,-1-3-5169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8.450"/>
    </inkml:context>
    <inkml:brush xml:id="br0">
      <inkml:brushProperty name="width" value="0.05" units="cm"/>
      <inkml:brushProperty name="height" value="0.05" units="cm"/>
      <inkml:brushProperty name="color" value="#008C3A"/>
    </inkml:brush>
  </inkml:definitions>
  <inkml:trace contextRef="#ctx0" brushRef="#br0">1 1 5416,'0'0'12081,"10"14"-11672,-10-14-403,18 24 291,-2 1 0,0 0-1,17 41 1,7 50 979,40 191 0,-34-79-394,-41-189-611,-2-1 1,-1 1 0,-5 52-1,3-88-218,0 0 0,0-1-1,0 1 1,-1 0-1,1-1 1,-1 1 0,0 0-1,1-1 1,-1 1 0,-2 4-1,2-7-26,0 1 1,0-1-1,0 1 1,0 0-1,0-1 0,0 1 1,0-1-1,0 0 0,0 1 1,-1-1-1,1 0 0,0 0 1,0 0-1,0 0 1,0 0-1,0 0 0,0 0 1,0 0-1,-1 0 0,1 0 1,0-1-1,0 1 0,0 0 1,0-1-1,0 1 1,-2-2-1,-5-1 54,-1-1 1,1 0-1,-1-1 0,1 0 1,1 0-1,-1-1 0,1 0 1,0 0-1,0-1 0,0 0 1,1 0-1,1 0 0,-1-1 1,1 0-1,-8-15 0,8 13-27,1-1-1,0 1 0,0 0 1,1-1-1,1 0 1,-1 0-1,2 0 0,0 0 1,0 0-1,1 0 0,0 0 1,1 0-1,2-14 1,1 13-15,-1 0 1,2 1-1,-1-1 1,2 1 0,0 0-1,0 1 1,12-16-1,62-65 186,-59 68-167,225-221 475,-154 156-179,-82 79-310,5-5 192,0-1 1,-1 0 0,0-1 0,21-34-1,-34 49-246,-1-1-1,1 1 1,-1-1-1,1 1 0,-1-1 1,0 1-1,0-1 1,0 1-1,0-1 0,0-2 1,0-1-3356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9.394"/>
    </inkml:context>
    <inkml:brush xml:id="br0">
      <inkml:brushProperty name="width" value="0.05" units="cm"/>
      <inkml:brushProperty name="height" value="0.05" units="cm"/>
      <inkml:brushProperty name="color" value="#008C3A"/>
    </inkml:brush>
  </inkml:definitions>
  <inkml:trace contextRef="#ctx0" brushRef="#br0">1 0 6728,'0'0'13133,"14"3"-12769,13 3-92,1-2 0,-1-1 0,39-1 0,-13-2 540,87 10-1,-30 0 219,-43-4-190,-67-5-828,1-1 0,-1 0 0,0 0 0,1 0 0,-1 0 0,0 0 0,1 0 0,-1 0 0,0 0 0,1 0 0,-1 0 0,0 0 0,1 0 0,-1 0 0,1 0 0,-1 0 0,0 0 0,1-1 0,-1 1 0,0 0 0,0 0 0,1 0-1,-1-1 1,0 1 0,1 0 0,-1 0 0,0 0 0,0-1 0,1 1 0,-1 0 0,0-1 0,0 1 0,0 0 0,1-1 0,-1 1 0,0 0 0,0-1 0,0 1 0,0 0 0,0-1 0,0 1 0,0 0 0,0-1 0,0 1 0,0-1-19,0 1 0,0-1 0,0 0 0,0 1 0,-1-1 0,1 1 0,0 0-1,0-1 1,-1 1 0,1-1 0,0 1 0,-1-1 0,1 1 0,-1 0 0,1-1 0,0 1 0,-1 0 0,1-1-1,-1 1 1,1 0 0,-1 0 0,1-1 0,-1 1 0,1 0 0,-1 0 0,1 0 0,-1 0 0,1 0 0,-1 0 0,0 0-1,1 0 1,-1 0 0,-5 0-595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11.467"/>
    </inkml:context>
    <inkml:brush xml:id="br0">
      <inkml:brushProperty name="width" value="0.05" units="cm"/>
      <inkml:brushProperty name="height" value="0.05" units="cm"/>
      <inkml:brushProperty name="color" value="#004F8B"/>
    </inkml:brush>
  </inkml:definitions>
  <inkml:trace contextRef="#ctx0" brushRef="#br0">1 1393 7432,'0'0'3426,"10"-7"-2959,7-4-296,0-1 1,0-1-1,25-25 0,17-34 757,71-112 1,-113 157-436,-29 72 399,-66 242-490,-75 230 184,120-427-123,42-139 308,44-195-158,-1-2-217,-36 185-190,48-115 0,52-100 385,-107 253-538,2 1 0,1-1 0,0 2-1,2-1 1,0 2 0,1 0 0,35-35 0,-48 54-48,-1-1 1,1 0-1,0 1 0,0-1 1,0 1-1,0 0 1,0-1-1,0 1 1,0 0-1,0 0 0,0 0 1,0 1-1,1-1 1,-1 0-1,0 1 1,0-1-1,1 1 0,-1 0 1,1 0-1,-1 0 1,0 0-1,1 0 1,-1 1-1,0-1 1,1 1-1,-1-1 0,0 1 1,0 0-1,0 0 1,1 0-1,-1 0 1,0 0-1,0 1 0,-1-1 1,1 0-1,0 1 1,0 0-1,-1-1 1,1 1-1,1 2 0,4 4 2,1 1 0,-2 1-1,1-1 1,-1 1-1,-1 0 1,0 0 0,0 1-1,-1-1 1,0 1-1,-1 0 1,0 0 0,1 14-1,-2-12-4,-1 1 1,-1-1-1,0 0 0,-1 0 0,0 1 0,-1-1 0,0 0 0,-1 0 0,0-1 1,-8 17-1,5-13 1,-2-2 1,0 1 0,0-1-1,-2 0 1,1-1 0,-2 0-1,-20 19 1,25-26 3,0 0 1,-1-1-1,0 0 0,0-1 1,0 1-1,-1-1 0,1-1 0,-1 0 1,0 0-1,0 0 0,0-1 1,-1 0-1,1 0 0,0-1 0,-1 0 1,-15-1-1,21-1 6,1 1-1,0-1 1,0 0-1,0 1 1,-1-1-1,1 0 1,0-1 0,-3-1-1,-13-5 291,45 0-95,96-3-152,103-16-24,-188 20-16,-1-2 0,-1-1-1,1-2 1,33-16 0,-58 22-12,0 0-1,-1-1 1,0 0-1,0-1 0,-1 0 1,0-1-1,0 0 1,-1 0-1,0-1 1,-1-1-1,0 1 1,-1-1-1,0 0 1,0-1-1,4-13 1,-6 14 4,-2 1 1,1-1-1,2-16 0,-6 24-1,1-1-1,-1 0 1,0 1-1,0-1 0,0 0 1,0 0-1,-1 1 0,1-1 1,-1 0-1,0 1 1,0-1-1,0 1 0,-1-1 1,-1-3-1,2 5-1,0 1-1,0 0 1,0 0 0,-1 0 0,1-1-1,0 1 1,0 0 0,-1 1 0,1-1-1,0 0 1,-1 0 0,1 0 0,-1 1-1,1-1 1,-1 1 0,1-1 0,-1 1-1,1 0 1,-1-1 0,0 1-1,1 0 1,-1 0 0,1 0 0,-1 0-1,-2 1 1,-1 0 16,-1 0 0,1 0 0,-1 1 0,1 0 0,-9 4 0,12-3 5,8-3-15,6-1-5,15-2-2,0 0 0,0 2 1,1 0-1,-1 2 0,39 7 0,-62-8-4,0 1 0,-1-1 0,1 1 0,-1 0 0,1 0 0,-1 0 0,0 1 0,1-1 0,-1 1 0,0 0 0,0 0 0,0 0 0,0 0 0,0 0 0,4 5 0,-5-4 0,0 1 0,0-1 0,0 1 0,-1-1 0,1 1 0,-1-1 0,0 1 0,0 0 0,0 0 0,0 0 0,-1 0 0,1 0 0,-1 0 0,-1 6 0,-18 194-38,18-203 39,1 1 0,0-1 1,0 1-1,0-1 1,0 0-1,0 1 0,0-1 1,1 0-1,-1 1 0,0-1 1,1 0-1,-1 1 1,1-1-1,-1 0 0,1 0 1,0 1-1,-1-1 0,1 0 1,0 0-1,0 0 1,0 0-1,0 0 0,0 0 1,0 0-1,0 0 1,0-1-1,0 1 0,0 0 1,1 0-1,-1-1 0,0 1 1,1-1-1,-1 1 1,0-1-1,1 0 0,-1 0 1,0 1-1,1-1 0,-1 0 1,0 0-1,1 0 1,2-1-1,7 0 19,0-1 0,-1 0 0,1 0 0,15-6 0,-15 4-9,17-7 25,-1 0-1,39-23 0,-38 19 74,57-23 0,-83 37-95,1 0-1,0 0 0,0 0 0,0 1 1,0-1-1,-1 1 0,1-1 0,0 1 1,5 1-1,-7-1-10,0 0-1,0 1 1,-1-1-1,1 1 1,0-1-1,-1 1 1,1-1-1,0 1 1,-1-1-1,1 1 1,0 0-1,-1-1 1,1 1-1,-1 0 1,0 0-1,1-1 1,-1 1-1,1 0 1,-1 0 0,0 0-1,0-1 1,1 1-1,-1 0 1,0 0-1,0 0 1,0 0-1,0 0 1,0 0-1,0-1 1,0 1-1,0 0 1,-1 1-1,-4 44 23,2-28-3,1 0 1,1 30-1,1-43-18,1 0 0,-1-1 1,1 1-1,0 0 0,0-1 0,1 1 0,-1-1 1,1 1-1,0-1 0,0 0 0,1 0 0,-1 0 1,1 0-1,5 7 0,-6-10 0,0 1-1,0-1 1,0 1 0,0-1 0,0 0-1,0 0 1,0 0 0,0 0-1,0 0 1,0 0 0,1-1 0,-1 1-1,0-1 1,1 0 0,-1 1-1,0-1 1,1 0 0,-1 0 0,0-1-1,0 1 1,1 0 0,-1-1-1,0 1 1,1-1 0,-1 0 0,0 0-1,0 0 1,0 0 0,0 0-1,0 0 1,0 0 0,0-1-1,0 1 1,2-4 0,0 2 2,0-1 0,0 1 0,-1-1 0,1 0-1,-1 0 1,0-1 0,0 1 0,0-1 0,-1 0 0,0 1 0,0-1 0,0 0 0,0 0 0,1-9 0,-3 7 3,0-1 1,0 1-1,-1-1 1,0 1-1,-1-1 0,1 1 1,-1 0-1,-1-1 1,1 1-1,-1 0 1,0 0-1,-1 1 1,0-1-1,0 1 1,0 0-1,-1 0 1,0 0-1,-9-8 1,11 12-2,0 0 0,0 0 1,0 0-1,-1 1 1,1 0-1,0-1 0,-1 1 1,1 0-1,-1 0 0,0 1 1,1-1-1,-8 1 1,-44 5 126,39-3-91,9 1-20,9 0-11,13 2-28,3-5 9,-1 0-1,1-2 1,-1 0 0,0-1-1,24-7 1,-10 1 19,-1-1 1,45-24 0,-50 22-24,0 0-1,1 2 1,54-14 0,-78 24 9,0 0-1,0 0 1,0-1 0,0 1 0,0 0 0,0 1 0,0-1 0,0 0 0,0 1-1,0-1 1,0 1 0,0-1 0,0 1 0,0 0 0,0 0 0,0 0 0,0 0-1,0 0 1,-1 1 0,1-1 0,-1 0 0,1 1 0,-1-1 0,1 1 0,-1 0-1,0-1 1,0 1 0,0 0 0,0 0 0,0 0 0,0 0 0,1 3 0,1 5-2,0 0 0,-1-1 0,0 1 0,-1 0 0,0 18 0,-1 22 1,-13 91 1,-21 47 1,-53 156 80,82-321-55,4-16 3,4-17 15,17-55 27,20-64 299,93-204 0,-121 307-323,87-159 249,-81 157-237,1 0 0,1 1 0,1 1 0,30-28 0,-49 52-55,-1 1 1,1-1-1,0 1 1,-1 0-1,1-1 0,0 1 1,0 0-1,0 0 1,0 0-1,0 0 0,4-1 1,-5 2-3,0 1 0,1-1 0,-1 0 0,0 0 1,0 0-1,0 1 0,0-1 0,1 0 0,-1 1 0,0-1 0,0 1 0,0-1 1,0 1-1,0 0 0,0-1 0,0 1 0,0 0 0,-1 0 0,1 0 0,0 0 1,0 0-1,-1 0 0,2 1 0,3 6-8,-1 1 1,0-1-1,0 1 0,-1-1 1,0 1-1,-1 0 0,1 0 1,-2 1-1,1-1 0,-2 0 1,1 0-1,-1 1 0,0-1 1,-3 14-1,0 0-15,-2 1 1,0-1-1,-1-1 1,-16 37-1,17-46 22,-1 0-1,-1-1 1,0 0 0,0 0 0,-2 0 0,-14 16-1,21-25 5,0-1 0,-1 0-1,1 0 1,-1 1-1,0-2 1,1 1-1,-1 0 1,0 0 0,0-1-1,0 0 1,0 1-1,0-1 1,-1 0-1,1-1 1,0 1 0,0 0-1,-1-1 1,1 0-1,0 0 1,-1 0-1,1 0 1,0 0 0,-1-1-1,1 0 1,0 1-1,0-1 1,0 0-1,0-1 1,0 1 0,0 0-1,0-1 1,0 0-1,-4-2 1,0-2 23,0 1 1,0-1 0,1 0-1,-11-14 1,15 18-18,0-1 1,0 1 0,1-1-1,-1 1 1,1-1 0,-1 0-1,1 1 1,0-1 0,0 0-1,1 0 1,-1 0-1,0 0 1,1 0 0,0 0-1,0 0 1,0 0 0,0-6-1,1 9-8,-1-1-1,1 0 1,0 1 0,-1-1-1,1 0 1,0 1-1,-1-1 1,1 0 0,0 1-1,0-1 1,-1 1-1,1 0 1,0-1 0,0 1-1,0 0 1,0-1-1,0 1 1,-1 0 0,1 0-1,0 0 1,0 0-1,0 0 1,0 0 0,1 0-1,30 1 10,-24-1-4,25 3-15,0 1 0,36 11 0,-40-9-10,1 0 0,58 3-1,-78-9 17,0 0-1,1-1 1,-1-1 0,0 1-1,0-2 1,0 1 0,0-2-1,-1 1 1,1-1-1,-1 0 1,0-1 0,15-10-1,-11 5 5,-1 0 1,0-1-1,0 0 0,-1-1 0,-1 0 0,1-1 0,8-14 1,95-126 157,-112 151-162,0 0 0,0 0 1,0 0-1,0 1 1,0-1-1,0 1 1,1 0-1,-1-1 1,0 1-1,1 0 0,-1 0 1,1 1-1,0-1 1,-1 0-1,1 1 1,0 0-1,-1-1 0,1 1 1,0 0-1,-1 0 1,1 1-1,0-1 1,-1 1-1,1-1 1,-1 1-1,1 0 0,-1 0 1,1 0-1,-1 0 1,1 0-1,2 2 1,9 6-22,1 0 1,-2 1 0,25 22-1,-22-18 16,56 55-101,-47-43 67,-23-25 38,-1 1 1,1 0 0,0-1 0,0 0 0,0 1-1,-1-1 1,1 0 0,0 0 0,4 2-1,-6-3 3,0 0 0,1 0 0,-1 0 0,0 0 0,0 0 0,1 0 0,-1 0 0,0 0 0,0 0 0,1 0 0,-1 0-1,0 0 1,0 0 0,1-1 0,-1 1 0,0 0 0,0 0 0,1 0 0,-1 0 0,0 0 0,0 0 0,0-1 0,1 1 0,-1 0-1,0 0 1,0 0 0,0-1 0,0 1 0,0 0 0,1 0 0,-1-1 0,1-15 17,-3 7-2,1 1 0,-1-1 0,-1 1 0,1 0 0,-1 0 0,-1 0 0,1 0 0,-1 0 0,-1 1 0,0 0 0,0-1 1,-9-9-1,10 14-9,1-1 1,-1 1-1,0 0 1,0 1-1,0-1 1,0 1 0,0 0-1,-1 0 1,1 0-1,0 0 1,-1 1-1,0-1 1,1 1-1,-1 1 1,0-1 0,0 1-1,1-1 1,-1 1-1,0 1 1,0-1-1,0 1 1,1 0-1,-1 0 1,-7 3 0,4-2-9,1 1 1,-1 1 0,1 0 0,0 0 0,0 0 0,0 1 0,1 0 0,-1 0 0,1 0-1,0 1 1,1 0 0,-1 1 0,1-1 0,-7 13 0,9-14-6,1 0 0,-1 0 0,1 1 0,0-1 0,1 1 0,-1 0 0,1 0 0,0-1 0,0 1 0,1 0 1,0 0-1,0 0 0,0 0 0,1 0 0,0-1 0,0 1 0,0 0 0,1 0 0,0-1 0,0 1 0,4 6 0,-5-9 3,1 1 1,0-1-1,0 0 0,0 0 0,0 0 1,0 0-1,1-1 0,-1 1 0,1-1 1,0 1-1,0-1 0,0 0 0,0 0 1,0 0-1,0 0 0,0-1 0,1 1 0,-1-1 1,1 0-1,-1 0 0,1 0 0,-1-1 1,1 1-1,-1-1 0,6 0 0,-3 0 5,1-1-1,-1-1 0,1 1 1,-1-1-1,0 0 0,1-1 1,-1 1-1,0-1 0,-1 0 1,1-1-1,0 1 0,-1-1 1,6-5-1,-4 1 9,1 0 1,-1 0-1,-1 0 0,0-1 1,0 0-1,0 0 0,4-13 1,18-27 92,-19 40-51,-2 13-32,0 20-36,-5-14 3,-1-3 9,1 0 1,1-1 0,-1 1-1,1 0 1,1-1-1,-1 0 1,1 0 0,0 0-1,0 0 1,1-1-1,0 1 1,0-1 0,0 0-1,0-1 1,1 1-1,0-1 1,0 0 0,0-1-1,0 1 1,1-1-1,-1 0 1,1-1 0,0 0-1,0 0 1,0 0-1,0-1 1,0 0 0,0 0-1,9-1 1,6 0 6,1-1-1,-1-2 1,1 0-1,-1-1 1,0-2 0,0 0-1,-1-1 1,29-14-1,-14 3 25,-1-1-1,-1-2 1,60-47-1,-64 40 59,0-1 0,37-48 0,-67 77-80,1-1 0,-1 1 0,1-1 1,-1 1-1,1-1 0,-1 1 0,0-1 0,1 1 0,-1-1 0,0 1 1,1-1-1,-1 0 0,0 1 0,0-1 0,0 0 0,1 1 1,-1-1-1,0 0 0,0 1 0,0-1 0,0-1 0,-1 2-2,1 0-1,0-1 0,-1 1 1,1 0-1,-1 0 1,1-1-1,0 1 0,-1 0 1,1 0-1,-1 0 1,1 0-1,-1 0 0,1 0 1,-1 0-1,1 0 0,-1 0 1,1 0-1,-1 0 1,1 0-1,0 0 0,-1 0 1,0 0-1,-31 11 8,11 1-8,0 1-1,-31 25 1,42-29-10,0 1 0,0 0 0,1 0 1,0 1-1,0 0 0,-7 14 0,14-22 7,0 0 0,1 0-1,-1 1 1,1-1 0,-1 1 0,1-1 0,0 1-1,1 0 1,-1-1 0,1 1 0,-1 0 0,1 0 0,0-1-1,0 1 1,1 0 0,-1 0 0,1-1 0,0 1 0,0 0-1,0-1 1,0 1 0,1-1 0,0 1 0,-1-1-1,1 0 1,0 0 0,5 6 0,-3-5-2,0 0 0,1 0-1,-1-1 1,1 1 0,0-1 0,0 0 0,0 0 0,1-1-1,-1 1 1,0-1 0,1-1 0,0 1 0,-1-1 0,1 0-1,0 0 1,0 0 0,6-1 0,-6 0 1,1 0 0,-1-1 0,0 0 0,0 0 0,0 0 0,1-1 1,-1 0-1,0 0 0,-1 0 0,1-1 0,0 0 0,9-7 0,-7 4 8,-1 0 0,-1-1-1,1 0 1,-1 0 0,-1 0-1,1 0 1,8-17 0,-1-5 37,-1-1 0,-1-1 1,13-62-1,-23 89-38,3-24 83,-15 63-26,0 43-78,4 1-1,2 80 0,2-33-26,-12 64-37,9-152 55,-1 1-1,-23 67 1,27-98 20,0 1-1,-1-1 1,0 0 0,0 0-1,-1 0 1,0-1-1,0 1 1,-1-1 0,0-1-1,-13 13 1,15-16 11,0-1 0,1 1 0,-1-1 0,0 0 0,-1 0 1,1-1-1,0 1 0,0-1 0,-1 0 0,1 0 0,-1 0 0,1-1 0,-1 1 0,1-1 0,-1 0 0,1-1 0,-1 1 0,1-1 1,0 0-1,-1 0 0,1 0 0,0 0 0,-5-3 0,-1 0 15,1 0-1,0-1 1,0 0 0,1-1 0,-1 0-1,1 0 1,0-1 0,1 0 0,0 0 0,0-1-1,0 0 1,1 0 0,0-1 0,1 1-1,0-1 1,-8-19 0,12 25-13,0 0 0,0 0 1,0 0-1,0-1 0,0 1 0,1 0 1,0-1-1,-1 1 0,1 0 0,1-1 1,-1 1-1,0-1 0,1 1 0,-1 0 1,1 0-1,0-1 0,0 1 0,1 0 1,-1 0-1,1 0 0,-1 0 0,1 0 1,0 0-1,0 1 0,0-1 0,1 1 1,-1-1-1,0 1 0,4-3 0,8-6 18,0 1-1,1 0 0,0 1 1,22-10-1,-21 11-6,188-108 105,-180 97-111,-2-1 0,0 0 0,29-36 0,-4 5 12,-8 9-4,3-2-6,1 2-1,93-72 1,-131 110-18,1 0 1,0 0-1,-1 1 0,1-1 0,1 2 1,-1-1-1,0 1 0,1-1 0,-1 2 0,1-1 1,-1 1-1,1 0 0,0 0 0,0 1 1,-1 0-1,1 0 0,0 1 0,0-1 0,-1 2 1,1-1-1,0 1 0,-1 0 0,9 3 1,144 64-264,-133-60 228,-25-9 38,0 0 0,0 1 0,0-1 0,0 0 0,0 0 0,0 0 1,0 0-1,-1 0 0,1-1 0,0 1 0,0 0 0,0 0 0,0-1 0,0 1 0,0 0 0,-1-1 0,1 1 1,0-1-1,0 1 0,-1-1 0,1 1 0,0-1 0,-1 1 0,1-1 0,0-1 0,-1 0 6,0 0 0,0 0 0,-1 0 1,1 0-1,-1 0 0,0 0 0,1 0 0,-1 0 0,0 0 0,-2-2 0,2 1 1,-1-1 0,1 1 1,-1 0 0,0-1 0,0 1 0,0 0 0,0 0 0,-1 0 0,1 0-1,-1 1 1,0-1 0,1 1 0,-1-1 0,0 1 0,-1 0 0,1 0-1,0 1 1,-1-1 0,-4-1 0,3 2-3,0 0 1,0 0-1,0 1 0,0 0 1,0 0-1,0 1 0,0-1 0,0 1 1,0 0-1,0 0 0,0 1 1,0-1-1,-5 3 0,-2 2-11,-1-1-1,1 2 1,0-1-1,0 2 1,-15 12 0,23-17 4,0 0 1,1 1-1,-1-1 1,1 1-1,0 0 1,0 0-1,1 0 1,-1 0-1,1 0 1,0 1-1,0-1 1,0 1-1,1-1 1,-1 1-1,1 0 1,0-1-1,1 1 1,-1 0-1,1 6 1,0-7-2,1 1 0,1-1 0,-1 1 0,1-1 0,-1 0 0,1 1 0,0-1 0,1 0 0,-1 0 0,1 0 0,0 0 0,-1-1 0,2 1 0,-1-1 0,0 0 0,1 0 0,0 0 0,-1 0 0,5 2 0,-4-3 1,0 1 0,-1-1 1,1 0-1,0 0 1,0-1-1,0 1 0,0-1 1,0 0-1,0 0 1,0 0-1,1-1 0,-1 1 1,0-1-1,1 0 0,-1 0 1,0 0-1,0-1 1,1 0-1,-1 0 0,0 0 1,4-1-1,2-4 9,-1 0 1,0 0-1,-1-1 0,1 0 1,-1-1-1,-1 1 0,1-2 0,-2 1 1,1-1-1,10-18 0,-3 1 107,-1 0-1,17-52 1,-31 85-110,0-1 0,1 1 0,-1 0 1,2 0-1,-1-1 0,1 1 0,0 0 0,0-1 0,0 1 1,1-1-1,0 1 0,1-1 0,-1 0 0,1 0 0,6 9 1,-7-12-9,1 0 0,-1-1 0,1 1 0,0-1 0,0 1 0,0-1 0,0 0 0,0 0 0,0-1 0,0 1 0,1 0 0,-1-1 0,1 0 0,-1 0 0,1 0 0,-1 0 0,1-1 0,0 1 0,-1-1 0,1 0 0,0 0 0,6-1 0,5-2-7,0 0 1,0 0 0,28-12 0,-43 15 11,17-7-2,0-2 1,-1 1 0,0-2-1,-1 0 1,0-1 0,-1-1-1,0 0 1,-1-1 0,0 0 0,-1-1-1,18-25 1,-4-2 28,-1 0-1,-2-1 1,21-57-1,-1-13 23,-4-1 0,41-204 0,-74 286-48,-3 18 12,0-1-1,-1 1 1,0-1-1,-1-23 1,-1 37-13,0 0 1,0-1-1,0 1 1,0 0-1,0 0 1,0 0-1,1 0 1,-1-1-1,0 1 1,0 0-1,-1 0 1,1 0-1,0 0 1,0 0-1,0-1 1,0 1-1,0 0 1,0 0-1,0 0 1,0 0-1,0-1 1,0 1-1,0 0 1,0 0-1,0 0 1,0 0-1,-1 0 1,1 0-1,0 0 1,0-1-1,0 1 0,0 0 1,0 0-1,0 0 1,-1 0-1,1 0 1,0 0-1,0 0 1,0 0-1,0 0 1,-1 0-1,1 0 1,0 0-1,0 0 1,0 0-1,-7 6 6,-4 15-15,11-21 9,-23 46-40,2 0 1,3 2-1,1 1 1,3 0-1,1 0 1,3 2 0,2-1-1,-1 63 1,9-112 38,3 184-144,0-160 112,0 0 0,2 0 0,0 0 1,2-1-1,13 33 0,-16-49 29,1 0 0,-1-1 0,1 1 0,1-1 0,-1 0 0,1-1 0,0 1 0,1-1 0,-1-1 0,1 1 0,1-1 0,-1 0 0,1-1 0,-1 1 0,1-2 0,0 1 0,1-1 0,-1 0 0,1-1 0,-1 0 0,1 0 0,0-1 0,0 0 0,-1 0 0,1-1 0,0-1 0,0 1 0,0-1 0,-1-1 0,1 1 0,0-2 0,-1 1 0,16-8 0,-10 3 20,1 0-1,-2-1 1,1-1 0,-1 0-1,-1-1 1,0-1 0,0 0-1,12-15 1,-17 18 5,0-1 1,-1 0 0,0 0 0,0-1-1,-1 0 1,-1 0 0,1 0-1,-2 0 1,1-1 0,-2 0-1,1 1 1,1-21 0,-4 30-16,0-1 0,1 1 0,-1-1 0,0 1 0,0-1 0,0 0 0,0 1 1,-1-1-1,1 1 0,0-1 0,-1 1 0,1-1 0,-1 1 0,1-1 0,-1 1 0,0-1 0,1 1 0,-1 0 0,0-1 1,0 1-1,0 0 0,0 0 0,0 0 0,-1 0 0,1 0 0,0 0 0,0 0 0,-1 0 0,1 0 0,0 0 1,-1 1-1,1-1 0,-1 0 0,1 1 0,-1 0 0,1-1 0,-1 1 0,0 0 0,1 0 0,-1 0 0,1 0 0,-3 0 1,-2 1 3,0-1 0,1 1 0,-1 1 1,1-1-1,0 1 0,-1 0 1,1 0-1,0 1 0,0 0 1,0 0-1,-5 4 0,1 0 0,0 2 0,0-1-1,1 1 1,0 1 0,1-1 0,0 1-1,0 0 1,-9 21 0,13-26-12,2-1-1,-1 0 1,0 1-1,1-1 1,0 1 0,0-1-1,0 1 1,1 0 0,-1-1-1,1 1 1,0 0 0,0-1-1,1 1 1,0 0 0,0-1-1,0 1 1,0-1-1,0 1 1,1-1 0,0 0-1,0 1 1,0-1 0,1 0-1,-1 0 1,1-1 0,3 5-1,6 3 5,0 0-1,1-1 1,0-1-1,1 0 1,0-1-1,0 0 1,21 7 0,-14-6 17,1-2 0,0-1 0,0 0 0,38 4 0,-46-10-16,-1 0 1,0-1-1,1-1 0,-1 0 1,0 0-1,0-1 0,0-1 0,-1 0 1,1-1-1,22-12 0,-19 2-2386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19.891"/>
    </inkml:context>
    <inkml:brush xml:id="br0">
      <inkml:brushProperty name="width" value="0.05" units="cm"/>
      <inkml:brushProperty name="height" value="0.05" units="cm"/>
      <inkml:brushProperty name="color" value="#008C3A"/>
    </inkml:brush>
  </inkml:definitions>
  <inkml:trace contextRef="#ctx0" brushRef="#br0">1 123 9648,'0'0'6401,"12"-1"-5819,-2 1-485,291-28 3461,-252 20-3011,-7 1 416,61-17-1,-63 13-511,31-12 428,-65 21-1489,1-1 0,-1 0-1,0-1 1,7-5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37.548"/>
    </inkml:context>
    <inkml:brush xml:id="br0">
      <inkml:brushProperty name="width" value="0.05" units="cm"/>
      <inkml:brushProperty name="height" value="0.05" units="cm"/>
      <inkml:brushProperty name="color" value="#008C3A"/>
    </inkml:brush>
  </inkml:definitions>
  <inkml:trace contextRef="#ctx0" brushRef="#br0">25 239 4120,'0'0'10601,"-1"-11"-10365,-3-36-9,4 44-192,1 1 1,-1-1 0,1 0 0,-1 0 0,1 1-1,0-1 1,0 0 0,1 1 0,-1-1 0,0 1 0,1-1-1,-1 1 1,1-1 0,0 1 0,0 0 0,0 0-1,3-3 1,6-6 201,-6 5-98,1-1 0,0 2 0,0-1 0,1 1 0,-1 0 0,1 0 0,12-6 0,56-23 822,-59 28-756,56-19 525,-66 24-649,-1-1 1,1 1-1,-1 0 1,1 0-1,-1 0 1,1 1-1,0 0 1,10 1-1,-14 2-49,0-1 0,-1 1 1,1-1-1,0 1 0,-1 0 0,1 0 0,-1 0 1,0 0-1,0 0 0,0 0 0,-1 0 1,2 5-1,-2 5 46,0 0 0,-1-1 1,0 1-1,-1-1 0,-1 0 1,1 1-1,-7 14 0,0-3-1,-1-1 0,-20 35 0,-7-2 77,-87 103 0,25-55 9,83-89-133,2-3 76,12-10 32,10-5-69,-5 2-72,84-44 107,-59 35-70,-1 1 1,1 1 0,45-7 0,-60 14-4,-1-1 1,1 2 0,-1 0 0,1 0-1,0 1 1,-1 1 0,1 0-1,-1 0 1,0 2 0,22 7 0,53 26 382,-86-36-407,0-1-1,-1 1 1,1-1-1,-1 1 1,1-1-1,0 1 1,-1-1-1,1 0 0,0 1 1,0-1-1,-1 0 1,1 0-1,0 0 1,0 1-1,-1-1 1,1 0-1,0 0 1,0 0-1,0 0 1,-1 0-1,1-1 0,0 1 1,0 0-1,-1 0 1,1 0-1,0-1 1,0 1-1,-1 0 1,1-1-1,0 1 1,-1 0-1,1-1 1,0 1-1,-1-1 0,1 1 1,-1-1-1,2 0 1,-1-3 0,1 1 0,-1-1 1,0 1-1,0-1 0,0 0 1,0-7-1,0 5-44,2-13-2904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38.442"/>
    </inkml:context>
    <inkml:brush xml:id="br0">
      <inkml:brushProperty name="width" value="0.05" units="cm"/>
      <inkml:brushProperty name="height" value="0.05" units="cm"/>
      <inkml:brushProperty name="color" value="#008C3A"/>
    </inkml:brush>
  </inkml:definitions>
  <inkml:trace contextRef="#ctx0" brushRef="#br0">41 1 6016,'0'0'7384,"-6"10"-6968,-17 36-3,21-42-309,1 0 0,-1 1 0,1-1 0,0 0 0,0 1 0,0-1 0,0 1 0,1-1 0,0 9-1,-1 8 429,0 2-113,1-1 1,1 1 0,6 39 0,-1-23-48,2 24 200,-2-14 410,1 56 0,-13-82-461,0-15-157,6-8-357,-1 0 0,1 0 0,0 0 0,0 0 0,0 0 0,-1 0 0,1 0 0,0 0-1,0 0 1,-1-1 0,1 1 0,0 0 0,0 0 0,0 0 0,-1 0 0,1 0 0,0 0 0,0-1 0,0 1 0,0 0 0,-1 0 0,1 0-1,0-1 1,0 1 0,0 0 0,0 0 0,0 0 0,0-1 0,-1 1 0,1 0 0,0 0 0,0 0 0,0-1 0,0 1 0,0 0 0,0 0-1,0-1 1,0-19-3057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38.787"/>
    </inkml:context>
    <inkml:brush xml:id="br0">
      <inkml:brushProperty name="width" value="0.05" units="cm"/>
      <inkml:brushProperty name="height" value="0.05" units="cm"/>
      <inkml:brushProperty name="color" value="#008C3A"/>
    </inkml:brush>
  </inkml:definitions>
  <inkml:trace contextRef="#ctx0" brushRef="#br0">0 39 10752,'0'0'3000,"14"2"-2636,208 32 2034,-211-32-2239,1-1 0,-1-1-1,1 0 1,-1 0 0,0-1 0,1-1-1,-1 0 1,0-1 0,0 0 0,0 0-1,0-1 1,0 0 0,-1-1 0,12-8-1,33-25-2430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40.154"/>
    </inkml:context>
    <inkml:brush xml:id="br0">
      <inkml:brushProperty name="width" value="0.05" units="cm"/>
      <inkml:brushProperty name="height" value="0.05" units="cm"/>
      <inkml:brushProperty name="color" value="#008C3A"/>
    </inkml:brush>
  </inkml:definitions>
  <inkml:trace contextRef="#ctx0" brushRef="#br0">97 69 6424,'0'0'3028,"-5"9"-2535,-5 11-133,1 0 1,1 0-1,-11 41 0,-9 138 1473,15-85-852,10-85-154,1 39 0,2-53-66,7-59 78,-2 20-686,19-210 1116,-8 53-303,-13 152-743,-2 16 40,1 1 0,4-20 0,-2 24 330,2 18-233,-6-10-361,17 37 275,1 0-1,28 37 1,18 36 145,-8-13-107,-5-11 3,-17-34-22,-25-40-146,0 1 0,12 24 0,-8 0 205,-13-37-347,0 0 0,0 0 1,0 0-1,1 0 0,-1 0 0,0 0 0,0 0 0,0 0 0,0 0 0,1 0 0,-1 0 0,0 0 1,0 0-1,0 0 0,0 0 0,1 0 0,-1 0 0,0 0 0,0-1 0,0 1 0,0 0 1,0 0-1,1 0 0,-1 0 0,0 0 0,0 0 0,0 0 0,0 0 0,0-1 0,0 1 0,0 0 1,0 0-1,1 0 0,-1 0 0,0 0 0,0-1 0,0 1 0,0 0 0,0 0 0,0 0 0,0 0 1,0-1-1,0 1 0,0 0 0,0 0 0,0 0 0,0 0 0,0-1 0,0 1 0,8-20 57,8-25-41,95-288 284,-96 282-247,-6 16 11,2 0 0,2 0-1,23-46 1,-32 73-27,-4 8-47,-1 11-133,-2 28-308,1-25-2865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41.090"/>
    </inkml:context>
    <inkml:brush xml:id="br0">
      <inkml:brushProperty name="width" value="0.05" units="cm"/>
      <inkml:brushProperty name="height" value="0.05" units="cm"/>
      <inkml:brushProperty name="color" value="#008C3A"/>
    </inkml:brush>
  </inkml:definitions>
  <inkml:trace contextRef="#ctx0" brushRef="#br0">1 31 5320,'0'0'7785,"11"7"-7257,38 23 9,-43-27-397,0 0 0,1-1 0,-1 0-1,1 0 1,0-1 0,0 1 0,12-1 0,10 3 305,58 9 791,94 2 1,-75-7-701,79 6 204,200-11 0,-65-24-357,10-28 284,34-12 505,-363 61-1167,51-9 436,-94 30-50,23-18-3384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42.356"/>
    </inkml:context>
    <inkml:brush xml:id="br0">
      <inkml:brushProperty name="width" value="0.05" units="cm"/>
      <inkml:brushProperty name="height" value="0.05" units="cm"/>
      <inkml:brushProperty name="color" value="#008C3A"/>
    </inkml:brush>
  </inkml:definitions>
  <inkml:trace contextRef="#ctx0" brushRef="#br0">35 244 7328,'0'0'3857,"-1"14"-3404,-2 54 564,9 127 0,0-148-606,24 151 1419,-25-150-491,-6-41-7,-2-33-765,-4-41-59,-16-108 442,-3 29-313,13 62-298,11 61-83,0-43 0,2 50-136,0 17-113,0-1 0,0 0-1,1 1 1,-1-1 0,0 0 0,0 0 0,1 1 0,-1-1 0,0 0 0,1 0 0,-1 1 0,0-1 0,1 0 0,-1 0 0,0 0 0,1 0-1,-1 1 1,0-1 0,1 0 0,-1 0 0,1 0 0,-1 0 0,0 0 0,1 0 0,-1 0 0,0 0 0,1 0 0,-1 0 0,1 0 0,-1 0 0,0-1-1,1 1 1,-1 0 0,0 0 0,1 0 0,-1 0 0,0 0 0,1-1 0,-1 1 0,0 0 0,0 0 0,1-1 0,-1 1 0,0 0 0,0-1 0,1 1-1,-1 0 1,0-1 0,0 1 0,0 0 0,1-1 0,-1 1 0,0 0 0,0-1 0,0 1 0,0 0 0,0-1 0,0 1 0,0-1 0,0 1-1,0 0 1,0-1 0,0 1 0,0 0 0,0-1 0,0 1 0,0 0 0,0-1 0,-1 0 0,23 25 238,27 39-14,35 48 53,-62-79-147,1-1 0,2-2 0,1 0 1,1-1-1,1-2 0,2-1 0,63 41 0,-68-47 68,-22-17-158,0 1 0,0-1 1,0 1-1,0-1 0,0 0 0,1 0 0,-1 0 0,1 0 0,-1-1 0,1 0 0,-1 0 0,1 0 0,0 0 0,8 1 0,-11-3-26,1 1 0,-1-1 0,1 0-1,-1 1 1,0-1 0,1 0 0,-1 0 0,1 0 0,-1 0 0,0 0 0,0 0 0,0 0-1,0-1 1,0 1 0,0 0 0,0-1 0,0 1 0,0-1 0,-1 1 0,1-1 0,0 1 0,-1-1-1,0 1 1,1-4 0,9-42 106,-2-29 19,32-131-1,-21 134-100,53-171 169,-60 219 96,-11 24-506,-1 0 1,1 0-1,-1 0 0,1 0 0,-1 0 1,1 0-1,0 0 0,0 0 1,0 1-1,-1-1 0,1 0 0,0 0 1,0 1-1,0-1 0,0 1 1,0-1-1,0 1 0,0-1 0,2 0 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49.740"/>
    </inkml:context>
    <inkml:brush xml:id="br0">
      <inkml:brushProperty name="width" value="0.05" units="cm"/>
      <inkml:brushProperty name="height" value="0.05" units="cm"/>
      <inkml:brushProperty name="color" value="#008C3A"/>
    </inkml:brush>
  </inkml:definitions>
  <inkml:trace contextRef="#ctx0" brushRef="#br0">149 0 5120,'0'0'7089,"-5"10"-6802,-36 76 1119,35-70-1219,0 1-1,2-1 1,0 1-1,1 1 0,-1 24 1,3 93 298,3-66-214,4 349 2877,-8-524-2714,-5 0 0,-21-112 0,16 131-268,9 54-49,-2 0 0,-16-56 1,20 84-81,0 0 1,0 0-1,0-1 1,1 1-1,0 0 1,1-8-1,-1-2 193,3 13 79,4 6-168,6 9 1,0 3-46,-2 1 1,0 0 0,16 32 0,-1-1 10,2 5 129,-1 0-1,36 109 1,-59-151-207,43 111 287,12-20 228,-59-102-532,0 1 0,0-1 0,0 1 0,1-1 0,-1 0 0,0 1 0,0-1 0,0 0 0,0 1 0,1-1 0,-1 0-1,0 1 1,0-1 0,1 0 0,-1 1 0,0-1 0,1 0 0,-1 0 0,0 1 0,1-1 0,-1 0 0,0 0 0,1 0 0,-1 0 0,0 1 0,1-1 0,-1 0-1,1 0 1,-1 0 0,1 0 0,6-10 122,1-28-54,14-229 198,10-59 24,-29 313-261,0 1-1,0 0 1,1 0-1,1 0 0,5-11 1,-6 13-2,-2 5-20,5 17-70,28 47-1301,-28-49-1242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50.895"/>
    </inkml:context>
    <inkml:brush xml:id="br0">
      <inkml:brushProperty name="width" value="0.05" units="cm"/>
      <inkml:brushProperty name="height" value="0.05" units="cm"/>
      <inkml:brushProperty name="color" value="#008C3A"/>
    </inkml:brush>
  </inkml:definitions>
  <inkml:trace contextRef="#ctx0" brushRef="#br0">0 61 4816,'0'0'7208,"12"3"-6691,-1 0-405,-1-1 0,1 0 0,0-1 0,0 0 0,-1 0 0,1-2 0,0 1 0,13-3 0,60-14 647,151-27 1437,-184 35-1027,-81 24-632,26-14-718,-16 4-2116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51.239"/>
    </inkml:context>
    <inkml:brush xml:id="br0">
      <inkml:brushProperty name="width" value="0.05" units="cm"/>
      <inkml:brushProperty name="height" value="0.05" units="cm"/>
      <inkml:brushProperty name="color" value="#008C3A"/>
    </inkml:brush>
  </inkml:definitions>
  <inkml:trace contextRef="#ctx0" brushRef="#br0">1 0 8336,'0'0'2724,"10"8"-2170,-1-1-401,-4-3-64,0 1 0,1-2-1,-1 1 1,1 0 0,0-1 0,0 0-1,0-1 1,0 1 0,0-1-1,1 0 1,6 1 0,50 6 1699,93 4 0,-131-13-1794,-1-1 1,1 0-1,-1-2 1,0-1-1,0-1 0,42-13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11.973"/>
    </inkml:context>
    <inkml:brush xml:id="br0">
      <inkml:brushProperty name="width" value="0.05" units="cm"/>
      <inkml:brushProperty name="height" value="0.05" units="cm"/>
      <inkml:brushProperty name="color" value="#004F8B"/>
    </inkml:brush>
  </inkml:definitions>
  <inkml:trace contextRef="#ctx0" brushRef="#br0">0 51 10248,'0'0'3520,"19"-2"-2938,351-33 1649,-276 26-1265,1 4-1,115 9 1,-176-2-590,21 1 261,-51-2-529,0-1 0,-1 1 0,1 0-1,0 0 1,0 1 0,-1-1 0,1 1-1,-1-1 1,1 1 0,4 4 0,-8-6-76,1 1 0,-1 0 0,1 0 0,-1 0 0,0-1 1,1 1-1,-1 0 0,0 0 0,1 0 0,-1 0 0,0 0 0,0 0 1,0 0-1,0 0 0,0 0 0,0 0 0,0 0 0,0-1 0,0 1 0,0 0 1,-1 2-1,-6 19 192,5-19-167,-7 19-2693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55.544"/>
    </inkml:context>
    <inkml:brush xml:id="br0">
      <inkml:brushProperty name="width" value="0.05" units="cm"/>
      <inkml:brushProperty name="height" value="0.05" units="cm"/>
      <inkml:brushProperty name="color" value="#008C3A"/>
    </inkml:brush>
  </inkml:definitions>
  <inkml:trace contextRef="#ctx0" brushRef="#br0">441 748 4216,'0'0'4521,"-9"-11"-4212,-34-31 3,39 40-268,0 0-1,0 0 0,0 0 1,0 1-1,-1 0 0,1-1 0,0 1 1,-1 1-1,1-1 0,-1 1 0,0 0 1,1 0-1,-1 0 0,1 0 1,-1 1-1,1 0 0,-9 3 0,-1-2 68,4 0 5,-1 1 0,1 0 1,0 1-1,0 0 1,0 0-1,0 1 0,1 0 1,-17 13-1,-1 4 418,-35 36-1,58-54-486,-9 9 136,1 1 0,1-1 0,-16 26 0,24-34-104,-1 1 0,1 0 0,0 0 0,1 1 0,0-1 1,0 1-1,0-1 0,0 1 0,1-1 0,0 1 0,1 0 0,0 12 0,0-17-54,0 0 1,1 0 0,-1 0-1,1-1 1,-1 1 0,1 0-1,0-1 1,0 1-1,0 0 1,0-1 0,0 1-1,0-1 1,0 1-1,0-1 1,0 0 0,1 1-1,-1-1 1,1 0-1,-1 0 1,2 1 0,1 0 12,0-1 0,0 1 1,0-1-1,0 0 1,0 0-1,0 0 1,0 0-1,7 0 1,0-1 28,-1-1 0,1 0 1,-1 0-1,0-1 0,1 0 0,14-6 1,-8 1 1,-1-1 1,0-1 0,0 0 0,-1-1 0,0-1 0,-1 0 0,0-1 0,-1-1 0,21-25 0,0-7 175,50-89 0,-35 44 240,65-171 0,-99 223-298,-2-2-1,-1 1 0,-2-1 1,-1-1-1,-3 0 0,2-52 0,-8 90-153,0 0 0,0 0 0,0 0-1,-1 1 1,1-1 0,-1 0-1,-1-4 1,1 7-25,1-1-1,0 1 1,0-1-1,-1 1 1,1 0-1,0-1 1,-1 1-1,1 0 1,0-1 0,-1 1-1,1 0 1,-1-1-1,1 1 1,0 0-1,-1 0 1,1 0-1,-1-1 1,1 1-1,-1 0 1,1 0-1,-1 0 1,1 0 0,-1 0-1,1 0 1,-1 0-1,1 0 1,-1 0-1,1 0 1,0 0-1,-1 0 1,1 0-1,-1 0 1,1 0-1,-1 1 1,1-1 0,-1 0-1,1 0 1,-1 0-1,1 1 1,0-1-1,-1 0 1,1 1-1,0-1 1,-1 0-1,1 1 1,0-1-1,-1 0 1,1 1 0,-1 0-1,-14 14 44,1 0 0,0 2 0,1-1 0,0 2 0,2 0 0,0 0 0,1 1 0,-12 29 0,10-12-14,0 0 0,3 1 0,-11 72 0,17-71 12,0-1 1,3 1 0,1-1 0,1 1 0,3-1-1,1 1 1,1-1 0,14 40 0,-17-67 2,1 0 1,-1 0 0,2 0 0,-1-1-1,1 0 1,1 0 0,-1 0 0,2-1-1,-1 0 1,1 0 0,0-1 0,17 12-1,-20-16-15,0 0-1,0 0 0,0 0 0,1-1 0,-1 0 0,1 0 0,-1-1 0,1 1 0,-1-1 0,1 0 0,0-1 0,0 1 1,-1-1-1,1-1 0,0 1 0,0-1 0,-1 0 0,1 0 0,0 0 0,-1-1 0,0 0 0,1 0 0,-1 0 0,0-1 1,9-5-1,-2 0 35,0 0-1,-1-2 1,0 1 0,0-1 0,12-16 0,-18 21-50,-1-1 0,0 0 0,-1 0-1,0-1 1,1 1 0,-2-1 0,1 0 0,-1 0-1,0 0 1,-1 0 0,1 0 0,-1-13 0,0 6 19,0 0 1,-2 1 0,0-1-1,0 0 1,-1 0 0,-1 1-1,0-1 1,-1 1 0,-6-15-1,9 27-36,1 1 1,0-1-1,0 0 0,-1 1 0,1-1 0,-1 1 1,1-1-1,0 0 0,-1 1 0,1-1 0,-1 1 1,1-1-1,-1 1 0,0-1 0,1 1 0,-1 0 0,1-1 1,-1 1-1,0 0 0,1-1 0,-1 1 0,0 0 1,1 0-1,-1 0 0,0 0 0,0-1 0,1 1 1,-1 0-1,0 0 0,1 0 0,-1 1 0,0-1 0,0 0 1,1 0-1,-1 0 0,0 0 0,1 1 0,-1-1 1,0 0-1,1 1 0,-1-1 0,1 0 0,-1 1 1,0-1-1,1 1 0,-1-1 0,1 1 0,-1-1 0,1 1 1,-1 0-1,-3 3 4,1 0 0,0 0 0,0 1 0,0-1 0,-2 7 0,-2 3-13,1 1 0,1 0 0,1 0 0,0 0 0,1 1 1,0 0-1,2-1 0,0 1 0,0 0 0,2 0 0,0 0 1,0-1-1,2 1 0,0 0 0,1-1 0,0 0 0,1 0 0,8 16 1,-11-26 10,1-1 0,-1 0 0,1 0 0,0-1 0,0 1 0,0 0 0,1-1 0,-1 0 0,1 0 0,0 0 0,0 0 0,0 0 0,0-1 0,1 0 0,-1 0 1,0 0-1,1 0 0,0-1 0,-1 0 0,1 0 0,0 0 0,0 0 0,6-1 0,1 1 36,1-1 0,-1-1 0,0 0 1,1-1-1,-1 0 0,0-1 0,22-7 0,-12 1 2,-1-1-1,-1 0 1,0-2-1,0 0 0,27-24 1,-21 13 62,0-2 0,41-52 0,-65 74-95,7-8 38,-1 0-1,2 1 1,12-12 0,-20 20-35,1 0-1,-1 0 1,1 1-1,0-1 1,-1 0-1,1 1 0,0 0 1,0 0-1,0 0 1,0 0-1,0 0 1,0 0-1,0 1 1,0-1-1,0 1 1,0 0-1,0 0 1,0 0-1,0 1 1,4 0-1,0 1 4,-1 0 0,1 0 0,-1 0 0,0 1 0,0 1 0,10 5 0,-8-3-2,-5-3-17,0-1-1,-1 0 1,1 0-1,0-1 1,0 1 0,0-1-1,5 2 1,-24-34 226,14 28-213,0 1 0,0 0 0,0 0 0,0 0 0,-1 0 0,1 1 0,-1-1 0,1 0 0,-1 1 0,0 0 1,1 0-1,-1 0 0,0 0 0,0 0 0,0 0 0,0 1 0,0-1 0,0 1 0,1 0 0,-1 0 0,-5 1 0,1-1 0,1 2-1,0-1 1,-1 1 0,1 0-1,0 0 1,0 0-1,0 1 1,1 0 0,-7 4-1,5-1 8,-1 0 0,1 1 1,0 0-1,-9 13 0,-9 9 43,-1 13 182,20-35-223,2 0 1,-1 0-1,1 0 1,0 1-1,0-1 0,1 1 1,-3 9-1,-2 4 6,6-18-22,1 1-1,0 0 0,1-1 1,-1 1-1,0 0 1,1 0-1,0-1 0,0 1 1,0 0-1,1 0 1,-1-1-1,1 1 0,0 0 1,0-1-1,0 1 1,0-1-1,1 1 0,3 6 1,-4-9 0,0 1 0,0 0 0,0-1 0,1 1 0,-1 0 0,1-1 0,-1 0 0,1 1 0,-1-1 0,1 0 0,0 0 0,0 0 0,0 0 0,-1 0 0,1 0 0,0-1 0,0 1 0,0-1-1,0 1 1,0-1 0,0 0 0,0 1 0,0-1 0,0 0 0,1-1 0,-1 1 0,0 0 0,0 0 0,0-1 0,0 1 0,0-1 0,-1 0 0,1 0 0,0 0 0,3-2 0,6-3 26,-1-1-1,-1 0 0,1-1 1,-1 0-1,-1 0 0,1-1 1,-1 0-1,-1-1 0,0 1 1,0-2-1,-1 1 0,0-1 1,8-22-1,-8 19 10,1 0-1,15-22 1,-24 43-42,0-1 0,0 1 0,0-1 0,1 1 0,-1 10 0,-2 10-23,-133 496-159,97-385 137,27-79 16,-4 12 45,15-67-6,4-7-2,23-63 4,31-40 55,124-173-1,-107 173-51,-33 45 22,-3-2 0,-2-1 0,48-130 0,-74 157-29,-8 30 8,1 0-1,-1 0 1,1 0 0,0 1-1,6-12 1,-8 18-12,0 0 1,0-1-1,0 1 0,0 0 0,0 0 1,1-1-1,-1 1 0,0 0 1,0 0-1,0-1 0,0 1 0,1 0 1,-1 0-1,0 0 0,0 0 0,0-1 1,1 1-1,-1 0 0,0 0 0,0 0 1,0 0-1,1 0 0,-1 0 0,0 0 1,0-1-1,1 1 0,-1 0 1,0 0-1,0 0 0,1 0 0,-1 0 1,0 0-1,0 0 0,1 0 0,-1 0 1,0 1-1,0-1 0,1 0 0,6 10 3,-1 15-41,7 66 17,5 24-19,-14-100 36,0 0-1,1 0 1,1-1-1,0 0 1,13 22-1,-15-29-3,0-1-1,1 1 1,0-1-1,0 0 0,0 0 1,1 0-1,7 5 1,-9-9 2,0 1 0,0-1 1,0 0-1,0 0 0,1-1 0,-1 1 1,0-1-1,1 0 0,0 0 0,-1-1 1,1 1-1,-1-1 0,9 0 1,-1-1 12,0-1 0,1 1 1,-1-2-1,0 0 0,0 0 1,0-1-1,0 0 0,-1-1 1,0-1-1,0 0 0,0 0 1,-1-1-1,13-11 0,-11 8 3,-1-1 0,-1 0 0,0-1 0,0 0 0,-1 0 0,-1-1 0,0-1 0,-1 1 0,0-1 0,6-19 0,-9 21-9,10-35 14,-14 45-13,1-1-1,-1 1 1,0-1 0,0 1-1,0-1 1,0 0-1,0 1 1,0-1 0,-1 1-1,1-1 1,-1 1-1,0-1 1,0 1 0,0-1-1,-1-2 1,2 5-3,-1 0-1,1-1 1,0 1 0,0 0 0,-1 0-1,1-1 1,0 1 0,-1 0 0,1 0 0,0 0-1,0 0 1,-1-1 0,1 1 0,0 0-1,-1 0 1,1 0 0,0 0 0,-1 0 0,1 0-1,0 0 1,-1 0 0,1 0 0,-1 0-1,1 0 1,0 0 0,-1 0 0,1 0 0,0 0-1,-1 0 1,1 1 0,-1-1 0,-13 9-4,-9 15-3,13-12-6,1 1 0,0 0-1,1 0 1,0 1 0,1 0-1,0 1 1,2 0-1,-8 27 1,11-35 5,0 0 1,1 1-1,0-1 1,0 1-1,1-1 0,0 1 1,0-1-1,1 1 1,0-1-1,0 0 0,1 1 1,0-1-1,0 0 1,1 0-1,0 0 0,0 0 1,0 0-1,1-1 1,0 0-1,8 10 0,-8-12 8,-1-1 0,1 0 0,0 0 0,0 0-1,0-1 1,0 1 0,0-1 0,1 0 0,-1 0-1,1 0 1,-1-1 0,1 0 0,0 0 0,-1 0-1,1 0 1,0-1 0,0 0 0,0 0-1,0 0 1,-1 0 0,1-1 0,8-2 0,7-2 17,0-2 0,-1 0 0,37-19 0,-50 22-14,11-6 11,0-1 1,-1-1-1,0-1 0,-2 0 0,1-1 0,-2 0 0,1-1 1,-2-1-1,0 0 0,13-26 0,-16 26 1,-1 0 0,10-30 0,-16 40-8,-1 0-1,1 1 1,-1-1-1,-1 0 1,1 0-1,-1 0 1,0 0-1,0 1 1,0-1-1,-1 0 1,0 0-1,-2-8 1,2 13-6,1-1 0,0 1 0,-1 0 0,0 0 0,1-1 0,-1 1 0,0 0 0,1 0 1,-1 0-1,0 0 0,0 0 0,0 0 0,0 0 0,0 0 0,0 0 0,0 1 0,0-1 1,0 0-1,0 1 0,-1-1 0,1 0 0,0 1 0,0 0 0,-1-1 0,1 1 1,0 0-1,-1 0 0,1-1 0,0 1 0,-1 0 0,1 0 0,0 1 0,-1-1 0,1 0 1,0 0-1,-1 1 0,1-1 0,0 0 0,0 1 0,-1-1 0,0 2 0,-3 0 0,0 1 0,0 0 0,1 0 0,-1 0 0,1 1 0,0-1-1,0 1 1,-7 8 0,5-5-7,1 1 0,-1 0 1,1 0-1,1 0 0,0 1 0,0-1 0,1 1 0,-1 0 0,2 0 1,0 0-1,0 0 0,0 1 0,1-1 0,1 0 0,-1 1 0,2-1 1,-1 1-1,1-1 0,1 0 0,0 0 0,0 1 0,5 12 0,-5-17 7,0 0 0,0 0-1,0 0 1,1 0-1,0-1 1,0 1-1,0-1 1,0 1-1,1-1 1,0 0-1,0-1 1,0 1-1,0-1 1,0 1-1,1-1 1,-1-1-1,1 1 1,0 0-1,0-1 1,0 0-1,0-1 1,0 1-1,6 0 1,-2 0 9,0-1 0,0-1 0,0 1-1,1-2 1,-1 1 0,0-1 0,0-1 0,0 1 0,0-2 0,-1 1 0,1-1-1,0 0 1,9-6 0,-3 1 21,-1-1 0,0 0 0,-1-1 0,0 0 0,16-17 0,-8 3 89,35-47-1,-31 31 2,-16 25-76,0 1 0,1 0 1,15-16-1,-24 30-45,-1-1 0,0 1-1,0 0 1,0 0 0,1 0 0,-1 0 0,0 0 0,0 0 0,0 0-1,1 0 1,-1 0 0,0 0 0,0 0 0,0 0 0,1 0 0,-1 0-1,0 0 1,0 0 0,1 0 0,-1 0 0,0 0 0,0 0 0,0 0-1,1 0 1,-1 0 0,0 1 0,0-1 0,0 0 0,0 0 0,1 0 0,-1 0-1,0 0 1,0 1 0,0-1 0,0 0 0,0 0 0,1 0 0,-1 0-1,0 1 1,0-1 0,0 0 0,0 0 0,0 0 0,0 1 0,0-1-1,0 0 1,0 0 0,0 1 0,0-1 0,0 0 0,0 0 0,0 0-1,0 1 1,0-1 0,0 0 0,0 0 0,0 0 0,0 1 0,0-1-1,1 17-5,-1 2-9,-1 0 0,-1 1 0,0-1 0,-2 0 0,0 0 0,-1 0 0,-9 22 0,13-39 17,0 0-1,0 0 0,0 0 1,0 0-1,-1 0 1,1 0-1,0 0 1,-1 0-1,0 0 0,1-1 1,-1 1-1,0-1 1,0 1-1,1-1 1,-1 0-1,0 0 0,-1 0 1,1 0-1,0 0 1,0 0-1,0 0 1,-1-1-1,-1 1 0,-3-1 13,0 0-1,0 0 1,0-1-1,1 0 1,-1 0-1,-9-4 1,9 3-2,-19-7 42,21 7-45,0 0 0,0 0 0,-1 1 0,1-1 0,-9 0 0,15 4-8,0 0 0,0-1-1,0 1 1,1 0 0,-1-1-1,0 1 1,1-1 0,-1 1-1,4 1 1,7 8 43,2-1-1,-1-1 1,1-1 0,0 0-1,1 0 1,0-1 0,0-1-1,0-1 1,1 0 0,0-1-1,0-1 1,0 0-1,0-1 1,30-1 0,-40-1 37,0 0 1,0-1 0,0 0-1,-1 0 1,1-1-1,0 0 1,0 0 0,7-4-1,-10 5-369,0-1-1,0-1 0,0 1 0,0 0 1,0-1-1,0 1 0,-1-1 0,1 0 1,-1 0-1,0 0 0,0 0 0,0-1 1,2-4-1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4:57.287"/>
    </inkml:context>
    <inkml:brush xml:id="br0">
      <inkml:brushProperty name="width" value="0.05" units="cm"/>
      <inkml:brushProperty name="height" value="0.05" units="cm"/>
      <inkml:brushProperty name="color" value="#008C3A"/>
    </inkml:brush>
  </inkml:definitions>
  <inkml:trace contextRef="#ctx0" brushRef="#br0">192 721 4216,'0'0'7344,"-11"-1"-6907,-1 0-231,-1 1 0,1 0 0,-23 3 0,29-2-79,0 1-1,0-1 0,-1 1 0,1 0 1,1 1-1,-1-1 0,0 1 1,0 0-1,1 1 0,0-1 1,-7 6-1,8-5 26,1 0 1,0 0-1,0 0 1,0 0-1,0 0 0,1 1 1,-1-1-1,1 1 1,0 0-1,-2 8 1,4-12-99,0 0 0,-1 0 0,1 0 0,0 1 0,0-1 1,0 0-1,0 0 0,0 0 0,0 1 0,1-1 0,-1 0 0,0 0 1,1 0-1,-1 0 0,1 1 0,-1-1 0,1 0 0,-1 0 1,2 1-1,-1 0-1,1-1 0,-1-1 0,1 1 0,-1 0 0,1 0 0,-1 0 0,1-1 0,0 1 0,-1-1 0,1 1 0,0-1 0,-1 0 0,1 0 0,0 0 0,0 0 0,-1 0 0,1 0-1,2 0 1,0-1 33,1 1 0,-1-1 0,1 1 0,-1-1 0,0 0 0,0-1 0,1 1 0,-1-1-1,0 0 1,0 0 0,0 0 0,-1-1 0,1 1 0,-1-1 0,1 0 0,-1 0 0,0 0 0,4-5-1,2 1 149,-8 7-182,-1-1 0,1 1 0,0-1 0,-1 1 0,1-1 0,-1 1-1,1-1 1,0 1 0,-1-1 0,0 1 0,1-1 0,-1 1 0,1-1 0,-1 0 0,0 1 0,1-1-1,-1-1 873,2 1-908,-1 1 0,1 0 0,-1-1 0,1 1 0,-1-1 0,0 0 0,1 1 0,-1-1 0,0 0 0,1 0 0,-1 0 0,0 0-1,0 0 1,0 0 0,1-1 0,18-23 13,-12 14 10,10-11 70,-2 0 1,0 0-1,23-48 0,-37 64-82,0-1 1,0 0-1,0 0 0,-1 0 0,0 0 0,-1 0 0,1-10 0,0-9 44,3-65 181,-2 10-57,1-26 87,-3 73-141,1 0 0,10-62 0,-8 78-90,-3 15-33,0 0-1,0 0 1,1 0-1,-1 0 1,1 0-1,0 0 1,0 0-1,0 0 0,0 0 1,0 1-1,1-1 1,-1 0-1,1 1 1,0-1-1,0 1 1,3-4-1,-4 7-15,0 0 0,1-1 0,-1 1 0,0 0-1,0 0 1,0 0 0,1 0 0,-1 0 0,0 0 0,0 0-1,0 0 1,0 0 0,-1 1 0,1-1 0,1 2 0,2 9-6,1 0 0,-2 0 0,0 1 0,0-1 0,-1 1 0,0-1 0,-1 22 0,0-11 1,4 99-41,-19 222 0,-54 120-60,58-424 66,-2 1 1,-27 63-1,22-63-19,-21 78 0,30-98 87,4-18 27,4-14 14,5-17-28,1 1 0,2 0 0,0 1 1,2 0-1,1 0 0,1 1 1,0 0-1,3 1 0,19-27 0,-8 19 58,1 1-1,1 1 1,2 2-1,0 1 1,58-39 0,-71 54 23,21-22 1,13-10-114,-14 10-196,-19 14-3002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5:00.992"/>
    </inkml:context>
    <inkml:brush xml:id="br0">
      <inkml:brushProperty name="width" value="0.05" units="cm"/>
      <inkml:brushProperty name="height" value="0.05" units="cm"/>
      <inkml:brushProperty name="color" value="#008C3A"/>
    </inkml:brush>
  </inkml:definitions>
  <inkml:trace contextRef="#ctx0" brushRef="#br0">52 1184 7432,'0'0'1952,"11"-17"-1439,111-193 1066,29-76-73,-8 15 17,-125 232-1174,-1-1 1,19-69-1,-29 84-43,-2-1-1,0 0 0,-2 0 0,-1 0 1,-2-42-1,0 67-286,0 1 0,0-1 0,1 1 1,-1 0-1,0-1 0,0 1 0,0-1 0,0 1 0,0-1 1,0 1-1,0 0 0,0-1 0,0 1 0,-1-1 0,1 1 1,0-1-1,0 1 0,0 0 0,0-1 0,-1 1 1,1-1-1,0 1 0,0 0 0,-1-1 0,1 1 0,0 0 1,-1-1-1,1 1 0,0 0 0,-1-1 0,1 1 1,0 0-1,-1 0 0,1 0 0,-1-1 0,1 1 0,0 0 1,-1 0-1,1 0 0,-1 0 0,1 0 0,-1 0 1,1 0-1,-1 0 0,1 0 0,0 0 0,-1 0 0,1 0 1,-1 0-1,1 0 0,-1 0 0,1 0 0,0 0 0,-1 1 1,1-1-1,-1 0 0,1 0 0,0 1 0,-1-1 1,1 0-1,0 0 0,-1 1 0,-2 2 39,0-1 1,0 1-1,0 0 0,0 0 0,1 0 0,-3 4 1,-17 33 153,1 1 0,-20 55 0,-23 93 82,50-145-224,-32 101 108,-124 403 277,44-124 176,115-371-514,10-43-20,-1 0-1,0 1 1,-1-1-1,-7 18 1,60-136 613,25-49-454,143-178 262,-45 77-122,-167 248-377,2-2 26,0-1 0,-2 1 0,1-1 0,-1 0 0,-1 0 0,5-22 0,-9 20 230,-3 14-108,-3 8-111,-2 6-41,0 0 0,1 0 1,1 1-1,0 0 1,1 0-1,0 0 1,1 1-1,1-1 0,0 1 1,1 0-1,0 0 1,2-1-1,2 23 1,-2-29-10,0 0 0,1-1 1,0 1-1,1 0 0,-1-1 1,1 1-1,1-1 0,-1 0 1,1 0-1,1 0 0,-1-1 0,1 1 1,0-1-1,1 0 0,-1-1 1,1 1-1,0-1 0,1 0 1,-1-1-1,1 0 0,0 0 1,0 0-1,0 0 0,0-1 1,14 3-1,-11-3 11,1 0 1,-1-1-1,1-1 1,-1 1-1,1-2 1,-1 1-1,1-2 1,-1 1-1,1-2 1,-1 1-1,1-1 0,-1-1 1,0 0-1,0 0 1,0-1-1,0 0 1,-1-1-1,17-11 1,-16 9 1,-1-1 1,0 0 0,0-1 0,-1 0 0,0 0 0,0-1 0,-1 0 0,-1-1 0,0 1 0,0-1 0,-1 0 0,0-1 0,-1 1 0,-1-1 0,1 0 0,-2 0 0,0 0-1,0 0 1,-1 0 0,-1 0 0,-1-23 0,1 32-12,0-1-1,-1 1 1,1 0-1,0 0 1,-1 0 0,0-1-1,0 1 1,0 0-1,0 0 1,-1 0-1,1 0 1,-1 1 0,1-1-1,-1 0 1,0 1-1,0-1 1,0 1-1,-5-4 1,5 5-4,0 0 1,0 0-1,0 0 0,0 0 1,-1 1-1,1-1 1,0 1-1,0-1 0,-1 1 1,1 0-1,0 0 0,-1 0 1,1 0-1,0 1 1,-1-1-1,1 1 0,0-1 1,0 1-1,-1 0 0,1 0 1,0-1-1,0 2 0,0-1 1,0 0-1,-4 3 1,1 1-1,-1-1 1,1 1-1,0 0 1,0 0-1,1 1 1,-1-1 0,1 1-1,-4 7 1,-1 5-10,-13 29 1,18-36 2,1-1 0,0 1 0,1 0 0,0-1 0,1 1 0,0 0 0,0 0 0,1 0 0,1 0 0,0 0 0,0 0 0,1 0 0,0 0 0,1 0 0,7 17 0,-6-20-2,-1-1 0,1 0 1,0 0-1,1 0 0,-1-1 0,1 1 0,1-1 0,-1 0 0,1-1 1,0 1-1,1-1 0,-1 0 0,1-1 0,0 0 0,0 0 1,0 0-1,0-1 0,1 0 0,0 0 0,-1-1 0,1 0 0,8 1 1,-5-2 0,-1-1 1,0 0-1,1-1 1,-1 0 0,0 0-1,1-1 1,-1 0 0,0-1-1,0 0 1,-1-1 0,12-6-1,1-1 6,-1-1 0,0-2 0,30-23 1,-37 25 11,-1 0 1,1-1 0,-2 0 0,0-1 0,-1 0 0,0-1-1,-1 0 1,0-1 0,-2 0 0,0 0 0,0-1 0,-2 0-1,0-1 1,-1 1 0,4-26 0,-9 38 0,0-1 1,0 0-1,0 0 1,0 1-1,-3-11 1,2 15-13,1-1 1,0 1 0,-1-1 0,0 1 0,1 0-1,-1-1 1,0 1 0,1 0 0,-1 0 0,0-1-1,-2-1 1,2 3-3,1 0 1,-1-1-1,1 1 0,-1 0 0,0-1 0,1 1 1,-1 0-1,0 0 0,1 0 0,-1-1 0,0 1 1,1 0-1,-1 0 0,0 0 0,1 0 1,-1 0-1,0 0 0,1 0 0,-1 1 0,0-1 1,1 0-1,-1 0 0,0 0 0,1 1 0,-1-1 1,0 1-1,-13 7 2,0 1 1,0 1-1,1 0 1,1 1-1,0 0 1,0 1-1,1 1 0,1-1 1,0 2-1,1-1 1,0 1-1,1 1 1,1 0-1,-6 16 1,10-24-5,1 0 1,0 0-1,1 0 1,0 1-1,0-1 1,0 0-1,1 1 1,0-1 0,1 1-1,-1-1 1,1 0-1,4 12 1,-3-10-1,1 0 0,1 0 0,0 0 0,0-1-1,0 1 1,1-1 0,1 0 0,10 13 0,-12-17 5,0 0-1,0 0 1,0 0-1,0 0 1,1 0-1,-1-1 1,1 0-1,0 0 1,0 0 0,0-1-1,0 0 1,0 0-1,1 0 1,-1 0-1,1-1 1,-1 0-1,1 0 1,0-1-1,8 1 1,77-7 311,-87 5-271,-1 1 0,1-1 0,0 0 0,-1 0-1,1 0 1,-1 0 0,1-1 0,-1 1 0,0-1 0,0 0 0,0 0 0,0 0 0,0 0 0,0-1 0,0 1 0,3-5 0,2-3 14,0 0 1,0 0 0,7-16-1,51-99 179,-50 95-205,-14 25-25,0-1-1,1 1 1,0-1-1,0 1 1,0 0-1,1 0 1,0 0-1,0 0 1,0 1-1,8-7 1,-11 11-8,-1 0-1,0-1 1,1 1 0,-1 0-1,1 0 1,-1 0 0,1 0 0,-1 0-1,1 0 1,-1 0 0,1 0 0,-1 0-1,1 0 1,-1 0 0,1 0 0,-1 0-1,1 0 1,-1 0 0,1 0 0,-1 1-1,1-1 1,-1 0 0,1 0-1,-1 1 1,0-1 0,1 0 0,-1 1-1,1-1 1,-1 1 0,13 13-7,-8-7 4,59 50-11,-64-56 11,1 0 1,-1-1 0,1 1-1,-1-1 1,0 1-1,1-1 1,-1 1 0,1-1-1,-1 1 1,1-1-1,-1 0 1,1 1 0,0-1-1,-1 0 1,1 1 0,-1-1-1,1 0 1,0 0-1,-1 1 1,1-1 0,0 0-1,-1 0 1,1 0-1,0 0 1,-1 0 0,1 0-1,0 0 1,-1 0-1,1 0 1,0 0 0,-1-1-1,1 1 1,0 0-1,-1 0 1,1 0 0,-1-1-1,1 1 1,-1 0 0,1-1-1,0 1 1,-1-1-1,1 1 1,-1-1 0,1 1-1,-1-1 1,1 0-1,0-1 3,0 0 0,0 0 0,0-1 0,0 1 1,-1 0-1,1-1 0,-1 1 0,1 0 0,-1-1 0,0 1 0,0 0 0,0-3 0,-2-8 13,1 0 1,-7-19-1,8 30-10,-1-1 0,1 1 0,-1 0 0,0 0 0,1 0 0,-1 0-1,0 0 1,0 0 0,-1 0 0,1 0 0,0 1 0,-1-1 0,1 0-1,-1 1 1,1-1 0,-1 1 0,0-1 0,0 1 0,1 0 0,-1 0 0,0-1-1,0 1 1,-4-1 0,4 2-1,-1 0-1,1 1 1,-1-1-1,1 0 1,-1 1 0,1 0-1,0-1 1,-1 1-1,1 0 1,-1 0-1,1 0 1,0 1 0,0-1-1,-3 3 1,-25 23-27,30-27 25,-11 12-15,0 1 0,1 0-1,0 0 1,1 1 0,1 0 0,0 1 0,1 0 0,0 0 0,1 1 0,1-1 0,-5 29-1,9-40 12,1 0 0,0 0 0,0 0-1,0 0 1,1 0 0,-1 0-1,1 0 1,0 0 0,0 0 0,1 0-1,-1-1 1,1 1 0,-1 0-1,1-1 1,0 1 0,1-1-1,-1 0 1,1 0 0,-1 0 0,1 0-1,0 0 1,0 0 0,0-1-1,0 1 1,7 3 0,-6-4-1,1 0 0,0 0-1,0 0 1,0 0 0,1-1 0,-1 0 0,0 0 0,0 0 0,1-1-1,-1 1 1,0-1 0,1-1 0,-1 1 0,0-1 0,1 0 0,-1 0-1,0 0 1,8-4 0,-4 1 8,0-2-1,0 1 0,0-1 1,-1 0-1,0-1 0,0 0 1,-1 0-1,0-1 0,0 0 1,-1 0-1,0-1 0,0 0 1,7-15-1,-1-2 9,0-1 0,-2 0-1,11-50 1,-4-9 39,9-120 0,-15-90 91,-11 286-135,-2-31 12,2 39-17,-1-1 1,1 1 0,-1-1 0,0 1-1,1 0 1,-1-1 0,0 1 0,-1 0-1,1 0 1,0 0 0,-1 0 0,1 0-1,-1 0 1,-2-2 0,4 3-1,-1 1-1,1-1 1,-1 1 0,0 0 0,1-1-1,-1 1 1,0 0 0,1 0 0,-1-1-1,0 1 1,0 0 0,1 0 0,-1 0-1,0 0 1,0 0 0,1 0 0,-1 0-1,0 0 1,0 0 0,1 0 0,-1 0-1,0 0 1,1 1 0,-1-1 0,-1 1-1,-17 15-8,13-9-3,0 1-1,1-1 1,-6 13-1,4-1-4,0 0 1,0 1-1,2 0 0,1 0 1,0 0-1,2 0 0,0 1 0,1 22 1,3 5-33,1 1 1,13 59-1,-4-40-23,-5-21-23,23 77-1,-27-115 79,0 0 0,1-1 0,0 1 0,1-1 0,0 0 1,0 0-1,1 0 0,-1-1 0,2 0 0,11 11 0,-14-15 16,0 0 0,0 0-1,1 0 1,-1-1 0,0 1 0,1-1 0,0 0 0,-1-1-1,1 1 1,0-1 0,0 0 0,0 0 0,0-1 0,0 1 0,0-1-1,0 0 1,0 0 0,0-1 0,0 0 0,0 1 0,8-4 0,0-1 6,-1 0 1,1-1 0,-1 0 0,-1-1 0,1-1 0,-1 0 0,14-13 0,6-8 38,27-34 0,-51 54-20,0 0 0,11-19 0,-16 25-19,0-1 1,-1 1 0,1-1 0,-1 1 0,0-1 0,0 1 0,0-1-1,0 0 1,0 0 0,-1 1 0,0-1 0,0-5 0,0 9-7,0 0 1,0-1 0,0 1-1,-1 0 1,1 0 0,0-1-1,0 1 1,0 0-1,0 0 1,-1 0 0,1-1-1,0 1 1,0 0-1,-1 0 1,1 0 0,0 0-1,0-1 1,-1 1 0,1 0-1,0 0 1,0 0-1,-1 0 1,1 0 0,0 0-1,-1 0 1,1 0-1,0 0 1,0 0 0,-1 0-1,1 0 1,0 0 0,0 0-1,-1 0 1,1 0-1,0 0 1,-1 0 0,1 0-1,0 0 1,0 1 0,-1-1-1,1 0 1,0 0-1,0 0 1,-1 0 0,1 1-1,0-1 1,0 0-1,0 0 1,0 1 0,-1-1-1,1 0 1,-12 11 1,2 0 0,0 1 0,1 0-1,1 1 1,0 0 0,-11 25-1,17-35-2,1 1 0,0-1 0,0 1 0,0-1 0,0 1 0,0-1 0,1 1 0,0-1 0,0 1-1,0 0 1,0-1 0,0 1 0,1-1 0,-1 1 0,1 0 0,0-1 0,0 0 0,1 1 0,-1-1 0,1 0-1,-1 1 1,1-1 0,0 0 0,0 0 0,1 0 0,-1-1 0,1 1 0,-1-1 0,1 1 0,4 2-1,-4-3-1,0-1-1,0 1 0,-1-1 1,1 0-1,0 0 0,0 0 0,0 0 1,1-1-1,-1 1 0,0-1 1,0 0-1,0 0 0,0 0 0,0 0 1,0 0-1,1-1 0,-1 0 0,3-1 1,8-2 0,0-1 0,20-10 0,-25 11 10,1-1-1,0 0 0,-1 0 0,0-1 0,0 0 0,-1 0 0,16-15 0,-21 17-4,0 0 1,0 0-1,0 0 1,0 0-1,-1 0 0,0-1 1,0 1-1,0-1 1,0 1-1,-1-1 1,1 0-1,-1 0 1,-1 0-1,1 1 0,-1-1 1,0 0-1,0-6 1,-1 3-2,0 0-1,0 1 1,-1-1 0,0 1 0,0 0-1,-1-1 1,0 1 0,0 0 0,-1 0 0,0 1-1,0-1 1,0 1 0,-1 0 0,-7-7-1,9 10 1,0 0-1,0 0 0,-1 1 0,1-1 1,-1 1-1,0 0 0,1 0 0,-1 0 0,0 0 1,0 1-1,0-1 0,-1 1 0,1 0 0,0 1 1,0-1-1,-1 1 0,1 0 0,0 0 0,0 0 1,-1 0-1,1 1 0,0-1 0,0 1 1,-1 0-1,1 1 0,-7 2 0,3 0-7,0-1 0,1 1 1,0 0-1,-1 0 0,1 1 0,1 0 0,-1 0 0,1 1 0,0 0 0,0 0 1,1 0-1,-8 11 0,13-17 6,-1 1 0,1 0 0,-1 0 0,1 0-1,-1-1 1,1 1 0,-1 0 0,1 0 0,0 0 0,-1 0 0,1 0 0,0 0 0,0 0 0,0 0 0,0 0 0,0 0 0,0 0 0,0 0-1,0-1 1,0 1 0,0 0 0,0 0 0,1 0 0,-1 0 0,0 0 0,1 0 0,-1 0 0,1 0 0,-1-1 0,1 1 0,-1 0 0,1 0-1,-1 0 1,1-1 0,0 1 0,-1 0 0,1-1 0,0 1 0,0-1 0,1 1 0,0 0 1,0 1 0,0-2-1,1 1 1,-1 0 0,0 0 0,1-1 0,-1 1 0,1-1-1,-1 0 1,0 0 0,1 0 0,-1 0 0,1 0 0,-1-1-1,1 1 1,2-1 0,18-8 5,0-1 0,-1-1 1,28-19-1,-33 19 16,1 0 1,1 1 0,0 1-1,0 1 1,37-11 0,-50 18-12,0 1 1,0-1-1,0 1 0,0 0 1,0 0-1,0 0 0,0 1 1,-1 0-1,1 0 1,0 1-1,0 0 0,-1 0 1,8 3-1,-10-3-2,0 0 1,0-1-1,0 1 0,0 1 1,-1-1-1,1 0 0,0 1 0,-1-1 1,0 1-1,1 0 0,-1 0 1,0 0-1,-1 0 0,1 0 0,0 0 1,-1 1-1,0-1 0,0 0 1,0 1-1,0-1 0,0 1 1,0 6-1,-2 85 165,0-84-134,0 0-1,-1 0 0,0 0 0,-1 0 1,0-1-1,-8 16 0,6-12 321,18-37-145,5-13-68,37-52-1,-43 72-68,0 0-1,1 2 1,0-1 0,1 1-1,26-18 1,-39 31-62,0 0 0,0 0-1,0 0 1,0 1 0,0-1-1,0 0 1,1 1 0,-1-1 0,0 1-1,0 0 1,1-1 0,-1 1 0,0 0-1,1 0 1,-1-1 0,3 2-1,-4-1-9,1 0 0,-1 0 0,1 1 0,-1-1 0,1 0 0,-1 1 0,1-1 0,-1 1 0,1-1 0,-1 1 0,1-1 0,-1 1 0,0-1 0,1 1 0,-1-1 0,0 1 0,1-1 0,-1 1 0,0-1 0,0 1 0,0 0 0,1-1 0,-1 1 0,0 0 0,0 6 5,1 0-1,-1-1 1,-1 1-1,1 0 1,-3 7-1,-19 152-62,22-166 52,0 1 0,0-1 1,0 0-1,-1 0 1,1 0-1,0 1 0,0-1 1,0 0-1,0 0 0,0 1 1,0-1-1,0 0 0,0 0 1,0 0-1,1 1 0,-1-1 1,0 0-1,0 0 1,0 0-1,0 1 0,0-1 1,0 0-1,0 0 0,0 0 1,0 0-1,1 1 0,-1-1 1,0 0-1,0 0 0,0 0 1,0 0-1,1 0 1,-1 1-1,0-1 0,0 0 1,0 0-1,1 0 0,-1 0 1,0 0-1,0 0 0,0 0 1,1 0-1,-1 0 0,0 0 1,0 0-1,0 0 1,1 0-1,-1 0 0,0 0 1,0 0-1,1 0 0,-1 0 1,0 0-1,0 0 0,0 0 1,1 0-1,-1 0 0,15-8 24,3-8 7,0 0 1,24-29-1,4-5 38,58-59 102,-103 108-164,0 0-1,0 0 0,0 0 0,0 0 0,0 1 0,0-1 0,0 0 0,1 1 1,-1-1-1,0 0 0,0 1 0,0-1 0,1 1 0,-1 0 0,0-1 1,1 1-1,1 0 0,-2 0-3,-1 0 1,1 1-1,0-1 1,0 0 0,-1 1-1,1-1 1,0 0-1,-1 1 1,1-1-1,0 1 1,-1-1-1,1 1 1,-1 0-1,1-1 1,-1 1 0,1-1-1,-1 1 1,1 0-1,-1-1 1,0 1-1,1 1 1,2 5 0,-1 0 1,-1 1 0,1-1-1,0 15 1,0-7-24,0-5 23,0 0 0,0-1 0,1 1 0,0 0 0,1-1 0,6 12 0,-6-15 13,0 0 0,0-1 1,0 0-1,1 0 0,0 0 1,0 0-1,0-1 0,0 0 0,1 0 1,9 5-1,-5-3 19,0-1 1,1 0-1,-1-1 0,1 0 0,0 0 0,0-1 1,17 2-1,-19-5-3,0 0-1,0 0 1,0-1 0,0 0-1,0 0 1,0-1 0,0 0 0,0-1-1,0 0 1,10-5 0,6-5-58,25-16 0,-26 11-4097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01.652"/>
    </inkml:context>
    <inkml:brush xml:id="br0">
      <inkml:brushProperty name="width" value="0.05" units="cm"/>
      <inkml:brushProperty name="height" value="0.05" units="cm"/>
      <inkml:brushProperty name="color" value="#AB008B"/>
    </inkml:brush>
  </inkml:definitions>
  <inkml:trace contextRef="#ctx0" brushRef="#br0">225 85 4120,'0'0'5437,"-10"9"-5232,5-5-175,-63 60 1259,37-36-742,25-24-464,1 0-1,0 0 1,0 1 0,1 0-1,-1 0 1,1 0-1,0 0 1,0 1 0,1-1-1,-5 11 1,-5 18 161,2 1-1,1 0 1,2 1-1,-5 42 1,12-60-155,0-1 0,1 0 0,0 0 0,2 0 0,0 0 0,1 0 0,0 0 0,2 0 0,0-1 0,0 0 0,11 19 1,-15-31-72,1-1 1,0 1-1,0-1 1,0 0 0,1 0-1,-1 0 1,1 0 0,-1-1-1,1 1 1,0-1 0,0 1-1,0-1 1,1 0 0,-1 0-1,0 0 1,1-1 0,0 1-1,-1-1 1,6 1-1,-5-1 5,1-1 0,0 0-1,0 0 1,0 0 0,0 0-1,0-1 1,0 0-1,-1 0 1,1-1 0,0 1-1,-1-1 1,1 0-1,-1 0 1,8-5 0,2-3 28,0 0 0,-1-1 1,0 0-1,-1-1 1,-1-1-1,0 0 1,0 0-1,-1-1 1,11-21-1,-1-3 116,-2 0-1,21-64 1,-31 75-19,0-1 1,-1 0-1,-2 0 0,-1 0 0,0-31 0,-5 52 13,-1 12-80,-3 15-15,2 14-40,1 0-1,1 0 1,8 57-1,-4-71-35,0 0 0,2 0 0,0 0 0,2-1 0,0 1 0,1-2 0,16 29 0,-21-42 5,0 0 1,1 0 0,0-1 0,0 1-1,0-1 1,0 0 0,1 0-1,-1-1 1,1 1 0,0-1 0,0 0-1,0 0 1,1 0 0,-1-1-1,9 3 1,-10-4 3,1-1 0,-1 1 0,0-1 0,1 1 0,-1-1 0,1-1 1,-1 1-1,0 0 0,1-1 0,-1 0 0,0 0 0,0 0 0,1-1 0,-1 0 0,0 1 0,0-1 0,0-1 0,-1 1 0,1-1 0,-1 1 0,5-5 0,3-4 31,0 0 0,-1-2-1,0 1 1,-1-1-1,0 0 1,-1-1 0,-1 0-1,0-1 1,-1 1-1,0-1 1,-1 0 0,-1-1-1,0 1 1,-1-1-1,-1 1 1,-1-1 0,0-19-1,-2-7 66,-2 0 0,-2 0 0,-2 0 0,-2 0 0,-17-49 0,21 69-1,4 17-46,1 1 1,-1-1-1,-1 1 1,1 0-1,0 0 1,-1-1-1,-3-4 0,-1 7-322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02.489"/>
    </inkml:context>
    <inkml:brush xml:id="br0">
      <inkml:brushProperty name="width" value="0.05" units="cm"/>
      <inkml:brushProperty name="height" value="0.05" units="cm"/>
      <inkml:brushProperty name="color" value="#AB008B"/>
    </inkml:brush>
  </inkml:definitions>
  <inkml:trace contextRef="#ctx0" brushRef="#br0">0 240 7232,'0'0'3338,"13"8"-3103,44 27 54,-55-34-256,1 0 0,0 0 0,0-1-1,-1 1 1,1 0 0,0-1 0,0 1 0,0-1-1,-1 0 1,1 0 0,0 0 0,0-1-1,0 1 1,0-1 0,-1 1 0,1-1-1,0 0 1,4-2 0,-1 0 99,0-1 1,0 0-1,0 0 0,10-9 0,-16 12-125,5-4 83,0-1 0,-1 1 0,1-2-1,-1 1 1,-1 0 0,1-1 0,-1 1 0,0-1 0,-1 0 0,1 0-1,-2 0 1,1 0 0,-1 0 0,0-1 0,0 1 0,-1 0 0,0-10-1,0 11-33,0 1-1,0-1 0,-1 1 1,0-1-1,0 1 0,-1-1 0,1 1 1,-1-1-1,0 1 0,0 0 1,-1 0-1,0 0 0,0 0 1,0 1-1,0-1 0,-1 1 0,0 0 1,0 0-1,0 0 0,0 0 1,0 1-1,-10-7 0,11 9-29,1 0-1,0 0 1,-1 1 0,1-1-1,-1 0 1,1 1-1,-1-1 1,0 1-1,1 0 1,-1 0 0,1 0-1,-1 0 1,1 0-1,-1 1 1,0-1 0,1 1-1,-4 1 1,2 0 3,0 0 1,0 0-1,0 1 1,0-1 0,1 1-1,-1 0 1,1 0-1,0 0 1,-4 5 0,0 2 5,0-1 0,1 1 0,1 0 0,-1 0 0,2 1 0,-1-1 0,-2 14 0,3-8 10,1 0 0,1 1 0,0-1 0,1 1 0,1 0 0,3 29-1,-1-35 4,0 1-1,0 0 1,1-1-1,1 1 1,0-1-1,0 0 1,1 0-1,1-1 1,0 1-1,9 11 0,-11-17 0,1 0-1,-1 0 0,1-1 0,0 0 0,0 0 0,0 0 0,1 0 0,-1-1 0,1 0 0,0 0 0,0-1 0,0 0 0,0 0 0,1 0 0,-1-1 0,0 1 0,1-2 0,-1 1 0,1-1 0,-1 0 0,1 0 0,-1-1 0,0 1 0,1-1 0,7-3 0,10-3 179,-1-1 0,0-1 0,0-1-1,-1-1 1,26-17 0,-7-3-2407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04.342"/>
    </inkml:context>
    <inkml:brush xml:id="br0">
      <inkml:brushProperty name="width" value="0.05" units="cm"/>
      <inkml:brushProperty name="height" value="0.05" units="cm"/>
      <inkml:brushProperty name="color" value="#AB008B"/>
    </inkml:brush>
  </inkml:definitions>
  <inkml:trace contextRef="#ctx0" brushRef="#br0">349 115 5520,'0'0'3240,"2"-10"-2856,7-30 12,-9 39-342,1-1 0,-1 1 0,0 0 0,0 0 0,0-1 0,0 1 0,0 0 0,-1-1 0,1 1 0,0 0 0,0 0 0,-1-1 0,1 1 0,-1 0 0,1 0 0,-1 0 0,0 0 0,1-1 0,-1 1 0,0 0 0,0 0 0,0 1 0,0-1 0,0 0 0,0 0 0,0 0 0,0 0 0,-2 0 0,0-1 64,-1 1-1,1-1 1,0 1-1,-1 0 1,1 0-1,-6 0 1,-1-1 54,0 2 0,0-1 1,0 1-1,1 1 0,-1 0 1,0 0-1,0 1 0,1 0 0,-1 1 1,1 0-1,0 1 0,-1 0 0,2 0 1,-1 0-1,0 1 0,-12 11 0,6-3 3,0 0 1,2 1-1,0 1 0,0 0 0,2 1 0,0 0 0,-13 25 0,19-32-108,1 0-1,1 0 1,-1 0-1,1 0 1,1 0-1,0 1 1,0 0-1,1-1 1,0 1-1,1 17 1,0-22-37,1 1-1,0 0 1,0-1-1,0 1 1,1 0 0,-1-1-1,1 0 1,1 1-1,-1-1 1,1 0 0,0 0-1,0 0 1,0-1-1,1 1 1,0-1 0,-1 0-1,2 0 1,-1 0 0,6 4-1,-8-7-18,0 0 0,0 0 0,0 0 0,0 0 0,0-1 0,0 1 0,1-1 0,-1 0 1,0 1-1,0-1 0,0 0 0,0 0 0,0 0 0,1-1 0,-1 1 0,0 0 0,0-1 0,0 0 0,0 1 0,0-1 0,0 0 0,0 0 0,0 0 0,0 0 0,-1 0 0,1-1 0,0 1 0,-1 0 0,3-3 0,3-3 29,0 0 0,0-1-1,0 0 1,9-14-1,0-7 49,-1 0 0,-2-1 0,-1-1 0,-1 0 0,-1 0 0,-2-1 0,-1 0-1,-2-1 1,2-42 0,-5 54 155,1 37-28,-1 4-221,4 30 67,17 90 139,-22-134-180,1-1-1,-1 1 1,1-1-1,1 0 0,-1 0 1,1 0-1,0 0 0,0 0 1,0 0-1,1-1 1,0 0-1,0 1 0,0-1 1,0-1-1,0 1 0,9 4 1,-9-5 6,1-1 1,-1 0 0,1 0-1,0-1 1,0 0-1,0 0 1,0 0 0,0 0-1,0-1 1,0 1-1,0-1 1,0-1 0,0 1-1,0-1 1,0 1-1,0-2 1,0 1-1,9-4 1,-5 2 16,-1-1-1,1-1 1,-1 1-1,0-2 1,0 1-1,0-1 1,-1 0-1,0 0 1,8-10-1,1-4 148,-1-1 0,15-27-1,-29 46-176,7-12 122,-6 10-91,0-1-1,0 1 1,1 0 0,-1 0 0,1 0-1,0 0 1,6-5 0,-9 9-37,0 0 1,1 0-1,-1 0 0,0 0 0,1 0 1,-1 0-1,0 0 0,1 0 0,-1 0 1,0 0-1,1 0 0,-1 0 1,0 1-1,1-1 0,-1 0 0,0 0 1,1 0-1,-1 0 0,0 1 0,0-1 1,1 0-1,-1 0 0,0 0 0,1 1 1,-1-1-1,0 0 0,0 1 1,0-1-1,1 0 0,-1 0 0,0 1 1,0-1-1,0 0 0,0 1 0,0-1 1,0 0-1,0 1 0,0 0 1,8 21 10,-4-11 9,6 12-13,0 1-2,18 30 0,-22-45-12,-1-1 1,1 0-1,1 0 0,0 0 1,0-1-1,15 12 0,-16-15 9,0 1 0,0-1 0,0 0 0,1-1-1,0 1 1,0-1 0,-1-1 0,2 1 0,-1-1 0,9 1-1,-10-2 4,1-1-1,0 0 0,-1-1 0,1 0 1,-1 0-1,1 0 0,-1-1 0,1 0 1,-1 0-1,0 0 0,10-6 0,-3 1 22,0 0-1,0 0 0,13-12 0,-22 15-21,1 0 0,0 0 0,-1-1 0,0 0 0,0 0 0,-1 0 0,1 0 0,-1 0 0,5-12 0,-4 6 19,0 0-1,-1 0 1,4-21-1,-6 29-15,-1 0 0,0-1-1,1 1 1,-2-1 0,1 1 0,0 0-1,-1-1 1,1 1 0,-1 0-1,0-1 1,0 1 0,0 0 0,-1 0-1,1 0 1,-1 0 0,0 0 0,-3-5-1,4 7-7,-1 0-1,1 0 1,0 1-1,-1-1 0,1 0 1,-1 0-1,1 1 1,0-1-1,-1 1 0,1-1 1,-1 1-1,0 0 1,1 0-1,-1-1 0,1 1 1,-1 0-1,1 0 1,-1 1-1,1-1 0,-1 0 1,1 0-1,-1 1 1,1-1-1,-1 1 0,1-1 1,-1 1-1,1 0 1,-1 0-1,1-1 0,0 1 1,0 0-1,-2 2 1,-4 2 9,1 0 0,-1 0 0,1 1 0,-9 11 0,11-12-8,0 1 1,1 0 0,0 0-1,0 0 1,0 0 0,1 1-1,0-1 1,0 1 0,0 0-1,0 11 1,1-15-3,1 0 0,0 0 0,0 0 0,0 0-1,0 0 1,0 0 0,1-1 0,0 1 0,-1 0 0,1 0 0,0 0 0,0-1 0,0 1-1,1-1 1,-1 1 0,1-1 0,-1 1 0,1-1 0,0 0 0,0 0 0,0 1 0,0-1 0,0-1-1,0 1 1,1 0 0,-1-1 0,4 3 0,7 1 20,-1-1 0,1 0 0,0 0 1,0-2-1,0 1 0,1-2 0,-1 0 0,1 0 0,-1-1 0,0-1 1,1 0-1,-1-1 0,0-1 0,25-7 0,-27 6-544,0 0 0,0-1-1,0-1 1,0 0 0,14-11-1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0.454"/>
    </inkml:context>
    <inkml:brush xml:id="br0">
      <inkml:brushProperty name="width" value="0.05" units="cm"/>
      <inkml:brushProperty name="height" value="0.05" units="cm"/>
      <inkml:brushProperty name="color" value="#AB008B"/>
    </inkml:brush>
  </inkml:definitions>
  <inkml:trace contextRef="#ctx0" brushRef="#br0">353 665 5224,'0'0'5564,"-12"-11"-5320,5 5-206,-5-5 95,0 0 0,0 1 0,-1 0-1,0 1 1,-1 1 0,-23-11 0,29 17-49,1 1 0,-1-1 1,0 1-1,0 0 0,0 1 1,0 0-1,0 0 0,0 1 1,0 0-1,0 1 0,0-1 1,0 2-1,0-1 1,1 1-1,-1 0 0,1 0 1,0 1-1,0 0 0,-10 8 1,12-9-54,1 0 1,0 0-1,0 1 1,0 0-1,0 0 1,1 0 0,0 0-1,0 0 1,0 1-1,0-1 1,0 1-1,1 0 1,0 0-1,0 0 1,0 0 0,1 0-1,0 0 1,0 1-1,0-1 1,0 0-1,1 1 1,0-1-1,0 0 1,1 1 0,-1-1-1,1 0 1,0 1-1,0-1 1,1 0-1,2 5 1,2 2 15,0-1 1,1 0-1,0 0 0,0 0 1,1-1-1,1 0 0,0-1 0,0 0 1,1 0-1,0-1 0,0-1 1,1 1-1,0-2 0,0 1 1,1-2-1,0 1 0,14 3 1,-10-4 55,0 0 0,1-1 0,-1-1 0,1-1 1,0 0-1,0-1 0,0-1 0,0-1 0,0 0 1,0-1-1,-1-1 0,29-8 0,-36 7-27,1 0 0,-1 0 0,0-1 0,0-1 0,-1 1 0,0-1 0,0-1 0,11-10 0,-15 13-26,0 0 1,0-1 0,0 0 0,0 0 0,-1 0-1,0 0 1,0 0 0,0-1 0,-1 1-1,1-1 1,-2 0 0,1 0 0,0 1 0,-1-1-1,1-8 1,-2 13-44,0 1-1,0 0 1,0-1-1,0 1 1,0 0-1,0-1 1,0 1-1,0 0 1,0-1 0,0 1-1,0 0 1,0-1-1,0 1 1,0 0-1,0-1 1,0 1-1,0 0 1,0-1-1,0 1 1,0 0 0,-1-1-1,1 1 1,0 0-1,0 0 1,0-1-1,-1 1 1,1 0-1,0 0 1,0-1-1,-1 1 1,1 0 0,0 0-1,0 0 1,-1-1-1,1 1 1,0 0-1,-1 0 1,1 0-1,0 0 1,-1 0-1,1 0 1,0 0 0,0 0-1,-1-1 1,1 1-1,0 0 1,-1 0-1,1 1 1,0-1-1,-1 0 1,1 0-1,0 0 1,-1 0 0,1 0-1,0 0 1,-1 0-1,1 0 1,0 1-1,-1-1 1,1 0-1,0 0 1,0 0-1,-1 1 1,1-1 0,0 0-1,0 0 1,0 1-1,-1-1 1,1 1-1,-21 21 155,19-20-152,-6 7 27,1 1 1,0 0-1,1 1 0,0-1 1,0 1-1,1 0 0,1 1 1,0-1-1,-4 17 0,7-24-25,0 0-1,1-1 1,-1 1-1,1 0 1,0 0-1,0-1 1,0 1-1,1 0 1,-1-1-1,1 1 1,0 0-1,0-1 1,0 1-1,0 0 1,1-1-1,-1 0 1,1 1-1,0-1 1,0 0-1,0 0 1,1 0-1,-1 0 1,1 0-1,-1-1 1,1 1-1,0-1 1,0 0-1,0 1 1,0-1-1,1-1 1,-1 1-1,0 0 1,1-1-1,4 2 1,-4-2 10,0 0 0,1-1 0,-1 1 1,0-1-1,0 0 0,0 0 0,0 0 0,0-1 1,1 0-1,-1 1 0,0-1 0,0-1 0,0 1 1,0 0-1,-1-1 0,1 0 0,0 0 0,-1 0 1,1 0-1,-1-1 0,0 0 0,1 1 0,-1-1 1,-1 0-1,1 0 0,0-1 0,-1 1 0,1 0 1,-1-1-1,0 0 0,0 1 0,-1-1 0,1 0 1,-1 0-1,0 0 0,0 0 0,0 0 0,0 0 1,-1 0-1,0-6 0,0 1 31,-1-1 0,-1 1 0,0 0 0,0 0 0,-5-12 0,5 18-33,1 0-1,-1 0 1,1 0-1,-1 1 1,0-1 0,0 0-1,0 1 1,0-1-1,-1 1 1,1 0 0,-1 0-1,1 0 1,-1 0-1,0 0 1,0 1 0,0-1-1,0 1 1,-5-2-1,-6-3 160,12 5-152,0 0 0,0 0 1,0 1-1,0-1 0,0 0 0,0 1 1,0-1-1,0 1 0,-2 0 0,3 0 13,3-2-34,-1 1 1,1-1-1,-1 1 0,1 0 0,-1 0 1,1-1-1,0 1 0,-1 0 0,1 1 1,0-1-1,0 0 0,0 0 1,0 1-1,0-1 0,2 1 0,9-5 6,26-12-3,83-30 49,-106 42-42,0 1 0,0 1 0,1 0 0,-1 2-1,34-1 1,-46 3-6,0-1-1,-1 1 1,1 0-1,0 0 1,0 0-1,0 1 1,-1-1-1,1 1 0,-1 0 1,1 0-1,-1 0 1,0 0-1,1 1 1,-1 0-1,0-1 1,-1 1-1,1 0 1,-1 0-1,1 0 0,-1 1 1,0-1-1,0 1 1,0-1-1,0 1 1,1 4-1,0 3 16,1-1 0,-2 1 0,1-1 0,-2 1 0,1 0 0,-2 0 0,1 0 0,-2 12 0,1 5 124,0-28-98,3-1-18,0-1 1,0 0 0,1 0 0,-1 0 0,0 0 0,-1-1-1,1 1 1,3-4 0,-6 6-27,44-49 230,16-14 59,-58 62-289,-1-1 0,1 1 0,-1 0 0,1 0 1,-1 0-1,1 0 0,0 0 0,-1 0 0,1 0 1,0 0-1,0 1 0,0-1 0,-1 1 1,1-1-1,0 1 0,0 0 0,0 0 0,0 0 1,0 0-1,0 0 0,0 0 0,0 0 0,0 1 1,0-1-1,-1 1 0,1-1 0,0 1 0,0 0 1,0-1-1,-1 1 0,1 0 0,0 0 0,1 2 1,5 4 3,0 0 1,-1 1-1,0 0 1,0 0 0,6 11-1,5 5-7,-11-16-7,-1 0 14,2 1 0,-1-2 0,16 14 0,-21-20-6,0 1 0,1-1 0,-1 1 0,0-1 0,0 0 0,1 0 0,-1 0 0,1 0 0,-1-1 0,1 1 0,0-1 0,-1 1 0,1-1 0,-1 0 0,1 0 0,0 0 0,-1 0 0,1 0 0,-1-1 0,1 1 0,3-2 0,1-1 12,0-1 0,0 1 0,0-1-1,0-1 1,-1 1 0,0-1 0,0 0 0,0-1 0,9-11 0,2-5 49,20-36 1,-3 5 11,-7 12-8,-18 25-9,1 1 0,1 0 0,13-14 0,-24 29-56,1-1 1,-1 0-1,1 1 0,-1-1 1,1 0-1,0 1 0,-1-1 1,1 1-1,0-1 1,-1 1-1,1 0 0,0-1 1,-1 1-1,1-1 0,0 1 1,0 0-1,0 0 0,-1 0 1,1-1-1,0 1 0,0 0 1,0 0-1,-1 0 1,1 0-1,0 0 0,0 0 1,0 1-1,-1-1 0,1 0 1,0 0-1,0 0 0,0 1 1,-1-1-1,1 1 0,0-1 1,-1 0-1,1 1 1,0-1-1,-1 1 0,1-1 1,0 1-1,-1 0 0,1-1 1,-1 1-1,1 0 0,-1-1 1,0 1-1,1 0 1,-1-1-1,0 1 0,1 0 1,-1 1-1,3 6 6,0 0 1,0 0-1,2 16 1,-4-19-5,3 20 0,-1 1 0,-1 0 1,-1 0-1,-1-1 0,-2 1 1,0 0-1,-7 26 0,9-50-2,0 0-1,-1 0 1,1-1 0,-1 1-1,1 0 1,-1 0 0,0 0-1,0-1 1,0 1-1,0 0 1,0-1 0,0 1-1,0-1 1,-1 1 0,1-1-1,0 1 1,-1-1-1,1 0 1,-1 0 0,0 0-1,1 0 1,-1 0 0,0 0-1,0 0 1,1 0-1,-1-1 1,0 1 0,0-1-1,0 0 1,0 1 0,0-1-1,0 0 1,0 0-1,0 0 1,0 0 0,0 0-1,0-1 1,1 1 0,-1-1-1,-3 0 1,-2-1 11,1-1-1,0 1 1,0-1-1,0 0 1,0 0 0,0-1-1,0 0 1,1 0-1,0 0 1,-7-8 0,6 3 49,14 12-17,2 1-57,5 1-3,0-1 1,1 0-1,0 0 1,-1-2-1,1 0 1,0-1-1,0-1 1,0 0-1,0-1 1,0 0-1,-1-2 0,30-7 1,-33 6 23,0 0 0,0-1 0,0 0 0,-1-1 0,1 0 0,-1-1 0,-1 0 1,0-1-1,0 0 0,0 0 0,-1-1 0,0 0 0,-1-1 0,0 0 0,0-1 0,8-14 0,-11 15 2,4-7 20,0-1 1,13-38 0,-17 33-21,-5 48 1,-1 2-23,5 38 0,-3-57 0,0-1-1,1 1 1,-1-1 0,2 1-1,-1-1 1,1 0 0,0 0-1,0 0 1,1 0 0,5 7-1,-7-13 12,0 1-1,-1 0 1,1-1 0,1 0-1,-1 1 1,0-1-1,0 0 1,0 0-1,1 0 1,-1 0 0,0-1-1,1 1 1,-1 0-1,1-1 1,-1 0 0,1 0-1,-1 0 1,1 0-1,-1 0 1,1 0-1,-1 0 1,0-1 0,4 0-1,1-1 11,-1 0 0,1 0 0,0 0 0,-1-1 0,1 0 0,-1 0 0,7-5 0,252-205 256,-247 201-202,-11 10-34,-10 7-5,-21 22-31,-15 18-41,-38 54-1,72-91 44,0 1-1,0-1 1,-3 11-1,7-18 3,0 1 0,1-1 0,-1 1-1,0-1 1,1 1 0,-1 0 0,1-1-1,0 1 1,0 0 0,-1-1 0,1 1-1,0 0 1,1-1 0,-1 1 0,0 0 0,0-1-1,1 1 1,-1 0 0,1-1 0,-1 1-1,1-1 1,0 1 0,-1-1 0,1 1-1,2 1 1,-1-2 1,-1 0 0,1 0-1,0 0 1,0-1 0,0 1 0,0-1-1,0 1 1,1-1 0,-1 0-1,0 0 1,0 0 0,0 0 0,0 0-1,0 0 1,0 0 0,0-1-1,0 1 1,0-1 0,4-1 0,36-17 23,-32 12-18,-1 0 1,1 0-1,-1-1 0,-1 0 0,1-1 1,-1 0-1,-1 0 0,0-1 1,10-17-1,4-11 17,19-50 0,-38 85-20,14-44 28,-2 0 1,-2-1-1,8-61 1,-10 50 11,-3 17 10,-2-1-1,-2 1 0,-5-84 1,2 118-46,1 7-9,-1-1-1,0 1 0,0-1 0,0 1 0,0-1 1,0 1-1,0 0 0,0-1 0,0 1 0,-1-1 1,1 1-1,0 0 0,-1-1 0,0 1 0,1 0 1,-1 0-1,1-1 0,-1 1 0,-2-2 1,3 3-2,-1 1 1,1-1 0,-1 1-1,1-1 1,-1 1 0,1-1-1,-1 1 1,1-1 0,-1 1 0,1-1-1,-1 1 1,1 0 0,0-1-1,-1 1 1,1-1 0,0 1 0,0 0-1,0 0 1,-1-1 0,1 2-1,-6 21-26,4-18 23,-12 57-89,3 0 1,-5 91-1,12-91 36,3-1 0,3 1-1,18 121 1,-18-172 46,1-1 1,-1 0 0,2 0-1,-1 0 1,2 0-1,-1-1 1,1 0 0,11 15-1,-12-19 14,0 0 1,0 0-1,1-1 0,0 1 0,0-1 1,0-1-1,0 1 0,0-1 0,1 0 0,0 0 1,0 0-1,0-1 0,0 0 0,0 0 0,10 1 1,-12-2 5,0-1 0,1 0 0,-1-1 1,1 1-1,-1-1 0,0 0 0,1 0 0,-1 0 1,0-1-1,0 1 0,0-1 0,0 0 1,0 0-1,0-1 0,-1 1 0,1-1 1,-1 0-1,1 0 0,-1 0 0,0 0 1,3-4-1,3-4 11,0-1-1,-1 1 1,0-2 0,12-25 0,-17 32-16,3-8 18,0 0 1,5-19-1,-10 29-13,0 0 0,-1 1 0,1-1 0,-1 0 0,0 0 0,0 0-1,0 0 1,0 0 0,-1 1 0,1-1 0,-1 0 0,0 0 0,0 0 0,-3-3 0,4 6-5,0 0 1,-1 1-1,1-1 1,-1 0 0,1 1-1,-1-1 1,1 1-1,-1-1 1,0 1-1,1-1 1,-1 1-1,0-1 1,1 1-1,-1 0 1,0-1-1,1 1 1,-1 0-1,0 0 1,0-1 0,1 1-1,-1 0 1,0 0-1,0 0 1,1 0-1,-1 0 1,0 0-1,0 0 1,0 0-1,1 1 1,-1-1-1,0 0 1,0 0-1,1 1 1,-1-1-1,0 0 1,1 1 0,-1-1-1,-1 1 1,-1 1-5,0 0 0,0 0 0,0 1 0,0-1 1,0 0-1,-4 6 0,0 2-6,0 0 0,1 0-1,0 0 1,1 1 0,0 0 0,0 0 0,-4 21 0,7-24 4,0-1-1,1 1 1,0 0 0,1 0 0,-1 0 0,2 0 0,-1 0 0,1 0 0,0 0 0,1-1 0,0 1 0,4 13 0,-4-18 2,-1 0-1,1 1 1,-1-1-1,1 0 1,0 0-1,0 0 1,1 0-1,-1 0 1,1 0-1,-1-1 1,1 1-1,0-1 1,0 0-1,0 0 1,0 0-1,0 0 1,0 0-1,1-1 1,-1 0-1,0 1 1,1-1 0,-1 0-1,1-1 1,0 1-1,-1-1 1,1 1-1,0-1 1,-1 0-1,1 0 1,-1-1-1,1 1 1,0-1-1,-1 0 1,1 0-1,-1 0 1,1 0-1,-1-1 1,4-1-1,13-12 8,-1 0 0,-1-1 0,-1-1 0,0-1-1,-1 0 1,-1-1 0,15-25 0,-24 36 6,0-1 1,-1 0-1,-1 0 1,1-1-1,-1 1 1,-1-1-1,0 0 1,0 0-1,-1 0 0,0-1 1,-1 1-1,0-12 1,-1 19-4,-1 1-1,0 0 1,0-1 0,1 1-1,-1 0 1,-1 0 0,-1-4 0,2 4-5,0 0 1,0 1 0,0-1 0,0 0 0,0 1 0,0-1 0,1 0 0,-1 0 0,0-3 0,1 5 7,4-3 62,8-4-42,-7 7-32,-1 1-1,0 0 1,0 0 0,-1 0 0,1 0 0,0 1 0,0 0 0,0-1 0,-1 2 0,1-1 0,-1 0 0,0 1 0,0-1 0,0 1 0,0 0 0,5 6 0,0 1-13,0 0 0,-1 0-1,-1 1 1,8 14 0,-9-13-3,-1 1 0,0 0 0,2 16 1,8 22-11,-12-43 24,1-1-1,0 0 0,1 0 0,0 0 1,0 0-1,0 0 0,1-1 1,0 0-1,0 0 0,1 0 0,0 0 1,6 4-1,-8-7 5,0-1 0,0 1 0,1-1-1,-1 0 1,0-1 0,1 1 0,-1-1 0,1 0 0,0 0 0,-1 0 0,1-1-1,0 1 1,-1-1 0,1 0 0,0-1 0,0 1 0,-1-1 0,1 0 0,-1 0-1,1 0 1,6-3 0,-1-1 12,0 0-1,0-1 0,0 0 1,-1 0-1,0-1 0,0 0 1,-1 0-1,13-15 1,-8 7 0,-1-1 1,0-1 0,-1 0 0,8-18 0,5-17-4,-18 139-97,-11 47 50,5-131 30,0-1 0,1 1 1,-1 0-1,0-1 1,1 1-1,0-1 0,0 1 1,0-1-1,0 1 1,0-1-1,0 0 1,1 1-1,-1-1 0,1 0 1,2 3-1,-2-6 10,0 1-1,0 0 0,0-1 1,0 0-1,0 1 0,0-1 1,0 0-1,-1 0 0,1 0 1,0 0-1,0 0 0,-1-1 1,1 1-1,-1 0 0,3-3 1,59-78 75,-39 49-19,43-47 0,-65 78-58,-1 0 0,1 1 1,0-1-1,0 1 0,-1-1 1,1 1-1,0 0 0,0 0 0,0 0 1,0 0-1,0 0 0,1 0 0,-1 0 1,0 1-1,0-1 0,0 1 1,1-1-1,-1 1 0,0 0 0,1 0 1,-1 0-1,0 0 0,0 1 0,1-1 1,-1 1-1,0-1 0,0 1 1,0 0-1,0 0 0,1 0 0,-1 0 1,0 0-1,2 2 0,-1 0-3,0-1 1,-1 1-1,1 0 0,-1 0 0,0 0 0,0 0 0,0 0 1,0 0-1,-1 1 0,0-1 0,1 1 0,-1-1 0,0 1 1,0 0-1,-1-1 0,1 6 0,6 21 27,-4-20-19,1 4 19,-4-14-24,1 1 1,-1-1-1,0 0 1,1 0-1,-1 0 1,0 0-1,1 0 0,-1 0 1,1 0-1,-1 0 1,0 0-1,1 0 1,-1 0-1,1 0 1,-1 0-1,0 0 1,1 0-1,-1 0 1,1 0-1,-1 0 1,0-1-1,1 1 1,-1 0-1,0 0 1,1 0-1,-1-1 1,0 1-1,1 0 1,-1 0-1,0-1 1,0 1-1,1 0 0,-1-1 1,0 1-1,0 0 1,0-1-1,1 1 1,55-66 28,-42 48-13,1 0 1,1 0-1,20-16 1,-23 23-10,-8 7-4,-1 0 1,1 0 0,-1 0-1,1 1 1,0 0 0,0 0-1,0 0 1,1 0 0,6-2 0,-11 5-4,0 0 0,0 0 0,0 1 0,0-1 0,-1 0 0,1 0 0,0 0 0,0 1 0,0-1 0,0 0 0,-1 1 0,1-1 0,0 0 0,-1 1 0,1-1 0,0 1 0,-1 0 0,1-1 0,0 1 0,-1-1 0,1 1 0,-1 0 0,1-1 0,-1 1 0,1 1 0,11 24-32,-8-17 22,3 11-21,0-1-1,7 38 0,2 5-57,-15-56 85,0-3-6,0 0 1,0 0-1,0-1 1,0 1 0,0 0-1,1 0 1,-1-1-1,4 5 1,-4-6 7,0-1 1,0 1 0,0 0-1,0-1 1,0 1 0,0-1-1,0 1 1,1-1-1,-1 0 1,0 0 0,0 1-1,0-1 1,1 0-1,-1 0 1,0 0 0,0 0-1,0 0 1,1-1 0,-1 1-1,0 0 1,0 0-1,0-1 1,0 1 0,1-1-1,1 0 1,22-10 12,1 0 0,-1-1 1,-1-1-1,0-2 0,-1 0 0,-1-1 0,0-2 1,-1 0-1,-1-1 0,-1-1 0,29-40 1,-32 39 5,-10 14-10,0-1 0,0 0 1,-1 0-1,-1 0 0,7-16 1,-11 21 48,-3 7-29,-5 9-7,-6 20-2,-18 53-41,29-76 16,1 0 0,0 1 0,0-1 0,1 0 0,0 1 0,2 17 0,3-12-3,-3-15 9,-1-1-1,0 0 1,0 1 0,0-1-1,1 0 1,-1 1 0,0-1-1,0 0 1,1 0-1,-1 1 1,0-1 0,1 0-1,-1 0 1,0 0 0,1 0-1,-1 1 1,0-1 0,1 0-1,-1 0 1,0 0-1,1 0 1,-1 0 0,0 0-1,1 0 1,0 0 0,1-1 0,-1 1 0,0-1 0,0 1 0,0-1 0,0 0 0,0 0 0,0 1 0,-1-1 0,1 0 0,0 0 0,0 0 0,0 0 0,-1 0 0,1 0 0,-1 0 0,1 0 0,-1 0 0,1 0 0,0-2 0,3-8 10,-1 0 0,0 0-1,2-14 1,-4 15 10,1 1 0,0 0 0,1 0 1,5-14-1,-9 29-13,-1 0 1,2 1 0,-1-1-1,0 11 1,1-1-3,-44 346-56,19-184-8,-27 118-151,49-285 194,0 0 0,0 0-1,-1-1 1,0 1 0,-1-1-1,0 0 1,-1 0 0,-11 16-1,16-25 17,-1 0 0,1 1-1,0-1 1,0 0 0,-1 0 0,1 0-1,-1 0 1,1 0 0,0-1 0,-1 1-1,0 0 1,1-1 0,-1 1 0,1-1-1,-1 1 1,0-1 0,1 0-1,-1 0 1,0 0 0,-1 0 0,0 0 4,0-1 1,1 1-1,-1-1 0,1 0 1,-1 0-1,1 0 1,-1-1-1,1 1 0,0 0 1,-1-1-1,-2-2 1,-3-4 22,0 0-1,1 0 1,0-1 0,-10-16 0,1-2 77,2-1 0,-21-59 0,23 55-13,6 8-25,1 0 0,0 0 0,2 0 0,-1-41 0,3 50-33,1 5-13,1 0-1,0 0 1,0 0-1,1 0 1,0 0-1,1 0 1,0 0-1,1 1 1,0-1-1,0 1 1,1 0-1,0 0 1,1 0-1,10-12 1,-13 18-19,0 1 1,0-1 0,0 1 0,0 0 0,0-1 0,0 1 0,1 1 0,-1-1-1,1 1 1,0-1 0,-1 1 0,1 0 0,0 0 0,4 0 0,5 0 3,1 0 1,22 2 0,4 0-2,-32-1-11,1 0-1,0 1 0,-1 0 1,1 0-1,13 5 0,-17-5 4,-4-1-3,-1 0 1,0 0-1,0 0 0,0 0 1,0 1-1,0-1 0,0 0 1,0 0-1,0 0 0,0 0 1,0 0-1,0 0 0,0 0 1,1 0-1,-1 0 0,0 0 1,0 0-1,0 0 0,0 0 1,0 0-1,0 0 0,0 0 1,0 0-1,0 0 0,0 0 1,1 0-1,-1 0 0,0 0 1,0 0-1,0 0 0,0 0 1,0 0-1,0 0 0,0-1 1,0 1-1,0 0 0,0 0 1,0 0-1,0 0 0,0 0 1,1 0-1,-1 0 0,0 0 1,0 0-1,0 0 0,0 0 1,0 0-1,0 0 0,0-1 1,0 1-1,0 0 0,0 0 1,0 0-1,0 0 0,0 0 1,0 0-1,0 0 0,0 0 1,0 0-1,0 0 0,0-1 1,0 1-1,0 0 0,0 0 1,0 0-1,0 0 0,-6-8-204,-9-8-2062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0.641"/>
    </inkml:context>
    <inkml:brush xml:id="br0">
      <inkml:brushProperty name="width" value="0.05" units="cm"/>
      <inkml:brushProperty name="height" value="0.05" units="cm"/>
      <inkml:brushProperty name="color" value="#AB008B"/>
    </inkml:brush>
  </inkml:definitions>
  <inkml:trace contextRef="#ctx0" brushRef="#br0">67 0 14968,'0'0'2447,"-67"8"-2647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0.958"/>
    </inkml:context>
    <inkml:brush xml:id="br0">
      <inkml:brushProperty name="width" value="0.05" units="cm"/>
      <inkml:brushProperty name="height" value="0.05" units="cm"/>
      <inkml:brushProperty name="color" value="#AB008B"/>
    </inkml:brush>
  </inkml:definitions>
  <inkml:trace contextRef="#ctx0" brushRef="#br0">1 1 12160,'0'0'656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7.797"/>
    </inkml:context>
    <inkml:brush xml:id="br0">
      <inkml:brushProperty name="width" value="0.05" units="cm"/>
      <inkml:brushProperty name="height" value="0.05" units="cm"/>
      <inkml:brushProperty name="color" value="#AB008B"/>
    </inkml:brush>
  </inkml:definitions>
  <inkml:trace contextRef="#ctx0" brushRef="#br0">171 881 4512,'0'0'7826,"-11"5"-7500,0 0-245,-1-1 44,0 2 1,1-1-1,-1 2 0,1-1 1,-13 12-1,17-11 8,-1 1 0,1 0 1,1 0-1,0 1 0,0 0 0,0 0 0,1 0 0,1 1 1,-7 16-1,11-23-101,0 0 0,-1 0-1,2 1 1,-1-1 0,0 0 0,0 0 0,1 0 0,0 0 0,0 0 0,0 0-1,0 0 1,0 0 0,0-1 0,1 1 0,-1 0 0,1-1 0,0 1-1,0-1 1,0 1 0,0-1 0,4 3 0,-2-1 6,1 0 1,-1-1-1,1 0 0,0 0 1,0 0-1,0 0 0,0-1 1,0 0-1,1 0 0,9 2 1,-3-2 43,-1-1 0,1 0 0,-1-1 0,1 0 0,-1-1 0,1-1 1,-1 1-1,1-2 0,-1 0 0,0 0 0,0-1 0,-1 0 0,1-1 1,-1 0-1,0 0 0,0-2 0,12-8 0,-18 11-28,-1 0 0,1-1 0,-1 1 0,0-1 0,0 1 0,-1-1 1,1 0-1,-1 0 0,0 0 0,0 0 0,-1-1 0,1 1 0,0-11 0,-1 6 25,0 0 1,0 0-1,-1 0 0,-1 0 0,0 0 1,-3-17-1,3 23-47,0 0 0,-1 0 0,1 0-1,-1 0 1,0 0 0,0 1 0,-1-1 0,1 1-1,-1-1 1,1 1 0,-1 0 0,0 0 0,0 0-1,-1 0 1,1 0 0,-1 1 0,1 0 0,-1-1-1,0 1 1,0 1 0,1-1 0,-2 1 0,1-1 0,0 1-1,0 0 1,0 0 0,-8 0 0,11 1-23,-1 0 1,1 0-1,0 0 0,0 0 1,-1 0-1,1 1 1,0-1-1,0 0 1,-1 0-1,1 1 1,0-1-1,0 1 0,0-1 1,0 1-1,0 0 1,0-1-1,0 1 1,0 0-1,-1 1 0,1-1-3,1-1-1,-1 1 1,1 0-1,-1 0 1,1 0-1,0 0 1,0 0-1,-1 0 1,1 0-1,0 0 1,0 0-1,0 0 1,0 0-1,0 0 1,0 0-1,0 0 1,1 0-1,-1 0 1,0 0-1,2 3 4,-1 0 0,1-1 0,0 1 0,0-1 0,0 1 0,0-1 0,0 0 0,1 0 0,0 0 0,3 4 0,1-2-6,0 1 1,1-2-1,-1 1 0,1-1 1,0 0-1,0 0 0,0-1 0,0 0 1,1-1-1,-1 0 0,1 0 1,0-1-1,-1 0 0,16 0 1,-13-2-9,0 0 0,0-1 1,-1 0-1,1 0 1,0-1-1,-1-1 1,1 0-1,-1 0 0,0-1 1,-1 0-1,13-10 1,-14 9 15,-1 0 0,0 0 0,0-1 0,-1 0 0,0-1 0,0 1 0,5-11 0,31-63 123,-21 38 9,-12 24-39,-7 14-49,0 0 1,0 1-1,0-1 0,1 1 1,4-7-1,-6 11-52,-1 0-1,1 0 1,-1 0-1,0-1 1,1 1-1,-1 0 1,0 0-1,1 0 1,-1 0-1,1 0 1,-1 0-1,0 0 1,1 0-1,-1 0 1,0 1-1,1-1 1,-1 0-1,0 0 1,1 0-1,-1 0 1,0 0-1,1 1 1,-1-1-1,0 0 1,1 0-1,-1 1 1,0-1-1,0 0 1,1 0-1,-1 1 1,0-1-1,0 0 1,0 1-1,1-1 1,-1 0-1,0 1 1,0-1-1,0 0 1,0 1-1,0-1 1,0 1 0,1-1-1,7 21 10,-6-17-8,4 16 2,0 0 0,-2 1 0,0 0 0,-1 0 1,-1 0-1,-2 39 0,0-46 5,-1 12 11,-3 28 0,3-47-16,-1 1 1,0 0 0,0-1 0,0 1 0,-1-1-1,0 1 1,-9 13 0,11-20-3,-1 1 0,0-1 0,0 1 0,0-1 0,1 0 0,-1 1 0,0-1 0,-1 0 1,1 0-1,0-1 0,0 1 0,0 0 0,-1-1 0,1 1 0,0-1 0,0 0 0,-1 0 0,1 0 0,-5 0 0,0 0 20,0-1 0,0 0 0,0 0 0,0 0 0,-8-4 0,5 2 34,1-1 0,0 0-1,1-1 1,-1 0 0,1 0 0,0-1-1,0 0 1,0 0 0,1-1-1,0 0 1,1 0 0,-1 0 0,-8-15-1,15 22-53,0-1 1,-1 1-1,1 0 0,0-1 0,0 1 0,0-1 0,0 1 0,-1 0 1,1-1-1,0 1 0,0-1 0,0 1 0,0-1 0,0 1 0,0 0 1,0-1-1,0 1 0,1-1 0,-1 1 0,0-1 0,0 1 0,0 0 1,0-1-1,0 1 0,1-1 0,-1 1 0,0 0 0,0-1 0,1 1 0,-1 0 1,0-1-1,1 1 0,-1 0 0,0-1 0,1 1 0,-1 0 0,0 0 1,1-1-1,24-4 33,-18 5-42,1 0 0,-1 0 0,0 1 0,1 0-1,8 2 1,19 17-26,-14-7-14,1-1 50,-10-4 8,0-1 1,1-1-1,0 0 0,1-1 0,24 6 0,-33-10-10,4 1 27,-1 0 1,1-1-1,0 0 1,-1 0-1,1-1 1,0 0-1,13-2 1,7-3 116,-22 5-124,0-1 0,0 0 0,0-1 0,0 0-1,-1 0 1,1 0 0,0-1 0,-1 0 0,0 0 0,10-6 0,129-117 285,-129 112-270,3-8 37,-17 19-68,0 0 0,1 0 0,-1 1 1,0-1-1,1 1 0,0-1 0,-1 1 1,1 0-1,0 0 0,0 1 0,6-4 1,-6 4-4,1-1 1,-1 1-1,1-1 1,-1 1-1,1 0 1,0 0-1,0 1 1,0-1-1,-1 1 1,1-1-1,0 1 1,0 1-1,0-1 1,0 0-1,-1 1 1,1 0-1,0 0 1,-1 0-1,1 0 1,6 4-1,-6-3-4,0 0 0,0 1 0,0-1 0,-1 1 0,1 0 0,-1 0 0,0 0 0,0 0 0,0 1 0,0-1 0,0 1 0,3 6 0,-2-3 0,-3-7 0,-1 0 1,0 1-1,0-1 0,0 0 0,0 0 0,0 0 0,1 0 0,-1 0 1,0 1-1,0-1 0,0 0 0,0 0 0,0 0 0,0 0 1,0 1-1,0-1 0,0 0 0,0 0 0,0 0 0,0 0 0,0 1 1,0-1-1,0 0 0,0 0 0,0 0 0,0 0 0,0 1 0,0-1 1,0 0-1,0 0 0,0 0 0,0 1 0,0-1 0,0 0 0,0 0 1,-1 0-1,1 0 0,0 0 0,0 1 0,0-1 0,0 0 1,0 0-1,0 0 0,-1 0 0,1 0 0,0 0 0,0 0 0,0 0 1,0 1-1,-1-1 0,1 0 0,0 0 0,0 0 0,0 0 0,0 0 1,-1 0-1,-16-1 19,-20-9 17,23 5-24,3 0 7,0 2 0,1-1 0,-2 1 0,1 1 0,-14-2 0,22 4-14,-1 0 1,1 0-1,-1 1 0,1-1 0,-1 1 0,1 0 0,0 0 0,-1 0 0,1 0 0,0 0 1,0 1-1,0 0 0,0-1 0,0 1 0,0 0 0,0 1 0,0-1 0,1 0 1,0 1-1,-1-1 0,-2 6 0,3-6-6,0 0 0,0 1 1,1-1-1,-1 1 0,1 0 0,-1 0 0,1-1 1,0 1-1,0 0 0,1 0 0,-1 0 1,0 0-1,1 0 0,0 0 0,0 0 0,0 1 1,0-1-1,0 0 0,1 0 0,-1 0 1,1 0-1,0 0 0,1 4 0,0 1-6,1 0-1,0 0 1,0-1-1,0 0 1,1 0-1,0 0 0,0 0 1,1 0-1,0-1 1,0 0-1,0 0 1,1 0-1,0 0 1,0-1-1,1 0 0,-1-1 1,1 1-1,0-1 1,0-1-1,0 1 1,1-1-1,0 0 1,-1-1-1,1 0 0,0 0 1,8 1-1,-1-1 13,0-1 0,1 0-1,-1 0 1,1-2 0,-1 0-1,0-1 1,0 0 0,0-1-1,22-8 1,-3-2 1,-7 3 3,0-1 1,51-29 0,-57 27 11,-14 10-16,-1 0 0,0-1 0,0 0 1,0 0-1,0-1 0,-1 0 0,0 1 0,0-2 1,4-5-1,7-12 7,-9 13-5,0-1 0,-1 0-1,0 0 1,5-14-1,-6 18-6,-5 6 0,1 1 0,-1 0 0,0-1 0,1 1 0,-1-1 0,0 1 0,0 0 0,0-1 0,1 1 0,-1-1 0,0 1 0,0 0 0,0-1 0,0 1 0,0-1 0,0 1 0,0-1 0,0 1 0,0-1 0,0 1 0,0 0 0,0-1 0,0 1 0,0-1 0,0 1 0,0-1 0,0 1 0,-1 0 0,1-1 0,0 1 0,0-1 0,0 1 0,-1 0 0,1-1 0,-1 2 3,0 0-1,0 0 1,1-1-1,-1 1 1,0 0 0,1 0-1,-1 0 1,1 1-1,0-1 1,-1 0-1,1 0 1,0 0-1,-1 0 1,1 2 0,-1 2 12,-5 7-2,-2 6-16,0 0 0,1 1 0,1 0 0,1 0-1,-4 26 1,7-27 4,0-6-22,1 0 0,0 0-1,2 22 1,-1-32 18,0 0 0,0-1 0,0 1 0,1 0 0,-1 0-1,1 0 1,-1 0 0,1-1 0,0 1 0,-1 0 0,1-1 0,0 1 0,0 0 0,0-1 0,0 1 0,1-1 0,-1 0-1,0 1 1,0-1 0,1 0 0,-1 0 0,1 0 0,-1 0 0,1 0 0,0 0 0,-1 0 0,1 0 0,0-1-1,0 1 1,3 0 0,-1-1 0,1-1 0,-1 1 0,0-1 0,0 0-1,0 0 1,0-1 0,0 1 0,0-1 0,0 0 0,0 0-1,0 0 1,4-4 0,5-1 2,9-6 23,-1-1 0,0-1 0,-1-1 0,-1 0 0,0-1 0,-1-2 1,-1 1-1,-1-2 0,19-30 0,-22 26 12,-1-1 1,-1-1-1,11-39 0,4-11 6,-6 23-1,-2-2 0,-2 0-1,-3-1 1,10-104 0,-20 133-37,-1 8 1,-1 0 0,0-1 0,-3-26 0,1 46-3,1 1 0,0-1-1,0 0 1,0 0 0,0 0-1,0 0 1,0 0 0,0 0-1,0 0 1,0 0 0,0 1-1,0-1 1,-1 0 0,1 0-1,0 0 1,0 0-1,0 0 1,0 0 0,0 0-1,0 0 1,-1 0 0,1 0-1,0 0 1,0 0 0,0 0-1,0 0 1,0 0 0,0 0-1,-1 0 1,1 0 0,0 0-1,0 0 1,0 0 0,0 0-1,0 0 1,0 0 0,-1 0-1,1 0 1,0 0 0,0 0-1,0 0 1,0 0 0,0 0-1,0-1 1,0 1 0,0 0-1,-1 0 1,1 0 0,0 0-1,0 0 1,0 0 0,0 0-1,0 0 1,0-1 0,0 1-1,0 0 1,0 0 0,-5 10-33,5-10 32,-22 51-37,6-16 5,2 0 0,-18 70 0,11 3-137,5 0 0,-3 189 0,19-277 131,4 33-1,-3-47 27,0 0 0,1-1-1,-1 1 1,1 0 0,0-1 0,0 0-1,1 1 1,0-1 0,0 0-1,4 6 1,-5-10 10,0 0 0,0 0 0,0 1 0,0-1 0,0-1 1,0 1-1,0 0 0,0 0 0,0-1 0,0 1 0,1-1 0,-1 0 0,0 0 0,0 1 0,0-1 0,1-1 1,-1 1-1,4-1 0,42-9-5,-40 7 13,0-1 0,-1 1 0,1-1 0,-1-1 0,0 1 0,0-1 0,0-1 0,0 1 0,-1-1-1,10-12 1,5-7 10,23-41 0,-14 13 15,-4 0 0,-1-2-1,20-70 1,-15 41 11,-13 35-6,-2-1 0,-2 0 0,7-58 0,-16 72 9,-1-1 0,-1 0-1,-3 1 1,-1-1 0,-8-45 0,10 81-37,0 0-1,0 0 1,-1-1 0,1 1 0,0 0-1,-1-1 1,1 1 0,-1 0 0,1 0-1,-1 0 1,1 0 0,-1 0 0,0 0-1,0-1 1,-1 0 0,2 2-6,0 0 1,-1 0 0,1 0-1,-1 0 1,1 0-1,-1 0 1,1 0-1,0 0 1,-1 0 0,1 0-1,-1 0 1,1 0-1,0 0 1,-1 0-1,1 0 1,-1 0 0,1 1-1,0-1 1,-1 0-1,1 0 1,0 0-1,-1 1 1,1-1 0,0 0-1,-1 1 1,1-1-1,0 0 1,-1 0-1,1 1 1,-5 6-5,1-1 0,0 0 0,-6 14 0,4-8-12,-6 9-7,0 1 0,2 0 0,1 1 0,1 0 0,-10 42 0,3 20-48,-21 89-89,24-125 92,2 0 0,-6 88 1,19-24 21,0-54 31,-2-43 9,1 0 1,1 0-1,0-1 1,7 19 0,7 33 3,-16-65 1,-1-1 0,1 1 0,0-1 0,0 1 0,0-1 0,0 0 0,0 1 0,0-1 0,1 0 0,-1 0 0,0 1-1,1-1 1,-1 0 0,1-1 0,-1 1 0,3 1 0,-3-1 5,0-1 1,0 1-1,0 0 0,0-1 0,0 1 0,0-1 1,0 0-1,0 1 0,1-1 0,-1 0 0,0 0 1,0 0-1,0 0 0,0 0 0,1 0 1,-1 0-1,0 0 0,0 0 0,0 0 0,0-1 1,1 1-1,-1 0 0,1-2 0,41-24 207,-9-2-98,-13 10 8,36-23 1,-27 20-24,32-26-1,-38 26-66,1 2-1,29-16 0,-54 34-31,1 0 0,0 1 1,0-1-1,0 0 0,0 1 1,1-1-1,-1 1 1,0 0-1,0-1 0,0 1 1,0 0-1,0-1 1,1 1-1,-1 0 0,0 0 1,0 0-1,0 0 0,1 0 1,-1 0-1,0 1 1,0-1-1,0 0 0,0 0 1,0 1-1,1-1 1,-1 1-1,0-1 0,0 1 1,0 0-1,0-1 0,0 1 1,0 0-1,0 0 1,-1-1-1,1 1 0,0 0 1,0 0-1,-1 0 1,1 0-1,0 0 0,0 2 1,2 4-2,-1 0 1,0 0-1,0 0 1,-1 0-1,1 11 1,0-4 1,-1-8-2,0 0 0,-1 1-1,0-1 1,-1 8 0,1-12 4,0 0 1,0-1-1,-1 1 1,1-1-1,0 1 0,-1-1 1,1 1-1,-1-1 1,1 1-1,-1-1 0,0 1 1,0-1-1,1 1 1,-1-1-1,0 0 0,0 0 1,0 1-1,-1-1 1,1 0-1,0 0 0,0 0 1,-3 1-1,3-2 0,-1 0 0,0 0 0,1 0 0,-1-1-1,1 1 1,-1 0 0,1-1 0,-1 1 0,1-1 0,-1 0-1,1 1 1,0-1 0,-1 0 0,1 0 0,0 0 0,-1 0-1,1 0 1,0 0 0,0 0 0,0 0 0,-1-2 0,-6-5 0,-18-13 3,13 9-6,-1 1 0,-15-9 0,28 19 3,-1 0 0,1 1-1,-1-1 1,1 1 0,-1-1-1,0 1 1,1-1 0,-1 1-1,1 0 1,-1 0 0,0-1-1,1 1 1,-1 1 0,0-1-1,1 0 1,-1 0 0,1 0-1,-4 2 1,2-1 1,0 1 0,0-1 0,0 1 0,0 0 0,0 0 0,0 0 0,1 1 0,-5 4 0,1 0-2,1 0-1,-1 1 1,1 0-1,1 0 1,-8 17-1,9-16-7,0 0 0,1-1 0,0 1 0,1 0 0,0 0-1,0 0 1,2 16 0,-1-21 4,0 1 0,1-1 0,0 0 0,-1 0 0,2 0 0,-1 0 0,0 0 0,1 0 0,0 0 0,0 0 0,0-1 0,0 1 0,0 0 0,1-1 0,0 0 1,-1 0-1,1 0 0,6 5 0,-6-7 1,-1 0 1,1 0 0,0 0 0,-1 0 0,1 0 0,0 0 0,-1-1-1,1 0 1,0 1 0,0-1 0,0 0 0,-1 0 0,1-1 0,0 1 0,0 0-1,-1-1 1,1 0 0,4-1 0,-1 0 2,-1-1 1,1 1-1,-1-1 1,0 0-1,0 0 1,0-1-1,7-5 1,-5 3 15,0-1 0,-1 0 0,0 0-1,0 0 1,-1 0 0,0-1 0,0 0 0,0-1 0,-1 1 0,-1 0 0,5-15 0,-6 17 13,2-8 64,-4 14-92,0-1-1,0 1 0,0 0 0,0 0 1,0-1-1,0 1 0,0 0 0,0 0 1,0-1-1,0 1 0,0 0 0,0 0 0,0-1 1,0 1-1,0 0 0,0 0 0,-1 0 1,1-1-1,0 1 0,0 0 0,0 0 0,0-1 1,0 1-1,0 0 0,-1 0 0,1 0 1,0 0-1,0-1 0,0 1 0,-1 0 1,1 0-1,0 0 0,0 0 0,0 0 0,-1 0 1,1 0-1,0 0 0,0-1 0,-1 1 1,1 0-1,0 0 0,-1 0 0,-5 19 77,4-9-77,0 1 1,0 0 0,2 0-1,-1 0 1,1 0-1,1 0 1,0 0-1,0 0 1,1-1 0,1 1-1,0 0 1,5 13-1,-6-20-2,1 0 0,-1 0 0,1 0 0,-1 0 0,1-1 0,0 1 0,1-1 0,-1 0 0,0 0 0,1 0 0,0 0 0,5 2 0,-7-3 0,1-1 0,0 1 0,0-1 0,0 0 0,0 0 0,0-1 0,1 1 0,-1 0 0,0-1 0,0 0 0,0 0 0,1 0 0,-1 0 0,0 0 0,0-1 0,0 1 0,0-1 0,4-1 0,14-7 5,-1-1-1,-1-1 0,0-1 0,0 0 1,-1-2-1,-1 0 0,0-1 1,-1 0-1,0-1 0,-2-1 1,19-27-1,-13 13 6,-1 0 0,-2-1 0,-1-1 0,-2 0 0,-1-1 0,11-46 0,74-335 326,-86 374-276,-9 31-32,0-1 1,0 1-1,-1 0 1,0-1 0,-1 1-1,0-1 1,0 1-1,-2-17 1,1 27-28,0 0-1,0 0 1,0 0 0,0-1 0,0 1 0,0 0 0,0 0-1,0 0 1,0 0 0,0 0 0,0 0 0,0 0-1,0 0 1,0 0 0,0 0 0,0 0 0,0-1 0,-1 1-1,1 0 1,0 0 0,0 0 0,0 0 0,0 0-1,0 0 1,0 0 0,0 0 0,0 0 0,0 0 0,0 0-1,0 0 1,0 0 0,0 0 0,-1 0 0,1 0-1,0 0 1,0 0 0,0 0 0,0 0 0,0 0 0,0 0-1,0 0 1,0 0 0,0 0 0,0 0 0,-1 0-1,1 0 1,0 0 0,0 0 0,0 0 0,0 0-1,0 0 1,0 0 0,0 0 0,0 0 0,0 0 0,0 0-1,0 0 1,0 0 0,-1 0 0,1 0 0,0 0-1,0 1 1,-6 6-14,-4 11-21,-7 20-36,-21 77 0,24-72 24,8-25 29,1-1 0,0 1 0,1 1 0,-1 18 0,-5 66-79,-3 99-21,33 29-55,-20-228 172,1 0-1,-1-1 1,1 1 0,0 0-1,-1-1 1,1 1 0,0-1-1,1 1 1,-1-1 0,0 1-1,1-1 1,-1 0 0,1 0 0,0 0-1,0 0 1,-1 0 0,4 3-1,-3-4 5,0 0-1,0 0 1,0-1-1,-1 1 1,1 0-1,0-1 1,0 1-1,0-1 1,0 0-1,0 1 1,0-1-1,0 0 1,0 0-1,0 0 1,0-1-1,0 1 1,0 0-1,0-1 1,0 0 0,0 1-1,0-1 1,0 0-1,2-1 1,8-5 9,0-1 0,0 0 0,-1 0 0,0-1 0,-1-1 0,0 0 0,13-17 0,14-13 49,-32 34-26,6-4 32,-11 10-67,0 0 0,0 0 0,0-1 0,0 1 0,0 0 0,0 0 0,0 0 0,0 0-1,0 0 1,0 0 0,1 0 0,-1 0 0,0 0 0,0-1 0,0 1 0,0 0 0,0 0 0,0 0 0,0 0 0,0 0 0,1 0 0,-1 0 0,0 0 0,0 0 0,0 0 0,0 0 0,0 0 0,0 0 0,0 0 0,1 0 0,-1 0 0,0 0-1,0 0 1,0 0 0,0 0 0,0 0 0,0 0 0,0 0 0,1 0 0,-1 0 0,0 0 0,0 0 0,0 0 0,0 0 0,0 0 0,0 1 0,0-1 0,0 0 0,0 0 0,1 0 0,-1 0 0,0 0 0,0 0 0,0 0 0,0 0-1,0 0 1,0 1 0,0-1 0,0 0 0,0 0 0,0 0 0,0 0 0,0 0 0,0 0 0,0 0 0,0 1 0,0-1 0,0 0 0,0 0 0,0 15 6,1-1 0,0 0 1,1 1-1,0-1 0,1 0 0,1 0 0,0 0 1,1 0-1,0-1 0,1 0 0,10 16 1,-15-28-9,0 1 0,1-1 0,-1 0 0,0 1 0,1-1 0,-1 0 0,0 0 0,1 0 0,0 0 0,-1 0 0,1-1 0,0 1 0,-1 0 0,1-1 0,0 1 0,0-1 0,2 1 0,1-1 2,-1 0 1,0 0-1,0 0 0,1-1 1,-1 1-1,0-1 1,6-2-1,0 0 6,0-1 0,-1 0 0,0-1 0,0 0 0,15-11 1,2-5 28,-1-2 0,37-43 1,-57 60-35,-1-1-1,0 0 1,0 0 0,3-8-1,0 0-20,-37 68 30,23-38-12,1-3-4,1-1-1,1 1 0,-5 18 0,8-27 5,1-1 1,-1 0-1,1 1 0,0-1 0,0 0 1,0 1-1,0-1 0,0 1 0,0-1 1,0 0-1,1 1 0,-1-1 1,1 0-1,0 0 0,0 1 0,0-1 1,0 0-1,0 0 0,0 0 1,0 0-1,1 0 0,-1 0 0,1-1 1,0 1-1,2 2 0,-3-3 2,0 0-1,1-1 0,-1 1 1,0 0-1,1-1 0,-1 1 1,1-1-1,0 1 1,-1-1-1,1 0 0,-1 1 1,1-1-1,-1 0 0,1 0 1,0 0-1,-1 0 1,1-1-1,2 1 0,0-2 2,-1 1 0,1 0 1,-1-1-1,1 0 0,-1 0 0,0 0 0,6-4 0,-1-1 5,0-1-1,0 0 1,-1-1 0,9-11 0,-11 13-3,-1 0 0,-1 0 0,1-1 1,-1 1-1,-1-1 0,1 1 0,1-10 1,-3 12 0,-1-1 0,1 1 0,0 0-1,-1-1 1,0 1 0,-1-1 0,1 1 0,-1 0 0,0-1 0,0 1 0,-3-8 0,3 12-3,0 0 1,0 0-1,0 0 0,0 0 1,0 1-1,0-1 0,0 0 1,0 0-1,0 1 0,0-1 1,0 1-1,0-1 0,-1 1 1,1 0-1,0-1 0,0 1 1,-1 0-1,1 0 0,0 0 1,0 0-1,-1 0 0,1 0 1,0 0-1,0 0 0,-1 0 1,1 1-1,-2 0 0,-35 10 28,36-11-28,-14 8 3,16-8-2,-1 0 0,1 0 0,-1 0 0,1 0 0,-1 1-1,1-1 1,0 0 0,-1 0 0,1 1 0,-1-1 0,1 0 0,0 1-1,-1-1 1,1 0 0,0 1 0,0-1 0,-1 1 0,1-1 0,0 0-1,0 1 1,0-1 0,-1 1 0,1-1 0,0 1 0,0-1 0,0 1-1,0-1 1,0 1 0,2 0 1,1-1 0,-1 0 0,1 1 0,0-1-1,-1 0 1,1-1 0,3 0 0,17-1-63,45 0-1,-42 2 35,8-2-10,-29 1 29,1 0 1,-1 0-1,1 1 1,-1 0 0,1 0-1,-1 1 1,0-1-1,1 1 1,-1 0 0,0 0-1,10 4 1,-12-3 1,-1-1 1,1 0 0,0 1-1,-1 0 1,1 0-1,-1-1 1,1 2 0,-1-1-1,0 0 1,0 0-1,0 1 1,0-1 0,0 1-1,-1-1 1,3 6-1,-2-3 9,-1 1-1,0-1 1,0 1-1,0 0 1,-1 0-1,0-1 1,-1 10-1,1 16 43,1-31-40,1 0 1,0-1-1,0 1 0,-1-1 1,1 0-1,0 1 0,-1-1 1,1 0-1,0 0 0,-1 0 1,3-2-1,110-87 90,-112 88-89,0 0-1,0 0 0,0 1 1,1-1-1,-1 1 1,1 0-1,-1-1 1,1 1-1,-1 0 0,1 1 1,0-1-1,0 0 1,-1 1-1,6-1 1,-6 2-5,0-1 1,-1 1 0,1-1 0,-1 1 0,1 0-1,-1 0 1,1 0 0,-1-1 0,0 1 0,1 1-1,-1-1 1,0 0 0,0 0 0,0 0 0,0 1 0,0-1-1,0 0 1,0 1 0,0-1 0,0 1 0,-1-1-1,1 1 1,-1-1 0,1 4 0,4 7-2,-1 0 1,2 0-1,0 0 1,0-1-1,1 0 1,15 20-1,-21-30 0,0 0-1,0-1 1,0 1 0,1 0-1,-1 0 1,0-1 0,0 1-1,0-1 1,1 1 0,-1-1-1,0 1 1,0-1 0,1 0-1,-1 0 1,0 0 0,1 0-1,-1 0 1,0 0-1,1 0 1,-1 0 0,0 0-1,1 0 1,-1-1 0,0 1-1,1-1 1,-1 1 0,0-1-1,2 0 1,1-1-3,1-1 1,-1 1-1,1-1 1,-1 0-1,0 0 1,4-5-1,8-9 16,-1 0-1,-1-2 0,15-25 0,32-67 107,-32 56-16,-28 54-101,0 0 0,-1-1-1,1 1 1,0 0 0,0 0 0,0-1 0,0 1 0,0 0 0,0 0 0,0 0-1,0 0 1,1 0 0,-1 0 0,0 1 0,0-1 0,2 0 0,-2 1-2,0 0 1,0 0-1,-1 0 1,1 0-1,0 0 1,0 0-1,-1 1 1,1-1-1,0 0 1,-1 0 0,1 1-1,0-1 1,-1 1-1,1-1 1,-1 0-1,1 1 1,0-1-1,-1 1 1,1-1-1,-1 1 1,1 0-1,-1-1 1,0 1-1,1 0 1,-1-1-1,0 1 1,1 0 0,-1-1-1,0 1 1,0 0-1,0-1 1,1 3-1,4 18 9,-1 1 0,0-1-1,-2 1 1,0 0 0,-2 29 0,0-50-10,-1 17-3,-1 0 1,0 0 0,-2 0-1,0 0 1,-1-1 0,0 1-1,-1-1 1,-12 22 0,17-38 1,1 0 1,0 0-1,-1-1 1,1 1 0,0 0-1,-1 0 1,1-1 0,-1 1-1,1 0 1,-1-1-1,1 1 1,-1 0 0,1-1-1,-1 1 1,0-1 0,1 1-1,-1-1 1,0 1-1,0-1 1,1 0 0,-1 1-1,0-1 1,0 0 0,0 0-1,1 1 1,-1-1-1,0 0 1,0 0 0,0 0-1,0 0 1,0 0 0,1 0-1,-1 0 1,0 0-1,0-1 1,0 1 0,1 0-1,-1 0 1,0-1 0,0 1-1,0 0 1,1-1-1,-1 1 1,0-1 0,1 1-1,-1-1 1,0 1 0,1-1-1,-1 0 1,1 1-1,-1-1 1,0 0 0,-3-4 0,1 1 1,-1 0 0,1-1 0,0 0-1,1 0 1,-4-6 0,5 8-2,0 0 0,-1-1 0,1 1 0,1-1 0,-1 1 0,0-1 0,1 0 0,0 1 0,-1-1 1,2 1-1,-1-1 0,0 0 0,1 1 0,-1-1 0,1 1 0,0-1 0,0 1 0,1-1 0,-1 1 0,1 0 0,-1 0 0,4-4 1,-2 4-2,-1 0 1,1 0 0,1 0 0,-1 0 0,0 1 0,1 0 0,-1 0 0,1 0 0,0 0 0,-1 0 0,1 1 0,0-1 0,0 1 0,0 0 0,0 1 0,0-1 0,0 1 0,1-1 0,3 1 0,77 6-53,-75-2-338,-18-9-1077,-7-5-2082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5:12.532"/>
    </inkml:context>
    <inkml:brush xml:id="br0">
      <inkml:brushProperty name="width" value="0.05" units="cm"/>
      <inkml:brushProperty name="height" value="0.05" units="cm"/>
      <inkml:brushProperty name="color" value="#004F8B"/>
    </inkml:brush>
  </inkml:definitions>
  <inkml:trace contextRef="#ctx0" brushRef="#br0">83 63 11352,'0'0'5577,"-12"3"-5107,-38 11 66,49-14-415,0 0 0,0 1 0,0-1 0,0 0-1,0 0 1,-1 0 0,1 0 0,0 0-1,0 0 1,0 0 0,-1 0 0,1 0 0,-2-1-1,3 1-90,0 0 0,-1-1 0,1 1 0,0 0 0,0 0 0,0-1 0,-1 1 0,1 0-1,0 0 1,0-1 0,0 1 0,0 0 0,0 0 0,0-1 0,-1 1 0,1 0 0,0-1 0,0 1-1,0 0 1,0-1 0,0 1 0,0 0 0,0-1 0,0 1 0,0 0 0,1 0 0,-1-1 0,0 1-1,0 0 1,0-1 0,0 1 0,18-27 738,-12 20-497,-2-1-103,-2 6-27,-1 0-1,1 0 1,-1 0-1,0 0 0,0 0 1,0-1-1,0 1 1,-1 0-1,1-1 1,0-3-1,-1 5-9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8.016"/>
    </inkml:context>
    <inkml:brush xml:id="br0">
      <inkml:brushProperty name="width" value="0.05" units="cm"/>
      <inkml:brushProperty name="height" value="0.05" units="cm"/>
      <inkml:brushProperty name="color" value="#AB008B"/>
    </inkml:brush>
  </inkml:definitions>
  <inkml:trace contextRef="#ctx0" brushRef="#br0">0 0 13056,'0'0'1952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8.553"/>
    </inkml:context>
    <inkml:brush xml:id="br0">
      <inkml:brushProperty name="width" value="0.05" units="cm"/>
      <inkml:brushProperty name="height" value="0.05" units="cm"/>
      <inkml:brushProperty name="color" value="#AB008B"/>
    </inkml:brush>
  </inkml:definitions>
  <inkml:trace contextRef="#ctx0" brushRef="#br0">1 14 11352,'0'0'0,"70"-12"488,-62 10 0,-2 4 16,4 8 8,4 4-8,4 7 0,13 11-56,1 2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19.090"/>
    </inkml:context>
    <inkml:brush xml:id="br0">
      <inkml:brushProperty name="width" value="0.05" units="cm"/>
      <inkml:brushProperty name="height" value="0.05" units="cm"/>
      <inkml:brushProperty name="color" value="#AB008B"/>
    </inkml:brush>
  </inkml:definitions>
  <inkml:trace contextRef="#ctx0" brushRef="#br0">1 139 7432,'0'0'3928,"9"2"-3416,19 3-227,1-2-1,-1 0 1,40-3 0,96-12 588,-159 11-845,94-12 696,160-42 1,-53-8-2550,-184 55-7847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20.761"/>
    </inkml:context>
    <inkml:brush xml:id="br0">
      <inkml:brushProperty name="width" value="0.05" units="cm"/>
      <inkml:brushProperty name="height" value="0.05" units="cm"/>
      <inkml:brushProperty name="color" value="#AB008B"/>
    </inkml:brush>
  </inkml:definitions>
  <inkml:trace contextRef="#ctx0" brushRef="#br0">0 417 4216,'0'0'6498,"12"-4"-6163,-1 2-244,-4 0-32,0 1 0,0-1 0,-1-1 0,1 1 0,-1-1 0,0 0 0,0-1 0,0 1 0,11-9 0,-2-1 151,0 0 0,-1-1-1,0 0 1,-1-1 0,-1 0-1,0-1 1,14-26 0,7-19 304,-17 33 123,0-1 0,17-50 0,-32 75-392,1 0 1,-1-1-1,-1 1 0,1-1 0,0-6 1,-10 36 384,5 0-573,1 0 0,1-1 0,1 1-1,1 0 1,1 0 0,5 30 0,-5-53-52,0 1 0,-1 0 1,1 0-1,0-1 0,0 1 0,1-1 1,-1 1-1,0-1 0,1 1 0,0-1 1,-1 0-1,1 0 0,0 1 0,0-1 1,0-1-1,1 1 0,-1 0 0,0 0 1,1-1-1,-1 0 0,1 1 0,-1-1 1,1 0-1,0 0 0,-1 0 0,1-1 1,0 1-1,0-1 0,-1 1 1,1-1-1,0 0 0,0 0 0,4-1 1,0 1 18,0-1 0,0 0 1,0-1-1,-1 1 1,1-1-1,0-1 1,-1 1-1,0-1 1,1 0-1,-1-1 1,0 0-1,-1 0 1,7-5-1,10-13 122,-1-1 0,-1-1-1,-1-1 1,-1-1 0,26-51 0,-20 28 294,-28 66-294,1-1 0,1 1 1,0 26-1,1-24-74,6 38-1,-3-43-38,-2-14-30,0 1 0,0-1 0,0 1 0,0-1 0,0 0 0,0 1 0,0-1 0,1 1 0,-1-1 1,0 0-1,0 1 0,1-1 0,-1 0 0,0 1 0,0-1 0,1 0 0,-1 1 0,0-1 0,1 0 0,-1 0 0,0 1 0,1-1 0,-1 0 0,1 0 0,-1 0 0,0 0 0,1 1 0,-1-1 1,1 0-1,-1 0 0,0 0 0,1 0 0,-1 0 0,1 0 0,-1 0 0,1 0 0,-1 0 0,0 0 0,1 0 0,-1-1 0,1 1 0,-1 0 0,0 0 0,1 0 0,-1 0 0,1-1 0,-1 1 0,0 0 1,1 0-1,-1-1 0,0 1 0,1 0 0,-1-1 0,24-17 75,-20 15-58,52-50 171,-15 13 15,-40 39-198,0 0 0,0 1 1,0-1-1,-1 0 0,1 0 0,0 1 0,0-1 1,0 1-1,0-1 0,0 1 0,1-1 0,-1 1 1,0-1-1,0 1 0,0 0 0,0 0 0,0 0 0,0-1 1,1 1-1,-1 0 0,0 1 0,0-1 0,0 0 1,0 0-1,1 0 0,-1 1 0,0-1 0,0 0 1,0 1-1,0-1 0,0 1 0,0 0 0,0-1 1,0 1-1,0 0 0,0-1 0,-1 1 0,1 0 1,0 0-1,0 0 0,-1 0 0,1 0 0,0 1 0,4 6 21,0-1-1,-1 1 0,0 1 0,3 12 0,-2-10-4,12 19 41,-14-25-41,0-1-1,0 1 0,0 0 1,-1-1-1,0 1 1,0 0-1,3 9 0,-2-4 34,-2-9-62,-1 0-1,1-1 1,-1 1 0,1 0-1,-1 0 1,0 0-1,1 0 1,-1 0-1,0 0 1,0 0-1,0 0 1,0 0-1,0 0 1,0 0-1,0 0 1,0 0-1,0 1 1,-5-10-3071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21.002"/>
    </inkml:context>
    <inkml:brush xml:id="br0">
      <inkml:brushProperty name="width" value="0.05" units="cm"/>
      <inkml:brushProperty name="height" value="0.05" units="cm"/>
      <inkml:brushProperty name="color" value="#AB008B"/>
    </inkml:brush>
  </inkml:definitions>
  <inkml:trace contextRef="#ctx0" brushRef="#br0">0 1 12864,'0'0'1504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22.501"/>
    </inkml:context>
    <inkml:brush xml:id="br0">
      <inkml:brushProperty name="width" value="0.05" units="cm"/>
      <inkml:brushProperty name="height" value="0.05" units="cm"/>
      <inkml:brushProperty name="color" value="#AB008B"/>
    </inkml:brush>
  </inkml:definitions>
  <inkml:trace contextRef="#ctx0" brushRef="#br0">13 275 6520,'0'0'7152,"8"-12"-6735,0 1-309,4-7 139,0 0-1,14-29 1,-7 10 292,-13 26-238,0 1-1,-1-1 0,0 0 1,-1 0-1,5-22 0,-3-7 861,-7 36-612,0 5-78,-7 22-121,-2 17-241,1-1 0,-4 58 1,3-7-7,-2 51-5,4 57 67,6-178-112,1-17-40,0-1 1,1 1-1,-1 0 0,1-1 1,0 1-1,0-1 0,0 1 1,0-1-1,0 1 1,0 0-1,1-1 0,-1 1 1,1-1-1,0 1 1,1 2-1,-2-4-2,1-1-1,-1 1 1,1-1 0,-1 1-1,0-1 1,1 1-1,-1-1 1,0 1 0,0-1-1,1 1 1,-1 0 0,0-1-1,0 1 1,0-1 0,0 1-1,0 0 1,0-1-1,0 1 1,0 0 0,0-1-1,0 1 1,0-1 0,0 1-1,0 0 1,0-1 11,-1 0 1,1 1-1,0-1 0,0 0 0,0 0 1,0 0-1,0 0 0,0 0 1,0 0-1,0 0 0,0 1 1,0-1-1,0 0 0,0 0 1,0 0-1,0 0 0,0 0 0,0 0 1,0 1-1,0-1 0,0 0 1,0 0-1,0 0 0,0 0 1,0 0-1,0 0 0,0 0 1,0 1-1,0-1 0,0 0 0,0 0 1,0 0-1,1 0 0,-1 0 1,0 0-1,0 0 0,0 0 1,0 0-1,0 1 0,0-1 1,0 0-1,0 0 0,1 0 1,-1 0-1,0 0 0,0 0 0,0 0 1,0 0-1,0 0 0,0 0 1,0 0-1,1 0 0,-1 0 1,-3 0 25,0 0-25,-1-1 0,1 1 1,-1 1-1,1-1 0,-1 0 1,1 1-1,0-1 0,-1 1 1,1 0-1,0 0 0,0 1 1,0-1-1,-5 3 0,-11-1 35,21-3-52,-2 1-5,0-1 0,0 1-1,1-1 1,-1 1 0,0 0-1,0-1 1,1 1 0,-1-1 0,0 1-1,1-1 1,-1 1 0,0-1-1,1 1 1,-1-1 0,1 1-1,-1-1 1,1 0 0,-1 1-1,1-1 1,-1 0 0,1 1 0,-1-1-1,1 0 1,-1 0 0,1 0-1,0 1 1,-1-1 0,1 0-1,-1 0 1,1 0 0,0 0-1,-1 0 1,1 0 0,0 0 0,-1 0-1,1 0 1,-1 0 0,2-1-1,29-4 47,-22 3-39,10-1 7,0 1 0,0 1 1,29 3-1,-31-2-12,18 3 3,-22-5 594,-6 0-2946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6:23.728"/>
    </inkml:context>
    <inkml:brush xml:id="br0">
      <inkml:brushProperty name="width" value="0.05" units="cm"/>
      <inkml:brushProperty name="height" value="0.05" units="cm"/>
      <inkml:brushProperty name="color" value="#AB008B"/>
    </inkml:brush>
  </inkml:definitions>
  <inkml:trace contextRef="#ctx0" brushRef="#br0">32 0 6824,'0'0'5166,"0"15"-4827,-6 206 1008,-4-74-513,0 14 544,8-134-830,1-24-434,0 0 0,1 0 0,0 0 0,0 0 0,0 0 0,0 0 0,0 0 0,0 0 1,1 0-1,0 0 0,0 3 0,0-5 153,0 0 240,4-6-173,-4 3-292,0-1 0,0 1 0,0 0 1,0-1-1,0 1 0,-1-1 0,1 1 0,-1-1 1,1 1-1,-1-1 0,0-3 0,1-6 46,8-62 266,-3 0 0,-3 0-1,-9-105 1,4 161-250,-3-26 146,4 42-234,1 0-1,-1 0 1,1 0 0,-1 0-1,0 0 1,0 0 0,0 0-1,0 0 1,0 0 0,0 1-1,0-1 1,-1 0-1,1 1 1,-1-1 0,1 1-1,-3-2 1,4 3-10,-1-1 0,1 1 0,-1-1 0,1 1 0,0 0 0,-1-1 0,1 0 0,-1 1 0,1-1 0,0 1 0,0-1 0,-1 1 0,1-1 0,0 0 0,0 1 0,-1-1 0,1 1 0,0-1 0,0 0 0,0 1 0,0-1 0,0 0 0,0 1-1,0-1 1,0 0 0,0 1 0,1-1 0,-1 1 0,0-1 0,0 0 0,1 1 0,-1-1 0,0 1 0,1-2 0,0 1 3,-1 0-1,1 0 0,0-1 0,0 1 0,-1 0 1,1 0-1,0 0 0,0 0 0,0 0 1,0 1-1,0-1 0,1 0 0,-1 0 1,0 1-1,0-1 0,2 0 0,32-5 4,0 2-1,1 2 1,-1 1-1,43 4 1,-50-2-23,-4 1 10,0 1 0,0 1 0,-1 1 0,0 1 0,33 12 0,-23-4 6,0 2-1,58 36 1,-84-48-7,-1 0 1,0 1-1,0 0 1,0 0-1,-1 1 0,0-1 1,0 1-1,0 0 1,-1 0-1,0 1 0,0-1 1,-1 1-1,6 14 1,-7-13 2,0 0 1,-1 1-1,1-1 1,-2 1 0,1-1-1,-1 1 1,-1-1 0,0 0-1,0 1 1,0-1-1,-1 0 1,-4 10 0,0-1 6,-1-2 1,0 1 0,-2-1-1,0 0 1,0 0 0,-1-1-1,-1 0 1,-1-1 0,0-1-1,-26 23 1,6-11 61,-1-1 1,-1-1-1,-58 28 1,71-42 2,-1-1-1,1-1 1,-1 0-1,0-2 1,0 0 0,-43 0-1,-37 7 259,100-11-318,0 0 0,0 1 0,0-1 1,0 1-1,0 0 0,0-1 1,0 1-1,0 0 0,0 0 0,-2 2 1,0 5-2991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09.009"/>
    </inkml:context>
    <inkml:brush xml:id="br0">
      <inkml:brushProperty name="width" value="0.05" units="cm"/>
      <inkml:brushProperty name="height" value="0.05" units="cm"/>
      <inkml:brushProperty name="color" value="#AB008B"/>
    </inkml:brush>
  </inkml:definitions>
  <inkml:trace contextRef="#ctx0" brushRef="#br0">2 57 2504,'0'0'9329,"-1"10"-8992,0 29 71,2-1 0,10 63-1,0 7 248,-8-78-393,0 1 0,2-1 1,1-1-1,14 42 1,-10-36 151,-2 0 0,7 56 0,-10-36 567,-3-49-817,-2-5-153,0-1 0,1 0 0,-1 1 0,0-1 0,0 1-1,1-1 1,-1 1 0,0-1 0,0 0 0,0 1 0,0-1-1,1 1 1,-1-1 0,0 1 0,0-1 0,0 1 0,0-1 0,0 1-1,0-1 1,0 0 0,-1 1 0,1-1 0,0 1 0,0-1-1,0 1 1,0-1 0,0 1 0,-1-1 0,1 0 0,0 1 0,0-1-1,-1 1 1,1-1 0,0 0 0,-1 1 0,1-1 0,-1 1-1,-5-33 328,-2-28-108,-1-112 1,6 59-59,1 62-77,-2 1 0,-3 0 1,-1 0-1,-19-58 0,10 49 138,31 72-117,-2-1-1,16 21 0,96 164 59,-27-8 86,-48-88-120,17 40 107,-20-25 354,-41-105-441,-2-12 155,-1-17 203,-1 8-561,14-242 597,12-188 10,-26 435-560,10-60 90,-10 60-95,0 1 1,1-1-1,-1 1 1,1 0-1,0 0 1,0-1 0,1 1-1,-1 0 1,1 1-1,0-1 1,5-5-1,-8 9 0,1-1 0,0 1-1,0-1 1,0 1 0,0-1-1,0 1 1,-1 0-1,1 0 1,0-1 0,0 1-1,0 0 1,0 0 0,0 0-1,0 0 1,0 0 0,0 0-1,0 0 1,0 0 0,0 1-1,-1-1 1,1 0 0,1 1-1,18 9-1920,-18-8 489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0.107"/>
    </inkml:context>
    <inkml:brush xml:id="br0">
      <inkml:brushProperty name="width" value="0.05" units="cm"/>
      <inkml:brushProperty name="height" value="0.05" units="cm"/>
      <inkml:brushProperty name="color" value="#AB008B"/>
    </inkml:brush>
  </inkml:definitions>
  <inkml:trace contextRef="#ctx0" brushRef="#br0">1 52 5120,'0'0'12769,"12"-5"-12568,-7 3-178,6-2 40,-1 0 0,1 1-1,0 0 1,0 1 0,-1 0 0,2 1 0,19-1-1,-8 5 189,35 10-1,-41-9-133,0 0 0,0-1 0,29 2 1,-20-2 31,-23-3-118,0 1-1,0-1 1,0 1 0,0-1-1,0 0 1,1 0 0,-1 0-1,0-1 1,0 1 0,4-2-1,7-2 158,10-6 222,-23 9-393,0 0 1,0 0 0,0 0-1,0 0 1,0 0 0,-1-1-1,1 1 1,0 0 0,-1 0-1,1 0 1,-1-1 0,1 1-1,-1 0 1,0 0 0,0-1-1,1 1 1,-1 0 0,0-1-1,0-1 1,-2-10-137,0 8-2533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0.885"/>
    </inkml:context>
    <inkml:brush xml:id="br0">
      <inkml:brushProperty name="width" value="0.05" units="cm"/>
      <inkml:brushProperty name="height" value="0.05" units="cm"/>
      <inkml:brushProperty name="color" value="#AB008B"/>
    </inkml:brush>
  </inkml:definitions>
  <inkml:trace contextRef="#ctx0" brushRef="#br0">1 1 5520,'0'0'10614,"11"0"-10395,180 9 965,-98-2-547,-69-6-461,-4 0 168,0-1-1,0-1 1,29-6 0,-42 3 243,-4 2-3218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11.145"/>
    </inkml:context>
    <inkml:brush xml:id="br0">
      <inkml:brushProperty name="width" value="0.05" units="cm"/>
      <inkml:brushProperty name="height" value="0.05" units="cm"/>
      <inkml:brushProperty name="color" value="#AB008B"/>
    </inkml:brush>
  </inkml:definitions>
  <inkml:trace contextRef="#ctx0" brushRef="#br0">515 801 4912,'0'0'4665,"6"-12"-4353,17-38-9,-21 45-214,0-1 0,0 1 0,-1-1 1,0 1-1,0-1 0,0 0 0,-1 0 0,0 0 1,0 1-1,-1-12 0,-1-5 179,3 14-98,-1 0 0,-1-1-1,0 1 1,0 0 0,0 0 0,-1 1-1,0-1 1,-5-11 0,4 12-73,0 0 1,0 1 0,0 0-1,-1 0 1,0 0-1,0 0 1,-1 0-1,1 1 1,-1 0-1,0 0 1,-1 0-1,1 1 1,-7-5-1,7 6-66,0 0 0,1 0 0,-1 0-1,0 1 1,-1 0 0,1 0 0,0 0-1,-1 0 1,1 1 0,-1 0 0,1 0 0,-1 1-1,1-1 1,-1 1 0,0 0 0,1 1 0,-1-1-1,1 1 1,-1 0 0,1 1 0,-1-1-1,-6 4 1,-19 7 91,0 2-1,1 1 1,0 1-1,-36 28 1,53-34-75,0 1 0,1 1 0,0 0 0,1 1 0,0 0-1,1 0 1,0 1 0,2 1 0,-1-1 0,-10 28 0,14-28-16,0 0 0,1 1 0,1-1 0,0 1 0,-1 28 0,4-35-18,0 0 0,0 0 0,1 0 0,0 0 0,0-1 0,1 1 0,0 0 0,1-1 0,0 1 0,0-1 0,0 0 0,9 13 0,-5-10 0,1-1 1,1 0-1,-1 0 0,1-1 1,1 0-1,0 0 0,0-1 1,0-1-1,1 0 1,13 6-1,-5-4 30,0-1 0,0-2 1,0 0-1,1 0 0,31 1 0,-44-5 14,0-1 0,1-1 0,-1 1 0,0-1 0,0 0 0,0-1 0,0 0 0,8-3-1,-39 9 232,7 4-251,-1 1-1,2 1 1,-1 1 0,2 0-1,-1 1 1,2 1-1,-1 0 1,2 1-1,0 1 1,1 0-1,0 0 1,-10 20-1,14-22-5,0 0-1,2 0 1,-1 1 0,-4 17-1,9-25-16,1 1 0,0 0 0,0 0 0,1-1 0,0 1 0,0 0 0,1 0 0,-1 0 0,1 0 0,1-1 0,2 10 0,-2-9-5,0-1 0,1 1-1,-1-1 1,1 0 0,1 0-1,-1 0 1,1 0 0,0 0-1,0-1 1,1 1 0,-1-1-1,1 0 1,0-1 0,1 1-1,10 6 1,-12-9-3,5 4 13,0-1-1,0 0 1,1 0-1,-1-1 1,1-1 0,0 1-1,0-2 1,0 1 0,1-1-1,18 1 1,-15-4 5,1 0 0,-1-1-1,0-1 1,1 0 0,-1-1 0,-1-1 0,1 0 0,-1 0 0,1-2 0,-2 0 0,1 0 0,-1-1 0,22-18-1,17-22 37,-2-1-1,44-59 1,15-15 57,27-34 38,-113 127-108,-1-2 0,-1-1 1,22-50-1,-15 11 95,31-135-1,-40 138-64,-12 42-24,0 0-1,2-31 0,-7 44-19,-1 1 0,-1 0 0,1 0-1,-2 0 1,0 0 0,-5-18 0,6 28-24,0 0 0,0 1 1,0-1-1,0 1 0,0-1 0,0 1 0,-1-1 0,1 1 1,-1 0-1,0 0 0,0 0 0,0 0 0,0 0 0,0 0 0,0 0 1,-3-1-1,3 2-4,0 0 0,1 1 1,-1 0-1,0-1 0,0 1 0,1 0 1,-1 0-1,0 0 0,0 0 0,1 0 1,-1 0-1,0 1 0,0-1 0,1 0 1,-1 1-1,0-1 0,1 1 0,-1 0 0,1 0 1,-1 0-1,1-1 0,-1 1 0,1 1 1,-1-1-1,1 0 0,0 0 0,-2 2 1,-11 12-6,0 1 0,2 0 0,-1 1 0,2 0 0,0 1 0,1 0 1,1 1-1,1 0 0,-9 28 0,0 14-73,-17 111 1,26-117 10,2 1 0,3 66 1,4-91 17,2 0 0,1 0 0,1 0 0,2-1 1,15 44-1,-16-59 26,0 0 1,1 0-1,1-1 0,1 0 1,14 19-1,-16-25 20,0 0 1,1-1-1,0 1 1,0-1-1,0-1 1,1 0-1,0 0 1,0 0-1,11 4 0,-16-9-1,11 6 4,1-1-1,21 5 1,-32-10-4,0 0-1,0 0 1,0-1 0,0 0-1,0 0 1,0 0 0,0 0 0,0-1-1,-1 0 1,1 0 0,0 0 0,7-3-1,12-6 33,0-2 1,-1-1-1,0 0 0,-1-2 0,30-26 0,-44 35-7,-1-1 0,-1 0 0,1 0 0,-1 0 1,-1-1-1,1 0 0,-1 0 0,0 0 0,-1-1 0,0 1 0,-1-1 0,0 0 0,0 0 1,0-1-1,-1 1 0,-1 0 0,0-1 0,0-17 0,-1 24-15,0 1-1,0-1 1,-1 1-1,1-1 1,-1 1-1,1-1 1,-1 1-1,0 0 1,0-1-1,0 1 1,0 0 0,-1 0-1,1 0 1,0-1-1,-1 1 1,0 1-1,1-1 1,-1 0-1,0 0 1,-3-2-1,3 3-1,0 1-1,0-1 0,0 0 0,1 1 0,-1-1 0,0 1 0,0 0 0,0 0 0,0 0 0,0 0 0,0 0 1,0 0-1,0 0 0,0 0 0,0 1 0,0-1 0,0 1 0,0 0 0,0-1 0,0 1 0,1 0 1,-1 0-1,0 0 0,1 0 0,-1 1 0,-1 1 0,-3 1-10,1 1-1,-1 0 1,1 1 0,1-1 0,-1 1-1,1 0 1,0 0 0,0 0-1,1 0 1,0 1 0,0 0 0,0-1-1,1 1 1,0 0 0,0 0 0,1 0-1,-1 10 1,2-1-8,0 1 0,1-1 0,0 0-1,1 0 1,1 0 0,9 26 0,-10-36 15,0-1 0,1 1-1,-1 0 1,1-1 0,1 1 0,-1-1 0,1 0-1,0 0 1,0-1 0,1 1 0,-1-1 0,1 0 0,0 0-1,0 0 1,1-1 0,-1 1 0,0-1 0,1-1-1,6 3 1,-3-2 12,0 0 0,1 0 0,-1-1 0,1-1 0,-1 1-1,1-1 1,-1-1 0,1 0 0,-1-1 0,1 1 0,16-5 0,4-4 5,0-1 0,-1-1 1,0-2-1,49-30 0,99-81 33,-127 81-16,-27 22 5,30-20 0,-45 36-28,0 0 0,1 1-1,-1-1 1,1 2 0,-1-1 0,1 1 0,0 1 0,12-3 0,-16 6-4,0-1-1,0 1 1,0 0 0,0 1 0,0-1 0,-1 1 0,1 0 0,0 0 0,-1 1 0,1-1 0,-1 1 0,0 0 0,0 0-1,0 1 1,4 4 0,-8-8-11,1 1 0,-1-1 0,1 1 1,-1 0-1,0-1 0,1 1 0,-1 0 0,0-1 0,1 1 0,-1 0 0,0-1 0,0 1 0,0 0 0,0 0 0,0-1 0,0 1 0,0 0 0,0 0 0,0-1 0,0 1 0,0 0 0,0-1 0,0 1 1,0 0-1,-1 0 0,1-1 0,0 1 0,-1 0 0,1-1 0,0 1 0,-1-1 0,1 1 0,-1 0 0,1-1 0,-1 1 0,1-1 0,-1 1 0,0-1 0,1 0 0,-1 1 0,1-1 0,-1 1 1,0-1-1,1 0 0,-1 0 0,0 1 0,0-1 0,0 0 0,-4 2 9,0 0 0,0-1 0,0 1 0,0-1 0,-8 1 0,-19-1 20,10 0 39,-34 5-1,50-5-60,0 0-1,1 1 1,-1-1 0,0 1 0,1 1 0,0-1-1,-1 1 1,1 0 0,0 0 0,-7 7-1,8-7-4,0 1 0,1 0-1,0 1 1,0-1-1,0 0 1,0 1 0,1 0-1,-1 0 1,1 0-1,1 0 1,-1 0 0,1 0-1,-1 0 1,2 0-1,-2 8 1,2-9-1,0-1 0,0 0-1,0 1 1,1-1 0,-1 1 0,1-1 0,0 0 0,-1 0-1,2 1 1,-1-1 0,0 0 0,1 0 0,-1 0 0,1 0-1,0-1 1,0 1 0,0 0 0,0-1 0,0 1 0,1-1-1,-1 0 1,1 1 0,0-1 0,0-1 0,3 3 0,5 1-1,-1 0 1,1-1 0,0-1 0,0 0-1,1 0 1,-1-1 0,0-1 0,1 1-1,-1-2 1,1 0 0,0 0 0,-1-1-1,1-1 1,-1 0 0,0 0 0,1-1 0,-1 0-1,-1-1 1,1-1 0,0 1 0,11-9-1,8-4 7,-1-2 0,-1-1 0,-1-1 0,-1-2 0,-1 0 0,43-54 0,-37 36 7,-2-1-1,-2-2 1,-2-1 0,19-48 0,157-435 191,-191 497-191,2-3-1,-1-1 1,-2-1-1,-1 1 1,3-53-1,-12 67-14,-3 17-14,-4 13-11,-5 15 0,0 2-1,2-1 0,-16 55 1,-11 88-11,25-107 12,-9 57-25,6 0 0,4 2 0,5 139 0,8-232 43,0 1 0,2-1 0,0 0 1,2 0-1,2 0 0,15 43 1,-21-67 1,1 1 0,-1-1 0,1 0 1,0 0-1,0 0 0,0 0 0,0-1 1,1 1-1,-1 0 0,1-1 0,-1 0 1,1 1-1,0-1 0,0 0 0,0 0 1,0-1-1,6 3 0,-5-3 3,1 0 1,0 0-1,-1 0 0,1-1 0,0 0 0,-1 0 0,1 0 1,0 0-1,0-1 0,-1 0 0,9-2 0,2-3 8,-1 0 0,0 0 0,-1-1 0,0-1-1,0 0 1,0-1 0,12-12 0,65-63 111,-78 72-84,-1-1 0,0-1 0,-1 0 0,-1-1 0,9-17 1,-17 29-24,1 0 1,-1-1 0,0 1 0,0 0 0,-1-1 0,1 1 0,-1-1 0,0-3-1,1 6-7,-1 0-1,0 0 0,0 1 0,-1-1 0,1 0 1,0 0-1,0 0 0,0 1 0,0-1 0,-1 0 0,1 0 1,0 1-1,-1-1 0,1 0 0,0 1 0,-1-1 1,1 0-1,-1 1 0,1-1 0,-1 0 0,0 1 1,1-1-1,-1 1 0,1-1 0,-1 1 0,0 0 1,1-1-1,-1 1 0,0 0 0,0-1 0,1 1 0,-1 0 1,0 0-1,0-1 0,0 1 0,1 0 0,-2 0 1,-4 0 8,5 0-10,0 0 0,0-1-1,0 1 1,0 0-1,0 0 1,0 0-1,0 0 1,0 0-1,0 0 1,0 0-1,0 1 1,0-1-1,0 0 1,0 1 0,0-1-1,0 0 1,0 1-1,0-1 1,0 1-1,1-1 1,-1 1-1,0 0 1,0-1-1,0 1 1,1 0 0,-1 0-1,-1 1 1,4-1-2,-1 1 1,1-1-1,0 0 0,-1 0 1,1 0-1,0 0 1,0 0-1,0 0 1,0 0-1,-1 0 1,1-1-1,0 1 1,3 0-1,-2-1 0,44 14 7,-31-10 1,0 0 0,21 10-1,-32-11-6,0-1 0,-1 1 0,1 0-1,-1 0 1,0 0 0,0 0 0,0 1 0,0 0 0,0-1 0,-1 2-1,6 7 1,-2 2-4,0 1-1,-1 0 0,-1 1 1,7 26-1,-8-25 1,0-1 0,1 1 1,1-2-1,10 20 0,-15-33 4,0 0-1,0-1 1,1 1-1,-1 0 1,0-1 0,1 1-1,-1-1 1,1 1-1,-1-1 1,1 0-1,0 1 1,0-1-1,-1 0 1,1 0 0,0-1-1,0 1 1,0 0-1,4 0 1,-3 0 1,0-1 0,1 0 0,-1 0 1,1 0-1,-1 0 0,1-1 0,-1 1 1,0-1-1,1 0 0,4-2 0,3-2 6,-1 0 1,1-1-1,-1-1 0,0 1 0,13-13 0,-19 16-1,16-15 38,1 2 0,25-16 0,-44 30-42,0 1 0,0 0 0,0 0 0,0 0 0,0 0 0,1 0 1,-1 1-1,0-1 0,1 1 0,-1-1 0,5 1 0,-6 0-2,-1 0-1,1 1 0,0-1 0,0 0 1,-1 1-1,1-1 0,0 0 1,-1 1-1,1-1 0,0 1 1,-1-1-1,1 1 0,-1 0 0,1-1 1,-1 1-1,1-1 0,-1 1 1,1 0-1,-1 0 0,0-1 0,1 1 1,-1 0-1,0-1 0,0 1 1,0 0-1,1 0 0,-1 0 1,0-1-1,0 1 0,0 0 0,0 0 1,0 0-1,0-1 0,-1 2 1,3 19 21,0 1 0,1-1 1,9 29-1,-4-18-6,-7-29-16,0 1 1,0-1-1,0 1 1,1-1-1,-1 0 0,1 0 1,0 0-1,0 0 0,0 0 1,1 0-1,-1 0 1,1-1-1,-1 1 0,1-1 1,0 0-1,0 1 1,0-1-1,0-1 0,5 3 1,-6-3 4,0 0-1,1 0 1,-1-1 0,0 1-1,0-1 1,0 0 0,1 0 0,-1 0-1,0 0 1,0 0 0,1 0 0,-1 0-1,0-1 1,0 1 0,0-1 0,0 0-1,0 1 1,1-1 0,-1 0-1,0 0 1,-1 0 0,1-1 0,0 1-1,0 0 1,0-1 0,-1 1 0,1-1-1,-1 0 1,1 1 0,-1-1-1,0 0 1,2-3 0,2-5 20,0 0-1,-1 0 1,0 0-1,-1-1 1,0 1-1,0-1 1,-1 0 0,-1 0-1,0 0 1,0 0-1,-1 0 1,-1 0 0,0 0-1,0 0 1,-4-15-1,3 22-17,1 0-1,-1 0 1,0 0-1,0 0 1,-1 0-1,1 0 1,-1 1-1,0-1 1,1 1-1,-2 0 1,1 0 0,0 0-1,-1 0 1,1 0-1,-1 1 1,0 0-1,0 0 1,0 0-1,0 0 1,0 0-1,0 1 1,0 0-1,-1 0 1,1 0-1,-1 0 1,1 1-1,-5-1 1,-47-1-91,89-8 59,225-20-65,-245 28 84,0 0-1,0 1 1,0 1 0,20 1-1,-30-1 6,0 1 0,0-1 1,0 1-1,0-1 0,0 1 0,0 0 0,-1 0 0,1 1 0,0-1 0,-1 0 0,1 1 0,-1 0 0,1-1 0,-1 1 0,0 0 0,1 0 1,-1 1-1,0-1 0,-1 0 0,1 1 0,0-1 0,-1 1 0,1-1 0,-1 1 0,2 5 0,2 13 18,-1 1 0,0 1 0,-2-1 0,-1 23 0,2 9 17,-3-53-31,0 0 0,0-1 0,0 1 0,0-1-1,0 1 1,0 0 0,0-1 0,0 1 0,0 0 0,0-1 0,0 1 0,1-1 0,-1 1 0,0-1-1,0 1 1,1 0 0,-1-1 0,0 1 0,1-1 0,-1 1 0,1-1 0,-1 0 0,0 1 0,1-1 0,-1 1-1,1-1 1,-1 0 0,1 1 0,0-1 1,0 0-1,0-1 1,0 1-1,0 0 1,0 0-1,0-1 1,-1 1 0,1-1-1,0 1 1,0-1-1,-1 1 1,1-1-1,0 1 1,-1-1-1,1 1 1,1-3-1,28-39 81,-25 34-63,78-105 202,-70 99-176,0 0-1,0 0 0,2 2 0,-1-1 0,23-12 0,-36 24-43,0 0 0,1 0 0,-1 0 0,0 1 0,1-1 0,-1 0 0,1 1 0,-1-1 0,1 1 0,0 0 0,-1-1-1,1 1 1,-1 0 0,1 0 0,0 0 0,-1 0 0,1 0 0,-1 0 0,1 1 0,0-1 0,-1 0 0,1 1 0,-1-1 0,1 1 0,-1 0 0,1-1-1,-1 1 1,0 0 0,1 0 0,-1 0 0,0 0 0,0 0 0,0 0 0,1 1 0,-1-1 0,1 2 0,3 5-1,-1 0 1,1 0-1,-1 1 1,-1 0-1,4 10 1,1 4 4,-8-21-8,27 54 18,-24-51-14,0 0 0,0 0 0,0-1-1,1 1 1,0-1 0,0 0 0,0 0-1,7 6 1,-8-9-1,0 0-1,0 0 1,0 0 0,0-1-1,0 1 1,1-1-1,-1 1 1,0-1-1,0 0 1,0 0 0,1-1-1,-1 1 1,0 0-1,0-1 1,0 0 0,0 0-1,0 0 1,0 0-1,0-1 1,4-2 0,7-3 23,-2 0 1,24-19 0,-8 3 44,-2-2 0,0-2 0,-2 0 0,-1-1 0,35-56 0,-47 64-18,-7 12-29,1 1 1,-1 0-1,1-1 0,0 2 1,9-10-1,-13 16-22,-1-1 1,1 1-1,-1-1 1,1 1-1,0-1 0,-1 1 1,1-1-1,-1 1 1,1 0-1,0 0 1,-1-1-1,1 1 0,0 0 1,0 0-1,-1 0 1,1-1-1,0 1 1,-1 0-1,1 0 0,0 0 1,0 0-1,-1 1 1,1-1-1,0 0 0,0 0 1,-1 0-1,1 0 1,0 1-1,-1-1 1,1 0-1,0 1 0,-1-1 1,1 1-1,-1-1 1,1 0-1,-1 1 1,1-1-1,-1 1 0,1 0 1,-1-1-1,1 1 1,-1-1-1,1 1 1,-1 0-1,0-1 0,0 1 1,1 0-1,-1-1 1,0 1-1,0 0 0,1 0 1,1 6 0,1 1 0,-1-1 0,1 12 1,-2-17-2,3 28-3,-2 0 0,0 0 0,-2 0 0,-1 0 0,-2 0 0,-1 0 0,-10 40 0,14-68 3,-1 0 1,1 0-1,-1-1 1,1 1-1,-1 0 1,1 0-1,-1-1 1,0 1-1,0 0 1,0-1 0,0 1-1,0 0 1,0-1-1,-1 0 1,1 1-1,0-1 1,-1 0-1,1 0 1,-1 1-1,1-1 1,-1 0-1,-3 1 1,3-2 2,0 0 1,0 0 0,0 0-1,0 0 1,0 0 0,0-1-1,0 1 1,0-1 0,0 1 0,0-1-1,0 0 1,0 0 0,0 0-1,1 0 1,-1 0 0,0 0-1,-2-2 1,-4-4 27,1 0 1,0 0-1,0-1 0,0 0 0,1 0 1,0-1-1,-5-9 0,10 15-17,-1 0 3,0-1 1,0 1 0,1-1-1,0 1 1,0-1-1,0 1 1,-1-6-1,2 9-16,0-1-1,0 1 1,0-1 0,0 1-1,0 0 1,0-1-1,0 1 1,0-1-1,1 1 1,-1-1 0,0 1-1,0 0 1,0-1-1,1 1 1,-1 0-1,0-1 1,1 1 0,-1 0-1,0-1 1,0 1-1,1 0 1,-1-1-1,1 1 1,-1 0 0,1 0-1,0-1 0,1 1 0,-1-1 0,1 1 0,0 0 0,-1 0 0,1-1 0,-1 1 0,1 0 0,0 1 0,2-1 0,26 6 1,0 1 0,0 1-1,-1 1 1,46 22 0,-68-27 34,0-2 0,0 1 0,0-1 0,0 0 0,0 0 0,1-1 0,13 1 0,-19-2-207,1 0 1,0 0-1,0-1 0,0 1 0,-1-1 0,1 1 0,0-1 0,-1 0 0,1 0 0,0 0 0,-1 0 1,1-1-1,-1 1 0,0-1 0,1 0 0,-1 1 0,0-1 0,0 0 0,0 0 0,0 0 0,-1 0 1,3-4-1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2.549"/>
    </inkml:context>
    <inkml:brush xml:id="br0">
      <inkml:brushProperty name="width" value="0.05" units="cm"/>
      <inkml:brushProperty name="height" value="0.05" units="cm"/>
      <inkml:brushProperty name="color" value="#AB008B"/>
    </inkml:brush>
  </inkml:definitions>
  <inkml:trace contextRef="#ctx0" brushRef="#br0">0 256 5224,'0'0'11185,"9"-12"-10835,-9 11-345,73-105 1254,-66 93-999,-1 0 0,0 0 0,-1 0 0,-1-1 0,0 0 0,-1 0 0,1-17 0,-1 19 92,-2 14 129,-3 20-143,0 0-181,0 31 0,0-5-31,-6 292 470,14-194-299,-4-116-88,0 0 0,12 52 0,-14-71-60,0-10-136,0-1 0,0 1 0,0-1 0,0 1-1,0 0 1,0-1 0,0 1 0,0-1 0,0 1-1,0-1 1,0 1 0,0-1 0,1 1 0,-1-1 0,0 1-1,0-1 1,0 1 0,1-1 0,-1 1 0,0-1-1,1 0 1,-1 1 0,0-1 0,1 1 0,-1-1-1,0 0 1,2 1 0,-1 2 666,-7-1-507,-8-1-124,-24-7 134,28 4-141,0 0 0,0 1-1,-13 0 1,22 1-66,22-6 45,69-5-10,-54 7 18,-26 2-11,0 1-1,0 0 1,0 1-1,19 1 1,-29-1-16,1 0 0,0 0 1,0 0-1,-1 0 0,1 0 0,0 0 0,-1 1 1,1-1-1,0 0 0,-1 0 0,1 1 1,0-1-1,-1 0 0,1 1 0,0-1 0,-1 1 1,1-1-1,-1 1 0,1 0 0,-2 9-147,-1-1-3245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5.801"/>
    </inkml:context>
    <inkml:brush xml:id="br0">
      <inkml:brushProperty name="width" value="0.05" units="cm"/>
      <inkml:brushProperty name="height" value="0.05" units="cm"/>
      <inkml:brushProperty name="color" value="#AB008B"/>
    </inkml:brush>
  </inkml:definitions>
  <inkml:trace contextRef="#ctx0" brushRef="#br0">0 0 14968,'0'0'0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6.694"/>
    </inkml:context>
    <inkml:brush xml:id="br0">
      <inkml:brushProperty name="width" value="0.05" units="cm"/>
      <inkml:brushProperty name="height" value="0.05" units="cm"/>
      <inkml:brushProperty name="color" value="#AB008B"/>
    </inkml:brush>
  </inkml:definitions>
  <inkml:trace contextRef="#ctx0" brushRef="#br0">231 1 14968,'0'0'7119,"-11"2"-7119,-146 29-520,95-21-2573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18.498"/>
    </inkml:context>
    <inkml:brush xml:id="br0">
      <inkml:brushProperty name="width" value="0.05" units="cm"/>
      <inkml:brushProperty name="height" value="0.05" units="cm"/>
      <inkml:brushProperty name="color" value="#AB008B"/>
    </inkml:brush>
  </inkml:definitions>
  <inkml:trace contextRef="#ctx0" brushRef="#br0">1 205 7528,'0'0'989,"8"-10"-649,27-35 23,-33 43-277,0 0 0,0-1 1,1 1-1,-1 0 0,1 0 1,-1 0-1,1 1 0,0-1 0,0 0 1,-1 1-1,1 0 0,0 0 1,0 0-1,0 0 0,1 0 1,-1 1-1,0-1 0,0 1 1,0 0-1,0 0 0,5 0 0,0 2 276,0 0-1,-1 0 1,1 1-1,0 0 0,-1 1 1,9 4-1,20 9 196,-20-12-331,0-1-1,1 0 1,0-1 0,-1-1 0,20 0 0,85-7 917,-61 1-693,17-4-30,-45 4-152,61 1 0,51 7 15,97 7-52,-16-3-10,-184-8-191,9 1 21,62-3 53,-5 0-59,-24 2-29,75 2 88,52-27 97,-142 18-132,-51 6-55,1 0-1,-1-1 1,30-9-1,-33 6 19,-14 5-29,0 0-1,-1 0 1,1 0 0,0 0-1,0 0 1,0 0 0,0 0-1,0-1 1,0 1 0,0 0-1,0 0 1,0 0 0,0 0-1,0 0 1,0 0 0,0 0-1,0 0 1,0 0 0,0-1-1,0 1 1,0 0 0,0 0-1,0 0 1,0 0 0,0 0-1,0 0 1,0 0 0,0 0-1,0 0 1,0-1 0,0 1-1,0 0 1,0 0 0,0 0-1,0 0 1,1 0 0,-2 0 22,-18-4 102,-14 0-18,0 0 0,-52 3 0,-22-2 184,82 1-206,11 2-33,1-1 1,-1-1 0,1 0-1,0 0 1,0-1-1,0-1 1,0 0 0,-20-11-1,21 9 6,0 0-1,0 1 0,-19-5 1,-9-4 84,8 2 23,23 10-125,1-1 0,0 0 1,0-1-1,-12-6 0,93 31 280,81 30-194,-48-16 14,-78-26-102,41 16-116,-63-22 74,0 1 1,0-1-1,0 1 1,0 0 0,-1 0-1,0 1 1,1 0-1,4 7 1,-8-11 9,-1 1 0,0-1 0,0 1 0,0-1 0,0 1 0,-1 0 0,1-1 0,0 1 0,-1 0 0,1 0 0,-1 0 0,0-1 0,0 1 0,1 0 0,-1 0 0,0 0 0,0 0-1,-1 0 1,1-1 0,0 1 0,-1 0 0,1 0 0,-1 0 0,1-1 0,-1 1 0,-1 2 0,-3 4 23,0-1-1,0 0 0,-1 0 0,-9 9 1,2-2 21,5-6-25,-1-1 0,0 0 0,0 0 1,-1-1-1,1 0 0,-15 5 0,-30 19 109,47-24-96,-1-1 0,-1-1 0,1 1 0,-1-1 0,1-1 0,-1 0 0,0 0 0,-15 2 0,22-4-20,-1-1-1,1 0 1,0 0-1,-1 0 0,1 0 1,0 0-1,0 0 1,-1-1-1,1 1 1,0-1-1,0 0 1,0 1-1,0-1 0,0 0 1,0 0-1,0-1 1,0 1-1,0 0 1,0-1-1,0 1 1,1-1-1,-1 1 0,1-1 1,-1 0-1,1 1 1,-1-1-1,1 0 1,-2-4-1,1 1 13,-1-1 0,1 0-1,0 0 1,0 0 0,1 0-1,-1 0 1,1 0 0,0-13 0,1-7 62,1 0 1,2 1 0,6-33-1,-6 46-67,0 0-1,1 0 0,1 0 1,0 1-1,0 0 0,1 0 1,1 0-1,13-17 1,10-4-303,-21 22-2259,-8 9 2172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20.394"/>
    </inkml:context>
    <inkml:brush xml:id="br0">
      <inkml:brushProperty name="width" value="0.05" units="cm"/>
      <inkml:brushProperty name="height" value="0.05" units="cm"/>
      <inkml:brushProperty name="color" value="#AB008B"/>
    </inkml:brush>
  </inkml:definitions>
  <inkml:trace contextRef="#ctx0" brushRef="#br0">0 5 4720,'0'0'10208,"5"11"-9926,-3-6-254,4 9 121,1 1 1,0-1 0,1-1-1,16 22 1,-4-11 72,-1 0 0,-1 1 0,-1 1 0,-1 1 0,-1 0 0,-2 1 0,17 51 0,-6-9 46,7 30 117,-18-52-219,-7-27-44,-1 0 0,0 1 0,-2-1-1,1 29 1,-4-28-18,1 5 66,-1-1 0,-2 1 0,0-1-1,-9 37 1,10-59-140,-1 0-1,1 0 1,-1 0-1,0 0 1,0 0-1,0-1 1,0 1-1,-1 0 1,1-1-1,-1 0 1,0 1-1,0-1 1,0 0-1,0-1 1,-1 1-1,1-1 1,-1 1-1,-5 2 1,6-4-9,-1 0 0,1 0 0,-1 0 0,1 0 0,-1-1 0,0 1 0,1-1 0,-1 0 0,0 0 0,1-1 0,-1 1 0,0-1 0,1 1 0,-1-1 0,1 0 0,-1 0 0,1-1 0,0 1 0,-1-1 0,1 0 0,-4-3 0,4 3-10,1 0 0,0 0 0,0 0 0,0-1 0,0 1 0,1-1 0,-1 0 0,0 1 0,1-1 1,0 0-1,0 0 0,0 0 0,0 0 0,0 0 0,1 0 0,-1 0 0,1 0 0,0 0 0,0-4 0,0-5 19,0 0 0,1 0-1,4-19 1,1 13-11,1-1 0,0 1 0,1 0 0,1 0 1,13-19-1,-3 4-1,8-15 14,40-54 0,-41 63 7,-3-2-1,0 0 0,28-79 1,18-32 121,-65 144-154,24-50 69,-26 52-61,-1 1 0,1-1 0,-1 0 1,0 0-1,0 0 0,0 0 0,-1 0 1,0-9-1,0 14-10,0 0 0,0 1 0,0-1 0,-1 0 0,1 1 1,0-1-1,0 0 0,0 1 0,0-1 0,-1 1 0,1-1 0,0 0 0,-1 1 0,1-1 0,0 1 1,-1-1-1,1 1 0,-1-1 0,1 1 0,-1-1 0,0 1-6,1 0 0,0 0 1,-1 0-1,1 1 0,0-1 0,-1 0 0,1 0 0,0 1 1,0-1-1,-1 0 0,1 1 0,0-1 0,0 0 0,-1 1 1,1-1-1,0 0 0,0 1 0,0-1 0,0 1 1,0-1-1,0 0 0,-1 1 0,1-1 0,0 1 0,0-1 1,0 0-1,0 1 0,0-1 0,1 1 0,-1-1 0,0 0 1,0 1-1,0-1 0,2 66-390,-1-44-2316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21.407"/>
    </inkml:context>
    <inkml:brush xml:id="br0">
      <inkml:brushProperty name="width" value="0.05" units="cm"/>
      <inkml:brushProperty name="height" value="0.05" units="cm"/>
      <inkml:brushProperty name="color" value="#AB008B"/>
    </inkml:brush>
  </inkml:definitions>
  <inkml:trace contextRef="#ctx0" brushRef="#br0">74 0 5320,'0'0'5610,"-10"2"-5187,-31 7 6,19-3 3011,47-7-2095,-14 0-1330,25 1 421,43 4-1,-47-1-135,-1-2 0,49-4 0,-37 0 169,68 4-1,15-1 152,-100-1-363,-1 0-1,43 5 0,-52-3 273,-10-2-172,-6 0 159,-1 0-431,-8-4 54,-1 4-283,-1 1 1,1 0-1,-21 3 1,9 1-2862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22.006"/>
    </inkml:context>
    <inkml:brush xml:id="br0">
      <inkml:brushProperty name="width" value="0.05" units="cm"/>
      <inkml:brushProperty name="height" value="0.05" units="cm"/>
      <inkml:brushProperty name="color" value="#AB008B"/>
    </inkml:brush>
  </inkml:definitions>
  <inkml:trace contextRef="#ctx0" brushRef="#br0">0 126 6016,'0'0'6136,"9"-11"-5632,29-34-6,-32 38-359,0 2 0,0-1 0,1 1-1,0 0 1,0 0 0,0 1 0,0-1-1,1 2 1,-1-1 0,1 1 0,0 0-1,12-2 1,-9 3 88,0 1-1,0-1 1,15 2 0,13-2 301,10-1 80,52 4 1,-86 0-477,0 1 1,20 5-1,-21-4 50,-1 0 0,1-1 0,15 0 0,-29-2-139,1 0-1,0 0 0,-1 0 0,1 0 1,0 1-1,-1-1 0,1 0 0,0 0 0,-1 1 1,1-1-1,-1 0 0,1 1 0,0-1 1,-1 0-1,1 1 0,-1-1 0,1 1 0,-1-1 1,1 1-1,-1 0 0,0-1 0,1 1 1,-1-1-1,1 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7:23.520"/>
    </inkml:context>
    <inkml:brush xml:id="br0">
      <inkml:brushProperty name="width" value="0.05" units="cm"/>
      <inkml:brushProperty name="height" value="0.05" units="cm"/>
      <inkml:brushProperty name="color" value="#AB008B"/>
    </inkml:brush>
  </inkml:definitions>
  <inkml:trace contextRef="#ctx0" brushRef="#br0">112 217 6328,'0'0'11686,"-1"-11"-11451,-1-37-27,3 46-194,-1 1 1,0-1-1,1 0 1,-1 1 0,1-1-1,0 0 1,-1 1-1,1-1 1,0 1-1,0 0 1,0-1 0,0 1-1,0 0 1,0-1-1,1 1 1,-1 0-1,0 0 1,1 0 0,-1 0-1,2-1 1,6-4 87,4-7 23,0 1 0,1 1 0,0 1 0,1 0 0,0 0 0,1 1 0,0 1 0,0 1 0,0 1 0,1 0 0,0 1 0,28-5 0,-33 8-6,0 1 1,1 0-1,0 0 0,-1 2 0,1-1 1,21 5-1,-31-4-89,0 0 0,1-1 0,-1 1 0,0 0 0,0 1 1,0-1-1,1 0 0,-2 1 0,1 0 0,0-1 0,0 1 0,0 1 0,-1-1 0,1 0 0,-1 1 1,0-1-1,0 1 0,0-1 0,0 1 0,0 0 0,0 0 0,-1 0 0,1 0 0,-1 0 0,0 0 0,0 1 1,0-1-1,-1 0 0,1 1 0,0 2 0,-1 9 13,0 0-1,0-1 1,-1 1-1,-1 0 1,-1-1-1,0 1 1,-1-1-1,0 0 1,-1 0-1,0-1 1,-2 1-1,1-1 1,-2 0-1,1-1 1,-2 0-1,-18 21 1,-9 4 58,20-19-54,-1 0 0,0-2 0,-1 0 0,-1-1-1,0-1 1,-29 16 0,41-26-28,-51 27 273,58-31-288,-1 0 1,1 0-1,0 0 0,0 0 1,0 0-1,0 1 1,0-1-1,0 0 1,0 0-1,-1 0 1,1 0-1,0 0 0,0 0 1,0 0-1,0 0 1,0 0-1,0 0 1,-1 0-1,1 1 1,0-1-1,0 0 1,0 0-1,0 0 0,-1 0 1,1 0-1,0 0 1,0 0-1,0 0 1,0-1-1,0 1 1,-1 0-1,1 0 0,0 0 1,0 0-1,0 0 1,0 0-1,0 0 1,-1 0-1,1 0 1,0 0-1,0 0 1,0 0-1,0-1 0,0 1 1,0 0-1,0 0 1,0 0-1,-1 0 1,1 0-1,0 0 1,0-1-1,0 1-1,0 0 0,0-1 0,1 1 0,-1 0 0,0-1 0,0 1 0,0 0 0,0 0 0,0-1 0,1 1 0,-1 0 0,0-1 0,0 1 0,0 0 0,1 0 0,-1 0 0,0-1 0,0 1 0,1 0 0,-1 0 0,0 0 0,1 0 0,-1-1 0,0 1 0,1 0 0,-1 0 0,0 0 0,1 0 0,49-13 115,86-18-24,-127 31-92,0 1 0,0-1-1,-1 2 1,1-1 0,-1 1-1,1 1 1,-1-1 0,0 1-1,0 1 1,0 0 0,9 5-1,-7-2-1,-1 0 0,1 0 0,-2 1 0,1 0 0,-1 1 0,0 0 0,-1 0 0,0 0 0,-1 1 0,1 0 0,-2 1 0,5 11 0,-4-8 2,0 1 0,-2 0 0,0 0-1,0 0 1,-2 1 0,0-1 0,0 1-1,-2 22 1,0-31 12,-1-1-1,1 1 1,-2 0 0,1-1-1,-1 0 1,0 1-1,0-1 1,-1 0 0,1 0-1,-1 0 1,-1 0-1,1 0 1,-1-1-1,-6 8 1,1-5 18,-1 1-1,0-1 1,-1-1 0,1 1-1,-1-2 1,-19 9 0,13-8 9,0-1 0,0 0 0,0-1 0,-1-1 0,0-1 0,0 0 0,0-1 0,-24-1 0,-18-3 214,-68-12 0,93 9-145,19 4-28,-31 1 0,19 1-3630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45.482"/>
    </inkml:context>
    <inkml:brush xml:id="br0">
      <inkml:brushProperty name="width" value="0.05" units="cm"/>
      <inkml:brushProperty name="height" value="0.05" units="cm"/>
    </inkml:brush>
  </inkml:definitions>
  <inkml:trace contextRef="#ctx0" brushRef="#br0">0 41 4512,'0'0'7316,"2"12"-7151,8 44 149,2-2 0,36 99 1,-28-100-66,-11-26-31,2-1-1,0 0 0,27 44 0,17 7 770,-46-65-649,-6-8-243,-1 0 1,1-1-1,0 1 0,0-1 0,0 0 0,1 1 0,-1-2 0,1 1 0,0 0 1,-1-1-1,8 4 0,-7-3 38,0-1 499,0-9-335,29-88-56,-2 7-98,-6 29-34,3 0-1,2 2 0,40-54 1,26-17 287,-95 127-395,-1 1 0,0-1 1,1 1-1,-1-1 0,0 1 1,1-1-1,-1 1 0,0-1 0,0 1 1,0-1-1,1 1 0,-1-1 1,0 1-1,0-1 0,0 0 1,0 1-1,0-1 0,0 1 0,0-1 1,0 0-1,0 1 0,0-1 1,0 1-1,-1-1 0,1 1 1,0-1-1,0 0 0,0 1 0,-1-1 1,1 1-1,0-1 0,-1 1 1,1-1-1,-1 1 0,1 0 1,0-1-1,-1 1 0,1-1 0,-1 1 1,1 0-1,-1-1 0,1 1 1,-1 0-1,1 0 0,-1-1 1,1 1-1,-1 0 0,0 0 0,1 0 1,-1 0-1,1 0 0,-1 0 1,-1 0-1,-43-4 79,28 4-68,-6-2-12,-10-1 0,-57 2 0,35 5 0,-1-2 0,-102-11 0,129 4 26,16 2 3,0 1-1,-19-1 0,44 14-35,-5-2-18,30 16-2456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46.707"/>
    </inkml:context>
    <inkml:brush xml:id="br0">
      <inkml:brushProperty name="width" value="0.05" units="cm"/>
      <inkml:brushProperty name="height" value="0.05" units="cm"/>
    </inkml:brush>
  </inkml:definitions>
  <inkml:trace contextRef="#ctx0" brushRef="#br0">79 231 5120,'0'0'6646,"-2"11"-6390,-1 3-137,1 0 1,0 1-1,1-1 0,1 0 0,2 30 0,9 14 627,28 86 0,-32-125-528,-3-12-47,-2 0 0,1 1 0,-1-1 1,0 1-1,1 8 0,-14-44 547,-18-61-145,17 58-294,-12-53-1,5-17 148,-25-111 320,43 208-727,0 0 0,0-1 0,0 1 0,1 0-1,-1-1 1,1 1 0,0-1 0,0 1 0,1 0 0,0-1-1,1-7 1,-1 10-19,0 0-1,0 1 1,0-1-1,0 1 1,1-1-1,-1 1 1,0-1-1,1 1 1,-1 0-1,0-1 1,1 1-1,0 0 1,-1 0-1,1 0 1,0 1-1,-1-1 1,1 0-1,0 0 1,0 1 0,0-1-1,-1 1 1,1 0-1,0 0 1,0-1-1,0 1 1,0 0-1,0 1 1,3-1-1,7 3-13,1 0 0,-1 0 1,0 2-1,0-1 0,-1 1 0,1 1 0,-1 0 1,10 8-1,-5-5 2,-5-1-1,1 0 0,-2 1 0,1 0-1,-1 0 1,-1 1 0,0 1 0,14 20 0,-21-29 10,-1 0 0,1 0 0,-1 0 1,0 0-1,1 1 0,-1-1 0,0 0 1,-1 1-1,1-1 0,0 1 0,-1-1 0,1 1 1,-1-1-1,0 1 0,0 0 0,0-1 0,0 1 1,-1 4-1,0-3 3,-1-1 0,1 1 1,-1-1-1,0 0 0,1 0 0,-2 1 1,1-1-1,0-1 0,0 1 1,-1 0-1,-5 4 0,-2 1 19,-1 0 0,-1-1-1,0-1 1,0 1 0,-25 8-1,21-9 55,1-1-1,-2-1 0,1 0 0,0-1 1,-20 1-1,35-4-67,1 0 1,0 0-1,0 0 1,0 0-1,0 0 0,-1 0 1,1 0-1,0 0 1,0 0-1,0 0 1,0 0-1,-1 0 0,1 0 1,0 0-1,0 0 1,0 0-1,0 0 1,-1 1-1,1-1 1,0 0-1,0 0 0,0 0 1,0 0-1,0 0 1,0 0-1,-1 0 1,1 1-1,0-1 0,0 0 1,0 0-1,0 0 1,0 0-1,0 0 1,0 1-1,0-1 1,0 0-1,-1 0 0,1 0 1,0 0-1,0 1 1,0-1-1,0 0 1,0 0-1,0 0 1,0 0-1,0 1 0,0-1 1,0 0-1,0 0 1,1 0-1,-1 0 1,0 1-1,0-1 0,0 0 1,0 0-1,5 7-2536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12.644"/>
    </inkml:context>
    <inkml:brush xml:id="br0">
      <inkml:brushProperty name="width" value="0.05" units="cm"/>
      <inkml:brushProperty name="height" value="0.05" units="cm"/>
    </inkml:brush>
  </inkml:definitions>
  <inkml:trace contextRef="#ctx0" brushRef="#br0">34 1 14872,'0'0'2694,"0"11"-2187,0-8-482,-5 75 972,4-65-483,-1 0 0,-1 0 1,0 0-1,-9 22 0,6-13 1511,5-24-1956,1-1 0,0 1 0,0 0 0,0-1 0,0 1 1,0-1-1,0 1 0,1 0 0,-1-1 0,1 1 0,0 0 0,1-4 0,0-2 15,5-20-3035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11.714"/>
    </inkml:context>
    <inkml:brush xml:id="br0">
      <inkml:brushProperty name="width" value="0.05" units="cm"/>
      <inkml:brushProperty name="height" value="0.05" units="cm"/>
      <inkml:brushProperty name="color" value="#AB008B"/>
    </inkml:brush>
  </inkml:definitions>
  <inkml:trace contextRef="#ctx0" brushRef="#br0">0 181 8432,'0'0'1945,"13"1"-1418,194-4 863,-120-7-680,163-38 0,146-54 1474,-379 97-2362,1 1 0,-1 0 0,1 2 0,31-2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47.437"/>
    </inkml:context>
    <inkml:brush xml:id="br0">
      <inkml:brushProperty name="width" value="0.05" units="cm"/>
      <inkml:brushProperty name="height" value="0.05" units="cm"/>
    </inkml:brush>
  </inkml:definitions>
  <inkml:trace contextRef="#ctx0" brushRef="#br0">30 111 6728,'0'0'4080,"12"-2"-3834,-4 2-232,10-2 206,0-1 1,25-7-1,-38 9-127,-1 0 0,1 0 0,-1-1 0,0 0 0,0 0 0,0 0 0,0 0 0,0-1 0,0 0 0,0 1-1,-1-1 1,1-1 0,-1 1 0,0 0 0,0-1 0,0 0 0,2-4 0,-5 7-64,1 0 0,-1 0 0,1 0 0,-1 0 0,0 0 0,1 0 0,-1-1 0,0 1 0,0 0 0,0 0-1,0 0 1,0 0 0,0 0 0,0 0 0,0-1 0,-1 1 0,1 0 0,0 0 0,-1 0 0,1 0 0,-1 0 0,1 0 0,-1 0-1,1 0 1,-1 0 0,0 0 0,1 0 0,-1 1 0,0-1 0,0 0 0,0 0 0,0 1 0,1-1 0,-1 0 0,0 1 0,0-1 0,0 1-1,-1-1 1,1 1 0,0 0 0,-2-1 0,-1 0 16,0 0-1,0 0 1,-1 0 0,1 1-1,0-1 1,-1 1 0,1 0-1,-1 0 1,-6 2 0,4 0-17,-1 1 1,0 0 0,1 1 0,-1 0-1,1 0 1,0 1 0,0-1 0,1 2-1,-1-1 1,1 1 0,1-1 0,-1 2 0,1-1-1,0 1 1,0 0 0,1 0 0,-1 0-1,-5 15 1,9-20-18,0 0 0,0 0 0,0 0 1,1 0-1,-1 0 0,1 0 0,-1 0 0,1 1 0,-1-1 0,1 0 0,0 0 0,0 0 0,0 1 0,1-1 0,-1 0 1,0 0-1,1 0 0,-1 0 0,1 0 0,0 0 0,0 0 0,0 0 0,0 0 0,0 0 0,0 0 0,0 0 0,1-1 1,-1 1-1,1 0 0,-1-1 0,1 1 0,-1-1 0,1 0 0,0 1 0,0-1 0,0 0 0,0 0 0,2 1 1,5 1 41,-1 0 0,0-1 0,1 0 1,0 0-1,0 0 0,-1-1 1,1-1-1,10 0 0,-5-1 45,0 0 0,0-2 1,0 0-1,0 0 0,-1-1 0,1-1 0,-1 0 0,0-1 0,17-10 0,-24 13-249,0 0-1,0 0 0,0 1 0,0 0 1,1 0-1,-1 1 0,1 0 0,-1 0 1,1 0-1,11 1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48.782"/>
    </inkml:context>
    <inkml:brush xml:id="br0">
      <inkml:brushProperty name="width" value="0.05" units="cm"/>
      <inkml:brushProperty name="height" value="0.05" units="cm"/>
    </inkml:brush>
  </inkml:definitions>
  <inkml:trace contextRef="#ctx0" brushRef="#br0">0 86 6128,'0'0'7962,"11"0"-7710,196-12 999,-171 11-1079,0 1-1,0 2 1,54 10 0,-49-6 0,-1-1 0,54-2-1,50-3 181,26-3-4,142-35 122,-164 16-250,81-12 356,-225 33-555,0 0 1,0 0-1,1 1 1,-1 0-1,0-1 1,0 1-1,0 1 1,1-1 0,-1 1-1,0-1 1,0 1-1,0 0 1,0 1-1,0-1 1,0 1-1,0 0 1,0 0-1,-1 0 1,7 4-1,-15-5-2394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49.788"/>
    </inkml:context>
    <inkml:brush xml:id="br0">
      <inkml:brushProperty name="width" value="0.05" units="cm"/>
      <inkml:brushProperty name="height" value="0.05" units="cm"/>
    </inkml:brush>
  </inkml:definitions>
  <inkml:trace contextRef="#ctx0" brushRef="#br0">95 118 7136,'0'0'3896,"5"14"-3558,-4-12-323,24 66 441,16 69 0,-12-15 126,5 26 780,-32-137-1156,-1-9-143,0 0 0,-1-1 0,1 1 0,-1 0 0,0 0-1,1-1 1,-1 1 0,0 0 0,0 0 0,0 0 0,-1-1-1,1 1 1,0 0 0,-1 0 0,1-1 0,-1 3 0,-24-42 1134,15 21-1055,1 0 0,-7-19 0,-6-12 73,-15-34 201,2-1 0,-25-100 0,42 107-19,18 74-391,0 0 0,-1 0-1,1 0 1,1 0 0,-1 0-1,0 0 1,0 0-1,1 0 1,-1 0 0,1 0-1,0 0 1,0 0 0,-1 0-1,1 0 1,0 0-1,1 0 1,-1 1 0,0-1-1,0 0 1,1 1 0,-1-1-1,1 1 1,-1 0 0,1-1-1,0 1 1,0 0-1,-1 0 1,1 0 0,0 0-1,4-1 1,1-1-10,2 0-1,-1 0 1,0 1-1,0 0 1,1 0 0,8 0-1,17 1 3,-1 1 0,55 7 0,-80-5 4,0 0 0,0 0 0,0 1 0,-1 0 0,1 1 0,-1 0 0,0 0 0,0 0 0,8 7 0,-3-2 8,-1 1 1,0 0-1,-1 1 0,11 14 1,-19-22-6,-1 0 0,1-1 0,-1 1 0,0 0 0,0 0 0,0 0 0,0 0 0,-1 0 0,1 0 0,-1 0-1,0 0 1,0 0 0,0 0 0,0 0 0,-1 0 0,1 0 0,-1 0 0,1 0 0,-1 0 0,0 0 0,0 0 0,-1-1 0,1 1 0,0 0 0,-1-1 0,0 1 0,-2 2 0,-1 2 14,0 0 1,-1 0-1,0 0 1,-1 0-1,0-1 1,0 0-1,-14 9 0,6-8 34,0 0-1,-1-2 0,0 1 0,0-2 1,-25 4-1,17-3 69,23-5-108,0 0-1,1 0 1,-1 0-1,0 1 1,0-1 0,0 0-1,0 0 1,1 1 0,-1-1-1,0 0 1,0 1-1,1-1 1,-1 0 0,0 1-1,0-1 1,1 1-1,-1 0 1,1-1 0,-1 1-1,0-1 1,1 1-1,-1 0 1,1-1 0,0 1-1,-1 0 1,1 0-1,-1-1 1,1 2 0,0 0-156,0 0 0,0 0 0,1-1 1,-1 1-1,1 0 0,-1-1 1,1 1-1,0-1 0,-1 1 0,2 1 1,0 1-1007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0.550"/>
    </inkml:context>
    <inkml:brush xml:id="br0">
      <inkml:brushProperty name="width" value="0.05" units="cm"/>
      <inkml:brushProperty name="height" value="0.05" units="cm"/>
    </inkml:brush>
  </inkml:definitions>
  <inkml:trace contextRef="#ctx0" brushRef="#br0">1 108 7232,'0'0'3072,"11"-3"-2823,1 0-171,-2 2 13,0-1-1,0-1 1,-1 0-1,1 0 1,-1-1-1,11-5 1,-18 8-14,1-1 0,-1 0 0,0 1 0,0-1 0,0 0 0,0 0 0,-1 0 0,1 0 0,0 0 0,-1 0 1,1-1-1,-1 1 0,0 0 0,0-1 0,0 1 0,0-1 0,0 1 0,-1-1 0,1-3 0,-1 5-31,0 0 1,0 0-1,0 0 0,0 0 0,0 0 1,-1 0-1,1-1 0,0 1 1,-1 0-1,1 0 0,-1 1 1,1-1-1,-1 0 0,1 0 0,-1 0 1,0 0-1,1 0 0,-3-1 1,1 1-5,0 0-1,0-1 1,1 1 0,-2 1 0,1-1 0,0 0 0,0 0 0,0 1 0,0-1 0,0 1-1,-1 0 1,-2-1 0,2 1-13,0 0-1,0 0 0,0 0 1,0 0-1,0 0 0,0 1 1,0-1-1,0 1 1,1 0-1,-1 0 0,0 0 1,0 0-1,1 0 0,-1 1 1,1-1-1,-1 1 0,1 0 1,-1 0-1,-1 2 1,-1 1 20,2 1 0,-1-1 1,1 1-1,0 0 1,0 0-1,0 0 0,-2 11 1,3-15-31,2 1 0,-1 0 0,0 0 1,0 0-1,1 1 0,0-1 0,-1 0 0,1 0 1,0 0-1,1 0 0,-1 0 0,0 0 0,1 0 0,0 0 1,0 0-1,0 0 0,0 0 0,0 0 0,0 0 1,1-1-1,-1 1 0,1-1 0,0 1 0,0-1 1,0 1-1,0-1 0,0 0 0,1 0 0,-1 0 0,1 0 1,-1 0-1,1-1 0,0 1 0,3 1 0,3 1 77,1-1-1,0 1 0,-1-1 0,1-1 1,1 0-1,-1-1 0,0 1 0,0-2 1,12 0-1,-3-1 191,0-1 0,0-1 0,21-5 0,-34 5-160,0 0-1,-1-1 1,1 0 0,-1 0 0,0 0-1,7-7 1,3-3-2325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2.378"/>
    </inkml:context>
    <inkml:brush xml:id="br0">
      <inkml:brushProperty name="width" value="0.05" units="cm"/>
      <inkml:brushProperty name="height" value="0.05" units="cm"/>
    </inkml:brush>
  </inkml:definitions>
  <inkml:trace contextRef="#ctx0" brushRef="#br0">1 29 5224,'0'0'8868,"13"0"-8624,275-18 1492,-254 13-1392,-22 3-170,0 0 0,-1 1 0,1 1 0,0 0 1,19 2-1,-22-1-18,-9-1-132,0 0 0,0-1 1,1 1-1,-1 0 0,0 0 0,1 0 0,-1 0 0,0 0 0,1 0 0,-1 0 0,0 0 1,0 0-1,1 0 0,-1 1 0,0-1 0,1 0 0,-1 0 0,0 0 0,0 0 0,1 0 1,-1 0-1,0 1 0,0-1 0,1 0 0,-1 0 0,0 0 0,0 1 0,0-1 0,1 0 0,-1 0 1,0 1-1,0-1 0,0 0 0,0 0 0,0 1 0,1-1 0,-1 0 0,0 1 0,0-1 1,0 0-1,0 0 0,0 1 0,0-1 0,0 1 0,-2-8-2380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2.966"/>
    </inkml:context>
    <inkml:brush xml:id="br0">
      <inkml:brushProperty name="width" value="0.05" units="cm"/>
      <inkml:brushProperty name="height" value="0.05" units="cm"/>
    </inkml:brush>
  </inkml:definitions>
  <inkml:trace contextRef="#ctx0" brushRef="#br0">0 18 6728,'0'0'5693,"13"1"-5386,4 1-236,39 3 925,98-4 1,-12-16 1012,-137 15-2174,-1-1 1,1 1 0,-1-1 0,1-1-1,-1 1 1,0 0 0,8-5-1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5.942"/>
    </inkml:context>
    <inkml:brush xml:id="br0">
      <inkml:brushProperty name="width" value="0.05" units="cm"/>
      <inkml:brushProperty name="height" value="0.05" units="cm"/>
    </inkml:brush>
  </inkml:definitions>
  <inkml:trace contextRef="#ctx0" brushRef="#br0">149 226 5920,'0'0'7302,"14"12"-7060,3 3-160,-7-7-26,-1 0 0,0 1 0,-1 0 0,1 1 0,-2-1 0,11 18 0,6 7 337,35 38-1,-39-49-94,0 0 1,-2 2-1,-1 0 1,16 30 0,-6-11 314,-20-35-421,-1 0-1,-1 0 1,6 13-1,-4 12 364,-6-21-326,3-4 198,0-21 74,-1-3-510,21-55 245,43-90 0,47-59 17,-81 159-113,-3-2 0,24-70 0,-54 132-138,0 1-1,-1-1 1,1 0-1,0 0 1,0 0-1,-1 0 1,1 1-1,0-1 0,-1 0 1,1 0-1,0 0 1,0 0-1,-1 0 1,1 0-1,0 0 1,-1 0-1,1 0 0,0 0 1,-1 0-1,1 0 1,0 0-1,0 0 1,-1 0-1,1 0 1,0 0-1,-1-1 1,1 1-1,0 0 0,0 0 1,-1 0-1,1 0 1,0 0-1,0-1 1,-1 1-1,1 0 1,0 0-1,0-1 1,0 1-1,0 0 0,-1 0 1,1-1-1,0 1 1,0 0-1,0 0 1,0-1-1,0 1 1,0 0-1,-1 0 0,1-1 1,0 1-1,0 0 1,0-1-1,0 1 1,0 0-1,0-1 1,0 1-1,1 0 1,-1 0-1,0-1 0,0 1 1,0 0-1,0-1 1,0 1-1,0 0 1,1-1-1,-32 20 24,20-12 0,-11 4-19,0-1-1,0-1 1,-1-1 0,-33 7 0,-97 9 33,-14 4-17,105-13-28,-116 31-41,145-31 22,29-13 29,-1 1-1,1-1 1,0 0-1,-1 0 1,1-1-1,-1 1 1,1-1-1,-8 1 1,29-9 26,7 4-176,73-13-2322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6.957"/>
    </inkml:context>
    <inkml:brush xml:id="br0">
      <inkml:brushProperty name="width" value="0.05" units="cm"/>
      <inkml:brushProperty name="height" value="0.05" units="cm"/>
    </inkml:brush>
  </inkml:definitions>
  <inkml:trace contextRef="#ctx0" brushRef="#br0">1 98 7136,'0'0'2798,"0"10"-2491,0 58 375,3 0 0,12 69 1,-15-130-571,0-7-89,0 0 0,0 1 0,0-1 0,-1 0 1,1 1-1,0-1 0,0 0 0,0 1 0,0-1 1,0 0-1,0 1 0,0-1 0,0 0 0,0 0 1,1 1-1,-1-1 0,0 0 0,0 1 1,0-1-1,0 0 0,0 1 0,0-1 0,1 0 1,-1 0-1,0 1 0,0-1 0,0 0 0,1 0 1,-1 0-1,0 1 0,0-1 0,1 0 0,-1 0 1,0 0-1,0 0 0,1 1 0,-1-1 0,0 0 1,1 0-1,-1 0 0,1 0 0,2-8 537,4-13-251,-2 0 0,5-32-1,3-19 98,-2 30-138,-4 13 47,1 0 0,1 1 0,23-49 0,-31 76-304,-1 0-1,0 0 1,1 0-1,-1 0 1,1 0-1,-1 0 1,1 0-1,0 1 1,-1-1-1,1 0 1,0 0-1,-1 1 1,1-1-1,0 0 1,0 1-1,0-1 1,0 1-1,-1-1 1,1 1-1,0-1 1,0 1-1,0 0 1,0 0-1,0-1 1,0 1-1,2 0 1,-2 0-2,1 1 0,-1 0 0,0-1 0,1 1 0,-1 0 0,0-1 0,0 1 0,1 0 0,-1 0 0,0 0 0,0 0 0,0 0-1,0 1 1,0-1 0,1 2 0,4 8 21,0 0-1,-1 0 0,6 15 1,-10-24-22,99 292 855,-95-274-685,-4-16-122,-1 0-1,1-1 1,0 1-1,0-1 1,0 1-1,0-1 1,1 0-1,0 1 1,1 2-1,-13-21 476,9 7-2996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7.597"/>
    </inkml:context>
    <inkml:brush xml:id="br0">
      <inkml:brushProperty name="width" value="0.05" units="cm"/>
      <inkml:brushProperty name="height" value="0.05" units="cm"/>
    </inkml:brush>
  </inkml:definitions>
  <inkml:trace contextRef="#ctx0" brushRef="#br0">1 77 7736,'0'0'3294,"11"5"-3114,35 14 10,-39-16-101,0-1 1,0-1-1,1 1 1,-1-1 0,1 0-1,-1-1 1,0 0-1,1 0 1,-1-1 0,1 0-1,-1 0 1,0-1-1,1 1 1,9-5 0,-16 5-57,1 1 0,0 0 0,-1-1 0,1 0 1,-1 1-1,0-1 0,1 0 0,-1 0 1,1 0-1,-1 0 0,0 0 0,0 0 0,1 0 1,-1 0-1,0 0 0,0-1 0,0 1 1,-1 0-1,1-1 0,0 1 0,0-1 0,-1 1 1,1-1-1,-1 1 0,1-2 0,-1 0 5,0 1 0,0 0 0,0-1 0,0 1 1,0-1-1,-1 1 0,1 0 0,-1 0 0,0-1 0,0 1 0,0 0 0,0 0 0,0 0 0,0 0 0,-3-3 0,3 2-6,-1 1-1,1 0 1,-1 0 0,0 0-1,1 0 1,-1 0 0,0 1 0,0-1-1,-1 1 1,1-1 0,0 1-1,0-1 1,-1 1 0,1 0 0,-1 0-1,1 0 1,-1 1 0,1-1-1,-1 1 1,1-1 0,-1 1-1,0 0 1,1 0 0,-1 0 0,0 0-1,1 0 1,-1 1 0,1-1-1,-1 1 1,0 0 0,1 0 0,-4 1-1,1 2 14,0 0-1,1 0 1,0 0-1,0 0 1,0 1 0,0-1-1,1 1 1,0 0-1,0 0 1,0 0-1,0 1 1,1-1-1,0 1 1,0-1 0,1 1-1,-1 0 1,1-1-1,-1 13 1,2-13-16,0-1 1,0 1-1,0 0 1,1 0-1,0 0 1,-1 0-1,2 0 0,-1 0 1,1-1-1,-1 1 1,1 0-1,0-1 1,1 0-1,-1 1 1,1-1-1,0 0 0,0 0 1,0-1-1,1 1 1,-1-1-1,1 1 1,7 4-1,-3-3 35,1-1 0,-1 0-1,1-1 1,0 0 0,0 0 0,0-1-1,0 0 1,1-1 0,-1 0-1,1 0 1,-1-1 0,0 0 0,1 0-1,-1-1 1,16-4 0,-4-1-375,0 0 0,0-1 0,-1-1 1,0-1-1,29-18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8:59.891"/>
    </inkml:context>
    <inkml:brush xml:id="br0">
      <inkml:brushProperty name="width" value="0.05" units="cm"/>
      <inkml:brushProperty name="height" value="0.05" units="cm"/>
    </inkml:brush>
  </inkml:definitions>
  <inkml:trace contextRef="#ctx0" brushRef="#br0">0 172 4720,'0'0'10220,"11"-6"-9991,-4 2-178,-1 0 24,1 0 1,0 0 0,0 1-1,0-1 1,0 2-1,1-1 1,-1 1-1,1 0 1,9-1 0,132-3 1395,-109 8-1095,49 9 0,14 0 96,-34-14-160,-33 0-161,-14 1-11,36-9 0,-40 7-68,1 1 1,36-3-1,-3 4 25,-37 0-77,1 1-1,-1 1 1,1 0-1,28 5 1,-25-3 41,-1 0-1,1-1 1,-1-1 0,25-3-1,-35 3-42,32-5 55,-28 3-50,0 1 1,0 0-1,0 0 0,21 3 1,-14 0 1,0-1 0,0-1 0,0-1 1,28-4-1,13 0-45,-23 1 15,0-2 0,-1-1 0,48-17 0,-55 16 35,25-12 23,-49 18-48,0 0 0,0 0 0,0-1 0,0 0 0,-1 0 0,0 0 0,1-1 0,4-5 0,-8 7 494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16.271"/>
    </inkml:context>
    <inkml:brush xml:id="br0">
      <inkml:brushProperty name="width" value="0.05" units="cm"/>
      <inkml:brushProperty name="height" value="0.05" units="cm"/>
      <inkml:brushProperty name="color" value="#AB008B"/>
    </inkml:brush>
  </inkml:definitions>
  <inkml:trace contextRef="#ctx0" brushRef="#br0">123 766 4416,'0'0'7258,"-8"11"-6940,-49 62 330,50-62-505,-1 0 1,2 0 0,0 1 0,0 0-1,1 0 1,0 0 0,1 1-1,0-1 1,-1 16 0,4-23-83,1 0 1,-1 0-1,1 0 1,1-1-1,-1 1 0,1 0 1,-1 0-1,1-1 1,1 1-1,-1 0 1,1-1-1,2 6 0,-2-7-22,0 1 0,1-1 0,-1 0 0,1 0 0,0-1-1,0 1 1,0 0 0,0-1 0,0 0 0,0 1 0,1-2-1,-1 1 1,1 0 0,-1 0 0,1-1 0,7 2 0,-2-1 20,0 0 1,1-1-1,-1 0 1,0-1 0,1 0-1,-1 0 1,0-1 0,1 0-1,-1-1 1,0 0-1,0 0 1,0-1 0,0 0-1,-1-1 1,1 1 0,-1-2-1,16-10 1,-12 6 26,1-1 0,-2 0 0,1-1 0,-1 0 0,-1-1 0,0 0 0,-1 0 0,0-1 0,13-28 0,-15 27-9,1-1 51,0-1-1,-2 1 1,0-1 0,-1 0 0,4-20 0,-10 33 254,-1 15-273,-2 19-58,4-11-16,1 0 0,1 0 0,0-1 0,7 24 0,-7-36-25,0-1 0,0 0 0,0 0 0,0 0 0,1 0 0,0-1-1,1 1 1,-1-1 0,1 0 0,0 0 0,0 0 0,0 0 0,1-1-1,0 1 1,0-1 0,11 7 0,-15-10-8,1-1-1,0 1 1,0 0-1,0-1 1,0 1-1,0-1 0,0 0 1,0 0-1,0 1 1,0-1-1,0 0 1,0-1-1,-1 1 1,1 0-1,0-1 1,0 1-1,3-2 1,-1 1 2,0-1 0,0 0-1,-1-1 1,1 1 0,0-1 0,-1 1 0,5-6-1,2-4 22,0 0-1,-1 0 0,11-19 1,-12 17 16,-1-1 0,0 0 1,-1 0-1,0 0 0,-1-1 1,-1 0-1,-1 0 0,0 0 1,-1-1-1,-1 1 0,0-1 1,-1 1-1,-2-17 0,1 27-10,-1-8 169,8 17-1,14 11-162,5-2-26,0-1-1,1-2 1,0 0-1,0-2 1,1 0-1,0-2 1,0-2-1,0 0 1,43-2-1,21-5 2,136-26 0,-200 26-10,37-6 16,-1-3 0,66-22 0,-111 26-11,-18 9-7,0 0 1,0 1-1,0-1 1,0 0 0,0 0-1,0 0 1,-1 0-1,1 0 1,0 0-1,0 0 1,0 0-1,0 0 1,0 0-1,0 0 1,0 0-1,0 0 1,-1 0-1,1 0 1,0 0-1,0 0 1,0 0-1,0 0 1,0 0-1,0 0 1,0 0-1,0 0 1,0 0-1,0-1 1,-1 1-1,1 0 1,0 0-1,0 0 1,0 0-1,0 0 1,0 0-1,0 0 1,0 0-1,0 0 1,0 0-1,0 0 1,0 0-1,0-1 1,0 1-1,0 0 1,0 0-1,0 0 1,0 0-1,0 0 1,0 0-1,0 0 1,0 0-1,0 0 1,0-1-1,0 1 1,0 0-1,0 0 1,0 0-1,0 0 1,0 0-1,0 0 1,0 0-1,0 0 1,0 0-1,0-1 1,0 1-1,0 0 1,0 0-1,0 0 1,0 0-1,-38 5 33,6 4-11,0 2 0,1 1-1,0 2 1,1 1 0,-35 23 0,-132 108 78,179-131-79,1 1 1,-30 34 0,43-46-18,1 0 1,0 1-1,0-1 1,0 1-1,0 0 1,1 0 0,-1 0-1,1 0 1,1 0-1,-1 1 1,1-1 0,0 0-1,0 1 1,0-1-1,1 1 1,0-1 0,0 1-1,1 6 1,-1-10-2,1 0 0,-1 0 0,1 0 0,0 0 0,0 0 0,-1 0 0,1 0 0,1 0 0,-1 0 0,0-1 1,0 1-1,1 0 0,-1-1 0,1 1 0,-1-1 0,1 0 0,0 1 0,-1-1 0,3 1 0,0 0 1,-1-1 0,1 0 0,0 0 0,-1 0 0,1-1 0,0 1 0,-1-1 0,1 1 0,0-1 0,4-1 0,7-1 10,-1-1 0,1 0 0,-1-1 0,20-8 1,-9 1 7,0 0 1,-1-1-1,0-2 1,-1 0-1,38-31 1,-46 31 4,1-1 0,-2 0 1,0 0-1,-1-2 1,-1 0-1,0 0 0,-1-1 1,9-21-1,-10 19 20,-4 8 24,0-1-1,5-17 1,-10 27-47,0 0-1,0 0 0,-1 0 1,1 0-1,-1-1 1,0 1-1,0 0 0,0 0 1,0-1-1,-1 1 0,1 0 1,-1 0-1,0 0 1,0 0-1,-1-4 0,2 7-19,-1 0-1,1 0 1,0 0-1,0 0 0,-1 0 1,1 0-1,0 0 1,0-1-1,-1 1 1,1 0-1,0 0 0,-1 0 1,1 0-1,0 0 1,0 1-1,-1-1 1,1 0-1,0 0 0,-1 0 1,1 0-1,0 0 1,0 0-1,-1 0 0,1 0 1,0 1-1,0-1 1,0 0-1,-1 0 1,1 0-1,0 1 0,0-1 1,0 0-1,-1 0 1,1 0-1,0 1 1,0-1-1,0 0 0,0 0 1,0 1-1,-1-1 1,-7 13 34,4-3-29,0 0 0,0 0 0,1 1 0,1-1 1,0 1-1,0-1 0,1 1 0,1 0 0,0 0 0,0 0 0,3 18 0,-1-23-8,-1-1 0,1 1 0,0-1-1,1 0 1,0 1 0,-1-1 0,1 0 0,1 0-1,-1-1 1,1 1 0,0-1 0,0 1-1,0-1 1,1-1 0,-1 1 0,1-1 0,0 1-1,0-1 1,0-1 0,0 1 0,1-1 0,7 3-1,-4-2 5,1-1 0,-1 0 0,1 0 0,0-1 0,0 0 0,0 0 0,-1-1 0,1-1 0,0 0 0,0 0 0,0-1 0,15-4 0,-9-1 16,0 1 0,-1-2 0,0 0 0,-1-1 0,0 0-1,20-18 1,71-77 189,-55 52-73,-44 46-119,10-8 44,-16 14-61,1 0 0,-1-1 0,1 1 0,-1 0 1,1 0-1,-1 0 0,0 0 0,1 0 0,-1 0 0,1 0 0,-1 0 1,1 0-1,-1 0 0,1 1 0,-1-1 0,0 0 0,1 0 0,-1 0 1,1 0-1,-1 1 0,0-1 0,1 0 0,-1 0 0,1 1 1,-1-1-1,0 0 0,1 1 0,-1-1 0,0 0 0,0 1 0,1-1 1,-1 0-1,0 1 0,0-1 0,0 1 0,1-1 0,-1 0 0,0 1 1,0-1-1,0 1 0,2 7 2,-1 0 0,1 0 1,-2-1-1,1 1 0,-1 0 0,0 0 0,-1 0 1,0 0-1,-2 9 0,0 9 0,-1 2 3,3-16 3,-1 0 1,1 0-1,1 0 0,0 0 0,2 14 0,-2-25-8,0-1 0,0 1 0,0-1 0,0 1 0,1-1 0,-1 1-1,0-1 1,0 1 0,0-1 0,1 1 0,-1-1 0,0 1 0,1-1 0,-1 0 0,0 1 0,1-1 0,-1 1 0,0-1 0,1 0 0,-1 1 0,1-1-1,-1 0 1,1 0 0,-1 1 0,1-1 0,-1 0 0,1 0 0,-1 0 0,1 1 0,-1-1 0,1 0 0,-1 0 0,1 0 0,-1 0 0,1 0 0,-1 0-1,1 0 1,-1 0 0,1 0 0,-1-1 0,1 1 0,-1 0 0,1 0 0,-1 0 0,2-1 0,22-14 22,-24 15-22,31-26 37,-1-1 1,39-46-1,17-16 95,-71 75-80,1 1 1,0 1-1,1 0 0,18-9 0,-34 20-48,0 0-1,-1 1 0,1-1 0,0 1 1,0-1-1,0 1 0,0 0 1,0-1-1,1 1 0,-1 0 0,0 0 1,0 0-1,0 0 0,0-1 1,0 2-1,0-1 0,0 0 0,0 0 1,0 0-1,0 0 0,0 1 1,0-1-1,0 0 0,0 1 0,2 0 1,-2 1 0,1-1 1,-1 0 0,0 1 0,0-1 0,0 1-1,0 0 1,0-1 0,-1 1 0,1 0 0,0-1-1,-1 1 1,1 0 0,-1 3 0,2 7 15,-2 0 0,0 0 1,-2 19-1,2-29-19,-4 32 19,2-23-14,0 0 0,1 1-1,1-1 1,-1 0-1,2 1 1,0-1-1,0 0 1,1 1-1,4 13 1,-5-23-4,0 0 0,0 1-1,1-1 1,-1 0 0,1 0 0,-1 0 0,1 0 0,0-1 0,0 1-1,0 0 1,0-1 0,0 1 0,0-1 0,0 0 0,1 0-1,-1 0 1,0 0 0,1 0 0,-1 0 0,1 0 0,-1-1 0,1 1-1,-1-1 1,1 0 0,-1 0 0,1 0 0,-1 0 0,1 0 0,3-1-1,7-1 14,1-1-1,-1 0 0,0-1 0,16-6 0,16-11 34,0-2 0,-1-2 0,-1-2 1,52-43-1,68-76 287,-176 151-256,-8 9-72,1 5-3,1 0 1,0 2-1,2 0 1,0 1-1,2 0 1,-21 39-1,33-54-7,1-1-1,0 1 0,0 0 0,1 0 1,-1-1-1,2 1 0,-1 11 1,1-17 1,-1 1 1,1-1-1,0 1 0,1 0 1,-1-1-1,0 1 1,0-1-1,1 1 1,-1-1-1,1 1 1,-1-1-1,1 1 1,-1-1-1,1 1 1,0-1-1,0 0 1,0 1-1,0-1 1,0 0-1,0 0 1,0 1-1,0-1 1,0 0-1,1 0 1,-1-1-1,0 1 1,1 0-1,-1 0 1,1-1-1,-1 1 1,1 0-1,-1-1 0,1 0 1,-1 1-1,1-1 1,-1 0-1,4 0 1,1 0 1,0-1 0,0 0-1,1-1 1,-1 1 0,0-1 0,0 0 0,0-1 0,-1 0-1,1 1 1,-1-2 0,1 1 0,-1-1 0,7-6 0,1-1 8,0-1 0,-2-1 1,20-25-1,-2-5 32,-2-2-1,39-89 0,24-103 71,-71 184-66,-2 0 0,-3-1 0,-3-1-1,5-57 1,-15 106-35,-1 0-1,0 0 0,-1 0 1,-2-13-1,3 19-9,0 0 1,0 0-1,0-1 1,0 1 0,0 0-1,-1 0 1,1-1-1,0 1 1,0 0-1,0 0 1,-1 0-1,1-1 1,0 1-1,0 0 1,-1 0-1,1 0 1,0 0 0,0-1-1,-1 1 1,1 0-1,0 0 1,-1 0-1,1 0 1,0 0-1,0 0 1,-1 0-1,1 0 1,0 0-1,-1 0 1,1 0-1,0 0 1,-1 0 0,1 0-1,0 0 1,0 0-1,-1 0 1,1 1-1,0-1 1,-1 0-1,1 0 1,0 0-1,0 0 1,-1 0-1,1 1 1,0-1 0,0 0-1,0 0 1,-1 1-1,1-1 1,0 0-1,0 0 1,0 1-1,0-1 1,-1 0-1,1 1 1,-12 14 4,-9 18-26,1 1 1,2 1 0,1 0-1,2 1 1,1 1 0,-8 40-1,9-22-41,4 1-1,1-1 0,1 97 0,6-123 18,2 0 0,1 0 0,1 0 0,10 44 0,-10-66 31,-1 1 0,1 0 0,1 0 0,0-1 0,0 0 0,0 0 0,1 0 0,10 12 0,-10-14 10,-1-1-1,1 0 0,0 0 1,1-1-1,-1 0 0,0 0 1,1 0-1,0 0 0,0-1 1,-1 0-1,1 0 1,1-1-1,7 2 0,-1-2 9,0-1-1,0 0 1,-1 0 0,1-1-1,0-1 1,-1-1 0,1 1-1,-1-2 1,0 0-1,0 0 1,17-9 0,-17 7 9,0-1 1,0 0-1,-1-1 1,0 0-1,-1 0 1,0-1-1,0-1 1,-1 1-1,0-2 1,13-18-1,-19 24-3,0-1 0,0 1 0,-1-1 0,0 1-1,0-1 1,0 0 0,-1 0 0,0 0 0,0 0 0,0 0 0,-1 0-1,0-8 1,0 13-9,0 1 0,0-1 0,0 0 0,0 1 0,0-1 0,0 0 0,0 1 0,0-1 0,0 0 0,0 1 0,0-1-1,-1 1 1,1-1 0,0 0 0,0 1 0,-1-1 0,1 1 0,0-1 0,-1 1 0,1-1 0,0 1 0,-1-1 0,1 1 0,-1-1 0,1 1 0,-1-1 0,1 1-1,-1 0 1,1-1 0,-1 1 0,0 0 0,1 0 0,-1-1 0,1 1 0,-1 0 0,0 0 0,1 0 0,-1 0 0,0 0 0,1 0 0,-1 0 0,1 0 0,-1 0-1,0 0 1,1 0 0,-1 0 0,0 0 0,1 0 0,-1 1 0,1-1 0,-1 0 0,0 0 0,1 1 0,-2 0 0,-3 2 2,0 0-1,-1 1 1,1 0 0,-5 5-1,8-7-1,-6 6-7,0 0 0,1 1 0,0 0 1,0 0-1,1 1 0,0 0 0,0 0 0,2 0 1,-8 22-1,10-28 3,1 0-1,0 1 1,1-1-1,-1 0 1,1 1 0,0-1-1,0 1 1,0-1 0,1 1-1,-1-1 1,1 0 0,2 7-1,-1-8 2,-1 0 0,1 0 0,0 0-1,0 0 1,0 0 0,0 0 0,0-1 0,1 1 0,-1-1-1,1 0 1,0 0 0,0 0 0,-1 0 0,1 0 0,0 0-1,1-1 1,-1 1 0,4 0 0,3 1-4,0 0 1,0-1-1,1 0 0,-1-1 1,1 0-1,-1-1 0,1 0 1,-1 0-1,1-1 0,-1-1 1,1 0-1,-1 0 1,0-1-1,0 0 0,18-9 1,9-7 9,0-1 1,58-44-1,-25 16 72,-45 31-33,-18 11-24,1 1 0,-1 0-1,1 0 1,0 1-1,0 0 1,0 1-1,17-6 1,-24 9-17,0 0 0,0 0 0,0 0-1,0 1 1,0-1 0,0 0 0,-1 0 0,1 1 0,0-1 0,0 0 0,0 1 0,0-1 0,0 1 0,0-1 0,0 1 0,-1 0 0,1-1 0,0 1 0,0 0 0,-1-1 0,1 1 0,-1 0 0,1 0 0,0 0 0,-1 0 0,0 0 0,1 0 0,-1-1 0,1 1 0,-1 0 0,0 2 0,7 35 0,-7-35-5,1 7-2,1 13-6,1-1 0,1 0 0,0 0-1,10 28 1,-11-44 16,-1-1-1,1 1 1,0-1-1,0 0 1,1 0-1,-1 0 0,1 0 1,0 0-1,5 4 1,-5-7 5,-1 1 0,1-1 0,-1 0 0,1 0 1,0 0-1,0 0 0,0 0 0,0-1 0,0 0 0,0 0 1,0 0-1,0 0 0,0-1 0,7 0 0,0 0 23,-1-1 0,0 0 0,0-1 0,0 0 0,-1-1 0,1 0 0,0 0 0,-1-1 0,0 0 0,0-1 0,0 0 0,0 0 0,-1-1 0,10-8 0,-8 5-415,-1-1 1,1 0 0,-2 0-1,1-1 1,-1 0 0,-1 0 0,0-1-1,-1 0 1,10-23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01.080"/>
    </inkml:context>
    <inkml:brush xml:id="br0">
      <inkml:brushProperty name="width" value="0.05" units="cm"/>
      <inkml:brushProperty name="height" value="0.05" units="cm"/>
    </inkml:brush>
  </inkml:definitions>
  <inkml:trace contextRef="#ctx0" brushRef="#br0">0 95 5320,'0'0'4649,"9"17"-4232,-2-2-316,4 6 73,-1 1 0,-1 0-1,9 34 1,20 133 1810,-38-186-1902,4 22 349,-4-25-371,0 1-1,0 0 1,0 0 0,0 0-1,0 0 1,0-1-1,1 1 1,-1 0 0,0 0-1,1 0 1,-1-1 0,0 1-1,1 0 1,-1-1-1,1 1 1,-1 0 0,1-1-1,0 1 1,0 0 0,-3-27 738,-2-63-135,2 45-307,2-47 1,2 65-172,1 0 0,9-31 0,-9 44-93,1 1 1,1 0-1,-1 0 0,2 0 1,0 1-1,12-19 0,-17 29-86,-1 0 0,1-1 0,0 1 0,0 0-1,0 0 1,0 0 0,0 0 0,0 0-1,0 0 1,1 0 0,-1 0 0,0 0 0,0 0-1,1 1 1,-1-1 0,0 1 0,1-1-1,-1 1 1,1-1 0,-1 1 0,1 0-1,-1-1 1,1 1 0,-1 0 0,1 0 0,-1 0-1,1 0 1,-1 1 0,1-1 0,-1 0-1,1 1 1,-1-1 0,0 1 0,1-1 0,-1 1-1,2 1 1,1 0-9,-1 1 0,1 0 0,-1 0 0,0 1-1,0-1 1,-1 1 0,1-1 0,0 1 0,-1 0 0,0 0 0,2 5-1,33 71 2,-22-51 33,-2 1 0,0 1 0,15 59 0,-4 2 242,-4-19 55,-13-32 635,-7-41-878,-6-12 59,5 4-2759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01.775"/>
    </inkml:context>
    <inkml:brush xml:id="br0">
      <inkml:brushProperty name="width" value="0.05" units="cm"/>
      <inkml:brushProperty name="height" value="0.05" units="cm"/>
    </inkml:brush>
  </inkml:definitions>
  <inkml:trace contextRef="#ctx0" brushRef="#br0">1 122 6520,'0'0'3089,"11"3"-2701,-9-2-368,8 2 140,1 0 0,0-1 0,0-1-1,0 1 1,0-2 0,21 0 0,-24-2 14,-1 1 0,0-2-1,1 1 1,-1-1 0,0 0 0,0 0 0,-1-1 0,12-7 0,-15 9-106,-1 0 1,1 0 0,-1 0-1,0 0 1,1 0-1,-1 0 1,0 0-1,-1-1 1,1 1-1,0-1 1,-1 0-1,1 1 1,-1-1-1,0 0 1,0 0-1,0 0 1,0 0 0,0 0-1,-1 0 1,1 0-1,-1 0 1,0 0-1,0 0 1,0-4-1,-1 5-20,1 1-1,-1-1 1,0 0-1,0 0 1,0 1-1,0-1 0,0 0 1,-1 1-1,1-1 1,0 1-1,-1 0 1,1-1-1,-1 1 1,1 0-1,-1 0 1,0 0-1,1 0 0,-1 0 1,0 0-1,0 0 1,-2 0-1,0 0-9,1 0-1,-1 0 1,1 0-1,-1 1 1,1-1 0,-1 1-1,1 0 1,-1 0-1,0 0 1,1 1-1,-4 0 1,0 1-1,0 1-1,0 0 1,1 0 0,-1 1 0,1-1 0,0 2 0,0-1-1,0 1 1,1-1 0,0 1 0,0 1 0,0-1-1,0 1 1,1 0 0,0 0 0,0 0 0,-3 9-1,5-10-14,0-1-1,0 1 0,0 0 0,1 0 1,0 0-1,0 0 0,0 0 0,1 0 1,-1 0-1,1 0 0,0 0 0,1 0 1,-1 0-1,1 0 0,0 0 0,1-1 0,-1 1 1,1 0-1,0 0 0,0-1 0,0 1 1,0-1-1,1 0 0,0 1 0,0-1 1,4 3-1,-2-1 35,2-1 1,-1 1 0,0-2-1,1 1 1,0-1 0,0 0-1,1 0 1,-1-1 0,1 0-1,-1 0 1,1-1-1,0 0 1,0 0 0,0-1-1,0 0 1,0-1 0,0 0-1,0 0 1,1 0 0,-1-1-1,12-3 1,-4 1-192,-1-1-1,0-1 1,-1-1 0,1 0-1,-1 0 1,0-1 0,-1-1-1,1-1 1,-2 0-1,14-11 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08.498"/>
    </inkml:context>
    <inkml:brush xml:id="br0">
      <inkml:brushProperty name="width" value="0.05" units="cm"/>
      <inkml:brushProperty name="height" value="0.05" units="cm"/>
    </inkml:brush>
  </inkml:definitions>
  <inkml:trace contextRef="#ctx0" brushRef="#br0">0 53 4512,'0'0'14929,"12"13"-14688,77 84 615,-58-53-424,-14-16-256,-7-10-82,-1 0-1,0 0 1,-1 1-1,7 28 1,0-1 102,-7-20-54,-2 1 0,-1 0 0,3 35 0,-4-24-63,-2-20 10,-1-1 0,0 1 0,-1 0 0,-1-1 0,-1 1 0,0-1 0,-2 1 1,0-1-1,0 0 0,-2-1 0,-9 21 0,15-37-78,0 1-1,0-1 1,0 0 0,0 1 0,0-1 0,0 0-1,0 1 1,-1-1 0,1 0 0,0 1-1,0-1 1,0 0 0,-1 0 0,1 1-1,0-1 1,0 0 0,0 0 0,-1 0-1,1 1 1,0-1 0,-1 0 0,1 0 0,0 0-1,-1 0 1,1 1 0,0-1 0,0 0-1,-1 0 1,1 0 0,0 0 0,-1 0-1,1 0 1,0 0 0,-1 0 0,1 0 0,0 0-1,-1 0 1,1 0 0,0 0 0,-1 0-1,1 0 1,0-1 0,-1 1 0,1 0-1,-1 0 1,-11-19 222,-5-33-115,16 49-104,-6-25 8,1 0 0,1-1 0,2 0 1,1 1-1,1-1 0,2 0 0,0 0 0,2 0 1,1 1-1,2-1 0,1 1 0,1 0 0,16-37 1,-4 11-30,-11 25 21,2 1 1,1 1-1,1 0 1,1 1-1,30-42 1,-39 63-47,-1 1 0,1 0 0,0 1 0,0-1 0,1 1 1,-1 0-1,1 0 0,10-3 0,6-4-3269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12.541"/>
    </inkml:context>
    <inkml:brush xml:id="br0">
      <inkml:brushProperty name="width" value="0.05" units="cm"/>
      <inkml:brushProperty name="height" value="0.05" units="cm"/>
    </inkml:brush>
  </inkml:definitions>
  <inkml:trace contextRef="#ctx0" brushRef="#br0">1 63 5920,'0'0'11505,"15"3"-11312,-1 0-139,-2 0-2,1-1 0,0 0 1,0 0-1,-1-1 1,24-2-1,32-7 348,0-3-1,103-32 1,-165 41-864,0 0 0,-1 0 1,1-1-1,6-4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13.510"/>
    </inkml:context>
    <inkml:brush xml:id="br0">
      <inkml:brushProperty name="width" value="0.05" units="cm"/>
      <inkml:brushProperty name="height" value="0.05" units="cm"/>
    </inkml:brush>
  </inkml:definitions>
  <inkml:trace contextRef="#ctx0" brushRef="#br0">0 44 8392,'0'0'5993,"15"-1"-5560,268-28 1686,-185 26-1372,-57 2-1569,59-8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5.079"/>
    </inkml:context>
    <inkml:brush xml:id="br0">
      <inkml:brushProperty name="width" value="0.05" units="cm"/>
      <inkml:brushProperty name="height" value="0.05" units="cm"/>
    </inkml:brush>
  </inkml:definitions>
  <inkml:trace contextRef="#ctx0" brushRef="#br0">73 37 5416,'0'0'10126,"-7"11"-9900,-16 39-4,22-48-205,1 0 0,0 0-1,-1 1 1,1-1 0,0 0-1,0 0 1,1 0 0,-1 0-1,0 0 1,1 0 0,-1 0-1,1 0 1,-1 0 0,1 0-1,0 0 1,0-1 0,0 1-1,0 0 1,0 0 0,1-1-1,1 3 1,1 2 52,75 139 713,-29-49-419,6 15-13,32 54 282,-7-37 48,-76-122-559,-1 0 0,1-1 1,0 1-1,0-1 0,11 9 1,-15-14-105,-1 0 0,0 0-1,1 0 1,-1 0 0,1 0 0,-1 0 0,1 0 0,-1 0 0,1 0 0,-1 0 0,0 0 0,1 0 0,-1-1 0,1 1-1,-1 0 1,0 0 0,1-1 0,-1 1 0,1 0 0,-1 0 0,0-1 0,1 1 0,-1 0 0,0-1 0,0 1-1,1 0 1,-1-1 0,0 1 0,0-1 0,1 1 0,-1 0 0,0-1 0,0 1 0,0-1 0,0 1 0,0-1 0,0 1-1,0 0 1,1-1 0,-2 0 0,7-23 277,-6 24-284,15-102 418,-7 46-198,26-102 0,0 52 33,61-135-1,-86 224-176,0-1 1,0 1-1,2 1 0,21-27 0,-31 43-83,-1-1 0,0 1 0,1 0 0,-1 0 0,1-1 0,-1 1 0,0 0 0,1-1 0,-1 1 0,0 0 0,1-1 0,-1 1-1,0-1 1,1 1 0,-1-1 0,0 1 0,0 0 0,0-1 0,1 1 0,-1-1 0,0 1 0,0-1 0,0 1 0,0-1 0,0 1 0,0-1 0,0 1 0,0-1 0,0 1 0,0-1 0,0 1 0,0-1 0,-1 1 0,1-1 0,0 1 0,0-1 0,0 1 0,-1-1 0,1 1-1,0 0 1,0-1 0,-1 1 0,1-1 0,0 1 0,-1 0 0,1-1 0,-1 1 0,1 0 0,0 0 0,-1-1 0,1 1 0,-1 0 0,1 0 0,-1 0 0,1-1 0,-1 1 0,1 0 0,-1 0 0,1 0 0,-1 0 0,0 0 0,-38-4-40,35 4 39,-391 16-77,348-12 97,-17 2 89,-62 15 1,112-19-86,11-1-22,-1-1 0,1 1 0,0-1 0,0 1 0,0 0 0,0 0 0,0 1 0,-4 1 0,30 4-96,3-3-2,50 1 0,-41-4-2858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6.304"/>
    </inkml:context>
    <inkml:brush xml:id="br0">
      <inkml:brushProperty name="width" value="0.05" units="cm"/>
      <inkml:brushProperty name="height" value="0.05" units="cm"/>
    </inkml:brush>
  </inkml:definitions>
  <inkml:trace contextRef="#ctx0" brushRef="#br0">0 193 6824,'0'0'7600,"5"15"-7223,33 100 320,46 241 1363,-79-331-1829,3 9 829,5 60 1,-14-115-901,-2 0 0,0 0 0,-10-31 0,3 10-40,-12-51 98,8 44-18,3 0 1,3 0-1,-5-81 1,11 83-84,1 30-56,1 0 0,0 0 0,1 0 1,1 1-1,4-19 0,-1 14 0,-3 9-11,1 0-1,1 1 1,0-1-1,8-16 1,-10 25-34,0 0 0,0 0 0,0 0 0,0 0 1,0 1-1,1-1 0,-1 1 0,1 0 1,0-1-1,0 1 0,0 0 0,0 1 1,0-1-1,0 0 0,0 1 0,0 0 0,1 0 1,-1 0-1,1 0 0,4 0 0,1 0 8,0 1-1,0 1 0,0-1 1,0 1-1,0 1 0,-1 0 1,1 0-1,-1 1 0,1 0 1,-1 0-1,0 1 0,0 0 1,10 7-1,-6-3 6,-1 0 0,0 0-1,-1 1 1,0 0 0,-1 1-1,0 0 1,0 1 0,9 13 0,-16-19-17,1 0 0,-1-1 1,0 1-1,0 0 1,0 0-1,-1 1 0,1-1 1,-1 0-1,-1 0 0,1 1 1,-1-1-1,0 0 1,0 1-1,0-1 0,-1 1 1,0-1-1,0 0 1,0 0-1,-1 0 0,1 0 1,-1 0-1,0 0 0,-1 0 1,1 0-1,-1-1 1,0 1-1,0-1 0,-1 0 1,1 0-1,-8 6 1,-8 4 78,-1-1 0,0-1 0,-1-1 0,0-1 0,-1 0 0,-35 10 0,44-17-52,6-1-18,1 0 1,-1 0 0,1 1 0,-1-1-1,1 1 1,0 1 0,0-1 0,-8 6 0,14-7-126,0-1 1,-1 0-1,1 0 1,0 0-1,-1 0 1,1 1-1,0-1 1,0 0-1,0 0 1,0 0-1,0 1 1,1-1-1,-1 0 1,0 0-1,1 0 1,-1 1-1,0-1 1,1 0-1,-1 0 1,1 0-1,0 0 1,-1 0-1,1 0 1,0 0-1,1 1 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7.047"/>
    </inkml:context>
    <inkml:brush xml:id="br0">
      <inkml:brushProperty name="width" value="0.05" units="cm"/>
      <inkml:brushProperty name="height" value="0.05" units="cm"/>
    </inkml:brush>
  </inkml:definitions>
  <inkml:trace contextRef="#ctx0" brushRef="#br0">11 162 8744,'0'0'5742,"12"0"-5346,7 1-267,22 1 821,58-6 0,-97 4-890,1 0 0,-1-1-1,1 0 1,-1 1-1,0-1 1,1 0-1,-1 0 1,0-1-1,1 1 1,-1 0 0,0-1-1,0 1 1,0-1-1,0 1 1,0-1-1,-1 0 1,1 0-1,-1 0 1,1 0 0,1-3-1,-2 2 8,1-1 1,-1 0-1,1 1 0,-1-1 0,0 0 1,0 0-1,-1 0 0,1 0 0,-1 0 1,0 0-1,0 0 0,-1-5 0,0 5-7,1-1 0,-1 1 0,-1 0 0,1-1-1,0 1 1,-1 0 0,0 0 0,0 0 0,0 0-1,-6-6 1,7 8-28,-1 0-1,0 0 1,0 0 0,0 0-1,0 1 1,0-1 0,0 0-1,0 1 1,0 0 0,-1 0-1,1 0 1,-1 0 0,1 0-1,-1 0 1,1 0-1,-1 1 1,1 0 0,-6-1-1,1 2 13,0 0 0,0 0 0,0 1-1,-1 0 1,1 0 0,1 1 0,-1 0 0,0 0-1,1 0 1,0 1 0,-1 0 0,1 0-1,-5 6 1,5-5-18,0 0-1,0 0 0,1 1 1,0 0-1,0 0 0,0 1 1,0-1-1,1 1 1,1 0-1,-1 0 0,-4 15 1,6-16-8,1 0 1,0 0 0,0 0-1,1 0 1,0 0-1,0 0 1,0 0 0,1 0-1,0 0 1,3 10 0,-3-12-7,1 0 0,0 0 0,0 0 1,0 0-1,0-1 0,1 1 0,-1-1 1,1 1-1,0-1 0,0 0 0,0 0 1,0 0-1,1-1 0,-1 1 0,1-1 1,4 3-1,5 0 28,-1 0 0,1 0 1,0-1-1,0-1 0,16 2 0,67 4 252,-88-8-255,0-1 0,-1-1 0,1 1 0,0-2 0,-1 1-1,1-1 1,-1 0 0,1 0 0,-1-1 0,0 0 0,0 0-1,0-1 1,8-5 0,-7 3-14,0 0 0,-1-1 0,0 0 0,0 0 0,-1 0 0,0-1 0,0 0 0,-1 0 1,0-1-1,4-9 0,1-5-2893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7.911"/>
    </inkml:context>
    <inkml:brush xml:id="br0">
      <inkml:brushProperty name="width" value="0.05" units="cm"/>
      <inkml:brushProperty name="height" value="0.05" units="cm"/>
    </inkml:brush>
  </inkml:definitions>
  <inkml:trace contextRef="#ctx0" brushRef="#br0">0 60 6128,'0'0'9473,"12"5"-9100,7 2-190,0-1 0,0-1 0,1 0 1,-1-2-1,28 2 0,90-7 827,0-5 0,0-7 1,167-38-1,-288 49-858,-13 3-108,0 0 1,0-1 0,0 1-1,0-1 1,0 0-1,0 0 1,0 0-1,-1 0 1,5-3-1,4-2 15,-7 4-2760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9.127"/>
    </inkml:context>
    <inkml:brush xml:id="br0">
      <inkml:brushProperty name="width" value="0.05" units="cm"/>
      <inkml:brushProperty name="height" value="0.05" units="cm"/>
    </inkml:brush>
  </inkml:definitions>
  <inkml:trace contextRef="#ctx0" brushRef="#br0">1 59 19639,'0'0'-53,"14"1"-62,221 7-61,-139-13 262,182-15 1054,-193 2 161,-84 17-1263,0 1 0,0 0 0,0 0 0,0-1 0,0 1 0,0-1 0,0 1-1,0-1 1,0 1 0,0-1 0,0 1 0,0-1 0,0 0 0,-1 0 0,1 1 0,0-1 0,-1 0 0,1 0 0,0 0 0,-1 0 0,1 0-1,-1 1 1,1-1 0,-1 0 0,0 0 0,1 0 0,-1 0 0,0-2 0,0 3 65,-7-2-19,3 2-3623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19.252"/>
    </inkml:context>
    <inkml:brush xml:id="br0">
      <inkml:brushProperty name="width" value="0.05" units="cm"/>
      <inkml:brushProperty name="height" value="0.05" units="cm"/>
      <inkml:brushProperty name="color" value="#AB008B"/>
    </inkml:brush>
  </inkml:definitions>
  <inkml:trace contextRef="#ctx0" brushRef="#br0">495 190 5920,'0'0'2433,"-12"-2"-1889,8 2-491,-10-2 122,1 1 1,-1 1-1,0 0 1,1 1-1,-21 3 0,6 3 79,1 0 0,0 2 0,1 1 0,0 1-1,0 2 1,1 0 0,1 1 0,0 2 0,2 0-1,-42 39 1,54-46-97,1 1 0,-13 18-1,20-26-106,0 1-1,0 0 1,1 0 0,-1 0-1,1 0 1,0 0-1,-1 0 1,1 0-1,1 0 1,-1 1-1,0-1 1,1 0-1,-1 1 1,1-1-1,1 6 1,-1-8-26,1 1 1,-1-1 0,1 0-1,-1 1 1,1-1-1,0 0 1,0 0-1,0 1 1,0-1-1,-1 0 1,2 0 0,-1 0-1,0 0 1,0 0-1,0 0 1,0 0-1,1-1 1,-1 1-1,0 0 1,1-1 0,-1 1-1,0-1 1,1 1-1,-1-1 1,1 0-1,-1 0 1,3 1-1,3-1 45,0 1-1,0-1 0,0 0 1,10-2-1,2-2 27,-1 0 0,0-2 0,0 0 0,-1 0 0,0-2 0,0 0 0,0-1 0,-1-1 0,-1 0 0,0-2 0,0 1 0,20-22 0,-19 17 56,-1-1 0,-1-1 0,0-1 1,-1 0-1,-1 0 0,-1-1 0,0-1 0,-2 0 1,13-42-1,-18 41 143,-4 22-289,0 0 0,0 1 1,0-1-1,0 0 1,0 0-1,0 0 1,0 0-1,0 0 0,0 0 1,0 0-1,0 0 1,0 0-1,0 0 0,-1 1 1,1-1-1,0 0 1,0 0-1,0 0 1,0 0-1,0 0 0,0 0 1,0 0-1,0 0 1,0 0-1,0 0 1,-1 0-1,1 0 0,0 0 1,0 0-1,0 0 1,0 0-1,0 0 0,0 0 1,0 0-1,0 0 1,-1 0-1,1 0 1,0 0-1,0 0 0,0 0 1,0 0-1,0 0 1,0 0-1,0 0 0,0 0 1,0 0-1,0 0 1,0 0-1,-1-1 1,1 1-1,0 0 0,0 0 1,0 0-1,0 0 1,0 0-1,0 0 1,0 0-1,0 0 0,0 0 1,0 0-1,0-1 1,0 1-1,0 0 0,0 0 1,0 0-1,0 0 1,-3 5 42,0-1-1,0 1 1,1 0 0,-1 0 0,-1 6 0,-5 16 9,-1-2-16,2 1 0,0 0 0,-7 52 0,15-71-34,-1 0 0,1-1-1,0 1 1,0 0 0,1-1-1,0 1 1,0-1 0,1 1 0,-1-1-1,1 1 1,1-1 0,-1 0 0,1 0-1,0 0 1,1 0 0,-1-1-1,1 1 1,0-1 0,1 0 0,-1 0-1,9 7 1,-10-10-1,0 0 0,0-1 0,0 1 0,1-1 0,-1 1 0,0-1 0,1 0 0,-1 0 0,1 0 0,-1-1 0,1 0 0,-1 1 0,1-1 0,-1 0 0,1 0 0,-1-1 0,1 1 0,-1-1 0,1 0 0,-1 0 0,0 0 0,1 0 0,4-3 0,6-3 24,-1 0 0,-1-1 0,1 0 1,13-12-1,-5 1 20,1-1 1,-2-1-1,-1-1 1,19-27-1,58-102 186,-64 99-151,17-31 208,-56 128-85,6-41-204,-29 141 85,27-125-75,0 0-1,2 0 1,1 0 0,1 0-1,4 31 1,-5-48-7,1 0 1,0 1-1,0-1 0,0 0 1,0 0-1,1 0 0,-1 0 1,1 0-1,-1 0 1,1 0-1,3 3 0,-4-5-1,0 0 0,0 0 0,1-1 0,-1 1-1,0 0 1,0-1 0,0 1 0,1-1 0,-1 1 0,0-1 0,0 1-1,1-1 1,-1 0 0,0 0 0,1 0 0,-1 0 0,0 0-1,1 0 1,-1 0 0,1 0 0,-1 0 0,0-1 0,0 1-1,1-1 1,-1 1 0,0-1 0,0 1 0,1-1 0,-1 1 0,2-3-1,5-3 24,1 0-1,-1-1 0,-1 0 0,0 0 0,0-1 1,8-12-1,34-54 158,-33 46-67,14-38 0,-19 38 57,24-40 0,-21 51-20,-13 17-152,-1 0 0,0 0 0,0 0-1,1 0 1,-1 0 0,0 0-1,1-1 1,-1 1 0,0 0 0,0 0-1,1 0 1,-1 0 0,0 0 0,1 0-1,-1 0 1,0 1 0,0-1 0,1 0-1,-1 0 1,0 0 0,1 0 0,-1 0-1,0 0 1,0 0 0,1 1 0,-1-1-1,0 0 1,0 0 0,1 0-1,-1 1 1,0-1 0,0 0 0,0 0-1,0 1 1,1-1 0,1 5 12,0 0 0,-1 0 1,1 0-1,-1 0 0,1 10 0,-2-13-19,8 61 38,3 26-10,-9-79-23,1 0-1,0-1 1,0 1 0,1-1-1,0 0 1,9 15 0,-12-21-3,1-1 0,0 1 0,0-1 0,0 1 0,1-1 0,-1 0 0,0 0 0,1 0 0,-1 0 0,1 0 0,0 0 0,0-1 0,0 1 0,0-1 0,0 0 0,0 0 0,0 0 0,0 0 0,0 0-1,0-1 1,6 1 0,-6-2 2,1 1 0,0-1-1,-1 0 1,1 0-1,-1 0 1,1 0-1,-1 0 1,0-1-1,1 0 1,-1 1 0,0-1-1,0-1 1,0 1-1,0 0 1,-1-1-1,1 1 1,-1-1-1,5-5 1,2-7 19,0 0 0,-1 0 0,-1-1 0,0 0 0,-1 0 1,0-1-1,-2 1 0,0-1 0,-1 0 0,-1-1 0,0 1 0,-1-20 0,-8 10 105,-1 17-35,8 10-87,0 0-1,0-1 0,-1 1 1,1 0-1,0 0 1,0 0-1,-1 0 0,1 0 1,0 0-1,0 0 0,-1 0 1,1 0-1,0 0 0,-1 0 1,1 0-1,0 0 0,0 0 1,-1 0-1,1 0 0,0 0 1,0 0-1,-1 0 0,1 0 1,0 0-1,0 0 0,-1 0 1,1 1-1,0-1 1,0 0-1,-1 0 0,1 0 1,0 0-1,0 1 0,-1-1 1,1 0-2,0 0 0,0 1 1,0-1-1,-1 0 1,1 0-1,0 1 1,0-1-1,0 0 1,0 0-1,0 1 0,0-1 1,-1 0-1,1 0 1,0 1-1,0-1 1,0 0-1,0 0 0,0 1 1,0-1-1,0 0 1,0 1-1,0-1 1,0 0-1,0 0 0,0 1 1,0-1-1,1 0 1,-1 0-1,0 1 1,0-1-1,0 0 0,0 0 1,0 1-1,1-1 1,9 9 18,16 1-17,20-1 22,0-2 0,0-1-1,76-1 1,-54-8 35,125-21 0,-181 21-53,-1 0 0,18-9 0,-2 2-26,-39 16 21,1 0 0,0 1-1,1 0 1,-15 13-1,3-3 1,-20 13 0,2-1 3,1 1 0,1 2 0,-42 45 0,78-75-4,0 0 1,1 0-1,-1 1 0,1-1 0,-1 0 0,1 1 0,0-1 0,0 1 1,0-1-1,0 1 0,0-1 0,0 1 0,1 0 0,0-1 0,-1 1 1,1 0-1,0 0 0,1 4 0,-1-6 0,1 1 1,-1 0-1,1 0 0,0-1 0,0 1 1,0-1-1,0 1 0,0-1 0,0 1 1,1-1-1,-1 1 0,0-1 1,1 0-1,-1 0 0,1 0 0,-1 0 1,1 0-1,0 0 0,-1 0 0,1-1 1,0 1-1,0 0 0,-1-1 1,1 1-1,0-1 0,0 0 0,3 0 1,6 1 14,-1-1 0,0 0 0,1-1 0,-1 0 0,0-1-1,0 0 1,0-1 0,0 0 0,0 0 0,0-1 0,-1 0 0,0-1 0,1 0 0,-2 0 0,1-1 0,-1 0 0,11-11 0,-4 3 26,-2 0 0,0 0-1,0-1 1,-2-1 0,0 0-1,0-1 1,-2 0 0,11-25-1,13-38 295,-48 101-249,9-5-84,-1 1 0,-6 32 0,11-41-3,1 0 0,0 1 0,0-1 0,1 0 0,0 0 0,0 1 0,1-1 0,2 11 0,-2-16 0,0-1 0,0 0 0,0 0 0,0 0 0,0 0 0,0 0 0,0 0 0,0-1 0,1 1 0,-1 0 0,1-1 0,0 1 0,-1-1 0,1 1 0,0-1 0,0 0 0,0 0 0,0 1 0,0-2 0,0 1 0,0 0 0,0 0 0,0 0 0,4 0 0,-1-1 0,-1 1 0,0-1 0,1 0 0,-1 0 0,1 0 0,-1 0 0,0-1 0,1 0 0,-1 0 0,0 0 0,6-3 0,8-6 14,0-1 0,-1-1 0,-1 0-1,0-1 1,0-1 0,25-30 0,-7 8 4,-21 21 5,11-11 32,-22 24-48,-1 1 0,0 0 0,1 0 0,-1 0 0,1 0 0,-1 0 0,1 0 0,0 0 0,-1 1 0,1-1 0,0 0 0,0 1 0,-1-1 0,4 1 0,-4 0-4,0 1 0,1-1 0,-1 1 0,0-1 0,0 1 0,0 0 0,0 0 0,0-1 0,0 1 0,0 0 0,0 0 0,0 0 0,0 0 0,0 0 0,0 0 0,-1 0 0,1 1 0,0-1 0,-1 0 0,1 0 0,-1 1 0,1 1 0,10 35 14,-10-35-15,9 50 18,-7-33-30,1 1 0,10 30 0,-13-49 9,0 0 0,-1 0 0,1 0 0,0-1 0,0 1-1,0 0 1,1-1 0,-1 1 0,0 0 0,1-1 0,-1 0 0,0 1 0,1-1-1,0 0 1,-1 0 0,1 0 0,0 0 0,0 0 0,-1 0 0,4 1-1,-1-2 5,-1 1 0,0-1-1,1 0 1,-1 0-1,1 0 1,-1 0 0,1 0-1,-1-1 1,0 0-1,1 0 1,2-1 0,6-2 13,-1-2 1,1 1-1,-1-1 1,-1-1-1,14-10 1,17-15 51,75-63 223,-115 94-288,0 0 1,0 0 0,-1 0 0,1 0 0,0 0 0,0 1-1,0-1 1,0 0 0,0 0 0,0 1 0,0-1 0,0 1 0,1-1-1,-1 1 1,0 0 0,0-1 0,0 1 0,1 0 0,-1 0-1,0 0 1,0-1 0,1 1 0,-1 1 0,2-1 0,-2 1-3,-1 0 1,1 0-1,0 0 1,0 1 0,-1-1-1,1 0 1,0 0 0,-1 1-1,1-1 1,-1 0-1,0 1 1,1-1 0,-1 1-1,0-1 1,0 0 0,0 1-1,0-1 1,0 1-1,0-1 1,0 1 0,-1-1-1,1 2 1,-7 36 5,-2 1-1,-1-1 1,-2-1 0,-31 67-1,-30 38-6,23-49-30,38-69 17,0 0 1,-2-1 0,-1-1 0,-1 0 0,0-1-1,-34 33 1,47-52 14,1-1 0,-1 0 0,1 0 0,-1 0 0,0 0 0,0 0-1,0-1 1,0 1 0,0-1 0,0 0 0,0 0 0,-1 0 0,1 0 0,0-1 0,0 1-1,-1-1 1,1 0 0,0 0 0,-1 0 0,1 0 0,0-1 0,-1 1 0,1-1 0,0 0-1,0 0 1,-1 0 0,1 0 0,0-1 0,0 1 0,0-1 0,1 0 0,-1 0-1,0 0 1,-2-3 0,1 1 5,0 0-1,0 0 1,0 0-1,1-1 0,0 0 1,0 0-1,0 1 1,1-2-1,-1 1 1,1 0-1,1 0 0,-1-1 1,1 1-1,0-1 1,0 1-1,0-1 1,1 0-1,0 1 0,0-11 1,3 7 6,-1 1 0,1-1 0,0 1 0,0 0 0,1 0 0,1 0 0,-1 0 0,1 1 0,0 0 0,1 0 0,0 0 0,0 1 0,0-1 0,1 1 0,0 1 0,0 0 0,13-8 0,3-1 23,1 2 0,0 1-1,1 0 1,41-10 0,-32 11-16,29-9 62,1 4 0,75-10 0,-118 23-128,-14 0 1,0 1 1,-1 1-1,1-1 0,0 1 1,0 0-1,0 1 1,9 1-1,-10-1-3282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29.750"/>
    </inkml:context>
    <inkml:brush xml:id="br0">
      <inkml:brushProperty name="width" value="0.05" units="cm"/>
      <inkml:brushProperty name="height" value="0.05" units="cm"/>
    </inkml:brush>
  </inkml:definitions>
  <inkml:trace contextRef="#ctx0" brushRef="#br0">0 173 7736,'0'0'8505,"11"-5"-8096,15-5-105,0 1 0,0 1-1,1 2 1,36-5 0,-3 4 145,70-4 374,-83 11-267,0-2 0,1-2 0,56-13 0,-100 16-476,-1 0 0,1-1 1,0 1-1,-1-1 0,1 0 1,-1 0-1,0 0 1,0-1-1,0 1 0,0-1 1,0 0-1,0 0 0,3-4 1,-1-1-753,1 0 1,-1 0-1,7-17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31.314"/>
    </inkml:context>
    <inkml:brush xml:id="br0">
      <inkml:brushProperty name="width" value="0.05" units="cm"/>
      <inkml:brushProperty name="height" value="0.05" units="cm"/>
    </inkml:brush>
  </inkml:definitions>
  <inkml:trace contextRef="#ctx0" brushRef="#br0">59 176 6224,'0'0'7393,"-10"1"-6924,-1 1-310,-26 3 602,37-25 1328,2 15-1970,0 0-1,0 1 0,0-1 0,1 0 0,-1 1 0,1-1 0,0 1 0,0 0 0,1 0 0,7-7 0,2-1 138,0 1-1,16-9 1,-16 11-51,1 1 1,0 0 0,1 1 0,-1 1-1,1 0 1,0 1 0,1 1 0,-1 0-1,1 1 1,0 1 0,0 1 0,30 0-1,-38 2-144,0 0-1,-1 0 0,1 1 1,0 0-1,-1 1 0,0-1 1,1 1-1,-1 1 0,-1 0 1,1 0-1,0 0 0,-1 0 1,0 1-1,0 0 0,0 1 1,-1-1-1,1 1 0,-1 0 1,-1 0-1,1 1 0,-1 0 1,0-1-1,-1 1 0,0 1 1,0-1-1,4 14 0,-5-11-24,1 1-1,-2-1 1,1 1-1,-1 0 1,-1-1-1,0 1 1,-1 0-1,0 0 0,0-1 1,-1 1-1,-1 0 1,1-1-1,-2 0 1,0 0-1,0 0 1,0 0-1,-1-1 0,-13 18 1,5-10 79,-1-1-1,-26 23 1,33-33-63,1-1 1,-1 0-1,0 0 1,-1 0 0,1-1-1,-1 0 1,0-1-1,0 0 1,-11 3-1,10-3 120,21-4-76,129-25 61,-121 23-124,1 2 1,-1 0-1,1 2 1,40 5-1,-56-4-27,1 0 1,-1 0-1,1 0 0,-1 1 0,0 0 1,0 0-1,0 0 0,0 1 0,0 0 0,-1 0 1,0 0-1,0 0 0,0 0 0,4 7 1,-4-5 1,0-1 0,0 2 1,0-1-1,-1 0 0,0 1 1,0-1-1,-1 1 0,1 0 1,-2 0-1,1 0 0,0 8 1,-1-1 9,-1 0 1,-1 1 0,0-1 0,-1 0 0,-1-1 0,0 1 0,-8 21 0,9-28-8,-1-1 1,0 0-1,-1 1 0,0-1 0,0-1 0,0 1 1,0-1-1,-1 1 0,0-1 0,0-1 0,0 1 1,-1-1-1,0 0 0,1 0 0,-1 0 0,-1-1 1,-9 4-1,-7 0 35,0-1 1,0-1-1,-1-1 1,0-1 0,-39-1-1,-8 2 106,64-3-131,-44 6 187,48-7-204,0 1 0,-1 0 0,1-1-1,0 2 1,0-1 0,0 0 0,0 1-1,0-1 1,0 1 0,1 0 0,-1 0-1,-3 3 1,6-4-25,-1 0 0,1-1 0,-1 1 0,1 0 0,-1 0 0,1 0 0,0 0 0,-1 0 0,1 0 0,0 0 0,0 0 0,0 0 0,0 0 0,0 0 0,0 0 0,0 0 0,0 0-1,0 0 1,0 0 0,1 0 0,-1 0 0,0 0 0,1 0 0,-1 0 0,0 0 0,2 1 0,5 6-3611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41.192"/>
    </inkml:context>
    <inkml:brush xml:id="br0">
      <inkml:brushProperty name="width" value="0.05" units="cm"/>
      <inkml:brushProperty name="height" value="0.05" units="cm"/>
    </inkml:brush>
  </inkml:definitions>
  <inkml:trace contextRef="#ctx0" brushRef="#br0">209 19 3208,'0'0'12870,"-9"-4"-12630,-31-10-17,38 14-197,0-1 1,1 1 0,-1 0-1,0 0 1,1 0-1,-1 1 1,0-1 0,1 0-1,-1 1 1,1-1-1,-1 0 1,0 1 0,1 0-1,-1-1 1,1 1 0,0 0-1,-1 0 1,1 0-1,0 0 1,-1 0 0,1 0-1,0 0 1,0 1-1,0-1 1,0 0 0,0 1-1,0-1 1,0 0-1,0 1 1,1-1 0,-1 1-1,1 0 1,-1 1-1,-3 4 39,-6 11 121,1 1-1,-8 25 1,-5 11 74,12-33-161,1 2-1,1-1 1,1 1-1,1 0 0,1 1 1,1-1-1,2 1 0,0 0 1,1 0-1,2 0 0,0-1 1,7 34-1,0-18 2,17 62 217,-22-91-271,1-1 0,1 1 0,-1-1 0,2 0 0,-1 0-1,1-1 1,9 11 0,9 9 126,24 40 0,-42-61-112,1 0-1,-1 0 1,1 0 0,1-1-1,-1 0 1,1-1 0,13 9-1,-21-15-47,0 0 0,1 0 0,-1 0 0,0 1 0,0-1 0,0 0-1,0 0 1,1 0 0,-1 0 0,0 0 0,0 0 0,0 0 0,0 0-1,1 1 1,-1-1 0,0 0 0,0 0 0,0 0 0,1 0 0,-1 0 0,0 0-1,0 0 1,0 0 0,1 0 0,-1 0 0,0 0 0,0 0 0,0-1-1,1 1 1,-1 0 0,0 0 0,0 0 0,0 0 0,0 0 0,1 0 0,-1 0-1,0 0 1,0-1 0,0 1 0,0 0 0,0 0 0,1 0 0,-1 0-1,0-1 1,0 1 0,0 0 0,0 0 0,0 0 0,0 0 0,0-1 0,0 1-1,0 0 1,0 0 0,0-1 0,1-11-1139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48.430"/>
    </inkml:context>
    <inkml:brush xml:id="br0">
      <inkml:brushProperty name="width" value="0.05" units="cm"/>
      <inkml:brushProperty name="height" value="0.05" units="cm"/>
    </inkml:brush>
  </inkml:definitions>
  <inkml:trace contextRef="#ctx0" brushRef="#br0">0 133 5416,'0'0'11303,"0"14"-11069,2 50-26,-1-56-154,0 0 0,1 0 0,-1-1 0,2 1 0,-1-1 0,1 0 0,4 9 0,5 12 131,-4-3-30,0-3 212,-1 1 0,7 44 0,-12-60-280,0 12 309,-2-18-380,0-1-1,0 0 1,0 1-1,0-1 0,0 1 1,0-1-1,0 0 1,0 1-1,0-1 1,0 1-1,-1-1 1,1 0-1,0 1 1,0-1-1,0 0 1,-1 1-1,1-1 0,0 0 1,-1 1-1,1-1 1,0 0-1,-1 1 1,1-1-1,0 0 1,-1 0-1,1 0 1,0 1-1,-1-1 1,1 0-1,-1 0 1,1 0-1,0 0 0,-1 0 1,1 0-1,-1 0 1,1 0-1,-1 0 1,-3-14 361,-2-20-265,2 0-1,0 0 0,3-1 1,4-59-1,0 76-77,1 1-1,0-1 0,1 0 0,13-29 0,-4 10-3,-11 29-27,1 1 0,0-1 1,0 1-1,6-7 0,5-9-29,-15 22 24,0 1 0,0-1 0,1 0 0,-1 0 0,0 1 1,1-1-1,-1 0 0,1 1 0,-1-1 0,1 0 0,-1 1 0,1-1 1,0 1-1,-1-1 0,1 1 0,-1-1 0,1 1 0,0 0 0,0-1 1,-1 1-1,1 0 0,0-1 0,0 1 0,-1 0 0,1 0 0,0 0 1,0-1-1,-1 1 0,1 0 0,0 0 0,0 0 0,0 0 0,-1 1 1,1-1-1,0 0 0,0 0 0,0 0 0,-1 1 0,1-1 0,0 0 1,-1 1-1,1-1 0,0 1 0,-1-1 0,1 1 0,0-1 0,-1 1 1,1-1-1,-1 1 0,1-1 0,-1 1 0,1 0 0,-1-1 1,1 2-1,5 7-31,0 0 0,-1 0 1,7 16-1,-4-9 16,0 1 49,-1 0-1,-1 0 0,8 34 1,-7-25 14,9 26 0,-11-39-14,-2 0 1,0 1-1,2 20 1,3 13 106,-4-25-5,-1 0 0,-2-1 0,0 30 0,-1-34 75,0-16-143,-1-4-208,1 0 0,0 0 1,1 1-1,-1-1 1,0 0-1,1 0 0,1-3 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49.177"/>
    </inkml:context>
    <inkml:brush xml:id="br0">
      <inkml:brushProperty name="width" value="0.05" units="cm"/>
      <inkml:brushProperty name="height" value="0.05" units="cm"/>
    </inkml:brush>
  </inkml:definitions>
  <inkml:trace contextRef="#ctx0" brushRef="#br0">1 89 7936,'0'0'4134,"10"7"-3882,34 22 8,-40-27-180,1 0 1,0 0-1,-1 0 0,1-1 0,0 0 0,0 0 0,0 0 0,0 0 1,0-1-1,0 0 0,0 0 0,0 0 0,0 0 0,0-1 0,0 0 1,-1 0-1,9-3 0,-7 2 48,0 0-1,0 0 1,0-1 0,0 1 0,0-1 0,0-1-1,8-6 1,-12 9-83,-1-1 1,1 1-1,0-1 0,-1 0 0,1 0 0,-1 1 1,0-1-1,1 0 0,-1 0 0,0-1 0,0 1 1,0 0-1,-1 0 0,1 0 0,0-1 0,-1 1 0,1 0 1,-1-1-1,0 1 0,0 0 0,0-1 0,0 1 1,0 0-1,-1-1 0,0-1 0,0 1-9,1 1 1,-1-1-1,0 1 0,-1-1 0,1 1 1,0-1-1,-1 1 0,1 0 0,-1 0 1,0 0-1,0 0 0,0 0 0,0 0 1,0 1-1,0-1 0,0 0 0,-1 1 1,1 0-1,0 0 0,-1-1 0,1 1 1,-1 1-1,1-1 0,-1 0 0,0 1 1,1-1-1,-5 1 0,3-1 5,-1 1 0,1 0 1,-1 0-1,1 1 0,-1-1 0,1 1 0,0 0 0,-1 0 0,1 1 1,0-1-1,0 1 0,0 0 0,0 0 0,0 0 0,-6 5 0,5-4-10,1 1 0,0 0 0,0 0 0,0 0 0,0 0 0,1 0-1,0 1 1,0 0 0,0-1 0,0 1 0,1 0 0,0 0 0,-2 6-1,1-3 25,1-1 0,1 1-1,-1 0 1,1 0-1,0 0 1,1 10 0,0-16-36,1 1 1,-1 0 0,1-1-1,0 1 1,0 0 0,0-1-1,0 1 1,0-1 0,1 1-1,-1-1 1,1 0 0,-1 0-1,1 1 1,0-1 0,0 0-1,0-1 1,0 1 0,0 0-1,0-1 1,1 1 0,-1-1-1,4 2 1,3 2 30,1-2 1,0 1-1,1-1 1,-1 0-1,0-1 1,1-1-1,-1 1 0,14-1 1,1-2 86,0 0 0,35-6 0,-48 4-78,-1 0-1,0-1 0,0 0 0,0 0 0,-1-1 1,1-1-1,-1 1 0,-1-2 0,15-11 0,-18 13-602,1-1 0,-2 0 0,1 0 0,6-10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0.024"/>
    </inkml:context>
    <inkml:brush xml:id="br0">
      <inkml:brushProperty name="width" value="0.05" units="cm"/>
      <inkml:brushProperty name="height" value="0.05" units="cm"/>
    </inkml:brush>
  </inkml:definitions>
  <inkml:trace contextRef="#ctx0" brushRef="#br0">6 62 5920,'0'0'3602,"0"-11"-2980,-3-29-29,3 29 2304,0 20-2133,-1 1-588,0-1 1,1 1-1,0 0 0,0 0 0,1 0 0,1-1 0,-1 1 0,5 11 1,2 18 191,52 315 1625,-52-318-1679,1 1 0,1-2 1,23 52-1,-27-69-39,1 4 168,-4-21-47,-2-12 190,0-71-455,1 51-2929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0.672"/>
    </inkml:context>
    <inkml:brush xml:id="br0">
      <inkml:brushProperty name="width" value="0.05" units="cm"/>
      <inkml:brushProperty name="height" value="0.05" units="cm"/>
    </inkml:brush>
  </inkml:definitions>
  <inkml:trace contextRef="#ctx0" brushRef="#br0">395 1 9848,'0'0'2562,"-14"9"-2254,-6 3-206,-69 46 362,5 5 338,-54 38 1392,134-99-2044,0 0 1,0 1 0,0-1 0,1 1 0,-1 0 0,1 0 0,0 0 0,0 1 0,0-1 0,0 0 0,1 1 0,-1 0 0,1 0 0,-2 4-1,4-7-119,0 0-1,-1 0 1,1 0 0,0 0-1,0-1 1,0 1-1,1 0 1,-1 0-1,0 0 1,0 0-1,0 0 1,1 0-1,-1 0 1,0 0-1,1-1 1,-1 1-1,1 0 1,-1 0-1,1 0 1,-1-1 0,1 1-1,0 0 1,-1-1-1,1 1 1,0 0-1,-1-1 1,1 1-1,1 0 1,27 14 380,-21-11-277,149 82 917,-145-78-955,1 1 0,18 18 0,2 1 80,-7-6 250,24 25 1,-50-47-428,0 0 0,0 0 0,0 0 0,0 0 0,0 0 0,0 1-1,0-1 1,1 0 0,-1 0 0,0 0 0,0 0 0,0 0 0,0 0 0,0 0 0,1 0 0,-1 1 0,0-1 0,0 0 0,0 0 0,0 0 0,0 0-1,1 0 1,-1 0 0,0 0 0,0 0 0,0 0 0,0 0 0,1 0 0,-1 0 0,0 0 0,0 0 0,0 0 0,0 0 0,1 0 0,-1-1-1,0 1 1,0 0 0,0 0 0,0 0 0,0 0 0,1 0 0,-1 0 0,0 0 0,0 0 0,0-1 0,0 1 0,0 0 0,0 0 0,0 0-1,1 0 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1.245"/>
    </inkml:context>
    <inkml:brush xml:id="br0">
      <inkml:brushProperty name="width" value="0.05" units="cm"/>
      <inkml:brushProperty name="height" value="0.05" units="cm"/>
    </inkml:brush>
  </inkml:definitions>
  <inkml:trace contextRef="#ctx0" brushRef="#br0">16 1 6928,'0'0'7448,"-3"13"-6936,-2 13-143,1 0 1,2 1 0,0-1 0,4 49 0,-1-66-269,46 331 2934,-44-325-2881,1 10 547,0-1 0,-1 26 0,-7-99-261,1 24-3472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1.721"/>
    </inkml:context>
    <inkml:brush xml:id="br0">
      <inkml:brushProperty name="width" value="0.05" units="cm"/>
      <inkml:brushProperty name="height" value="0.05" units="cm"/>
    </inkml:brush>
  </inkml:definitions>
  <inkml:trace contextRef="#ctx0" brushRef="#br0">1 59 10248,'0'0'4204,"13"-7"-3750,-11 5-425,8-3 73,0 0 0,0 1-1,1 0 1,-1 1 0,1 0-1,-1 0 1,1 1 0,19-1-1,121-5 1267,129-2 2549,-280 10-3922,1 0-1,-1 0 0,0 0 1,1 0-1,-1 0 0,0 0 1,0 0-1,1 0 0,-1 1 1,0-1-1,1 0 0,-1 0 0,0 0 1,0 0-1,1 0 0,-1 1 1,0-1-1,0 0 0,0 0 1,1 0-1,-1 1 0,0-1 1,0 0-1,0 0 0,1 0 1,-1 1-1,0-1 0,0 0 1,0 1-1,0-1 0,0 0 0,0 0 1,0 1-1,0-1 0,0 0 1,0 1-1,0-1 0,0 0 1,0 0-1,0 1 0,0-1 1,0 0-1,0 1 0,0-1 1,0 0-1,0 3-1807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2.414"/>
    </inkml:context>
    <inkml:brush xml:id="br0">
      <inkml:brushProperty name="width" value="0.05" units="cm"/>
      <inkml:brushProperty name="height" value="0.05" units="cm"/>
    </inkml:brush>
  </inkml:definitions>
  <inkml:trace contextRef="#ctx0" brushRef="#br0">68 83 8136,'0'0'6369,"13"1"-6008,-7-1-306,5 2 95,0-2 0,0 1 0,-1-1 0,1-1 0,0 0 0,0 0 0,-1-1 0,1-1 0,11-3 0,-20 5-90,-1 0 0,1 1 0,-1-1 0,1 0 0,-1 0 0,1 1 0,-1-1 0,0 0 0,1-1 0,-1 1 0,0 0 0,0 0 0,0 0 0,0-1 0,0 1 0,0 0 0,0-1 0,0 1 0,-1-1 0,1 1 0,-1-1 0,1-2 0,-1 3-18,0-1 1,0 1-1,-1-1 0,1 0 1,-1 1-1,1-1 0,-1 1 1,0-1-1,1 1 0,-1-1 1,0 1-1,0 0 0,0-1 1,0 1-1,0 0 0,0 0 1,-1 0-1,1 0 0,0 0 0,-1 0 1,1 0-1,0 0 0,-3-1 1,0 0 9,-1 0-1,0 1 1,1-1 0,-1 1 0,0 0 0,0 0 0,0 0-1,0 1 1,0 0 0,0 0 0,0 0 0,0 0 0,0 1-1,0 0 1,0 0 0,0 0 0,0 1 0,0-1 0,1 1 0,-1 0-1,1 1 1,-1-1 0,-4 5 0,2-3 8,0 1 0,0 0 0,1 0-1,-1 1 1,1-1 0,1 2 0,-1-1 0,1 0 0,0 1 0,0 0 0,1 0 0,0 1-1,-5 12 1,8-15-33,-1-1 0,1 1-1,1-1 1,-1 1 0,1 0-1,-1-1 1,1 1 0,0 0-1,1 0 1,-1-1-1,1 1 1,0-1 0,0 1-1,1-1 1,-1 1 0,1-1-1,4 7 1,-2-5 12,0 0 1,0-1-1,1 1 0,0-1 0,0-1 1,1 1-1,-1-1 0,1 1 0,0-2 1,11 7-1,-2-3 33,0-1-1,0-1 1,1 0 0,-1-1 0,1-1 0,0-1-1,0 0 1,0 0 0,28-3 0,-36 1-54,1-1 0,-1-1 1,0 1-1,0-1 0,0-1 1,0 1-1,0-2 0,-1 1 1,1-1-1,-1 0 0,0 0 1,0-1-1,-1 0 0,1 0 1,-1-1-1,0 1 1,0-1-1,-1-1 0,0 1 1,0-1-1,-1 0 0,1 0 1,-1 0-1,-1-1 0,1 0 1,-2 1-1,1-1 0,2-13 1,2-42-2305,-7 60 1482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21.958"/>
    </inkml:context>
    <inkml:brush xml:id="br0">
      <inkml:brushProperty name="width" value="0.05" units="cm"/>
      <inkml:brushProperty name="height" value="0.05" units="cm"/>
      <inkml:brushProperty name="color" value="#AB008B"/>
    </inkml:brush>
  </inkml:definitions>
  <inkml:trace contextRef="#ctx0" brushRef="#br0">150 997 6016,'0'0'5176,"7"-15"-4856,113-211 808,-28 86-371,62-106 450,-129 200-890,-2-2 0,-2 0 1,22-78-1,-39 112-239,0 2 78,-1-1-1,0 0 0,-1 1 0,1-26 0,-3 38-150,0 0 0,0 0 0,0 1 0,0-1 0,0 0 0,0 0-1,0 0 1,0 0 0,0 0 0,0 0 0,0 0 0,0 0 0,0 0-1,0 0 1,0 1 0,0-1 0,0 0 0,-1 0 0,1 0-1,0 0 1,0 0 0,0 0 0,0 0 0,0 0 0,0 0 0,0 0-1,0 0 1,0 0 0,0 0 0,0 0 0,0 0 0,-1 0-1,1 0 1,0 0 0,0 0 0,0 0 0,0 0 0,0 0 0,0 0-1,0 0 1,0 0 0,0 0 0,-1 0 0,1 0 0,0 0-1,0 0 1,0 0 0,0 0 0,0 0 0,0 0 0,0 0 0,0 0-1,0 0 1,0 0 0,0 0 0,-1 0 0,1 0 0,0 0-1,0 0 1,0 0 0,0 0 0,0-1 0,-9 16 110,-10 22-38,-20 46 10,-84 173 40,-3 1-31,-75 141 42,69-132 272,132-266-406,0 0 0,0 0-1,0 0 1,0 0 0,0 0-1,0 0 1,0 0-1,0 0 1,0 0 0,0 0-1,0 0 1,0 0 0,0 0-1,1 0 1,-1 0-1,0 0 1,0 0 0,0 0-1,0 0 1,0 0 0,0 0-1,0 0 1,0 0-1,0 0 1,0 1 0,0-1-1,0 0 1,0 0 0,0 0-1,0 0 1,0 0 0,0 0-1,0 0 1,0 0-1,0 0 1,0 0 0,0 0-1,0 0 1,0 0 0,0 0-1,0 0 1,0 0-1,0 1 1,0-1 0,0 0-1,0 0 1,0 0 0,0 0-1,0 0 1,0 0-1,9-7 80,14-17-21,-21 23-49,175-174 281,93-101 80,-200 197-223,164-174 665,-218 236-721,-13 13-54,1 0-1,-1 0 1,1 1-1,0-1 1,0 1-1,0 0 1,0 0-1,6-2 1,-10 5-38,0 0 1,0 0-1,0 0 1,0 0-1,-1 0 1,1 0-1,0 0 1,0 1-1,0-1 1,0 0-1,0 0 1,0 0-1,0 0 1,0 0-1,0 1 1,0-1-1,0 0 0,0 0 1,0 0-1,0 0 1,0 0-1,0 1 1,0-1-1,0 0 1,0 0-1,0 0 1,0 0-1,0 0 1,0 1-1,0-1 1,0 0-1,0 0 1,1 0-1,-1 0 1,0 0-1,0 0 1,0 0-1,0 1 1,0-1-1,0 0 1,0 0-1,0 0 1,1 0-1,-1 0 1,0 0-1,0 0 1,0 0-1,0 0 1,0 0-1,1 0 1,-1 0-1,0 0 1,0 0-1,0 0 1,0 0-1,0 0 1,1 0-1,-1 0 1,0 0-1,0 0 0,-10 16 49,8-12-31,-16 26 15,1 1 0,2 0 1,1 1-1,1 0 0,2 2 0,2-1 0,-10 61 0,19-94-36,-2 10 2,1-1 0,0 1 0,2 16 0,-1-24 0,0 0-1,1 0 1,-1 0-1,0-1 0,1 1 1,0 0-1,-1 0 0,1-1 1,0 1-1,0 0 1,2 2-1,-3-4 1,1 1 0,0 0 0,-1-1 0,1 1 0,0-1 0,0 1 0,0-1 0,0 1 0,0-1 0,0 0 0,-1 1 0,1-1 0,0 0 0,0 0 0,0 1 0,0-1 0,0 0 0,0 0-1,0 0 1,0 0 0,0-1 0,0 1 0,1 0 0,9-3 10,-1 0 0,0 0 0,-1-1 0,1-1 0,-1 1 0,11-8 0,53-39 35,-58 39-34,117-99 119,6-4 362,-134 112-465,9-7 145,-10 11-40,-7 7 26,-19 39-73,-24 63 1,39-90-90,2 1 0,-4 22 0,8-34-1,0 0 1,2 1-1,-1-1 1,1 0 0,0 0-1,1 1 1,2 11-1,-3-18 3,1-1-1,0 1 0,0-1 1,-1 1-1,1-1 0,1 0 1,-1 0-1,0 1 0,0-1 0,1 0 1,0 0-1,-1 0 0,1 0 1,0 0-1,0-1 0,0 1 1,0 0-1,0-1 0,0 0 1,0 1-1,1-1 0,-1 0 1,0 0-1,1 0 0,-1-1 1,1 1-1,-1 0 0,1-1 1,-1 0-1,1 1 0,-1-1 0,1 0 1,0 0-1,-1-1 0,1 1 1,2-1-1,4-1 3,0 0 0,-1-1 0,0 0 0,0 0-1,0-1 1,0 1 0,0-2 0,-1 1 0,11-9 0,-8 4 8,0-1 0,-1 0 0,0-1 0,-1 0 0,0 0 0,0-1 0,-1 0 0,-1 0 0,10-26 0,-12 27 20,0-1 0,-1 1 0,-1-1 1,1 1-1,-2-1 0,0 0 0,0 0 0,-1 0 1,-1 0-1,0 1 0,-4-23 0,4 32-21,1 0 0,-1 1 0,0-1 0,1 1 0,-1-1-1,0 1 1,0-1 0,0 1 0,0-1 0,0 1 0,0 0 0,-1 0-1,1 0 1,0 0 0,-1 0 0,1 0 0,-1 0 0,1 0 0,-3-1-1,1 1 9,-1 0-1,0 0 0,1 0 0,-1 1 0,0-1 0,0 1 1,1 0-1,-7 0 0,2 1 4,-1 0 0,1 1-1,0 0 1,0 0 0,0 1 0,1 0 0,-12 6 0,19-9-20,0 0 0,0 0 1,1 0-1,-1 0 1,0 0-1,0 0 0,0 0 1,0 0-1,0 0 0,0 0 1,0 0-1,0 0 1,0 0-1,0 0 0,0 1 1,0-1-1,0 0 0,0 0 1,0 0-1,0 0 1,0 0-1,0 0 0,0 0 1,0 0-1,0 0 0,0 0 1,0 0-1,0 0 1,0 1-1,0-1 0,0 0 1,0 0-1,0 0 0,0 0 1,0 0-1,0 0 1,-1 0-1,1 0 0,0 0 1,0 0-1,0 0 1,0 0-1,0 0 0,0 0 1,0 0-1,0 0 0,0 0 1,0 0-1,0 0 1,0 0-1,0 1 0,0-1 1,-1 0-1,13-2 5,15-4 3,14-6 26,130-32 3,-141 38-51,0 1 0,0 2 0,57 2 0,-85 1 13,-1 0 1,1 0 0,0 0-1,0 0 1,0 1 0,0-1-1,0 1 1,0 0 0,0-1-1,-1 1 1,1 0 0,0 0-1,0 0 1,-1 0 0,1 0-1,-1 1 1,1-1 0,-1 0-1,0 1 1,1-1 0,1 4 0,-2-2-1,1 0 1,-1 0-1,0 1 1,0-1-1,0 1 1,-1-1-1,1 0 1,-1 1-1,0-1 1,0 1 0,0 4-1,-2 9 17,-2-1 0,1 0 0,-12 31 0,14-45-13,1-1-1,-1 0 0,1 0 0,-1 0 0,1 0 0,0 0 0,-1 0 1,1 0-1,0 0 0,0 0 0,0 0 0,0 1 0,0-1 0,0 0 0,0 0 0,0 0 0,1 2 0,-1-3-1,0 0 1,1 0-1,-1 0 0,0 0 1,1 1-1,-1-1 0,1 0 1,-1 0-1,0 0 0,1 0 1,-1 0-1,1 0 0,-1 0 1,0 0-1,1 0 1,-1 0-1,1 0 0,-1 0 1,1 0-1,-1 0 0,0 0 1,1-1-1,-1 1 0,0 0 1,1 0-1,-1 0 0,0-1 1,1 1-1,37-28 66,-27 19-54,54-35 172,73-37 0,-130 76-161,0 0-1,1 1 1,-1 0-1,1 1 1,0 0-1,0 0 1,12-1-1,-20 4-20,0 0 0,0 0 0,-1 1 0,1-1-1,0 0 1,0 1 0,0-1 0,0 0 0,-1 1-1,1-1 1,0 1 0,-1-1 0,1 1 0,0 0 0,-1-1-1,1 1 1,0 0 0,-1-1 0,1 1 0,-1 0-1,1 0 1,-1-1 0,0 1 0,1 0 0,-1 0 0,0 0-1,0 0 1,1-1 0,-1 1 0,0 0 0,0 0-1,0 0 1,0 0 0,0 0 0,0 0 0,0 0 0,-1 1-1,-6 39 27,6-37-23,-32 97 30,21-67 8,-11 46 1,21-65-1,2-15-42,0 0-1,0 1 0,0-1 0,0 0 1,0 0-1,0 0 0,0 0 0,0 0 1,0 0-1,0 0 0,1 1 0,-1-1 1,0 0-1,0 0 0,0 0 0,0 0 1,0 0-1,0 0 0,0 0 0,0 0 1,0 0-1,0 1 0,0-1 0,1 0 1,-1 0-1,0 0 0,0 0 0,0 0 1,0 0-1,0 0 0,0 0 0,0 0 1,1 0-1,-1 0 0,0 0 0,0 0 1,0 0-1,0 0 0,0 0 0,0 0 1,1 0-1,-1 0 0,0 0 0,0 0 1,0 0-1,0 0 0,0 0 0,0-1 1,18-16 88,-14 13-87,26-29 130,2 0 1,68-53 0,-97 84-126,-1 0 1,0 0 0,1 1-1,0-1 1,-1 1-1,1 0 1,0 0-1,-1 0 1,1 0-1,0 0 1,0 1-1,0-1 1,0 1 0,0 0-1,0 0 1,3 0-1,-4 1-2,0-1-1,0 1 1,0 0-1,0 0 1,0 0 0,-1 0-1,1 0 1,0 1-1,0-1 1,-1 0 0,1 1-1,-1 0 1,1-1-1,-1 1 1,0 0-1,1-1 1,-1 1 0,0 0-1,0 0 1,0 0-1,1 4 1,35 110 69,-37-114-81,1 0 0,0 0 0,0 0 0,0 0 0,0-1 0,0 1 0,0 0 0,1 0 0,-1-1 0,1 1 0,-1-1 0,1 1 0,-1-1 0,1 0 0,0 0 0,0 1 0,0-1 0,0 0 0,-1-1 0,5 2 0,-3-1 45,0-1-1,0 0 0,0 0 1,1 0-1,-1 0 0,0 0 1,0-1-1,0 1 0,0-1 1,0 0-1,0 0 0,4-2 1,4-3-645,-1 0 1,1 0 0,-2-1 0,1 0-1,15-16 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2.909"/>
    </inkml:context>
    <inkml:brush xml:id="br0">
      <inkml:brushProperty name="width" value="0.05" units="cm"/>
      <inkml:brushProperty name="height" value="0.05" units="cm"/>
    </inkml:brush>
  </inkml:definitions>
  <inkml:trace contextRef="#ctx0" brushRef="#br0">0 0 8936,'0'0'1224,"12"3"-880,30 9 272,73 31 1,-78-25-227,-2 2-1,0 1 1,-2 2 0,0 2-1,-2 1 1,50 51 0,-60-53-136,-1 0 1,-1 2-1,-2 0 0,0 1 1,-2 1-1,-1 0 1,-1 1-1,-1 0 0,10 39 1,-17-43-68,-1 0 1,-1 1-1,-1-1 1,-1 0-1,-1 1 1,-1-1-1,-9 46 1,2-34 102,-2-1 1,-1-1-1,-1 0 0,-30 57 1,22-58 50,-1-1 0,-50 59 1,21-37-2810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8.119"/>
    </inkml:context>
    <inkml:brush xml:id="br0">
      <inkml:brushProperty name="width" value="0.05" units="cm"/>
      <inkml:brushProperty name="height" value="0.05" units="cm"/>
    </inkml:brush>
  </inkml:definitions>
  <inkml:trace contextRef="#ctx0" brushRef="#br0">130 96 4616,'0'0'10006,"-1"11"-9672,0-3-270,1-3-26,-1 0 0,1 0 0,0 0 0,0 0-1,0 0 1,1 0 0,0 0 0,0-1 0,0 1-1,0 0 1,1-1 0,0 1 0,0 0 0,5 7 0,129 198 1599,-36-54-437,-96-151-1037,0 1 1,1-1-1,-1 0 1,8 6-1,-12-11-147,1 0-1,-1 0 1,0 0 0,1 0-1,-1 1 1,1-1 0,-1 0-1,1 0 1,0 0 0,-1 0-1,1-1 1,-1 1 0,0 0-1,1 0 1,-1 0 0,1 0-1,-1 0 1,1-1 0,-1 1-1,1 0 1,-1 0 0,1-1-1,-1 1 1,0 0 0,1-1-1,-1 1 1,0 0 0,1-1-1,-1 1 1,0-1 0,1 1-1,-1 0 1,0-1 0,0 1-1,1-1 1,-1 1-1,0-2 1,9-19 250,-4-1-139,0 0-1,0-24 0,-2 22 18,10-43 0,1 22 48,2 1 0,2 1-1,2 0 1,2 2 0,28-41 0,-8 30 428,-42 51-616,0 1-1,0-1 1,1 1 0,-1 0 0,0-1 0,0 1 0,0 0 0,0-1 0,0 1 0,0-1 0,0 1-1,0 0 1,0-1 0,-1 1 0,1 0 0,0-1 0,0 1 0,0-1 0,0 1 0,0 0 0,-1-1-1,1 1 1,0 0 0,0-1 0,0 1 0,-1 0 0,1 0 0,0-1 0,-1 1 0,1 0-1,0 0 1,-1-1 0,1 1 0,0 0 0,-1 0 0,1 0 0,0 0 0,-1 0 0,1-1 0,-1 1-1,-18-6 11,-21 0 13,-1 2 1,-69 2-1,85 2-24,-144 9 19,-1 0 62,104-5 42,67-2-189,7 2 0,14 4-89,1-4-2791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9.420"/>
    </inkml:context>
    <inkml:brush xml:id="br0">
      <inkml:brushProperty name="width" value="0.05" units="cm"/>
      <inkml:brushProperty name="height" value="0.05" units="cm"/>
    </inkml:brush>
  </inkml:definitions>
  <inkml:trace contextRef="#ctx0" brushRef="#br0">0 149 6424,'0'0'6937,"3"12"-6508,7 65 223,-4-28 215,13 54 1,-13-80-404,-3-11 1136,1-34-859,23-147 195,-22 150-807,0 0 0,1 0 0,1 0 0,1 1 0,0 0 0,19-28 0,-19 36-74,1 0 0,1 1 0,0 1 0,0-1 0,16-9 0,-21 15-47,-4 2-5,0 0 0,1 0-1,-1 1 1,1-1-1,-1 0 1,1 0 0,-1 1-1,1-1 1,0 1 0,-1 0-1,1-1 1,0 1-1,-1 0 1,1 0 0,0 0-1,-1 0 1,1 0 0,0 0-1,0 0 1,1 1-1,0 0 2,-1 1-1,0-1 0,1 0 0,-1 1 0,0-1 0,0 1 1,0 0-1,0-1 0,0 1 0,0 0 0,2 4 1,2 3 14,0 1 0,0 0 0,-1 1 0,5 16 0,2 9 181,-2 1 1,-2 0-1,-1 0 0,-2 1 0,0 70 0,-5-108-192,0 0 0,0 0-1,0 0 1,0 0 0,-1-1 0,1 1-1,0 0 1,0 0 0,0 0 0,0 0 0,0 0-1,0 0 1,0 0 0,-1 0 0,1 0-1,0 0 1,0 0 0,0 0 0,0 0 0,0 0-1,0 0 1,-1 0 0,1 1 0,0-1-1,0 0 1,0 0 0,0 0 0,0 0 0,0 0-1,0 0 1,-1 0 0,1 0 0,0 0-1,0 0 1,0 1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49:59.913"/>
    </inkml:context>
    <inkml:brush xml:id="br0">
      <inkml:brushProperty name="width" value="0.05" units="cm"/>
      <inkml:brushProperty name="height" value="0.05" units="cm"/>
    </inkml:brush>
  </inkml:definitions>
  <inkml:trace contextRef="#ctx0" brushRef="#br0">1 123 10656,'0'0'2965,"14"1"-2504,-13-1-445,19 1 265,-1-1 0,1 0 1,-1-2-1,24-4 1,-39 5-180,0-1 0,0 1 0,-1-1 0,1 0 0,0 0 0,-1 0 0,0 0 0,1 0 0,-1-1 0,0 0 0,0 1 0,0-1 0,0 0 0,-1-1 0,5-5 0,-6 7-50,0 0-1,0 0 1,-1 0 0,1 0 0,0 0-1,0 0 1,-1 0 0,0 0 0,1 0-1,-1-1 1,0 1 0,0 0 0,0 0-1,0 0 1,0 0 0,-1-1 0,1 1-1,-1 0 1,1 0 0,-1 0 0,0 0-1,0 0 1,0 0 0,0 0 0,0 0-1,0 1 1,-1-1 0,1 0 0,0 1-1,-1-1 1,-1-1 0,1 2-27,0 0 1,0 0 0,0 0 0,0 0-1,0 0 1,0 1 0,0-1-1,0 1 1,0-1 0,0 1-1,0 0 1,0 0 0,0 0 0,0 0-1,0 0 1,0 0 0,0 1-1,0-1 1,0 1 0,0-1-1,0 1 1,0 0 0,0 0 0,0 0-1,0 0 1,0 0 0,1 0-1,-3 2 1,-4 2 59,0 1-1,1 0 1,0 1-1,-13 13 1,18-18-62,0 0 1,0 1-1,0-1 1,1 1-1,-1-1 0,1 1 1,-1 0-1,1 0 1,0-1-1,0 1 1,0 0-1,1 0 1,-1 0-1,1 0 1,-1 0-1,1 0 0,0 4 1,1-5 2,0 1 1,-1 0-1,1 0 1,0-1-1,0 1 0,1-1 1,-1 1-1,0-1 1,1 1-1,0-1 1,0 0-1,-1 0 0,1 1 1,0-1-1,3 1 1,3 3 34,0 0-1,1-1 1,0-1 0,0 1 0,0-1 0,0-1 0,1 0-1,-1 0 1,13 2 0,-5-3 29,0 0 1,0 0-1,0-2 0,22-1 0,-29 0-45,-1-1 0,0 1 0,0-2 0,0 1 0,0-1-1,0-1 1,0 1 0,-1-2 0,12-6 0,-14 7-259,23-19 632,-16 5-3558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0.453"/>
    </inkml:context>
    <inkml:brush xml:id="br0">
      <inkml:brushProperty name="width" value="0.05" units="cm"/>
      <inkml:brushProperty name="height" value="0.05" units="cm"/>
    </inkml:brush>
  </inkml:definitions>
  <inkml:trace contextRef="#ctx0" brushRef="#br0">0 0 5120,'0'0'0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0.630"/>
    </inkml:context>
    <inkml:brush xml:id="br0">
      <inkml:brushProperty name="width" value="0.05" units="cm"/>
      <inkml:brushProperty name="height" value="0.05" units="cm"/>
    </inkml:brush>
  </inkml:definitions>
  <inkml:trace contextRef="#ctx0" brushRef="#br0">0 6 4720,'0'0'9252,"16"0"-8623,491-5 3540,-479 5-3674,31 6 0,-51-5-760,0 1 1,1 0-1,-1 1 0,0-1 0,0 1 1,0 1-1,11 6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1.816"/>
    </inkml:context>
    <inkml:brush xml:id="br0">
      <inkml:brushProperty name="width" value="0.05" units="cm"/>
      <inkml:brushProperty name="height" value="0.05" units="cm"/>
    </inkml:brush>
  </inkml:definitions>
  <inkml:trace contextRef="#ctx0" brushRef="#br0">1 8 5416,'0'0'12527,"11"-1"-12237,33-4 118,0 3 0,48 4 0,159 12 731,-216-13-1041,22 2 75,195 0 453,-156-9-461,178-5 120,-69 27 78,-168-12-267,83 16 588,-120-20-679,0 1 0,1-1 0,-1 0 0,1 0 0,-1 0 0,0 0 0,1 1 0,-1-1 0,1 0 0,-1 0 0,1 0 0,-1 0 0,1 0 1,-1 0-1,1 0 0,-1-1 0,0 1 0,1 0 0,-1 0 0,1 0 0,-1 0 0,1 0 0,-1-1 0,0 1 0,1 0 0,-1 0 0,1-1 0,-1 1 0,0 0 0,1-1 0,-1 1 0,0 0 0,0-1 0,1 1 0,-1 0 0,0-1 0,0 1 0,1-1 0,-1 1 1,0 0-1,0-1 0,0 0 0,0 0-218,0 0 0,-1 0 0,1 0 0,-1 0 1,1 0-1,-1 0 0,1 0 0,-1 0 1,1 0-1,-1 0 0,0 0 0,0 1 0,1-1 1,-1 0-1,-1-1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2.713"/>
    </inkml:context>
    <inkml:brush xml:id="br0">
      <inkml:brushProperty name="width" value="0.05" units="cm"/>
      <inkml:brushProperty name="height" value="0.05" units="cm"/>
    </inkml:brush>
  </inkml:definitions>
  <inkml:trace contextRef="#ctx0" brushRef="#br0">1 183 8536,'0'0'2854,"9"17"-2423,0-3-317,1 2 42,-1 0 1,-1 1 0,0 0 0,10 34-1,-6 0 1093,8 72 0,-17-109-697,-1-11-88,-1-9 441,1-26-586,3 0-1,0 0 1,20-60 0,-20 72-213,9-21 80,2 1 0,1 1 0,3 0 1,35-55-1,-51 88-152,1-1 1,0 1-1,0 0 1,1 0 0,7-7-1,-12 12-27,0 0-1,0 0 1,0 0-1,0 1 1,0-1 0,0 0-1,0 1 1,0-1-1,1 0 1,-1 1-1,0-1 1,0 1-1,1 0 1,-1-1-1,0 1 1,1 0-1,-1 0 1,0 0 0,1 0-1,-1 0 1,0 0-1,1 0 1,-1 0-1,0 1 1,1-1-1,-1 0 1,0 1-1,0-1 1,1 1 0,-1-1-1,0 1 1,0 0-1,0 0 1,0-1-1,0 1 1,0 0-1,0 0 1,1 1-1,6 9 35,0 0 0,-1 1 0,-1-1 0,0 1 0,-1 0 0,0 1 0,6 23 0,12 97 238,-11-53-44,14 55 731,-22-115-210,-2-14-732,-2-13-2774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3.275"/>
    </inkml:context>
    <inkml:brush xml:id="br0">
      <inkml:brushProperty name="width" value="0.05" units="cm"/>
      <inkml:brushProperty name="height" value="0.05" units="cm"/>
    </inkml:brush>
  </inkml:definitions>
  <inkml:trace contextRef="#ctx0" brushRef="#br0">24 114 9648,'0'0'3064,"10"3"-2794,33 7 60,-38-9-243,0-1 1,0 0 0,-1 0-1,1-1 1,0 1 0,-1-1 0,1 0-1,0 0 1,-1-1 0,0 1-1,1-1 1,-1 0 0,0 0-1,0-1 1,0 1 0,0-1 0,0 0-1,0 0 1,-1 0 0,0 0-1,1-1 1,2-3 0,-4 4 3,-1 0-1,1-1 1,0 1 0,-1-1-1,0 1 1,1-1 0,-1 1-1,-1-1 1,1 0 0,-1 1-1,1-1 1,-1 0 0,0-3-1,0 5-57,0 1-1,-1 0 1,1-1 0,0 1-1,0 0 1,-1-1 0,1 1-1,-1 0 1,1-1-1,-1 1 1,0 0 0,0 0-1,1 0 1,-1 0-1,0 0 1,0 0 0,0 0-1,0 0 1,0 0-1,0 0 1,0 0 0,0 1-1,-1-1 1,1 0 0,0 1-1,0-1 1,-1 1-1,1-1 1,0 1 0,0 0-1,-1-1 1,1 1-1,-1 0 1,1 0 0,0 0-1,-1 0 1,1 0 0,-3 1-1,-4 0 26,1 1 1,-1 0-1,1 0 0,0 0 0,-1 1 1,1 0-1,0 1 0,1 0 0,-1 0 1,0 0-1,1 1 0,0-1 0,0 2 1,-9 10-1,11-11-6,0-1 0,0 1 0,0 1 0,1-1 0,0 0 0,0 1 0,0 0 0,1-1 0,0 1 0,0 0 0,1 0 0,-1 0 0,1 0 0,0 1 1,1-1-1,0 0 0,0 0 0,0 1 0,2 6 0,-1-9-8,0 0 0,1 0 0,0 0 0,0-1 0,0 1 0,0 0 0,1-1-1,0 0 1,-1 1 0,1-1 0,0 0 0,0 0 0,1-1 0,-1 1 0,1-1 0,-1 1 0,1-1 0,0 0 0,0 0 0,0-1 0,0 1 0,6 0 0,3 2 81,0-1 0,-1-1-1,2 0 1,-1 0 0,26-2 0,-22-1 50,-1-1 0,1-1 0,-1 0 0,21-7 0,-30 8-125,0-1 0,-1 1 0,0-1 0,1-1 1,-1 1-1,0-1 0,-1 0 0,1-1 1,-1 1-1,1-1 0,-1 0 0,6-9 1,3-8-2882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4.970"/>
    </inkml:context>
    <inkml:brush xml:id="br0">
      <inkml:brushProperty name="width" value="0.05" units="cm"/>
      <inkml:brushProperty name="height" value="0.05" units="cm"/>
    </inkml:brush>
  </inkml:definitions>
  <inkml:trace contextRef="#ctx0" brushRef="#br0">1 30 5120,'0'0'10568,"13"-4"-10282,12-3-85,1 1-1,0 1 0,38-3 0,353 14 2467,-337 4-308,-88-13-1891,4 2-3650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26.277"/>
    </inkml:context>
    <inkml:brush xml:id="br0">
      <inkml:brushProperty name="width" value="0.05" units="cm"/>
      <inkml:brushProperty name="height" value="0.05" units="cm"/>
      <inkml:brushProperty name="color" value="#AB008B"/>
    </inkml:brush>
  </inkml:definitions>
  <inkml:trace contextRef="#ctx0" brushRef="#br0">1 1434 6824,'0'0'2880,"10"-8"-2418,28-20 2,65-64 0,117-163 1052,-156 174-991,100-142 874,-146 195-1212,-2-2 1,-1 1 0,-2-2 0,0 0 0,-2 0 0,9-43 0,-13 30 414,-18 84-85,-1 3-511,-11 36 79,-34 134 37,48-172-98,2 1 1,2-1-1,1 53 0,3-81-17,2 0-1,0-1 1,0 1 0,1 0-1,1-1 1,0 0 0,0 1-1,1-1 1,7 13 0,-10-23-4,0 0 0,0-1 1,0 1-1,0 0 0,1-1 1,-1 1-1,0 0 0,1-1 1,-1 0-1,1 1 0,0-1 1,-1 0-1,1 0 0,0 0 1,0 0-1,0 0 0,0 0 0,0 0 1,3 0-1,-2-1 2,0 1 0,0-1 0,0-1 0,0 1-1,0 0 1,0-1 0,0 1 0,0-1 0,0 0 0,0 0-1,5-3 1,6-4 20,-1 0-1,0-1 0,0-1 0,13-13 0,-19 17-5,87-84 241,103-124 0,-161 168-153,-1-1 0,-3-2 0,-2-1 0,35-78-1,-51 97-54,126-314 648,-126 307-585,-10 30-70,0 0 0,-1-1 0,-1 1 0,1-1 0,-1 0 0,0 0-1,-1 0 1,0-12 0,-1 21-42,0 0 0,0 0 1,0-1-1,0 1 0,0 0 0,0-1 1,0 1-1,0 0 0,0 0 0,0-1 0,0 1 1,0 0-1,0 0 0,0-1 0,0 1 1,-1 0-1,1 0 0,0 0 0,0-1 0,0 1 1,0 0-1,-1 0 0,1 0 0,0-1 0,0 1 1,0 0-1,-1 0 0,1 0 0,0 0 1,0 0-1,-1 0 0,1-1 0,0 1 0,0 0 1,-1 0-1,1 0 0,0 0 0,0 0 0,-1 0 1,1 0-1,0 0 0,0 0 0,-1 0 1,1 0-1,0 0 0,0 0 0,-1 0 0,1 1 1,0-1-1,0 0 0,-1 0 0,1 0 0,0 0 1,0 0-1,-1 0 0,1 1 0,0-1 1,0 0-1,0 0 0,-1 0 0,1 1 0,0-1 1,0 0-1,0 0 0,0 1 0,-1-1 0,-12 16 57,-8 25-39,2 0 1,1 1-1,-20 75 1,26-78-19,-209 625-14,220-660 14,-95 295 117,101-313-71,0 1 1,0 0-1,1 0 1,9-13-1,5-9 21,-1-3 64,1 2 0,3 0 0,0 1 0,3 1 0,57-58 0,-77 86-83,-1 1 0,1 0 0,0 1-1,1-1 1,-1 1 0,8-3-1,-13 6-39,1 1 0,-1-1 0,0 1 0,0 0 0,0-1 0,1 1 0,-1 0 0,0 0 0,0 0 0,1 0 0,-1 0 0,0 0 0,1 0 0,-1 0 0,0 0 0,0 1 0,0-1 0,1 0 0,-1 1 0,0-1-1,0 1 1,0 0 0,0-1 0,0 1 0,0 0 0,0-1 0,0 1 0,0 0 0,0 0 0,0 0 0,0 0 0,-1 0 0,1 0 0,0 0 0,-1 0 0,1 0 0,0 1 0,-1-1 0,0 0 0,1 0 0,-1 0-1,0 1 1,0-1 0,1 3 0,4 23 85,-1 0 0,0 40-1,-3-46-62,0 0 0,1-1 0,1 1 0,0-1 0,2 0 0,7 20 0,-11-37-27,1 0 1,-1 0 0,0 0 0,1-1 0,-1 1-1,1-1 1,0 1 0,0-1 0,0 0-1,0 1 1,1-1 0,-1 0 0,0-1 0,1 1-1,-1 0 1,1-1 0,0 1 0,0-1 0,-1 0-1,6 2 1,-3-3-3,-1 1-1,1-1 1,-1 0-1,1 0 1,0 0-1,-1-1 1,1 0-1,-1 0 1,1 0-1,-1 0 1,1-1 0,-1 0-1,6-2 1,6-5 5,-1-1 1,0 0 0,-1-1-1,0-1 1,-1 0 0,20-22 0,-2-3 31,33-52 0,-59 81-21,1 1 0,-1-1 0,-1-1 0,0 1 0,0-1 0,0 1 0,-1-1 0,0 0 0,2-14 0,-5 22-16,0 1-1,0-1 1,0 0-1,-1 0 1,1 1-1,0-1 1,0 0-1,0 0 1,0 1-1,-1-1 1,1 0-1,0 1 1,-1-1-1,1 0 1,-1 1-1,1-1 1,0 0-1,-1 1 1,0-1-1,1 1 1,-1-1-1,1 1 1,-1-1-1,1 1 1,-1 0-1,0-1 1,1 1-1,-1 0 0,0-1 1,0 1-1,1 0 1,-1 0-1,0-1 1,0 1-1,1 0 1,-1 0-1,0 0 1,0 0-1,1 0 1,-1 0-1,0 0 1,0 1-1,-1-1 1,-2 1 9,0 0-1,0 0 1,0 0 0,0 1-1,0 0 1,-6 3 0,1 1-6,1 0 0,0 0 0,1 1 0,-1 0 0,1 0 1,1 0-1,-1 1 0,1 0 0,1 1 0,-1 0 0,1-1 0,1 1 0,0 1 0,0-1 1,-2 10-1,4-11-6,0 0 1,1-1 0,0 1 0,0 0 0,1 0 0,0-1 0,0 1-1,1 0 1,0 0 0,0-1 0,1 1 0,0 0 0,0-1-1,1 0 1,0 0 0,0 1 0,1-2 0,0 1 0,8 11 0,-9-15-5,-1-1 1,1 1 0,0-1-1,0 0 1,0 0 0,0 0-1,0 0 1,1-1 0,-1 1 0,1-1-1,-1 0 1,1 0 0,-1 0-1,1 0 1,-1 0 0,1-1-1,0 0 1,3 0 0,2 0-3,0 0 0,0-1 0,-1-1 1,1 1-1,0-1 0,8-4 0,4-2 15,-1-1 0,0-1 0,0-1 0,24-18 0,67-61 71,-15 11 27,-72 57-53,-19 17-39,-1 1 0,1-1 0,0 1 0,0 0 0,0 1 0,0-1 0,1 1 0,10-5 0,-15 8-16,-1 0 1,0 0 0,1 0 0,-1 0 0,1 0 0,-1 0 0,0-1 0,1 1 0,-1 0 0,0 0-1,1 1 1,-1-1 0,1 0 0,-1 0 0,0 0 0,1 0 0,-1 0 0,0 0 0,1 0 0,-1 1 0,0-1-1,1 0 1,-1 0 0,0 0 0,1 1 0,-1-1 0,0 0 0,0 0 0,1 1 0,-1-1 0,0 0-1,0 1 1,0-1 0,1 0 0,-1 1 0,0-1 0,0 0 0,0 1 0,0-1 0,0 0 0,0 1-1,0-1 1,1 0 0,-1 1 0,0 0 0,-3 19-2,2-14-7,0 9 2,-3 14-20,0 33 1,4-53 27,1-1 1,-1 0-1,1 0 1,1 0-1,0 0 1,0 0-1,0 0 1,8 15-1,-10-22 0,1 1 0,0-1-1,0 0 1,0 1 0,0-1 0,0 0 0,0 0-1,0 0 1,1 0 0,-1 0 0,0 0 0,1 0-1,-1 0 1,1 0 0,-1-1 0,1 1 0,-1-1-1,3 2 1,0-2 3,-1 0 0,1 1-1,-1-1 1,0 0 0,1-1 0,-1 1-1,0-1 1,6-1 0,5-3 13,0 0 0,-1-1 0,17-10 0,-21 11-12,112-74 165,-66 42-85,-39 26 1,2 2 0,-1 0 1,1 1-1,22-7 0,-37 14-61,0 0 1,0 1 0,0-1-1,0 1 1,0 0-1,0 0 1,0 0-1,0 0 1,5 2-1,-2 22 22,36 69-160,-38-85 104,-1 0 0,1 0 0,1-1 0,-1 1 0,1-1 0,0 0 0,1 0 0,0-1 0,10 9 0,-14-13 5,1 1 1,0-1-1,0 0 0,0 0 1,0-1-1,0 1 0,1-1 0,-1 1 1,0-1-1,1 0 0,-1 0 1,1-1-1,-1 1 0,1-1 0,-1 0 1,1 1-1,0-2 0,-1 1 1,1 0-1,-1-1 0,1 1 0,-1-1 1,1 0-1,-1 0 0,6-3 1,-4 1-4,-1 0 1,1 1 0,0-2-1,-1 1 1,0-1-1,0 1 1,0-1 0,0 0-1,-1 0 1,1-1 0,-1 1-1,0-1 1,-1 0 0,1 0-1,-1 0 1,0 0 0,3-9-1,-3 7-661,-1 0 0,0-1 0,0 1 0,0-8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5.590"/>
    </inkml:context>
    <inkml:brush xml:id="br0">
      <inkml:brushProperty name="width" value="0.05" units="cm"/>
      <inkml:brushProperty name="height" value="0.05" units="cm"/>
    </inkml:brush>
  </inkml:definitions>
  <inkml:trace contextRef="#ctx0" brushRef="#br0">1 31 9144,'0'0'6026,"10"1"-5604,24-1 49,0 0 0,0-2 1,54-10-1,55-5 1193,-125 16-1230,0 1 1,0 1 0,0 1-1,0 0 1,34 10 0,-40-8-88,-3-2 6,-1 1 1,1 0-1,9 5 1,-10 1 246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7.112"/>
    </inkml:context>
    <inkml:brush xml:id="br0">
      <inkml:brushProperty name="width" value="0.05" units="cm"/>
      <inkml:brushProperty name="height" value="0.05" units="cm"/>
    </inkml:brush>
  </inkml:definitions>
  <inkml:trace contextRef="#ctx0" brushRef="#br0">0 64 4912,'0'0'9438,"10"-8"-9060,36-25-8,-41 30-283,0 0-1,0 1 0,0-1 1,0 1-1,1 0 0,-1 0 1,1 0-1,-1 1 1,1 0-1,0 0 0,-1 1 1,1-1-1,11 2 1,-6 0 55,0 1 0,-1 1 0,1 0 0,0 0 1,13 7-1,-19-8-95,0 1 1,-1-1-1,1 1 0,-1-1 1,0 1-1,0 0 1,0 1-1,0-1 1,-1 1-1,1 0 0,-1-1 1,0 2-1,0-1 1,0 0-1,-1 1 0,1-1 1,-1 1-1,0-1 1,0 1-1,1 8 1,-2-7 2,0 0 0,-1 0 0,0 1 0,0-1 0,0 1 0,-1-1 0,0 0 0,0 0 0,0 1 0,-1-1 1,0 0-1,0 0 0,-1-1 0,0 1 0,-6 10 0,-7 10 237,-1-2 0,-1 0 0,-2-1 0,-38 36 0,55-56-215,0-1-15,0 0 1,1 0-1,-1 0 0,1 0 1,-1 0-1,1 1 1,0-1-1,0 1 0,0-1 1,0 1-1,1 0 1,-1 0-1,1 0 0,-1 0 1,1 0-1,-1 6 1,1-5 84,1-1-4,8 0-50,192 56 422,-190-56-476,1 0 1,0 1-1,-1 1 0,0-1 0,0 2 0,0-1 0,13 12 0,-17-12-4,0 1 0,0-1 0,-1 1-1,0 0 1,0 1 0,-1-1 0,0 1 0,0 0 0,-1 0-1,1 0 1,3 12 0,-5-9 15,1 0-1,-1-1 1,-1 1-1,0 1 1,0-1 0,-1 0-1,0 0 1,-3 18-1,2-22-28,0 0 0,-1-1-1,1 1 1,-1-1-1,-1 1 1,1-1 0,-1 0-1,0 1 1,0-2-1,0 1 1,-1 0 0,0-1-1,0 1 1,0-1-1,0 0 1,-9 6 0,0-4 22,0 0 1,-1 0 0,1-2-1,-1 1 1,0-2 0,0 0-1,-1-1 1,1 0 0,-20-1-1,-57-4 138,13-1 268,56-2-154,22 6-286,0 0 0,0 0-1,0 0 1,0 0-1,0 0 1,-1 0 0,1 0-1,0 0 1,0 0-1,0-1 1,0 1-1,0 0 1,0 0 0,0 0-1,0 0 1,-1 0-1,1 0 1,0-1 0,0 1-1,0 0 1,0 0-1,0 0 1,0 0-1,0 0 1,0 0 0,0-1-1,0 1 1,0 0-1,0 0 1,0 0 0,0 0-1,0 0 1,0-1-1,0 1 1,0 0 0,0 0-1,0 0 1,0 0-1,0 0 1,0-1-1,0 1 1,1 0 0,12-5-57,3 3-3137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09.406"/>
    </inkml:context>
    <inkml:brush xml:id="br0">
      <inkml:brushProperty name="width" value="0.05" units="cm"/>
      <inkml:brushProperty name="height" value="0.05" units="cm"/>
    </inkml:brush>
  </inkml:definitions>
  <inkml:trace contextRef="#ctx0" brushRef="#br0">3 0 4120,'0'0'12426,"-1"11"-12170,-1 37 107,7 68 1,54 418 1809,-54-520-1900,-5-14-244,0 0 0,0 0 1,1 0-1,-1 0 0,0 0 0,0 0 1,1 0-1,-1 0 0,0 0 1,0 0-1,1 0 0,-1 0 0,0 0 1,1 0-1,-1 0 0,0 0 1,0 0-1,1 0 0,-1 0 0,0-1 1,0 1-1,0 0 0,1 0 1,-1 0-1,0 0 0,0-1 0,0 1 1,1 0-1,-1-1 0,12-18-2712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0.058"/>
    </inkml:context>
    <inkml:brush xml:id="br0">
      <inkml:brushProperty name="width" value="0.05" units="cm"/>
      <inkml:brushProperty name="height" value="0.05" units="cm"/>
    </inkml:brush>
  </inkml:definitions>
  <inkml:trace contextRef="#ctx0" brushRef="#br0">424 1 8744,'0'0'1872,"-10"8"-1440,-33 27 359,-75 45 0,59-48-275,-38 23 270,83-46-550,1 1 0,0 1 0,1-1 0,-21 25 0,32-34-162,0-1 0,1 1 1,-1 0-1,0 0 0,0 0 1,0 0-1,1 0 1,-1 0-1,0 0 0,1 0 1,-1 0-1,1 1 0,-1-1 1,1 0-1,0 0 1,-1 0-1,1 1 0,0-1 1,0 0-1,0 0 0,0 1 1,0 1-1,2-1 0,0 0 0,-1-1 0,1 1 0,0 0-1,0-1 1,1 1 0,-1-1 0,0 0 0,0 0 0,1 0-1,-1 0 1,3 1 0,29 15 148,-2 1-1,0 2 0,-1 2 1,50 44-1,-7-5 108,-25-21-71,28 21 179,-69-55-302,1-1 0,0 0 0,1 0 0,-1-1 0,1 0 0,0-1 0,11 3 0,-20-6-104,0 1 0,0-1 1,1 0-1,-1 0 0,0 0 1,1 0-1,-1 0 0,0 0 0,0 0 1,1 0-1,-1-1 0,0 1 1,1 0-1,-1-1 0,0 1 1,0-1-1,0 1 0,0-1 0,1 0 1,-1 1-1,0-1 0,0 0 1,1-1-1,-1 0-3,1 0 0,-1 0 0,0-1 0,0 1 0,0 0 0,0 0-1,0-1 1,0 1 0,-1-1 0,1 1 0,0-4 0,-1-6 15,1 0 0,-2 0 1,-3-21-1,4 31-33,-4-27-2759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1.014"/>
    </inkml:context>
    <inkml:brush xml:id="br0">
      <inkml:brushProperty name="width" value="0.05" units="cm"/>
      <inkml:brushProperty name="height" value="0.05" units="cm"/>
    </inkml:brush>
  </inkml:definitions>
  <inkml:trace contextRef="#ctx0" brushRef="#br0">0 71 4312,'0'0'5958,"6"-11"-5444,19-31 11,-16 24 2906,-11 31-2445,-6 180 929,18 13-887,0-28-147,-8-134-373,2 0-1,1-1 1,21 76 0,-25-113-377,3 9 371,-2-12-216,0-9-37,2-17-151,2-42 0,-4 29-3068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1.537"/>
    </inkml:context>
    <inkml:brush xml:id="br0">
      <inkml:brushProperty name="width" value="0.05" units="cm"/>
      <inkml:brushProperty name="height" value="0.05" units="cm"/>
    </inkml:brush>
  </inkml:definitions>
  <inkml:trace contextRef="#ctx0" brushRef="#br0">1 0 8840,'0'0'6458,"11"3"-6067,23 5-65,-1-2 0,39 1 1,83 0 733,-11-1 86,-115-3-856,37 1 646,-59-4-722,-1 0-1,1-1 1,0 1 0,0-1-1,-1-1 1,14-4-1,-14 3 63,-2 1-3120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2.634"/>
    </inkml:context>
    <inkml:brush xml:id="br0">
      <inkml:brushProperty name="width" value="0.05" units="cm"/>
      <inkml:brushProperty name="height" value="0.05" units="cm"/>
    </inkml:brush>
  </inkml:definitions>
  <inkml:trace contextRef="#ctx0" brushRef="#br0">126 82 7024,'0'0'9132,"11"1"-8872,35 6-10,-45-7-217,0 0-1,0 0 1,1 0 0,-1 1-1,0-1 1,0 0 0,1-1-1,-1 1 1,0 0 0,1 0-1,-1 0 1,0-1 0,0 1-1,1-1 1,-1 1 0,0-1-1,1 0 1,-1 0-13,-1 1-1,0-1 1,1 1 0,-1-1 0,0 1 0,0-1-1,0 1 1,1-1 0,-1 1 0,0-1 0,0 1-1,0-1 1,0 0 0,0 1 0,0-1 0,0 1-1,0-1 1,0 1 0,0-1 0,0 0 0,-1 1-1,1-1 1,0 1 0,-1-2 0,-1-1 51,0-1 1,0 0-1,0 1 1,-1-1-1,1 1 0,-4-3 1,2 1-6,-1 1 0,0 0 1,0 0-1,0 0 1,0 1-1,0 0 0,-1 0 1,1 0-1,-1 1 0,0-1 1,0 1-1,-6-1 0,8 3-22,1-1-1,0 1 1,-1 0-1,1 0 1,-1 1 0,1-1-1,-1 1 1,1-1-1,0 1 1,-1 0-1,1 0 1,0 1-1,0-1 1,-1 1-1,1-1 1,1 1-1,-1 0 1,0 0 0,0 0-1,1 1 1,-1-1-1,-3 5 1,2-1 10,0-1-1,0 0 1,0 1 0,1 0 0,0 0 0,0 0-1,1 0 1,-1 0 0,1 1 0,-1 9 0,2-12-25,1 0 1,-1 0-1,1 1 1,0-1-1,1 0 1,-1 0 0,1 0-1,0 0 1,0 0-1,0 0 1,0 0-1,1 0 1,-1-1-1,1 1 1,0 0-1,0-1 1,1 1-1,2 3 1,1 0 29,1-1 1,-1 0-1,1 0 0,0-1 0,0 1 1,1-1-1,0-1 0,-1 0 0,2 0 1,-1 0-1,0-1 0,1 0 0,-1-1 1,1 0-1,0 0 0,0-1 1,0 0-1,0-1 0,11 0 0,-1-2-2,1 0 1,-1-2-1,1 0 0,-1-1 0,0-1 0,-1-1 0,30-15 1,-20 4-307,-19 10-2522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5.277"/>
    </inkml:context>
    <inkml:brush xml:id="br0">
      <inkml:brushProperty name="width" value="0.05" units="cm"/>
      <inkml:brushProperty name="height" value="0.05" units="cm"/>
    </inkml:brush>
  </inkml:definitions>
  <inkml:trace contextRef="#ctx0" brushRef="#br0">18 72 4816,'0'0'11018,"-1"11"-10706,-5 38-4,6-44-241,0 1-1,0 0 0,1-1 1,0 1-1,0-1 1,0 0-1,1 1 0,0-1 1,3 8-1,2 4 73,11 37 232,3-1 1,2-1 0,37 61-1,42 61 508,-85-143-692,-8-15 52,1 1-1,0-1 1,20 24-1,-26-36-129,-1 1-1,1 0 1,-1 0-1,0-1 1,-1 2-1,1-1 1,1 7-1,2-3 177,-5-8-239,-1 0 1,1 0-1,-1 0 0,1-1 0,-1 1 1,1 0-1,-1 0 0,1 0 0,-1 0 1,0 0-1,0 0 0,1 0 0,-1-1 1,0 3-1,0-2 526,4-8-427,1-6-101,0 0-1,-2-1 0,4-23 1,0 2-2,30-116 199,68-180 0,-33 145-20,-71 183-214,2-4 15,0 1 0,-1-1 0,0 0 0,-1 1 0,2-14 0,-3 20-22,0 0 0,0 0 0,0 0 1,0-1-1,0 1 0,0 0 0,0 0 1,0 0-1,0-1 0,0 1 0,-1 0 1,1 0-1,0 0 0,0-1 0,0 1 0,0 0 1,0 0-1,0 0 0,-1 0 0,1-1 1,0 1-1,0 0 0,0 0 0,0 0 1,-1 0-1,1 0 0,0 0 0,0 0 1,0-1-1,-1 1 0,1 0 0,0 0 1,0 0-1,-1 0 0,1 0 0,0 0 1,0 0-1,0 0 0,-1 0 0,1 0 1,0 0-1,0 0 0,0 0 0,-1 0 0,1 1 1,0-1-1,0 0 0,0 0 0,-1 0 1,-10 6-51,9-6 46,-21 8-50,-1-2-1,-42 5 0,-3 1-5,-2 4 21,-106 8 0,38-8 100,131-14-57,-11 2 16,18-4-22,1 0 0,0 0 0,-1 0 0,1 0 0,0 1 0,-1-1 0,1 0 0,0 0 0,-1 0 0,1 0 0,0 0 0,-1 0 0,1 0 0,0 0 0,-1 0 0,1-1 0,0 1 0,-1 0 0,1 0 1,0 0-1,-1 0 0,1 0 0,0 0 0,-1-1 0,1 1 0,0 0 0,0 0 0,-1-1 0,1 1 0,0 0 0,0 0 0,0-1 0,-1 1 0,1 0 0,0-1 0,0 0-2,1 1 0,0-1 0,-1 0 0,1 1-1,0-1 1,-1 1 0,1-1 0,0 1 0,0-1-1,0 1 1,-1 0 0,1-1 0,0 1 0,0 0 0,0-1-1,0 1 1,0 0 0,0 0 0,-1 0 0,3 0-1,-1-1-11,41-5-89,12-4-3368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6.122"/>
    </inkml:context>
    <inkml:brush xml:id="br0">
      <inkml:brushProperty name="width" value="0.05" units="cm"/>
      <inkml:brushProperty name="height" value="0.05" units="cm"/>
    </inkml:brush>
  </inkml:definitions>
  <inkml:trace contextRef="#ctx0" brushRef="#br0">62 1 5520,'0'0'5552,"-10"8"-5039,-29 25 0,38-33-391,0 1 0,0-1-1,0 1 1,0 0 0,1-1 0,-1 1-1,0 0 1,0 0 0,1 0-1,-1 0 1,1 0 0,-1 0 0,1 0-1,-1 0 1,1 0 0,-1 0-1,1 1 1,9 2 1186,-3-3-1359,14 4 316,1-1 0,-1-1 0,1-1 0,0 0 0,38-4 0,24 2 118,178 16 1200,-249-16-1398,-1 0 0,0 0 0,1-1-1,-1-1 1,17-4 0,-23 5-96,-1 0 0,0 0 0,0-1 0,0 0 0,0 1 0,0-2 0,0 1 0,0 0 0,0-1 0,-1 0 0,0 1 0,1-2-1,-1 1 1,0 0 0,0 0 0,4-8 0,-6 8-151,4-2-2874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7.347"/>
    </inkml:context>
    <inkml:brush xml:id="br0">
      <inkml:brushProperty name="width" value="0.05" units="cm"/>
      <inkml:brushProperty name="height" value="0.05" units="cm"/>
    </inkml:brush>
  </inkml:definitions>
  <inkml:trace contextRef="#ctx0" brushRef="#br0">2 25 7136,'0'0'4517,"-1"13"-4056,1 55 653,17 118 0,18 17 1297,-31-178-1213,-5-45 234,1-40-895,15-107-1,-11 144-448,0 1 1,2-1-1,1 1 1,0 0-1,2 1 0,1 0 1,22-38-1,-28 54-64,0-1 0,0 1-1,0 0 1,1 1 0,-1-1-1,1 1 1,0 0 0,0 0-1,1 0 1,-1 1-1,7-3 1,-9 5-20,-1 0-1,0 0 1,1 1 0,-1-1-1,1 1 1,-1 0 0,1 0-1,-1 0 1,1 0 0,-1 0-1,1 0 1,-1 1-1,1-1 1,-1 1 0,0 0-1,1-1 1,-1 1 0,0 0-1,1 1 1,-1-1 0,0 0-1,0 1 1,0-1 0,0 1-1,0-1 1,-1 1-1,1 0 1,0 0 0,-1 0-1,1 0 1,-1 0 0,2 3-1,5 8 24,-1 0 1,-1 0-1,0 1 0,0 0 0,3 15 0,14 78 272,-14-60-165,19 139 565,-26-167-593,-3-16-75,1 0 1,1 0-1,-1 0 0,0 0 0,1 0 0,-1 0 0,1 0 0,1 4 1,0 3 360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26.431"/>
    </inkml:context>
    <inkml:brush xml:id="br0">
      <inkml:brushProperty name="width" value="0.05" units="cm"/>
      <inkml:brushProperty name="height" value="0.05" units="cm"/>
      <inkml:brushProperty name="color" value="#AB008B"/>
    </inkml:brush>
  </inkml:definitions>
  <inkml:trace contextRef="#ctx0" brushRef="#br0">0 0 13560,'0'0'2400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18.224"/>
    </inkml:context>
    <inkml:brush xml:id="br0">
      <inkml:brushProperty name="width" value="0.05" units="cm"/>
      <inkml:brushProperty name="height" value="0.05" units="cm"/>
    </inkml:brush>
  </inkml:definitions>
  <inkml:trace contextRef="#ctx0" brushRef="#br0">62 114 7328,'0'0'10034,"13"6"-9758,38 15-13,-48-21-208,1 1 1,-1 0 0,0-1 0,1 0-1,-1 0 1,1 0 0,-1 0-1,1 0 1,-1-1 0,0 0-1,1 1 1,-1-1 0,0 0-1,0-1 1,1 1 0,-1-1 0,0 1-1,0-1 1,0 0 0,-1 0-1,1 0 1,0 0 0,-1-1-1,0 1 1,3-4 0,-4 4-20,0 1 0,0-1 0,0 0 0,0 0 0,0 0 0,-1 0 0,1 0 0,-1 0 0,1 0 0,-1 0 0,0 0 0,0 0 0,0 0 0,0 0 0,0 0 0,0 0-1,-1 0 1,1 0 0,0 0 0,-1 0 0,0 0 0,0 0 0,1 1 0,-1-1 0,0 0 0,0 0 0,-3-3 0,0 1 31,1-1 0,-1 0 0,0 1 0,-1-1 0,1 1-1,-1 0 1,0 1 0,-5-4 0,7 5-38,-1 0 1,1 1-1,-1-1 0,1 1 1,-1 0-1,1 0 0,-1 0 1,0 0-1,1 0 0,-1 1 0,0 0 1,0 0-1,1 0 0,-1 0 1,0 0-1,0 1 0,1 0 1,-1 0-1,0 0 0,1 0 1,-1 0-1,1 1 0,-1 0 0,1-1 1,0 1-1,0 1 0,0-1 1,0 0-1,0 1 0,0-1 1,1 1-1,-1 0 0,1 0 1,-4 6-1,0-1 15,1 0 0,1 1 1,-1 0-1,1 0 0,1 0 0,0 0 1,0 1-1,1-1 0,0 1 1,0-1-1,1 1 0,0 16 0,2-23-21,-1 0-1,1 1 1,0-1-1,0 0 1,0 0-1,1 0 0,-1 1 1,1-1-1,-1-1 1,1 1-1,0 0 1,0 0-1,0-1 1,1 1-1,-1-1 1,1 1-1,-1-1 0,1 0 1,0 0-1,0 0 1,0-1-1,0 1 1,0-1-1,0 1 1,6 0-1,4 2 42,0 0 0,0-1 0,0-1 0,0 0 0,15-1 0,-12-1-2,-1-1 0,0 0 0,0-1 0,1-1 0,-2-1 0,1 0 0,0-1 0,15-7 0,24-17-3264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1.188"/>
    </inkml:context>
    <inkml:brush xml:id="br0">
      <inkml:brushProperty name="width" value="0.05" units="cm"/>
      <inkml:brushProperty name="height" value="0.05" units="cm"/>
    </inkml:brush>
  </inkml:definitions>
  <inkml:trace contextRef="#ctx0" brushRef="#br0">1 12 5320,'0'0'9382,"12"2"-9163,9 1-88,0-1-1,0-1 1,1 0 0,25-4-1,118-9 891,-162 12-1001,39-3 314,-22 2-95,0 0 0,0 1 1,21 3-1,-29-2-17,0-1 1,0 0-1,19-3 0,-4 1-2042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1.759"/>
    </inkml:context>
    <inkml:brush xml:id="br0">
      <inkml:brushProperty name="width" value="0.05" units="cm"/>
      <inkml:brushProperty name="height" value="0.05" units="cm"/>
    </inkml:brush>
  </inkml:definitions>
  <inkml:trace contextRef="#ctx0" brushRef="#br0">0 40 8744,'0'0'4374,"10"-1"-4011,71-6 344,127-15 1490,-187 18-1849,1 1 1,0 1 0,0 2-1,-1 0 1,1 1-1,28 4 1,-21 0 28,-22-4-665,-1-1-1,1 2 1,-1-1 0,1 1-1,-1 0 1,12 5-1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3.329"/>
    </inkml:context>
    <inkml:brush xml:id="br0">
      <inkml:brushProperty name="width" value="0.05" units="cm"/>
      <inkml:brushProperty name="height" value="0.05" units="cm"/>
    </inkml:brush>
  </inkml:definitions>
  <inkml:trace contextRef="#ctx0" brushRef="#br0">29 141 4616,'0'0'9342,"-6"-10"-9059,-16-35 4,22 44-273,0 0 1,-1 0 0,1 0-1,0-1 1,0 1 0,0 0-1,0 0 1,1 0 0,-1 0-1,0-1 1,0 1 0,1 0-1,-1 0 1,0 0 0,1 0-1,-1 0 1,1 0 0,0 0-1,-1 0 1,1 0 0,1-1-1,18-16 300,-11 12-152,-4 2-70,1-1-1,0 2 0,0-1 1,0 1-1,0 0 0,0 0 1,1 1-1,-1-1 0,1 2 1,0-1-1,-1 1 0,1 0 0,0 0 1,0 0-1,0 1 0,0 1 1,0-1-1,0 1 0,0 0 1,-1 0-1,10 4 0,-13-4-63,1 0 0,0 0-1,-1 1 1,1 0 0,-1 0-1,1 0 1,-1 0 0,0 0-1,0 1 1,0-1-1,0 1 1,-1 0 0,1 0-1,-1 0 1,1 0 0,-1 0-1,0 1 1,0-1 0,0 1-1,-1-1 1,1 1-1,-1-1 1,0 1 0,0 0-1,0 0 1,0 6 0,0 0 18,-1 1 0,0-1 0,0 1 0,-1-1 0,-1 1 0,0-1 1,0 0-1,-7 18 0,6-18 5,-1 0 0,-1 0 1,1 0-1,-2-1 0,1 0 1,-1 0-1,-1-1 0,0 0 1,0 0-1,0 0 0,-10 7 1,9-9-18,-7 9 497,19-11-269,12-1-180,2-1-53,-1 0 0,1 2 0,-1 0 0,1 1 0,-1 1 0,-1 0 0,1 1 0,-1 1 0,0 1 0,-1 0 0,0 1-1,0 1 1,23 22 0,-27-23-8,0 1-1,-1 1 1,0-1-1,-1 2 1,0-1-1,13 27 1,-20-34-17,1 1 1,-1 0 0,0 0-1,0 0 1,0 0 0,-1 0 0,0 1-1,0-1 1,-1 0 0,0 0-1,0 1 1,0-1 0,-1 0 0,0 1-1,0-1 1,0 0 0,-1 0-1,0 0 1,-4 9 0,2-9-4,-1 0 0,0 0 0,0 0 0,0 0 0,-1-1 0,0 0-1,0 0 1,0 0 0,-1-1 0,1 0 0,-1 0 0,-10 3 0,-2 2 16,-1-2 0,0 0 0,-29 5 0,-125 19 561,144-21-358,30-10-210,-1 0 1,0 1-1,0-1 1,0 1-1,0 0 1,0-1-1,0 1 1,1-1 0,-1 1-1,0 0 1,0 0-1,1-1 1,-1 1-1,1 0 1,-1 0-1,1 0 1,-1 0-1,1 0 1,-1 0-1,1 0 1,0 0 0,-1 0-1,1 0 1,0 0-1,0 1 1,0-1-13,0-1-1,1 1 1,-1 0 0,1-1 0,-1 1 0,1-1 0,-1 1 0,1 0-1,-1-1 1,1 0 0,0 1 0,-1-1 0,1 1 0,0-1 0,-1 0-1,1 1 1,0-1 0,-1 0 0,1 0 0,0 1 0,0-1 0,-1 0 0,1 0-1,0 0 1,0 0 0,22 1-112,4-5-2694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4.328"/>
    </inkml:context>
    <inkml:brush xml:id="br0">
      <inkml:brushProperty name="width" value="0.05" units="cm"/>
      <inkml:brushProperty name="height" value="0.05" units="cm"/>
    </inkml:brush>
  </inkml:definitions>
  <inkml:trace contextRef="#ctx0" brushRef="#br0">9 0 5624,'0'0'9253,"-1"12"-8953,0-8-333,-3 31 759,1 1-1,4 55 1,31 395 1232,-29-442-1787,-2-32-60,0 0 1,-1 0 0,0 0 0,-4 23 0,-1-13 170,3-15-120,3-13-40,3-10-2763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5.060"/>
    </inkml:context>
    <inkml:brush xml:id="br0">
      <inkml:brushProperty name="width" value="0.05" units="cm"/>
      <inkml:brushProperty name="height" value="0.05" units="cm"/>
    </inkml:brush>
  </inkml:definitions>
  <inkml:trace contextRef="#ctx0" brushRef="#br0">411 0 8240,'0'0'2285,"-14"13"-2050,-3 4-149,6-5-8,-1-1-1,0 0 1,-1-1 0,-22 13-1,-40 29 698,40-27 397,-72 39 0,97-59-842,0 0 0,0 1 1,0 0-1,0 0 0,1 2 1,-10 8-1,19-15-263,0 0 0,-1 0 0,1 0 1,0 0-1,0 0 0,0 0 0,-1-1 0,1 1 1,0 0-1,0 0 0,1 0 0,-1 0 0,0 0 1,0 0-1,0 0 0,1 0 0,-1 0 0,0 0 1,1 0-1,-1-1 0,1 1 0,-1 0 0,1 0 1,-1 0-1,1-1 0,0 1 0,-1 0 0,1-1 1,1 2-1,31 28 238,-17-17-66,156 169 695,-142-146-729,3-1 0,1-1-1,40 30 1,-64-54-56,-8-9-109,0 1-1,0 0 1,0-1 0,-1 1 0,1-1 0,1 1 0,-1-1 0,0 0 0,3 1 0,-1 1 137,-4-3-224,0 0-1,0 1 0,0-1 0,0 0 0,0 0 1,0 0-1,1 0 0,-1 0 0,0 0 1,0 0-1,0 0 0,0 0 0,0 1 0,0-1 1,0 0-1,0 0 0,1 0 0,-1 0 0,0 0 1,0 0-1,0 0 0,0 0 0,0 0 0,0 0 1,0 0-1,1 0 0,-1 0 0,0 0 1,0 0-1,0 0 0,0 0 0,0 0 0,0 0 1,1 0-1,-1 0 0,0 0 0,0-1 0,0 1 1,0 0-1,0 0 0,0 0 0,0 0 0,0 0 1,1 0-1,-1 0 0,0 0 0,0 0 1,0 0-1,0-1 0,0 1 0,0 0 0,0 0 1,0 0-1,0 0 0,0 0 0,0-1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5.929"/>
    </inkml:context>
    <inkml:brush xml:id="br0">
      <inkml:brushProperty name="width" value="0.05" units="cm"/>
      <inkml:brushProperty name="height" value="0.05" units="cm"/>
    </inkml:brush>
  </inkml:definitions>
  <inkml:trace contextRef="#ctx0" brushRef="#br0">0 0 5624,'0'0'9634,"3"10"-9174,3 33 85,-1-1 0,-2 52 0,3 179 941,-2-198-756,17 85-1,-20-151-630,0-6-63,0 2 41,0 0-1,-1 0 1,1 1 0,-1-1-1,0 0 1,0 0-1,-1 0 1,0 0 0,-1 6-1,1-4 76,0-4 103,-3-8-3151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6.515"/>
    </inkml:context>
    <inkml:brush xml:id="br0">
      <inkml:brushProperty name="width" value="0.05" units="cm"/>
      <inkml:brushProperty name="height" value="0.05" units="cm"/>
    </inkml:brush>
  </inkml:definitions>
  <inkml:trace contextRef="#ctx0" brushRef="#br0">1 1 6424,'0'0'10437,"13"10"-9969,45 33-10,-53-41-399,-1 1-1,1-1 1,-1 0-1,1 0 1,0-1-1,0 1 1,0-1-1,0 0 1,0-1-1,0 1 1,10-1-1,1 1 118,235 9 1931,-251-10-2102,184 5 2131,-175-7-1525,-2 0-3573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7.376"/>
    </inkml:context>
    <inkml:brush xml:id="br0">
      <inkml:brushProperty name="width" value="0.05" units="cm"/>
      <inkml:brushProperty name="height" value="0.05" units="cm"/>
    </inkml:brush>
  </inkml:definitions>
  <inkml:trace contextRef="#ctx0" brushRef="#br0">31 102 8744,'0'0'5421,"12"2"-4993,-1 1-283,-1-1 103,0 0 0,1 0 0,-1-1-1,1 0 1,0 0 0,-1-1 0,14-2 0,-23 1-196,-1 1 0,1 0 0,0 0 0,0-1 0,0 1 0,-1-1 0,1 1 0,0-1 0,0 1 0,-1-1 0,1 1 0,0-1 0,-1 0 0,1 1 0,-1-1 0,1 0 0,-1 0 0,1 1 0,-1-1 0,1 0 0,-1 0 0,0 0 0,0 1 0,1-2 0,-1-1 25,1 1 1,-1-1-1,0 0 1,0 1-1,0-1 1,0 0-1,-1 1 1,0-5-1,0 3-21,0 1-1,0-1 1,0 1-1,0 0 1,-1-1-1,1 1 1,-1 0-1,0 0 1,0 0-1,0 0 1,0 0-1,-1 1 1,-3-4-1,1 2 19,0 1-1,-1 1 0,1-1 0,-1 1 0,0 0 0,1 0 0,-1 1 1,0-1-1,0 1 0,-7 0 0,11 1-54,-1 0-1,1 1 1,-1-1 0,1 0-1,0 1 1,-1 0 0,1-1-1,0 1 1,-1 0 0,1 0 0,0 1-1,0-1 1,0 0 0,0 1-1,0-1 1,0 1 0,0 0-1,0-1 1,0 1 0,1 0 0,-1 0-1,1 0 1,0 0 0,-1 0-1,1 1 1,0-1 0,-1 4-1,-1 1-8,1 0 1,-1 1-1,2-1 0,-1 1 0,1-1 0,0 1 0,0-1 0,1 1 0,1 9 0,0-11 7,0 0 0,0 0 0,1-1 0,0 1 0,0 0 0,0-1 0,1 0 0,0 0 0,0 1 0,0-2 0,1 1 0,7 8 0,2 0 111,0-2 1,1 0 0,1 0 0,-1-2-1,2 1 1,17 7 0,-29-16-70,-1 0-1,0 0 1,0 0 0,0 0 0,1-1-1,-1 0 1,0 1 0,0-1 0,1 0-1,-1-1 1,0 1 0,0-1-1,1 1 1,-1-1 0,0 0 0,4-2-1,0 1-540,-1-1 0,1 0 0,-1-1 0,0 1 0,9-8-1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49.306"/>
    </inkml:context>
    <inkml:brush xml:id="br0">
      <inkml:brushProperty name="width" value="0.05" units="cm"/>
      <inkml:brushProperty name="height" value="0.05" units="cm"/>
    </inkml:brush>
  </inkml:definitions>
  <inkml:trace contextRef="#ctx0" brushRef="#br0">1 30 5520,'0'0'9872,"6"15"-9447,48 100 373,102 227 1578,-143-311-2196,68 146 986,-67-156-859,-12-18-238,1-1 0,-1 1 1,-1 0-1,1 0 0,0 0 0,-1 0 1,0 0-1,1 0 0,0 6 1,1 2 316,0-12 79,3-19 90,-4 11-643,1-2 111,77-271 377,-65 239-341,3 1 1,1 1-1,1 1 1,41-57-1,78-79 233,-129 167-240,-6 4 63,-20 5-46,-206 26-3,18 0-122,55-6 0,140-19 47,1 0 0,-1 0 0,1 1 0,0 0 0,0 0 0,-15 7 0,23-9 8,-1 0-1,1 0 1,0 1 0,0-1 0,0 0-1,0 0 1,0 0 0,-1 0 0,1 0-1,0 0 1,0 0 0,0 0 0,0 1-1,0-1 1,0 0 0,0 0 0,0 0-1,-1 0 1,1 0 0,0 1 0,0-1-1,0 0 1,0 0 0,0 0 0,0 0-1,0 0 1,0 1 0,0-1 0,0 0-1,0 0 1,0 0 0,0 0 0,0 1-1,0-1 1,0 0 0,0 0 0,0 0-1,0 0 1,0 1 0,1-1 0,-1 0-1,0 0 1,0 0 0,0 0 0,0 0-1,0 1 1,10 5-72,16 3-83,16-3-350,-28-6-2201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26.766"/>
    </inkml:context>
    <inkml:brush xml:id="br0">
      <inkml:brushProperty name="width" value="0.05" units="cm"/>
      <inkml:brushProperty name="height" value="0.05" units="cm"/>
      <inkml:brushProperty name="color" value="#AB008B"/>
    </inkml:brush>
  </inkml:definitions>
  <inkml:trace contextRef="#ctx0" brushRef="#br0">1 248 8336,'0'0'896,"100"-24"-304,-3 4 8,32-13-56,28 1-8,25-6-192,-17 2 8,-38 5-128,-24-3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0.034"/>
    </inkml:context>
    <inkml:brush xml:id="br0">
      <inkml:brushProperty name="width" value="0.05" units="cm"/>
      <inkml:brushProperty name="height" value="0.05" units="cm"/>
    </inkml:brush>
  </inkml:definitions>
  <inkml:trace contextRef="#ctx0" brushRef="#br0">0 1 7936,'0'0'12639,"13"7"-12260,-2-1-287,-3-1-31,0-1 0,0 0-1,0 0 1,0-1-1,1 0 1,-1 0 0,1-1-1,0 0 1,9 1 0,55-1 587,1-2 0,-1-4 1,77-13-1,-125 16-698,-18 1-2825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1.434"/>
    </inkml:context>
    <inkml:brush xml:id="br0">
      <inkml:brushProperty name="width" value="0.05" units="cm"/>
      <inkml:brushProperty name="height" value="0.05" units="cm"/>
    </inkml:brush>
  </inkml:definitions>
  <inkml:trace contextRef="#ctx0" brushRef="#br0">264 1 6424,'0'0'7306,"-7"10"-7068,-59 76 515,12-6 114,19-26-286,20-31-370,2-1-1,1 2 1,1 0 0,1 0 0,1 1-1,2 0 1,0 0 0,1 1 0,2 0-1,-2 39 1,5-33-45,1 0-1,2 0 1,1-1 0,1 1-1,2-1 1,1 0 0,2 0-1,16 39 1,-18-53-51,1-1-1,1 0 1,1 0 0,0-1 0,20 23-1,-22-29-24,0 0-1,1-1 0,0-1 1,1 1-1,0-2 0,0 1 0,0-1 1,1-1-1,16 7 0,0 2 182,-24-12-210,0 0 1,-1 0-1,1 0 1,0-1-1,1 1 0,-1-1 1,0 0-1,0 1 1,1-2-1,-1 1 1,0 0-1,1-1 0,-1 1 1,1-1-1,-1 0 1,6 0-1,-8-1-49,1 1-1,-1-1 1,0 0 0,0 1-1,0-1 1,0 0 0,0 1-1,0-1 1,0 0 0,-1 0-1,1 0 1,0 0 0,0 0 0,-1 0-1,2-1 1,2-7-2918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2.656"/>
    </inkml:context>
    <inkml:brush xml:id="br0">
      <inkml:brushProperty name="width" value="0.05" units="cm"/>
      <inkml:brushProperty name="height" value="0.05" units="cm"/>
    </inkml:brush>
  </inkml:definitions>
  <inkml:trace contextRef="#ctx0" brushRef="#br0">1 76 5824,'0'0'6814,"0"12"-6459,5 38 312,20 88-1,-7-69 518,14 102 0,-30-157-643,0-16 234,-2-23-219,-6-26-67,3-101 0,4 128-378,2 1 0,0 0 0,1 0 0,2 1 0,0-1 0,17-39 0,-17 51-63,1 1 1,0 0 0,0 0 0,17-17-1,-13 15 17,-10 11-63,0-1 1,0 1-1,0-1 1,1 1-1,-1 0 1,0 0-1,0 0 1,1 0-1,-1 0 1,1 0-1,-1 0 1,1 0-1,-1 0 1,1 1-1,-1-1 1,1 0-1,0 1 1,0 0-1,-1-1 1,1 1-1,0 0 1,-1 0-1,1 0 1,0 0-1,0 0 0,-1 0 1,1 1-1,0-1 1,-1 1-1,1-1 1,0 1-1,-1-1 1,1 1-1,-1 0 1,1 0-1,-1 0 1,1 0-1,-1 0 1,0 0-1,1 0 1,-1 0-1,0 0 1,0 1-1,0-1 1,0 1-1,1 1 1,5 7-8,0 1 0,-1 1 0,0-1 1,7 21-1,-13-30 9,71 242 316,-49-152-17,-9-60-141,-10-27-15,0 1 1,-1-1-1,1 1 1,-1 0-1,-1-1 1,3 13-1,-4-18-145,0 0-1,-1 0 1,1 0-1,0 0 1,0 0-1,0-1 1,0 1-1,0 0 1,0 0-1,0 0 1,0 0-1,0 0 1,0 0-1,0 0 1,0-1-1,0 1 1,0 0 0,0 0-1,0 0 1,0 0-1,0 0 1,0 0-1,0-1 1,0 1-1,0 0 1,0 0-1,0 0 1,0 0-1,0 0 1,0 0-1,0 0 1,0 0-1,0-1 1,1 1-1,-1 0 1,0 0-1,0 0 1,0 0-1,0 0 1,0 0-1,0 0 1,0 0-1,0 0 1,0 0-1,1 0 1,-1 0-1,0-1 1,0 1-1,0 0 1,0 0-1,0 0 1,0 0-1,0 0 1,1 0-1,-1 0 1,0 0-1,0 0 1,0 0-1,0 0 1,0 0 0,0 0-1,1 1 1,-1-1-1,0 0 1,1 4-3103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3.149"/>
    </inkml:context>
    <inkml:brush xml:id="br0">
      <inkml:brushProperty name="width" value="0.05" units="cm"/>
      <inkml:brushProperty name="height" value="0.05" units="cm"/>
    </inkml:brush>
  </inkml:definitions>
  <inkml:trace contextRef="#ctx0" brushRef="#br0">25 33 9344,'0'0'4737,"-5"15"-4346,-12 47-30,16-58-312,1-1 0,-1 1 0,1 0 0,-1-1-1,1 1 1,0 0 0,0 0 0,1-1 0,-1 1 0,1 0 0,0-1 0,-1 1 0,2-1 0,-1 1 0,0-1 0,1 1 0,0-1-1,-1 0 1,1 0 0,1 0 0,2 4 0,-2-4 25,0-1 1,1 1-1,-1-1 0,0 0 0,1 0 1,0-1-1,-1 1 0,1-1 0,0 1 1,0-1-1,0 0 0,0-1 0,0 1 1,0-1-1,0 0 0,6 0 0,-5 0-2,-1 0-1,1 0 0,-1-1 0,1 0 0,-1 1 0,0-2 0,1 1 0,-1 0 0,0-1 0,0 0 0,0 0 0,0 0 0,0-1 0,0 1 0,0-1 0,-1 0 0,1 0 0,-1 0 0,0 0 0,0-1 0,0 1 0,-1-1 0,1 0 0,-1 0 0,0 0 1,0 0-1,0 0 0,-1 0 0,1-1 0,-1 1 0,0 0 0,0-1 0,0 1 0,-1-1 0,0 1 0,0-1 0,0 0 0,-1-4 0,0 4-10,1 0 0,-2 0-1,1 0 1,-1 0 0,0 1 0,0-1 0,0 0-1,0 1 1,-1-1 0,0 1 0,0 0 0,0 0-1,0 0 1,-1 0 0,1 1 0,-1-1 0,-5-3-1,7 6-34,-1-1-1,1 1 0,-1-1 1,1 1-1,-1 0 0,0 0 1,1 0-1,-1 0 0,0 1 1,0-1-1,0 1 0,0-1 1,1 1-1,-1 0 0,0 0 1,0 0-1,0 1 0,0-1 1,1 1-1,-1-1 1,0 1-1,0 0 0,1 0 1,-1 0-1,0 1 0,1-1 1,0 1-1,-1-1 0,1 1 1,0 0-1,-1 0 0,-1 2 1,0 1-11,0-1 1,1 1 0,-1 0 0,1 0 0,0 0-1,1 0 1,-1 1 0,1-1 0,0 1 0,0 0-1,1-1 1,-2 10 0,1 20-2885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4.417"/>
    </inkml:context>
    <inkml:brush xml:id="br0">
      <inkml:brushProperty name="width" value="0.05" units="cm"/>
      <inkml:brushProperty name="height" value="0.05" units="cm"/>
    </inkml:brush>
  </inkml:definitions>
  <inkml:trace contextRef="#ctx0" brushRef="#br0">59 0 3712,'0'0'12997,"-9"12"-12680,-27 39-4,34-47-280,0-1 0,0 0 0,1 0 0,0 1 0,-1-1 0,1 1 0,1-1 0,-1 1 0,0 0 0,1-1 0,0 1 0,0 0 0,0-1 0,1 8 0,0 2 68,25 238 1604,-26-250-1698,8 33 388,-6-26-101,0-1-1,-1 1 1,1-1-1,-1 10 1,-1-16-261,0-4-124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4.815"/>
    </inkml:context>
    <inkml:brush xml:id="br0">
      <inkml:brushProperty name="width" value="0.05" units="cm"/>
      <inkml:brushProperty name="height" value="0.05" units="cm"/>
    </inkml:brush>
  </inkml:definitions>
  <inkml:trace contextRef="#ctx0" brushRef="#br0">0 9 9944,'0'0'4148,"13"-1"-3672,-10 0-456,22-2 355,0 1 0,0 1 0,43 3 0,117 17 2818,-169-16-5408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6.074"/>
    </inkml:context>
    <inkml:brush xml:id="br0">
      <inkml:brushProperty name="width" value="0.05" units="cm"/>
      <inkml:brushProperty name="height" value="0.05" units="cm"/>
    </inkml:brush>
  </inkml:definitions>
  <inkml:trace contextRef="#ctx0" brushRef="#br0">1 25 6128,'0'0'7136,"1"13"-6755,13 213 1050,-4-119-705,5 94 1199,-9-172-571,-5-40-700,15-128 243,-9 62-630,19-80 251,-21 137-427,1 1 1,1 0-1,0 1 1,2-1-1,20-32 1,-28 50-86,5-10 49,2 2-1,14-18 1,-20 25-46,0 0 0,0 0 1,1 0-1,-1 0 1,1 0-1,0 1 0,-1-1 1,1 1-1,0 0 1,0 0-1,0 0 0,0 0 1,0 0-1,0 0 1,0 1-1,4-1 0,-3 1-10,1 1-1,-1-1 1,1 1-1,-1 0 1,1 0-1,-1 0 1,0 0 0,1 1-1,-1-1 1,0 1-1,0 1 1,0-1-1,0 0 1,-1 1-1,6 4 1,-4-2-2,0 1-1,0 0 1,0 0 0,-1 0-1,0 1 1,0-1 0,0 1 0,3 10-1,1 7 20,-1 0 1,-2 0-1,0 1 0,2 38 0,-6-46 12,34 290 484,-30-264-243,-4-28-2850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6.787"/>
    </inkml:context>
    <inkml:brush xml:id="br0">
      <inkml:brushProperty name="width" value="0.05" units="cm"/>
      <inkml:brushProperty name="height" value="0.05" units="cm"/>
    </inkml:brush>
  </inkml:definitions>
  <inkml:trace contextRef="#ctx0" brushRef="#br0">0 0 7528,'0'0'7972,"1"11"-7448,20 189 2605,-21-164-1855,0-35-995,0-12 512,-2-75 353,0 2-4015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0:57.710"/>
    </inkml:context>
    <inkml:brush xml:id="br0">
      <inkml:brushProperty name="width" value="0.05" units="cm"/>
      <inkml:brushProperty name="height" value="0.05" units="cm"/>
    </inkml:brush>
  </inkml:definitions>
  <inkml:trace contextRef="#ctx0" brushRef="#br0">1 0 6128,'0'0'10345,"12"9"-9825,-3-2-409,1 0 11,0 0 0,0 1 1,-1 1-1,0-1 0,-1 1 0,11 16 0,25 37 661,-19-28-336,-2 0 0,-1 1 0,-2 2 0,23 55 0,-22-31 54,-3 0 1,13 84 0,-26-114-320,-2 0 0,-1 0 0,-1 0 0,-2 0 0,-1 0 0,-11 55 1,8-67-15,-2 0 0,0 0 0,0-1 1,-2 0-1,-13 22 0,-3-2-1664,-33 36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3.075"/>
    </inkml:context>
    <inkml:brush xml:id="br0">
      <inkml:brushProperty name="width" value="0.05" units="cm"/>
      <inkml:brushProperty name="height" value="0.05" units="cm"/>
      <inkml:brushProperty name="color" value="#AB008B"/>
    </inkml:brush>
  </inkml:definitions>
  <inkml:trace contextRef="#ctx0" brushRef="#br0">1 133 5320,'0'0'7278,"7"14"-7035,2 3-170,37 84 295,41 150 614,-5-53 210,-68-175-889,-11-20-182,-1 0 0,0 0 0,0 1 0,0-1 0,0 0 0,-1 1 0,2 5 0,-3-9-104,0 0-1,0 0 0,0 0 1,0 1-1,0-1 0,0 0 0,0 0 1,0 0-1,0 0 0,0 0 0,0 0 1,0 0-1,0 0 0,0 0 1,0 0-1,0 1 0,0-1 0,0 0 1,0 0-1,0 0 0,0 0 0,0 0 1,0 0-1,0 0 0,0 0 1,0 0-1,0 0 0,0 1 0,0-1 1,0 0-1,0 0 0,0 0 0,1 0 1,-1 0-1,0 0 0,0 0 1,0 0-1,0 0 0,0 0 0,0 0 1,0 0-1,0 0 0,0 0 0,0 0 1,0 0-1,1 0 0,-1 0 0,0 0 1,0 0-1,0 0 0,0 0 1,0 0-1,0 0 0,0 0 0,0 0 1,0 0-1,1 0 0,-1 0 0,0 0 1,0 0-1,0 0 0,0 0 1,0 0-1,0 0 0,4-8 280,1-12-239,1-18 49,3 0 0,1 0-1,23-56 1,58-103 134,-74 165-193,1 1 0,1 0 0,2 2 0,1 0 0,1 2 0,2 0-1,0 2 1,47-36 0,-67 58-42,-4 3-4,0-1-1,0 1 1,0-1 0,0 1 0,0 0-1,-1-1 1,1 0 0,0 1 0,0-1 0,0 1-1,-1-1 1,1 0 0,0 0 0,0-1-1,-23-4 0,-109-8 0,88 10 0,-191-5 31,215 9-11,0-1-1,0 2 0,0 1 1,-26 5-1,42-6-17,0 0 0,0 0 0,0 1 0,1-1 0,-1 1 0,1-1 0,-1 1 0,1 0 0,0 0 0,-3 2 0,4-4-10,1 1-1,-1-1 1,1 1-1,-1-1 1,1 0-1,0 1 1,-1-1-1,1 1 1,0-1-1,-1 1 1,1-1-1,0 1 1,0-1-1,-1 1 1,1-1-1,0 1 0,0-1 1,0 1-1,0-1 1,0 1-1,-1 0 1,1-1-1,0 1 1,0-1-1,1 1 1,-1-1-1,0 1 1,0-1-1,0 1 1,0 0-1,0-1 1,1 1-1,-1-1 1,0 1-1,0-1 0,1 1 1,-1-1-1,0 1 1,1-1-1,-1 0 1,1 1-1,-1-1 1,0 1-1,1-1 1,-1 0-1,1 1 1,-1-1-1,1 0 1,-1 0-1,1 1 1,-1-1-1,1 0 1,-1 0-1,1 0 1,0 0-1,0 0 0,4 1-2525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30.680"/>
    </inkml:context>
    <inkml:brush xml:id="br0">
      <inkml:brushProperty name="width" value="0.05" units="cm"/>
      <inkml:brushProperty name="height" value="0.05" units="cm"/>
      <inkml:brushProperty name="color" value="#AB008B"/>
    </inkml:brush>
  </inkml:definitions>
  <inkml:trace contextRef="#ctx0" brushRef="#br0">1 1318 6424,'0'0'3338,"13"-9"-2716,39-29 24,83-78 0,43-71-25,-132 134-491,51-59 457,92-137 0,-164 210-384,-1 0 0,-2-1 0,-2-2 0,-2 0 0,-1-1 0,-3 0 0,18-90 0,-28 109-72,-2 16-62,0 0 0,-1 0 0,0 0 0,0 0 1,-1 0-1,0 0 0,-1 0 0,1-1 0,-4-11 1,4 19-58,0 1 0,-1-1 1,1 0-1,0 1 1,0-1-1,-1 1 1,1-1-1,0 1 1,-1-1-1,1 1 1,0-1-1,-1 1 1,1 0-1,-1-1 1,1 1-1,-1-1 0,1 1 1,-1 0-1,1 0 1,-1-1-1,1 1 1,-1 0-1,0 0 1,1 0-1,-1-1 1,1 1-1,-1 0 1,1 0-1,-1 0 1,-1 0-1,0 1 8,1-1 1,-1 1-1,0-1 1,0 1-1,0 0 0,1 0 1,-1-1-1,0 2 1,-2 1-1,-33 33 173,36-36-186,-14 19 63,0 1 1,1 1-1,-12 24 0,-30 72 73,42-87-108,-13 30 66,4 1 0,-18 69 1,30-88-42,3 0 1,1 1 0,2 0 0,1 52 0,4-78-34,1-1-1,0 1 1,2 0 0,-1-1 0,2 0 0,0 0-1,1 0 1,1 0 0,0-1 0,16 28-1,-20-40-17,1 0 0,-1 0-1,1 0 1,-1 0 0,1 0 0,0 0-1,0-1 1,0 0 0,1 1-1,-1-1 1,0 0 0,1-1-1,0 1 1,-1-1 0,1 1-1,6 0 1,-4-1 6,1 0 0,-1-1-1,0 0 1,0 0 0,1-1 0,-1 0-1,0 0 1,0 0 0,10-4 0,4-3 32,1-2 1,-2 0 0,1-1 0,30-24 0,-10 5 95,-2-2-1,64-69 1,-96 95-93,-1 0-1,1-1 1,-1 0-1,0 0 1,-1 0 0,0-1-1,0 1 1,-1-1-1,4-11 1,-7 18-42,0 1 1,0-1-1,0 0 0,0 1 0,0-1 0,0 0 1,0 1-1,0-1 0,0 0 0,0 1 0,-1-1 1,1 0-1,0 1 0,-1-1 0,1 1 1,0-1-1,-1 1 0,1-1 0,0 1 0,-1-1 1,1 1-1,-1-1 0,1 1 0,-1-1 0,1 1 1,-1 0-1,0-1 0,1 1 0,-1 0 1,1-1-1,-1 1 0,0 0 0,1 0 0,-1 0 1,0 0-1,1-1 0,-1 1 0,1 0 1,-2 0-1,-29 1 127,19 2-101,1 1 1,-1 0-1,1 1 0,0 0 0,0 1 1,1 0-1,0 1 0,0 0 1,0 0-1,1 1 0,0 0 0,1 1 1,-1 0-1,2 1 0,-1-1 1,1 1-1,1 1 0,0-1 0,0 1 1,-4 13-1,9-20-27,0 0 0,0 0 0,1 0 0,-1-1 0,1 1 0,0 0-1,0 0 1,0 0 0,0 0 0,1 0 0,0 0 0,0-1 0,0 1 0,0 0 0,0-1 0,1 1 0,-1 0 0,1-1-1,0 0 1,0 1 0,1-1 0,-1 0 0,1 0 0,-1 0 0,1-1 0,0 1 0,0-1 0,0 1 0,0-1 0,1 0-1,-1 0 1,1 0 0,-1-1 0,1 1 0,0-1 0,-1 0 0,1 0 0,0 0 0,0-1 0,0 1 0,-1-1 0,1 0-1,0 0 1,0 0 0,0-1 0,0 1 0,0-1 0,0 0 0,-1 0 0,1 0 0,0 0 0,5-4 0,-2 1-1,0-1 1,0-1-1,0 1 0,-1-1 1,0 0-1,0-1 1,0 1-1,-1-1 0,0 0 1,0-1-1,-1 1 1,0-1-1,0 0 1,-1 0-1,0 0 0,0 0 1,-1 0-1,0-1 1,1-15-1,-2 17 6,-1 1 0,0 0-1,0 0 1,-1-1 0,0 1 0,0 0-1,0 0 1,-1 0 0,0 0 0,0 0-1,-1 0 1,1 0 0,-1 1 0,0-1-1,-1 1 1,0 0 0,1 0 0,-1 0-1,-1 1 1,1-1 0,-1 1 0,0 0-1,0 0 1,0 1 0,0-1 0,-1 1-1,-10-4 1,-3 3 66,21 6-30,12 2-34,43 4-28,0-2 1,1-3-1,66-5 0,-62 1 0,46-4 34,211-35 1,-231 25 139,-79 11 12,-25 3-114,-29 4-57,14 5-6,0 1 0,1 1-1,0 1 1,-30 17 0,48-22 9,1 0 0,0 1-1,0 0 1,1 0 0,0 1-1,0 0 1,1 1 0,0 0-1,0 1 1,1 0 0,1 0 0,-1 1-1,2 0 1,0 0 0,0 0-1,-5 14 1,10-22-3,0 0 1,1 0-1,-1 0 1,1 0-1,-1 0 1,1 0-1,0 0 1,0 0-1,0 0 0,0 0 1,1 0-1,-1 0 1,1 0-1,0 0 1,0 0-1,0 0 1,0 0-1,0 0 1,1-1-1,2 5 0,0-3 3,0 0-1,0 0 1,0-1-1,0 0 1,0 0-1,1 0 1,0 0-1,-1 0 1,1-1-1,0 0 1,6 1-1,12 4 20,1-1 0,0-1 0,1-1-1,-1-2 1,1 0 0,0-1 0,-1-2 0,44-6 0,8-6 116,108-35 0,-103 20 10,-1-4 1,93-51-1,-74 34 16,-12 10 182,-116 61-294,1 1 0,-41 43 0,-44 62 11,105-118-58,5-7-4,0 1 0,0-1 0,0 1 0,0 0 0,1 0 0,-1 0-1,1 1 1,0-1 0,0 0 0,1 1 0,-3 7 0,4-12-2,0 0 0,0 1 1,0-1-1,0 0 0,0 0 0,0 0 0,0 1 0,0-1 1,0 0-1,0 0 0,0 1 0,0-1 0,0 0 1,0 0-1,0 0 0,0 1 0,0-1 0,0 0 1,0 0-1,0 1 0,0-1 0,0 0 0,0 0 1,0 0-1,0 1 0,1-1 0,-1 0 0,0 0 1,0 0-1,0 0 0,0 1 0,1-1 0,-1 0 1,0 0-1,0 0 0,0 0 0,1 0 0,-1 0 0,0 1 1,0-1-1,0 0 0,1 0 0,-1 0 0,0 0 1,0 0-1,1 0 0,-1 0 0,0 0 0,0 0 1,0 0-1,1 0 0,-1 0 0,0 0 0,0 0 1,1 0-1,-1-1 0,0 1 0,0 0 0,0 0 1,1 0-1,-1 0 0,15-10 20,-13 8-17,35-29 57,60-67 1,-59 58 2,-9 5 8,-22 25-22,1 1-1,12-13 1,-19 21-47,-1 1 0,0 0-1,1 0 1,-1 0 0,0-1 0,1 1 0,-1 0-1,0 0 1,1 0 0,-1 0 0,0 0 0,1-1 0,-1 1-1,1 0 1,-1 0 0,0 0 0,1 0 0,-1 0-1,1 0 1,-1 1 0,0-1 0,1 0 0,-1 0 0,1 0-1,-1 0 1,0 0 0,1 0 0,-1 1 0,0-1-1,1 0 1,-1 0 0,0 0 0,1 1 0,-1-1 0,0 0-1,0 1 1,1-1 0,-1 0 0,0 1 0,0-1-1,0 0 1,1 1 0,-1-1 0,0 0 0,0 1 0,0-1-1,0 0 1,0 1 0,0-1 0,0 1 0,0-1-1,0 0 1,0 2 0,6 27-24,-5-22 22,0-1-3,0 0 0,1-1-1,0 1 1,0 0 0,0-1 0,1 0 0,0 0 0,0 0-1,0 0 1,0 0 0,1 0 0,0-1 0,0 0 0,0 0-1,0 0 1,1 0 0,0-1 0,9 6 0,-8-6-2,0-1 1,0 1 0,0-1-1,1-1 1,-1 1-1,0-1 1,1 0 0,-1-1-1,1 1 1,0-1 0,-1-1-1,1 1 1,-1-1-1,1 0 1,-1 0 0,11-4-1,13-7 1,0-1 0,0-1 0,-1-2 0,-1 0 0,38-31 0,-25 14 30,-2-2 1,58-67-1,-68 66 3,-2-1 0,-1-1 0,21-44 0,54-128 83,-91 186-97,57-135 145,-60 132-102,-8 16-27,1 11-30,0 0 0,-1-1 0,1 1-1,0 0 1,-1 0 0,1 0 0,0 0 0,-1 0 0,1 0 0,0 0 0,-1 0 0,1 0-1,0 0 1,-1 0 0,1 0 0,0 0 0,-1 0 0,1 0 0,0 0 0,-1 1 0,1-1-1,0 0 1,0 0 0,-1 0 0,1 0 0,0 1 0,-1-1 0,1 0 0,0 0 0,0 0-1,0 1 1,-1-1 0,-8 9-2,1-1 0,0 2-1,0-1 1,1 1-1,1 0 1,-8 14 0,9-15 0,-25 43-31,2 1 1,3 1-1,2 2 1,3 0-1,2 1 1,2 1-1,-10 78 1,25-124 22,0 1 0,1-1 1,0 0-1,1 1 0,4 20 1,-3-26 3,-1-1 0,1 1 0,0-1 1,1 0-1,0 0 0,0 0 1,0 0-1,0 0 0,1-1 0,0 1 1,0-1-1,7 6 0,-8-9 1,1 0 0,-1 1 0,1-2 0,0 1 0,0 0 0,0-1-1,0 0 1,0 0 0,0 0 0,0 0 0,0-1 0,0 1 0,0-1 0,1 0 0,-1-1-1,0 1 1,5-2 0,6 0-2,1-2 0,-1 0 0,17-7 0,0-2 27,33-21 1,1 0 11,-64 33-32,1-1 6,1 1 0,-1-1 0,0 1 0,1 0-1,-1 0 1,7-1 0,-10 2-6,1 0-1,-1 0 1,0 0-1,1 0 1,-1 0-1,0 0 1,0 0-1,1 0 1,-1 0-1,0 1 1,1-1 0,-1 0-1,0 0 1,0 0-1,1 0 1,-1 1-1,0-1 1,0 0-1,0 0 1,1 0-1,-1 1 1,0-1-1,0 0 1,0 0-1,0 1 1,1-1-1,-1 0 1,0 1-1,0-1 1,0 1-1,-2 17-9,1-16 8,-25 90-28,23-78 3,1 0 0,0 0 0,1 0 0,0 25 0,2-35 19,-1-1 1,0 0 0,1 0 0,0 0-1,0 0 1,0 0 0,0 0 0,0 0 0,0-1-1,1 1 1,2 4 0,-3-6 4,0 0 1,0 0-1,1 0 0,-1 0 0,0 0 1,0 0-1,1-1 0,-1 1 1,0 0-1,1-1 0,-1 1 1,1 0-1,-1-1 0,1 0 1,-1 1-1,1-1 0,-1 0 1,1 0-1,-1 0 0,1 0 1,-1 0-1,1 0 0,-1 0 1,1-1-1,-1 1 0,2-1 1,13-4-2,-1-1 1,1 0 0,-2-1 0,21-12 0,52-42 56,-74 52-44,-12 8-7,1 0-1,0 0 1,-1 0-1,1 0 1,0 0 0,0 0-1,0 0 1,0 0-1,0 1 1,0-1 0,4 0-1,-6 1-1,0 0-1,0 0 1,1 0 0,-1 0-1,0 0 1,1 0-1,-1 1 1,0-1-1,0 0 1,1 0 0,-1 0-1,0 0 1,0 0-1,1 1 1,-1-1 0,0 0-1,0 0 1,1 0-1,-1 1 1,0-1-1,0 0 1,0 0 0,0 1-1,1-1 1,-1 0-1,0 0 1,0 1 0,0-1-1,0 1 1,-3 15 1,-15 27-1,-3-2 1,-1-1-1,-40 55 1,16-25-2,32-50 0,11-17 4,0 0 1,0 1-1,0-1 1,1 1-1,0 0 1,0 0-1,0 0 1,0 0-1,0 0 1,1 1-1,-1 4 1,2-8-4,0-1 0,0 1 0,0-1 0,0 1 0,0-1 1,0 1-1,0-1 0,1 1 0,-1-1 0,0 1 0,0-1 0,1 1 1,-1-1-1,0 1 0,1-1 0,-1 1 0,0-1 0,1 0 1,-1 1-1,0-1 0,1 0 0,-1 1 0,1-1 0,-1 0 0,1 0 1,-1 1-1,1-1 0,-1 0 0,1 0 0,-1 0 0,1 0 1,1 1-1,18-1 30,-19 0-27,30-3 28,-18 1-21,1 0 1,-1 1-1,1 1 1,0 0-1,-1 1 1,1 0-1,-1 1 1,1 1-1,15 4 1,-28-6-10,1-1 0,-1 1 0,0-1 0,1 1 0,-1 0 1,0 0-1,0 0 0,1-1 0,-1 1 0,0 0 1,0 0-1,0 1 0,0-1 0,0 0 0,0 0 0,0 0 1,-1 1-1,1-1 0,0 0 0,-1 1 0,1-1 0,-1 0 1,1 1-1,-1-1 0,0 1 0,0-1 0,0 1 1,1-1-1,-1 1 0,-1-1 0,1 1 0,0-1 0,0 1 1,0-1-1,-1 1 0,1-1 0,-1 0 0,1 1 1,-1-1-1,-1 2 0,-1 3 1,0 1 1,-1-1-1,0 0 1,0 0-1,-1-1 1,0 0-1,-5 6 1,-1-2 3,0 0 0,0-1 0,-1 0 0,0-1 0,0 0 0,-1-1-1,0 0 1,0-1 0,0 0 0,-1-1 0,0-1 0,0 0 0,0-1 0,-20 1 0,33-3-5,0 0 1,0 0-1,0 0 0,0 0 1,0 0-1,0 0 0,-1-1 1,1 1-1,0 0 0,0 0 1,0-1-1,0 1 0,0-1 1,0 1-1,0-1 0,0 1 1,0-1-1,0 0 0,0 0 1,1 1-1,-1-1 0,0 0 1,0 0-1,1 0 0,-1 0 1,0 0-1,1 0 0,-1 0 1,1 0-1,-1 0 0,1 0 1,0 0-1,-1 0 0,1 0 1,0 0-1,0 0 0,0 0 1,0-1-1,0-1 0,0-2 6,1 0-1,0 1 0,0-1 0,0 0 0,0 0 0,1 1 0,4-9 1,1 2 0,0 0 1,0 0-1,1 1 1,0 0 0,1 1-1,17-15 1,69-46 48,-72 54-49,265-159 65,-71 47 5,-160 93-58,-34 23-12,-1-1-1,0-2 0,-1 0 0,0-1 0,24-25 1,-32 27-3,1 1 9,-24 20-41,2 2 16,0-1 0,0 1 0,0 0 0,1 1 0,-6 12 0,10-18 5,1 0 1,0 0 0,0 0 0,0 0 0,1 1 0,0-1 0,-1 1-1,1-1 1,1 1 0,-1 0 0,1-1 0,0 1 0,0-1 0,0 1-1,0 0 1,2 4 0,-1-7 2,0 0 1,-1 0-1,1 0 0,0 0 0,0 0 1,0-1-1,1 1 0,-1 0 0,0-1 0,1 1 1,-1-1-1,1 0 0,-1 1 0,1-1 0,0 0 1,-1 0-1,4 1 0,-1 0 1,0 0 0,0-1 0,0 0 1,1 0-1,-1 0 0,0-1 0,9 1 0,0-2 8,0 0 0,0 0 0,1-2 0,15-4 1,92-36 60,-69 22-17,-15 4 9,-25 9-5,-21 10 13,-6 4-62,0 1 0,1 0 1,0 1-1,1 0 0,0 1 0,0 1 0,1 0 1,0 1-1,1 0 0,0 1 0,-16 22 1,25-32-6,1 0 0,-1 1 0,1-1 0,0 0 0,0 1 1,0-1-1,1 0 0,-1 1 0,0-1 0,1 1 1,0-1-1,-1 1 0,1 0 0,0-1 0,1 4 0,-1-6 0,0 1 0,0 0 0,0-1 0,1 1 0,-1-1 0,0 1 0,1-1 0,-1 1 0,0-1 0,1 1 0,-1-1 0,0 1 0,1-1 0,-1 1 0,1-1 0,-1 0 0,1 1 0,-1-1 0,1 0 0,-1 1 0,1-1 0,0 0 0,0 1 0,1-1 0,-1 0 0,1 0 0,0 0 0,-1 0 0,1 0 0,-1 0 0,1-1 0,0 1 0,-1-1 0,1 1 0,-1-1 0,1 1 0,1-2 0,17-8 1,-1 0-1,0-2 1,-1 0-1,28-25 1,60-67 40,-95 93-34,16-20 22,-1-1 0,-1-1 0,37-65 0,42-118 79,-80 163-50,-2-2-1,17-71 1,-37 101-15,-2 25-42,0 0 0,0 0 0,0 0 0,0 0 0,0-1 0,-1 1 0,1 0 0,0 0 0,0 0 0,0 0 0,0 0 0,-1 0 0,1 0 1,0 0-1,0 0 0,0-1 0,0 1 0,-1 0 0,1 0 0,0 0 0,0 0 0,0 0 0,-1 0 0,1 0 0,0 0 0,0 0 0,0 0 0,-1 0 1,1 0-1,0 1 0,0-1 0,0 0 0,0 0 0,-1 0 0,1 0 0,0 0 0,0 0 0,0 0 0,0 0 0,-1 1 0,1-1 0,0 0 1,0 0-1,0 0 0,0 0 0,0 0 0,0 1 0,0-1 0,0 0 0,-1 0 0,-4 7 13,-1 0 0,1 0-1,-7 12 1,-23 43-25,2 2-1,3 2 1,3 0 0,3 2-1,3 1 1,3 0-1,3 1 1,-8 99 0,19-119-258,-4 60 607,2-40-3965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4.793"/>
    </inkml:context>
    <inkml:brush xml:id="br0">
      <inkml:brushProperty name="width" value="0.05" units="cm"/>
      <inkml:brushProperty name="height" value="0.05" units="cm"/>
      <inkml:brushProperty name="color" value="#AB008B"/>
    </inkml:brush>
  </inkml:definitions>
  <inkml:trace contextRef="#ctx0" brushRef="#br0">1 68 4216,'0'0'8673,"11"-5"-8432,28-9 12,1 1 0,1 3 0,45-7 0,-62 13-124,0 2 0,0 0 1,0 1-1,0 2 0,0 1 0,0 0 0,33 9 1,-10 7-1977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6.240"/>
    </inkml:context>
    <inkml:brush xml:id="br0">
      <inkml:brushProperty name="width" value="0.05" units="cm"/>
      <inkml:brushProperty name="height" value="0.05" units="cm"/>
      <inkml:brushProperty name="color" value="#AB008B"/>
    </inkml:brush>
  </inkml:definitions>
  <inkml:trace contextRef="#ctx0" brushRef="#br0">0 135 5320,'0'0'3582,"3"15"-3190,55 250 1467,-42-202-1303,7 35 775,-22-74-259,-1-23-831,-4-15 383,2-70-93,0 43-359,2-1 0,1 1 1,8-48-1,-2 52-7,2 0 1,15-42-1,-19 66-117,1 0 0,0 0 0,1 0-1,0 1 1,1 0 0,1 0 0,0 1 0,20-20-1,-28 31-45,0-1 0,0 0 0,0 1 0,-1-1 0,1 1 0,0-1 0,0 1-1,0-1 1,0 1 0,0-1 0,0 1 0,0 0 0,0 0 0,0 0-1,0-1 1,0 1 0,0 0 0,0 0 0,0 0 0,0 1 0,0-1-1,0 0 1,0 0 0,0 0 0,0 1 0,0-1 0,0 1 0,0-1-1,0 1 1,0-1 0,0 1 0,0-1 0,-1 1 0,1 0 0,0-1-1,0 1 1,-1 0 0,2 1 0,3 4 5,-1 0 1,0 0-1,0 0 1,3 9-1,-6-14-6,8 20 14,-1 0-1,0 1 1,-2 0 0,7 38-1,4 98 72,-13-111-24,5 145 549,-6-167-71,-2-24-621,-1-1 0,0 1 1,0-1-1,0 1 0,1 0 1,-1-1-1,0 1 0,1-1 0,-1 1 1,0-1-1,1 1 0,-1-1 1,1 1-1,-1-1 0,1 1 1,-1-1-1,1 1 0,-1-1 0,1 0 1,0 1-1,-1-1 0,1 0 1,-1 0-1,1 0 0,0 1 1,-1-1-1,2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6.580"/>
    </inkml:context>
    <inkml:brush xml:id="br0">
      <inkml:brushProperty name="width" value="0.05" units="cm"/>
      <inkml:brushProperty name="height" value="0.05" units="cm"/>
      <inkml:brushProperty name="color" value="#AB008B"/>
    </inkml:brush>
  </inkml:definitions>
  <inkml:trace contextRef="#ctx0" brushRef="#br0">0 1 10344,'0'0'4800,"7"14"-4451,11 30 82,14 51-1,-27-77-263,-3-8-45,0-1 0,1 1 0,0-1 0,0 0 1,1 0-1,1 0 0,8 12 0,-13-20-112,1-1 0,-1 1 0,0-1 0,1 1 1,-1-1-1,0 0 0,1 1 0,-1-1 0,1 0 0,-1 0 0,1 1 0,-1-1 0,1 0 0,-1 0 0,1 0 0,-1 1 0,1-1 1,-1 0-1,1 0 0,-1 0 0,1 0 0,0 0 0,-1 0 0,1 0 0,-1 0 0,1 0 0,-1-1 0,1 1 0,-1 0 0,1 0 1,-1 0-1,1-1 0,0 1 0,11-11-1452,-11 9 589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7.866"/>
    </inkml:context>
    <inkml:brush xml:id="br0">
      <inkml:brushProperty name="width" value="0.05" units="cm"/>
      <inkml:brushProperty name="height" value="0.05" units="cm"/>
      <inkml:brushProperty name="color" value="#AB008B"/>
    </inkml:brush>
  </inkml:definitions>
  <inkml:trace contextRef="#ctx0" brushRef="#br0">0 118 3912,'0'0'7305,"10"-10"-7022,1-1-201,-5 5-33,0-1 0,0 1-1,1 1 1,0-1 0,0 1 0,1 1 0,-1-1 0,11-3 0,5-1 110,0 1-1,0 1 1,0 1-1,1 1 1,0 1 0,0 1-1,0 2 1,1 0-1,-1 1 1,39 6-1,-55-4-1,0 0 1,0 1-1,0-1 0,0 1 0,-1 1 1,1 0-1,-1 0 0,0 0 0,7 6 1,-6-4 184,-7-6-281,-1 1 0,1-1 1,-1 0-1,1 1 0,-1-1 1,1 0-1,-1 0 0,1 1 0,-1-1 1,1 0-1,0 0 0,-1 0 0,1 0 1,0 1-1,-1-1 0,1 0 1,-1 0-1,1 0 0,0 0 0,-1-1 1,1 1-1,0 0 0,0 0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48.459"/>
    </inkml:context>
    <inkml:brush xml:id="br0">
      <inkml:brushProperty name="width" value="0.05" units="cm"/>
      <inkml:brushProperty name="height" value="0.05" units="cm"/>
      <inkml:brushProperty name="color" value="#AB008B"/>
    </inkml:brush>
  </inkml:definitions>
  <inkml:trace contextRef="#ctx0" brushRef="#br0">1 107 5720,'0'0'5600,"14"-7"-5287,38-17 105,62-21 0,-92 38-240,0 1 0,0 0-1,1 2 1,0 0 0,-1 2-1,42 0 1,-63 2-174,10 1 123,0-1-1,-1 2 1,1-1 0,0 2 0,0-1 0,-1 1 0,1 1-1,15 7 1,6 10 349,-16-11-1106,27 14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50.096"/>
    </inkml:context>
    <inkml:brush xml:id="br0">
      <inkml:brushProperty name="width" value="0.05" units="cm"/>
      <inkml:brushProperty name="height" value="0.05" units="cm"/>
      <inkml:brushProperty name="color" value="#AB008B"/>
    </inkml:brush>
  </inkml:definitions>
  <inkml:trace contextRef="#ctx0" brushRef="#br0">427 571 4816,'0'0'7401,"-6"-10"-7085,-1-3-204,5 8-50,-1-1 1,0 0-1,-1 1 0,0 0 1,1 0-1,-1 0 0,-6-5 1,7 8 77,0 0 0,0 0 0,0 0 1,0 1-1,0-1 0,-1 1 0,1 0 1,-7-2-1,-11-5 216,15 6-274,1-1 0,-1 1-1,0 1 1,0-1 0,1 1 0,-1 0-1,0 0 1,0 1 0,0-1-1,0 1 1,0 1 0,0-1 0,0 1-1,-8 2 1,-8 3 137,0 1 1,-30 14-1,18-6 9,22-11-103,0 2 1,-22 12-1,30-15-71,1-1 0,-1 0 1,1 1-1,0 0 0,0 0 1,0 0-1,1 0 0,-1 1 1,1-1-1,-1 1 0,1-1 0,0 1 1,-1 4-1,3-6-30,-1 0 1,1 0-1,0-1 0,0 1 0,0 0 0,0 0 1,1 0-1,-1-1 0,0 1 0,1 0 1,-1 0-1,1-1 0,1 4 0,15 25 123,-9-17-77,-5-7-43,0 0 0,0 0-1,1-1 1,-1 1 0,1-1-1,1 0 1,-1 0 0,1 0-1,0-1 1,0 0 0,0 0 0,1 0-1,-1 0 1,1-1 0,0 0-1,0 0 1,0-1 0,1 1 0,-1-1-1,0-1 1,1 1 0,-1-1-1,1 0 1,0-1 0,-1 0-1,1 0 1,-1 0 0,1-1 0,0 1-1,-1-2 1,1 1 0,6-3-1,1-1 6,0-1 0,-1 0 0,1-1 0,-1 0 0,0-1-1,-1-1 1,0 0 0,0 0 0,-1-1 0,-1-1-1,1 0 1,14-21 0,-16 19-9,0-1 1,-1 0-1,0 0 0,-1-1 1,-1 0-1,-1 0 0,0-1 1,0 0-1,-2 1 0,0-1 0,1-25 1,-3 26-7,-2-1 1,1 0-1,-2 1 0,0-1 1,-1 1-1,0-1 1,-1 1-1,-1 0 1,-1 0-1,0 1 0,-1 0 1,0 0-1,-1 0 1,-17-22-1,12 19 22,-1 1 0,-1 1 1,0 0-1,-1 1 0,0 1 0,-29-18 0,35 24-13,-1 2 0,1-1 0,-1 1 0,0 1 0,-1 0 0,1 1 0,-1 0 0,1 0 0,-1 1 0,0 1 0,0 0-1,0 1 1,-14 1 0,-4 9 65,29-10-90,0 1-1,0-1 1,-1 1 0,1 0-1,0-1 1,0 1 0,0 0-1,0 0 1,0 0 0,0 0-1,0 0 1,0 0 0,1 0-1,-1 0 1,0 0 0,1 0-1,-1 1 1,0-1 0,1 0-1,0 0 1,-1 3 0,1-3-8,0 0 0,0-1 0,1 1 1,-1 0-1,0-1 0,1 1 1,-1-1-1,0 1 0,1 0 0,-1-1 1,1 1-1,-1-1 0,1 1 0,-1-1 1,1 1-1,-1-1 0,1 0 0,-1 1 1,1-1-1,0 0 0,-1 1 1,1-1-1,0 0 0,1 0 0,19 5-162,6-5-2563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51.930"/>
    </inkml:context>
    <inkml:brush xml:id="br0">
      <inkml:brushProperty name="width" value="0.05" units="cm"/>
      <inkml:brushProperty name="height" value="0.05" units="cm"/>
      <inkml:brushProperty name="color" value="#AB008B"/>
    </inkml:brush>
  </inkml:definitions>
  <inkml:trace contextRef="#ctx0" brushRef="#br0">13 86 3712,'0'0'6328,"-3"12"-5968,1-2-269,0 1 15,0-1-1,0 1 0,1 0 1,0 0-1,2 17 1,32 223 3066,-26-211-1822,1-83 309,1-71-1084,-8 79-438,2 1-1,1 0 1,16-64-1,-14 83-94,1 0 0,1 0 0,10-15-1,-11 18-19,-4 6-9,2-1-1,-1 1 0,10-11 1,-12 18-15,1 0 0,-1 1 0,0-1 0,0 1 1,0-1-1,1 1 0,-2-1 0,1 1 0,0 0 0,0 0 0,-1 0 1,3 3-1,8 14-16,-8-13 20,0 0 0,-1-1 0,1 2 0,-1-1 1,0 0-1,3 13 0,3 22 42,6 60 0,-3-13 528,-4-51-29,-8-22-782,0-9-2646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52.499"/>
    </inkml:context>
    <inkml:brush xml:id="br0">
      <inkml:brushProperty name="width" value="0.05" units="cm"/>
      <inkml:brushProperty name="height" value="0.05" units="cm"/>
      <inkml:brushProperty name="color" value="#AB008B"/>
    </inkml:brush>
  </inkml:definitions>
  <inkml:trace contextRef="#ctx0" brushRef="#br0">0 1 6016,'0'0'3141,"4"11"-2596,47 174 2198,-48-171-2181,0 0 1,2-1-1,0 1 0,8 17 1,-12-31-616,-1 1 0,0-1 0,0 0 0,0 1 1,1-1-1,-1 0 0,0 1 0,0-1 0,1 0 0,-1 1 0,0-1 1,1 0-1,-1 0 0,0 1 0,1-1 0,-1 0 0,0 0 1,1 0-1,-1 1 0,0-1 0,1 0 0,-1 0 0,1 0 0,0 0 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54.109"/>
    </inkml:context>
    <inkml:brush xml:id="br0">
      <inkml:brushProperty name="width" value="0.05" units="cm"/>
      <inkml:brushProperty name="height" value="0.05" units="cm"/>
      <inkml:brushProperty name="color" value="#AB008B"/>
    </inkml:brush>
  </inkml:definitions>
  <inkml:trace contextRef="#ctx0" brushRef="#br0">0 0 4312,'0'0'9013,"10"0"-8777,6 1-12,-1 0 0,1 1 0,19 5 0,78 16 727,-93-20-855,0-1 1,0-1-1,0 0 1,0-2 0,30-4-1,35-1 118,-29 5-68,107 5 374,-146-3-403,1-1 0,26-4-1,-27 2 0,-1 1 1,33 1-1,-17 3 177,56-4 1,184-26 123,-234 30-383,-32-2-26,0 0 0,0 0 1,0-1-1,0 0 0,-1 0 1,1-1-1,7 0 0,-5-1 14,0 1-1,-1 0 0,1 1 1,0 0-1,-1 0 1,1 1-1,0 0 1,-1 0-1,12 4 1,-12 0 49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55.175"/>
    </inkml:context>
    <inkml:brush xml:id="br0">
      <inkml:brushProperty name="width" value="0.05" units="cm"/>
      <inkml:brushProperty name="height" value="0.05" units="cm"/>
      <inkml:brushProperty name="color" value="#AB008B"/>
    </inkml:brush>
  </inkml:definitions>
  <inkml:trace contextRef="#ctx0" brushRef="#br0">426 446 6016,'0'0'3569,"-11"-2"-3290,-11 1 51,0 1 1,0 1 0,0 1-1,0 1 1,1 1 0,-39 11-1,42-8-24,7-4-66,0 1-1,1 0 1,0 1-1,0 0 1,0 1-1,-17 12 1,-7 10 559,-14 12 241,44-36-895,1 0 0,-1 0 1,1 0-1,0 1 0,0-1 1,0 1-1,1 0 0,-1 0 0,-1 6 1,4-10-99,-1 1 0,1 0 0,-1-1 0,1 1 1,0-1-1,-1 1 0,1-1 0,0 1 0,0 0 0,0-1 1,1 1-1,-1 0 0,0-1 0,1 1 0,-1-1 0,0 1 1,1-1-1,0 1 0,-1-1 0,1 1 0,0-1 0,2 3 1,-2-3-12,1 1 1,0-1-1,1 1 1,-1-1 0,0 1-1,0-1 1,1 0-1,-1 0 1,0 0 0,1-1-1,-1 1 1,1-1-1,2 1 1,3 0 6,0 0 0,0-1 0,0 0 0,0-1 1,0 0-1,0 0 0,0-1 0,12-3 0,-11 1 0,0-1 0,0 1 0,0-1-1,-1-1 1,1 0 0,-2 0 0,1 0 0,-1-1-1,1 0 1,9-14 0,-8 8 7,0-1-1,-1 0 1,-1 0 0,0 0 0,9-29-1,-10 22-4,0 6-12,-1-1 1,0 0 0,-2 0-1,0-1 1,0 1-1,-2-1 1,0-25 0,-3 18 22,-1-1 0,-2 1 0,0 0 0,-16-44 0,16 56-9,0-1 0,-1 1 1,0 1-1,-1-1 0,0 1 0,-1 0 0,0 1 0,-1-1 0,0 2 0,-18-16 0,24 23-23,1 0 0,-1 1 0,1-1-1,-1 1 1,1-1 0,-1 1-1,0 0 1,1 0 0,-1 0 0,0 0-1,0 1 1,0-1 0,0 1 0,0-1-1,0 1 1,0 0 0,0 0 0,0 1-1,-3 0 1,5-1-61,1 1 0,0-1-1,-1 1 1,1-1 0,0 1 0,0-1-1,-1 1 1,1 0 0,0-1 0,0 1-1,0-1 1,0 1 0,0 0 0,0-1-1,0 1 1,0-1 0,0 1 0,0 0-1,0-1 1,0 1 0,0-1 0,0 1-1,1 0 1,-1-1 0,0 1 0,0-1-1,1 1 1,-1-1 0,0 1 0,1-1-1,-1 1 1,0-1 0,1 1 0,-1-1-1,1 0 1,0 1 0,0 1-1456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30.838"/>
    </inkml:context>
    <inkml:brush xml:id="br0">
      <inkml:brushProperty name="width" value="0.05" units="cm"/>
      <inkml:brushProperty name="height" value="0.05" units="cm"/>
      <inkml:brushProperty name="color" value="#AB008B"/>
    </inkml:brush>
  </inkml:definitions>
  <inkml:trace contextRef="#ctx0" brushRef="#br0">1 0 13672,'0'0'1144,"81"31"-1216,-47-27 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2.899"/>
    </inkml:context>
    <inkml:brush xml:id="br0">
      <inkml:brushProperty name="width" value="0.05" units="cm"/>
      <inkml:brushProperty name="height" value="0.05" units="cm"/>
      <inkml:brushProperty name="color" value="#AB008B"/>
    </inkml:brush>
  </inkml:definitions>
  <inkml:trace contextRef="#ctx0" brushRef="#br0">0 23 5224,'0'0'10045,"12"-4"-9786,36-12-6,-47 16-226,0-1 0,1 1 0,-1 0-1,0-1 1,1 1 0,-1 0 0,1 0 0,-1 0 0,1 0 0,-1 0 0,1 0 0,-1 0 0,0 1 0,1-1-1,-1 0 1,0 1 0,1-1 0,-1 1 0,0 0 0,1-1 0,-1 1 0,0 0 0,0 0 0,0 0-1,0 0 1,0 0 0,0 0 0,0 0 0,0 0 0,0 0 0,0 0 0,0 0 0,0 3 0,2 1 59,-2 1 0,1 0 0,0 0 0,-1 0 1,0 0-1,0 6 0,0-4-44,3 68 446,-4-60-388,0 0 1,1-1-1,1 1 1,0 0-1,1-1 1,1 0-1,7 19 1,-8-29-58,-1 1 1,2 0 0,-1-1-1,1 0 1,0 0 0,0 0-1,0 0 1,0 0 0,1-1-1,0 0 1,0 0 0,0 0-1,8 3 1,1 0 129,-1-1-1,1-1 1,0 0 0,23 4-1,-18-3 199,7 1-2678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3.354"/>
    </inkml:context>
    <inkml:brush xml:id="br0">
      <inkml:brushProperty name="width" value="0.05" units="cm"/>
      <inkml:brushProperty name="height" value="0.05" units="cm"/>
      <inkml:brushProperty name="color" value="#AB008B"/>
    </inkml:brush>
  </inkml:definitions>
  <inkml:trace contextRef="#ctx0" brushRef="#br0">568 1 9240,'0'0'2232,"-15"4"-2046,11-2-165,-9 1 39,0 1-1,1 1 0,0 0 1,0 1-1,0 0 1,1 1-1,-15 11 0,-164 152 1450,95-82-484,-36 52 829,123-130-1682,-5 9 402,12-13-167,13-12-207,4-6-2386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5.076"/>
    </inkml:context>
    <inkml:brush xml:id="br0">
      <inkml:brushProperty name="width" value="0.05" units="cm"/>
      <inkml:brushProperty name="height" value="0.05" units="cm"/>
      <inkml:brushProperty name="color" value="#AB008B"/>
    </inkml:brush>
  </inkml:definitions>
  <inkml:trace contextRef="#ctx0" brushRef="#br0">57 51 4216,'0'0'9906,"-9"0"-9595,-29 0-7,29 0 991,21-6-621,13-6-330,-10 4-162,1 1 0,18-5 0,-29 11-132,0-1 0,0 1 0,0 1 0,1-1-1,-1 1 1,0 0 0,1 0 0,-1 0 0,0 1-1,1 0 1,4 1 0,-7-1-24,-1 1 0,1-1 1,-1 0-1,0 1 0,0 0 0,1-1 0,-1 1 1,0 0-1,-1 0 0,1 0 0,0 0 0,-1 1 1,1-1-1,-1 0 0,1 1 0,-1-1 0,0 1 0,0-1 1,0 1-1,-1-1 0,2 5 0,0 1 23,-1 1 0,0 0 0,0-1 0,-1 1 0,-1 12-1,-12 68 291,8-66-219,1 1 0,1 0 0,1 0 0,1 0 0,3 29 0,-2-45-66,2 0 0,-1-1 1,1 1-1,0-1 0,1 1 0,0-1 0,0 0 0,6 11 1,-6-15-34,-1 0 0,1 0 1,0 0-1,0 0 1,0-1-1,0 1 1,0-1-1,0 1 0,1-1 1,-1 0-1,1 0 1,0-1-1,-1 1 1,1-1-1,0 0 0,0 0 1,0 0-1,5 0 1,15 0 199,1 0-1,-1-2 1,1-1 0,-1-1 0,43-12 0,-66 15-192,0 0-1,1-1 1,-1 1 0,0 0 0,0 0-1,0 0 1,0 0 0,1 0 0,-1 0-1,0 0 1,0 0 0,0 1-1,0-1 1,1 0 0,-1 1 0,0-1-1,0 1 1,0-1 0,0 1 0,0-1-1,1 2 1,-4 5 408,2-7-504,0 0-1,0 0 1,0-1-1,0 1 1,0 0-1,0 0 1,0 0-1,0 0 1,0 0-1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5.580"/>
    </inkml:context>
    <inkml:brush xml:id="br0">
      <inkml:brushProperty name="width" value="0.05" units="cm"/>
      <inkml:brushProperty name="height" value="0.05" units="cm"/>
      <inkml:brushProperty name="color" value="#AB008B"/>
    </inkml:brush>
  </inkml:definitions>
  <inkml:trace contextRef="#ctx0" brushRef="#br0">485 1 6824,'0'0'3260,"-15"10"-2942,-158 131 812,91-67-480,41-39 94,2 1 1,1 2-1,-52 69 1,89-107-693,0 1 1,1-1-1,-1 1 1,1-1 0,0 1-1,-1 0 1,1-1 0,-1 1-1,1 0 1,0-1 0,-1 1-1,1 0 1,0-1 0,0 1-1,0 0 1,0 0 0,0-1-1,0 1 1,0 0 0,0 1-1,0-2-115,1 0 1,-1 1-1,1-1 0,-1 0 0,1 0 0,-1 0 1,1 0-1,-1 0 0,1 0 0,0 0 1,-1 0-1,1 0 0,-1 0 0,1 0 0,-1-1 1,1 1-1,-1 0 0,1 0 0,-1 0 0,1-1 1,-1 1-1,1 0 0,0-1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6.934"/>
    </inkml:context>
    <inkml:brush xml:id="br0">
      <inkml:brushProperty name="width" value="0.05" units="cm"/>
      <inkml:brushProperty name="height" value="0.05" units="cm"/>
      <inkml:brushProperty name="color" value="#AB008B"/>
    </inkml:brush>
  </inkml:definitions>
  <inkml:trace contextRef="#ctx0" brushRef="#br0">0 299 5824,'0'0'10943,"5"-13"-10753,8-24 75,3 2 0,23-42-1,-26 51-111,-12 21-113,1 0 1,1 0 0,-1 1 0,1-1 0,0 1 0,0-1 0,0 1 0,6-6-1,-4 4 54,0 1-1,-1-1 0,0 1 0,-1-1 0,1 0 0,-1-1 1,5-11-1,-8 17-89,0 1 1,0 0-1,0 0 1,0 0 0,0-1-1,0 1 1,0 0-1,0 0 1,0 0-1,1 0 1,-1-1 0,0 1-1,0 0 1,0 0-1,0 0 1,0 0-1,0 0 1,1 0 0,-1-1-1,0 1 1,0 0-1,0 0 1,0 0-1,1 0 1,-1 0 0,0 0-1,0 0 1,0 0-1,0 0 1,1 0-1,-1 0 1,0 0 0,0 0-1,0 0 1,1 0-1,-1 0 1,0 0-1,0 0 1,0 0 0,0 0-1,1 0 1,-1 0-1,0 0 1,0 0-1,0 0 1,0 0 0,1 0-1,-1 0 1,0 1-1,0-1 1,0 0 0,0 0-1,0 0 1,1 0-1,-1 0 1,0 1-1,0-1 1,0 0 0,0 0-1,12 19 68,9 27-30,-6-8 0,33 92 8,-43-110-5,0 1-1,-1-1 1,0 1-1,0 34 0,-2-43-20,1 5 311,-3-17-397,0 0 1,0 0-1,0 1 0,0-1 1,0 0-1,0 0 1,0 1-1,0-1 0,0 0 1,0 0-1,0 1 1,0-1-1,0 0 1,0 0-1,0 1 0,0-1 1,0 0-1,0 0 1,0 1-1,-1-1 0,1 0 1,0 0-1,0 0 1,0 1-1,0-1 0,0 0 1,-1 0-1,1 0 1,0 1-1,0-1 0,-1 0 1,1 0-1,0 0 1,0 0-1,0 0 1,-1 0-1,1 0 0,0 1 1,-1-1-1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08.787"/>
    </inkml:context>
    <inkml:brush xml:id="br0">
      <inkml:brushProperty name="width" value="0.05" units="cm"/>
      <inkml:brushProperty name="height" value="0.05" units="cm"/>
      <inkml:brushProperty name="color" value="#AB008B"/>
    </inkml:brush>
  </inkml:definitions>
  <inkml:trace contextRef="#ctx0" brushRef="#br0">316 1 4216,'0'0'7073,"-11"12"-6772,1 1-214,-7 9 164,-37 36-1,-111 88 1090,152-135-1719,-1-1 0,-17 11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3.212"/>
    </inkml:context>
    <inkml:brush xml:id="br0">
      <inkml:brushProperty name="width" value="0.05" units="cm"/>
      <inkml:brushProperty name="height" value="0.05" units="cm"/>
      <inkml:brushProperty name="color" value="#AB008B"/>
    </inkml:brush>
  </inkml:definitions>
  <inkml:trace contextRef="#ctx0" brushRef="#br0">1 16 3408,'0'0'6568,"4"12"-6352,142 405 1681,-136-386-1717,49 124 959,-31-77-374,-21-57-255,0 1 0,2-1 0,13 24 0,-22-45-487,0 0-1,0 0 1,0 0 0,0 0-1,1 0 1,-1 0 0,0 0 0,0 0-1,0 0 1,0 0 0,0 0-1,1 0 1,-1 0 0,0 0 0,0 0-1,0 0 1,0 0 0,1 0-1,-1 0 1,0 0 0,0 0 0,0 0-1,0 0 1,0 0 0,1 0 0,-1-1-1,0 1 1,0 0 0,0 0-1,0 0 1,0 0 0,0 0 0,0 0-1,0 0 1,1-1 0,-1 1-1,0 0 1,0 0 0,0 0 0,0 0-1,0 0 1,0-1 0,0 1-1,0 0 1,0 0 0,0 0 0,0 0-1,0 0 1,0-1 0,0 1-1,0 0 1,0 0 0,7-20 449,8-37-460,-10 35 160,108-313 550,-105 315-687,23-58 190,4 1-1,70-115 0,-104 191-217,-1 1 0,0 0 0,1-1 0,-1 1 0,0 0 0,1-1-1,-1 1 1,0 0 0,0-1 0,1 1 0,-1-1 0,0 1 0,0 0 0,0-1-1,1 1 1,-1-1 0,0 1 0,0-1 0,0 1 0,0 0 0,0-1 0,0 1-1,0-1 1,0 1 0,0-1 0,0 1 0,0-2 0,-12 7 163,0 2-155,-17 2 4,-1-2 0,-1-1 1,-47 4-1,46-6 0,-8 0 64,1-2 0,-1-2 0,1-2 1,-71-11-1,86 6-10,21 5-35,-1 1 0,0 0 0,0 0 0,0 0 0,0 0-1,-5 0 1,37 11-136,-19-10-478,0 0 1,-1 0-1,1-1 1,9-1-1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3.798"/>
    </inkml:context>
    <inkml:brush xml:id="br0">
      <inkml:brushProperty name="width" value="0.05" units="cm"/>
      <inkml:brushProperty name="height" value="0.05" units="cm"/>
      <inkml:brushProperty name="color" value="#AB008B"/>
    </inkml:brush>
  </inkml:definitions>
  <inkml:trace contextRef="#ctx0" brushRef="#br0">0 34 6328,'0'0'7780,"10"-1"-7384,134-10 927,60-5 547,-175 14-1545,6-2-2498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5.074"/>
    </inkml:context>
    <inkml:brush xml:id="br0">
      <inkml:brushProperty name="width" value="0.05" units="cm"/>
      <inkml:brushProperty name="height" value="0.05" units="cm"/>
      <inkml:brushProperty name="color" value="#AB008B"/>
    </inkml:brush>
  </inkml:definitions>
  <inkml:trace contextRef="#ctx0" brushRef="#br0">1 158 6520,'0'0'4436,"1"12"-3911,18 217 1867,-18-53 441,14-287-2271,5 2 1,38-121-1,-54 217-520,1 0 1,0 1 0,0-1-1,1 1 1,0 0 0,2 0-1,14-18 1,-22 29-41,1 0-1,-1 1 1,1-1 0,-1 1-1,1-1 1,-1 1 0,1 0-1,-1-1 1,1 1 0,0 0-1,-1-1 1,1 1 0,0 0-1,-1-1 1,1 1 0,0 0-1,-1 0 1,1 0 0,0 0-1,-1 0 1,1 0 0,0 0-1,-1 0 1,1 0 0,0 0-1,0 0 1,-1 0 0,2 1-1,-1 0 1,0 0-1,1 0 0,-1 0 1,0 0-1,0 0 0,0 0 1,0 0-1,0 1 1,0-1-1,0 0 0,0 1 1,0 1-1,3 7 2,0 1-1,4 20 1,-7-26 2,12 70 30,-3-1 0,1 95 1,-9-110 44,-1 58 232,3-105-372,2-11 512,9-13-1348,-12 7-718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5.532"/>
    </inkml:context>
    <inkml:brush xml:id="br0">
      <inkml:brushProperty name="width" value="0.05" units="cm"/>
      <inkml:brushProperty name="height" value="0.05" units="cm"/>
      <inkml:brushProperty name="color" value="#AB008B"/>
    </inkml:brush>
  </inkml:definitions>
  <inkml:trace contextRef="#ctx0" brushRef="#br0">16 78 10152,'0'0'2361,"-3"13"-1993,-8 42-33,10-52-294,1 1 0,-1 0 1,1 0-1,0-1 1,0 1-1,1 0 0,-1 0 1,1-1-1,0 1 0,0 0 1,0-1-1,0 1 1,1-1-1,0 1 0,-1-1 1,1 0-1,0 0 1,1 1-1,-1-2 0,0 1 1,1 0-1,0 0 0,-1-1 1,1 1-1,5 2 1,-4-3 20,0 1 0,0-1 0,0 0 0,1-1 0,-1 1 0,0-1 0,1 0 0,-1 0 0,1 0 0,0-1 0,-1 1 0,1-1 0,-1 0 0,1-1 0,0 1 0,-1-1 0,1 0 0,5-2 0,-6 2 9,0-1 1,0 0-1,0 0 0,0-1 0,0 1 0,0-1 1,0 0-1,-1 0 0,0 0 0,1 0 0,-1-1 1,0 1-1,-1-1 0,1 0 0,-1 0 1,1 0-1,-1 0 0,0 0 0,-1 0 0,1-1 1,-1 1-1,0-1 0,0 1 0,0-1 0,-1 1 1,1-1-1,-1 1 0,0-1 0,-1-7 0,0 5-7,0 0 0,0 1 0,-1-1-1,0 0 1,0 0 0,0 1-1,-1-1 1,0 1 0,0-1-1,-1 1 1,1 0 0,-2 1 0,1-1-1,0 1 1,-1 0 0,0 0-1,0 0 1,-11-7 0,14 11-48,0 0 1,0-1 0,0 1 0,-1 1-1,1-1 1,0 0 0,-1 0-1,1 1 1,0 0 0,-1-1-1,1 1 1,-1 0 0,1 0 0,-1 0-1,1 1 1,0-1 0,-1 0-1,-3 2 1,2 0 46,0 0 1,0-1-1,1 1 0,-1 1 1,1-1-1,-1 1 0,1-1 1,0 1-1,0 0 0,-4 5 1,4-4-211,-1 0 0,1 0 0,0 1 0,0 0 0,1-1 0,-1 1 0,1 0 0,0 0 0,0 1 0,1-1 0,0 0 0,0 0 0,0 1 0,0-1 0,1 1-1,0 9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35.759"/>
    </inkml:context>
    <inkml:brush xml:id="br0">
      <inkml:brushProperty name="width" value="0.05" units="cm"/>
      <inkml:brushProperty name="height" value="0.05" units="cm"/>
      <inkml:brushProperty name="color" value="#AB008B"/>
    </inkml:brush>
  </inkml:definitions>
  <inkml:trace contextRef="#ctx0" brushRef="#br0">0 1212 7328,'0'0'4646,"11"0"-4095,-8-1-508,4 1 18,0 0 0,0-1 0,0 0 0,-1-1 0,1 1 0,0-1 0,-1-1 0,1 1 0,-1-1 1,7-5-1,6-5 93,-1-1 0,0 0 1,-2-2-1,1 0 1,-2-1-1,0-1 1,-2 0-1,1 0 1,-2-2-1,-1 0 0,10-22 1,93-206 1619,-111 240-1659,1 1-1,-1 0 0,1 0 1,1 0-1,-1 0 0,1 1 1,10-11-1,-14 17-98,-1 0-1,1-1 1,0 1-1,0-1 1,0 1-1,-1 0 1,1 0-1,0 0 1,0-1-1,0 1 1,0 0-1,0 0 1,-1 0-1,1 0 1,0 0-1,0 1 1,0-1-1,0 0 1,0 0-1,-1 1 0,1-1 1,0 0-1,0 1 1,-1-1-1,1 0 1,0 1-1,0-1 1,-1 1-1,1 0 1,0-1-1,-1 1 1,1-1-1,-1 1 1,1 1-1,21 26 87,-20-25-82,13 23 26,-1 0-1,-1 0 1,-1 1-1,-1 1 1,-2 0-1,0 1 1,6 47-1,-11-55-18,-2 1-1,-1 0 1,0-1-1,-2 1 1,-1 0-1,0 0 1,-1-1 0,-2 0-1,0 1 1,-1-1-1,-10 20 1,14-35-13,0-1 0,-1 1 0,0-1-1,0 0 1,-1 0 0,1 0 0,-1 0 0,-8 7 0,10-11-8,1 0 0,-1 0-1,0 0 1,0 0 0,0 0 0,0-1-1,0 1 1,0-1 0,0 1 0,0-1-1,0 0 1,0 0 0,-1 0 0,1 0-1,0 0 1,0 0 0,0 0 0,0-1 0,0 1-1,0-1 1,0 0 0,0 0 0,0 1-1,0-1 1,1 0 0,-1 0 0,-3-3-1,-16-9 82,0-1-1,1-2 1,1 0-1,0 0 1,1-2-1,-25-32 1,43 50-79,0 0 1,0 0 0,0 0-1,0-1 1,-1 1-1,1 0 1,0 0 0,0-1-1,0 1 1,0 0 0,0 0-1,0-1 1,0 1-1,0 0 1,0 0 0,0-1-1,0 1 1,0 0 0,1 0-1,-1-1 1,0 1-1,0 0 1,0 0 0,0-1-1,0 1 1,0 0 0,0 0-1,1 0 1,-1-1-1,0 1 1,0 0 0,0 0-1,1 0 1,-1 0 0,0-1-1,0 1 1,0 0-1,1 0 1,-1 0 0,0 0-1,0 0 1,1 0 0,-1 0-1,0 0 1,0 0-1,1 0 1,-1 0 0,0 0-1,0 0 1,1 0-1,-1 0 1,0 0 0,0 0-1,1 0 1,-1 0 0,0 0-1,1 0 1,20 0 19,-18 0 1,61 2 65,114-12 1,-148 6-86,0-1 1,-1-2-1,0-1 1,0-1 0,-1-2-1,32-16 1,-28 9 6,-1-1 0,0-2 0,-2-1 0,-1-1 0,0-2-1,-2-1 1,-1-1 0,-1-1 0,-1-1 0,-2 0 0,-1-2 0,21-44 0,-15 24 20,-3-1 1,21-69-1,-35 90-13,-2-1 0,-1 0 1,-1 0-1,-2 0 0,0-46 0,-4 66-16,1-17 10,-1 0 0,-2 1-1,-1-1 1,-11-40-1,15 68-15,-1 0 0,1-1-1,0 1 1,-1 0 0,0 0-1,1 0 1,-1-1 0,0 1-1,1 0 1,-1 0 0,0 0-1,0 0 1,0 0 0,0 0-1,0 0 1,-2-1 0,2 2-1,0 0 0,0 0 0,0-1 1,0 1-1,1 0 0,-1 0 1,0 0-1,0 0 0,0 0 1,0 0-1,0 0 0,0 1 1,1-1-1,-1 0 0,0 0 1,0 1-1,0-1 0,1 0 1,-2 2-1,-4 1 0,1 1 1,0 1-1,0-1 1,1 1-1,-7 7 1,5-5-2,-12 15 1,1 1 0,1 0 0,1 1 0,1 1 1,1 0-1,1 1 0,1 0 0,2 1 0,1 0 0,0 0 0,-4 43 0,6-14-1,3 1-1,2-1 1,3 0 0,15 103 0,-15-150 0,7 51-53,24 84 1,-27-126 39,0-1 0,1 1-1,0-1 1,2-1 0,0 0 0,1 0 0,0 0 0,2-1 0,14 15 0,-24-28 13,0 1 1,1-1 0,0 1-1,-1-1 1,1 0-1,0 0 1,0-1 0,0 1-1,0 0 1,1-1-1,-1 0 1,0 0 0,1 0-1,-1 0 1,1 0-1,-1-1 1,1 1 0,5-1-1,-4-1 8,-1 0-1,0 0 0,0 0 0,1-1 1,-1 1-1,0-1 0,0 0 1,0 0-1,-1-1 0,1 1 1,-1-1-1,1 0 0,2-3 1,6-6 17,-1-1 1,-1 0-1,-1-1 1,0 0 0,0 0-1,10-26 1,-7 13-3,55-114 173,-65 137-176,0 0 0,1 1 0,0-1 0,-1 0 0,1 1 0,1-1 0,-1 1 0,0 0 0,7-4 0,-8 6-3,0 0 0,1 0-1,0 0 1,-1 0-1,1 0 1,-1 1 0,1-1-1,0 1 1,0 0 0,-1-1-1,1 1 1,0 1 0,0-1-1,-1 0 1,1 1 0,5 1-1,21 8 51,0 1 0,0 2 0,30 18 0,-28-12-40,-23-13-11,1-1 0,0 0 0,0 0 0,0 0 0,12 3 0,-48-14 55,-1 1-1,1 2 0,-1 0 1,-38 3-1,56 1-55,0 0-1,0 1 1,0 1 0,0-1-1,1 2 1,-1-1-1,1 1 1,0 1 0,0-1-1,1 2 1,-1-1 0,-13 13-1,18-15-14,0 1 0,0-1-1,1 1 1,-1 1 0,1-1 0,0 0-1,0 1 1,0-1 0,1 1-1,0 0 1,0 0 0,0 0 0,0 0-1,1 0 1,0 1 0,0-1 0,0 0-1,1 1 1,-1-1 0,1 0-1,1 1 1,-1-1 0,1 0 0,0 1-1,2 5 1,-2-7-1,1-1 0,-1 1-1,1-1 1,0 1 0,0-1 0,0 0 0,1 0 0,-1 0-1,1 0 1,-1 0 0,1-1 0,0 1 0,0-1 0,0 0-1,1 0 1,-1 0 0,0 0 0,1 0 0,-1-1-1,1 0 1,0 0 0,-1 0 0,1 0 0,0 0 0,0-1-1,0 1 1,4-1 0,1 0 7,0 0 0,0-1 0,-1 0 0,1 0 0,0-1 0,0 0 0,-1-1 0,0 0 1,1 0-1,14-8 0,-7 0 18,0-1-1,-1 0 1,-1-1 0,0-1 0,0 0 0,-2 0 0,0-2 0,0 1 0,-2-2 0,0 1 0,0-1 0,-2-1 0,0 0 0,7-27 0,-6 18 24,-6 13-2,1 1 0,12-26 0,-13 39 1,0 7-24,0 20-17,-1-9 1,2 2-5,0-1 0,1 1 0,1-1 0,9 18 1,-12-30-2,0-2 0,0 1 0,0 0 0,1 0 1,0-1-1,0 0 0,0 0 0,1 0 1,0 0-1,-1-1 0,2 0 0,-1 0 0,0 0 1,1-1-1,0 1 0,6 2 0,-8-6 2,0 1-1,0-1 1,0 1-1,0-1 1,0 0-1,0 0 1,0-1-1,0 1 1,0-1 0,-1 0-1,1 0 1,0 0-1,0-1 1,-1 1-1,1-1 1,0 0-1,-1 0 1,0 0-1,1 0 1,2-4-1,6-3 7,-1-1 0,-1 0 0,0 0 0,10-14 0,19-29 11,-25 31 3,2 1 0,0 0-1,1 2 1,1 0 0,22-18 0,-40 37-21,1-1 0,0 0 0,-1 1 0,1 0 1,-1-1-1,1 1 0,0-1 0,-1 1 0,1 0 0,0-1 1,-1 1-1,1 0 0,0 0 0,0 0 0,-1-1 1,1 1-1,0 0 0,0 0 0,-1 0 0,1 0 0,0 0 1,0 0-1,-1 1 0,1-1 0,0 0 0,1 1 1,-1 0-2,0-1 1,0 1 0,-1 0 0,1 0 0,0 0 0,-1 0 0,1 0 0,0 0 0,-1 0 0,1 0 0,-1 0-1,0 1 1,1-1 0,-1 0 0,0 1 0,2 6 5,-2-1 0,1 1 1,-1 0-1,-1 8 0,-6 29 42,-16 60 0,20-91-35,1 2-4,2-16-9,0 0 0,0 0 0,0 0 1,0 1-1,0-1 0,0 0 0,0 0 0,0 0 0,0 0 1,1 1-1,-1-1 0,0 0 0,0 0 0,0 0 0,0 0 0,0 0 1,0 1-1,1-1 0,-1 0 0,0 0 0,0 0 0,0 0 1,0 0-1,1 0 0,-1 0 0,0 0 0,0 0 0,0 0 1,0 0-1,1 0 0,-1 0 0,0 0 0,0 0 0,0 0 1,0 0-1,1 0 0,-1 0 0,0 0 0,0 0 0,26-16 8,52-52 5,-49 41 42,32-23 0,-51 43-30,1-2 8,1 1-1,0 1 1,0 0-1,17-7 1,-27 13-28,0 0 0,1 0-1,-1 0 1,0 0 0,1 1-1,-1-1 1,1 1 0,-1 0 0,1-1-1,-1 1 1,1 0 0,-1 1 0,1-1-1,-1 0 1,1 1 0,-1-1 0,0 1-1,1 0 1,-1 0 0,0 0-1,1 0 1,-1 0 0,0 1 0,0-1-1,0 0 1,0 1 0,0 0 0,0-1-1,-1 1 1,1 0 0,1 2 0,29 54 50,-26-44-41,2 1-1,18 25 1,-24-37-13,1 0 0,-1 0 0,1 0 0,0-1 0,0 1 0,0-1 0,0 0 0,1 0 0,-1 0 0,1 0 0,-1-1 0,1 1 0,-1-1 0,8 2 0,-5-3-1,0 1 0,0-1 0,0 0 0,0 0 0,0-1 0,0 1 1,0-2-1,10-2 0,-1-1 4,0-1 0,0-1 0,-1-1 0,0 0 0,0-1 0,14-12 0,-7 5 18,6-4 38,-1-1 0,0-2 0,-2 0 0,33-41 0,-118 128 14,38-34-72,-33 47 9,51-68-15,0-1 0,0 1-1,1 0 1,0 1 0,0-1 0,1 1 0,-1 10 0,3-19 2,1 0 0,0 0 0,0 0 1,0 0-1,0 0 0,0 0 0,0 1 1,0-1-1,0 0 0,0 0 0,0 0 1,1 0-1,-1 0 0,0 0 1,1 0-1,-1 0 0,1 0 0,-1-1 1,1 1-1,-1 0 0,1 0 0,0 0 1,0 0-1,-1-1 0,1 1 0,0 0 1,0-1-1,0 1 0,-1 0 0,1-1 1,0 1-1,0-1 0,0 0 0,0 1 1,0-1-1,0 0 0,0 1 1,0-1-1,0 0 0,0 0 0,1 0 1,-1 0-1,0 0 0,0 0 0,1-1 1,4 1-2,0-1 1,0 0 0,0 0-1,0 0 1,0-1 0,8-4 0,1-2 2,-1 0 1,-1-1 0,0-1 0,0 0 0,-1-1 0,0 0-1,0-1 1,-2 0 0,1-1 0,-2 0 0,0 0-1,0-1 1,9-21 0,6-20 41,-2-1 0,19-72 0,-39 118-35,13-36 29,-3-1 1,-2 0 0,-2-1 0,-2 0 0,0-52 0,-7 92-34,2-1 0,-2 1 1,1-1 0,-1 1-1,0 0 1,-1-1 0,0 1-1,-4-10 1,6 17-4,0 0 0,0 1 0,-1-1 0,1 1 1,0-1-1,-1 1 0,1-1 0,-1 1 0,1-1 0,-1 1 0,1-1 1,-1 1-1,1 0 0,-1-1 0,1 1 0,-1 0 0,1-1 0,-1 1 0,0 0 1,1 0-1,-1 0 0,1-1 0,-1 1 0,0 0 0,1 0 0,-1 0 1,-1 0-1,1 1 0,-1-1 1,1 1-1,-1-1 1,1 1-1,0-1 1,-1 1-1,1 0 1,0 0-1,-1 0 1,1 0-1,-1 1 1,-26 32 6,17-15-17,1 0 0,0 1 0,1 0 0,1 1 0,2 0 0,0 0 0,0 0 0,-1 24 0,1 5-24,3 0 0,4 70 0,1-76-7,2-1-1,2 0 1,2 0-1,2 0 0,22 59 1,-30-95 34,1-1 0,0 0-1,0 0 1,0-1 0,1 1 0,0-1-1,0 1 1,1-1 0,0 0 0,-1-1 0,8 6-1,-9-8 7,0 0 0,0-1 0,0 1 0,0-1-1,0 1 1,0-1 0,1 0 0,-1 0-1,0-1 1,1 1 0,-1-1 0,1 1-1,-1-1 1,0 0 0,1 0 0,-1-1 0,1 1-1,-1-1 1,0 1 0,1-1 0,-1 0-1,0-1 1,5-1 0,5-4 12,1-1 0,-1-1 0,-1 0 0,0-1 0,0 0 0,19-22 0,55-78 96,-63 77-63,-22 32-43,-1 0-1,0 0 1,1 1 0,-1-1-1,1 1 1,-1-1 0,1 0 0,-1 1-1,1-1 1,-1 1 0,1-1-1,0 1 1,-1-1 0,1 1 0,0 0-1,0-1 1,-1 1 0,1 0 0,0-1-1,0 1 1,-1 0 0,1 0-1,1 0 1,-1 0 0,-1 0-1,1 1 1,0-1-1,-1 1 1,1-1 0,-1 0-1,1 1 1,-1 0-1,1-1 1,-1 1-1,1-1 1,-1 1 0,1 0-1,-1-1 1,0 1-1,1 0 1,-1-1-1,0 1 1,1 1 0,1 7 1,0 0 1,-1 0-1,1 10 1,-2-14-2,2 16-2,-1-6-7,0 0 0,1 0 0,0-1 0,1 1 1,1-1-1,1 0 0,-1 0 0,9 16 0,-12-29 8,0 1 0,0-1 1,0 0-1,1 1 0,-1-1 0,0 0 1,1 1-1,-1-1 0,1 0 1,-1 0-1,1 0 0,-1-1 0,1 1 1,0 0-1,0 0 0,-1-1 0,1 1 1,0-1-1,0 0 0,-1 1 0,1-1 1,0 0-1,0 0 0,0 0 0,0 0 1,-1-1-1,1 1 0,0 0 0,0-1 1,0 1-1,-1-1 0,1 0 0,1 0 1,8-4 8,-1-1 1,0 1 0,0-1-1,10-9 1,-15 11-3,25-21 34,-1-1-1,38-44 1,-8 7 100,-58 61-137,1 1 1,-1-1 0,1 1-1,-1-1 1,1 1 0,-1 0-1,1 0 1,0 0 0,0 0-1,-1 0 1,1 0 0,0 0-1,0 1 1,0-1 0,0 1-1,0-1 1,0 1 0,0 0-1,3 0 1,-4 0-3,0 1 0,0-1 0,1 1 0,-1 0-1,0 0 1,0-1 0,0 1 0,0 0 0,0 0 0,0 0 0,0 0-1,-1 0 1,1 0 0,0 0 0,0 1 0,-1-1 0,1 0 0,-1 0-1,1 0 1,-1 1 0,0-1 0,1 0 0,-1 1 0,0-1 0,0 0-1,0 1 1,0-1 0,0 0 0,0 2 0,0 16 27,-1 0 1,-5 29-1,-1 0 20,7-47-46,0-1-1,0 1 1,0-1 0,0 1-1,0-1 1,0 1-1,0 0 1,0-1-1,0 1 1,0-1 0,0 1-1,0-1 1,0 1-1,0 0 1,0-1 0,0 1-1,1-1 1,-1 1-1,0-1 1,0 1 0,1-1-1,-1 1 1,0-1-1,1 1 1,-1-1-1,1 0 1,-1 1 0,1-1-1,-1 1 1,0-1-1,1 0 1,0 1 0,1-1 0,-1 0 0,0 0 0,1 0 1,-1 0-1,0-1 0,1 1 0,-1 0 0,0-1 1,1 1-1,-1-1 0,0 1 0,0-1 1,2 0-1,39-29 61,-41 29-59,74-72 169,-53 49-97,2 1 0,30-23 1,-52 44-68,1 1 0,-1-1 1,1 0-1,0 1 1,-1-1-1,1 1 1,0 0-1,0 0 1,0 0-1,0 0 1,4 0-1,-6 1-8,0 0 1,0 1-1,0-1 1,0 0-1,0 1 1,0-1-1,0 1 1,0-1-1,0 1 1,0-1-1,0 1 1,0-1 0,0 1-1,-1 0 1,1 0-1,0-1 1,0 1-1,-1 0 1,1 0-1,-1 0 1,1 0-1,-1 0 1,1 0-1,-1 0 1,1 0-1,-1 0 1,0 0-1,0 0 1,1 0-1,-1 0 1,0 0-1,0 2 1,2 18 19,0 32 0,-3-38-17,1-1-1,1 0 1,0 0 0,1 1-1,1-1 1,6 19 0,-9-32-5,1 1 0,0 0 0,0-1 0,-1 1 0,1 0 0,1-1 0,-1 1 1,0-1-1,0 0 0,1 1 0,-1-1 0,0 0 0,1 0 0,-1 0 0,1 0 0,0 0 0,-1 0 0,1 0 1,0 0-1,-1-1 0,4 1 0,-2 0 0,1-1 0,0 1-1,0-1 1,0 0 0,0-1 0,0 1 0,0-1 0,0 1-1,6-3 1,6-3 8,-1-1 0,0 0 0,24-16 0,26-18 88,-2-4 1,74-66-1,-119 92-50,-14 14-16,-12 12-12,-6 6-16,1 0 0,1 2 0,0 0 1,-20 32-1,27-38-2,0 0 1,1 0 0,0 0-1,0 1 1,1-1 0,0 1-1,1 0 1,0 0-1,1 0 1,0 0 0,0 12-1,1-21 0,0 0-1,0 0 0,0 0 1,1 0-1,-1 0 1,0 0-1,0 0 0,1 0 1,-1 0-1,0 0 1,1 0-1,-1 0 0,1 0 1,-1 0-1,1 0 1,0 0-1,-1-1 0,1 1 1,0 0-1,-1 0 1,1-1-1,0 1 0,0-1 1,1 2-1,0-2-1,0 1-1,-1-1 1,1 1-1,0-1 0,0 0 1,-1 0-1,1 0 1,0 0-1,0 0 1,0 0-1,-1-1 0,5 0 1,0-1-6,0 0 0,1-1 1,-1 0-1,0 0 0,0 0 0,7-7 1,-4 3 4,-1-1 1,0 0 0,-1-1 0,0 1 0,0-1-1,7-14 1,0-2 59,12-34 0,-11 35 1,-8 21-24,-6 17-10,-19 169 0,-14 115-15,21-226-11,-4-1 1,-26 77-1,34-126-5,-1-1 0,-1-1 0,-1 0 0,-1 0 0,-17 25-1,24-40 14,0 0-1,0 0 0,0 0 0,-1 0 0,1-1 0,-1 0 1,0 0-1,0 0 0,-1 0 0,1-1 0,-1 0 0,0 0 1,0-1-1,0 1 0,0-1 0,0-1 0,0 1 0,-1-1 1,1 0-1,0 0 0,-1-1 0,-12-1 0,15 0 6,-1 0-1,1 0 1,-1-1-1,1 0 0,-1 0 1,1 0-1,0-1 1,0 1-1,0-1 1,0 0-1,0 0 1,1 0-1,-1-1 1,1 1-1,0-1 0,0 0 1,1 0-1,-4-5 1,-2-5 25,1-1 0,0 1 0,1-1 0,-5-19 0,6 15-13,1 1 1,1-1-1,0 0 1,2 0 0,0 0-1,1-1 1,1 1-1,0 0 1,7-26-1,-6 33-9,2 0-1,-1 0 0,2 0 0,-1 0 0,2 1 1,-1 0-1,2 0 0,-1 1 0,1-1 0,1 2 0,0-1 1,0 1-1,1 0 0,0 0 0,16-10 0,11-3 3,0 2 0,2 1 0,0 2 0,1 1 0,0 3-1,74-16 1,-96 24-226,-10 2-3561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6.467"/>
    </inkml:context>
    <inkml:brush xml:id="br0">
      <inkml:brushProperty name="width" value="0.05" units="cm"/>
      <inkml:brushProperty name="height" value="0.05" units="cm"/>
      <inkml:brushProperty name="color" value="#AB008B"/>
    </inkml:brush>
  </inkml:definitions>
  <inkml:trace contextRef="#ctx0" brushRef="#br0">0 63 6328,'0'0'9776,"11"-8"-9491,-2 1-205,-5 4-45,0-1-1,0 1 1,0 0 0,1 0-1,-1 1 1,1-1 0,0 1-1,0 0 1,0 0 0,0 1-1,0-1 1,0 1-1,10-1 1,167-6 1492,-145 8-677,53 6 0,-75-1-531,-14-5-303,-1 0 0,0 0 1,1 1-1,-1-1 0,0 0 0,0 0 0,1 1 1,-1-1-1,0 0 0,1 0 0,-1 0 0,0 0 0,1 0 1,-1 0-1,1 1 0,-1-1 0,0 0 0,1 0 0,-1 0 1,0 0-1,1 0 0,-1 0 0,1 0 0,-1 0 0,0-1 1,1 1-1,-1 0 0,0 0 0,1 0 0,-1 0 0,0 0 1,1-1-1,-1 1 0,0 0-77,-3-19-3402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1:36.992"/>
    </inkml:context>
    <inkml:brush xml:id="br0">
      <inkml:brushProperty name="width" value="0.05" units="cm"/>
      <inkml:brushProperty name="height" value="0.05" units="cm"/>
      <inkml:brushProperty name="color" value="#AB008B"/>
    </inkml:brush>
  </inkml:definitions>
  <inkml:trace contextRef="#ctx0" brushRef="#br0">0 0 9040,'0'0'3773,"15"4"-3266,-3 0-381,-2-1-8,1 0-1,0 0 1,0-1-1,0 0 1,0-1-1,0-1 1,13 0-1,197-6 4576,-220 6-4662,17 3 571,-16-2-587,0-1 0,0 1 0,0-1-1,0 0 1,0 1 0,0-1 0,0 0 0,0 0-1,0-1 1,0 1 0,-1 0 0,1-1 0,4 0-1,2-1-2640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18.178"/>
    </inkml:context>
    <inkml:brush xml:id="br0">
      <inkml:brushProperty name="width" value="0.05" units="cm"/>
      <inkml:brushProperty name="height" value="0.05" units="cm"/>
      <inkml:brushProperty name="color" value="#AB008B"/>
    </inkml:brush>
  </inkml:definitions>
  <inkml:trace contextRef="#ctx0" brushRef="#br0">385 1 3408,'0'0'12048,"-10"3"-11750,-86 22 1045,87-22-1034,0 0 0,0 0 1,0 1-1,1 1 0,-1-1 1,-9 8-1,-6 6 167,-27 26 0,48-41-445,-1 1 28,0 0 0,1 0 0,-1 1 0,-5 9 0,-6 10 138,7-14-122,1 0 1,0 1-1,0 1 1,2-1-1,-1 1 1,1 0 0,1 0-1,-5 22 1,-5-1 54,12-29-107,0 0 0,0 0 0,0 0-1,1 1 1,-1-1 0,1 0 0,0 1 0,0-1 0,0 8-1,0 23 130,-1-24-84,2-1-1,0 1 0,0-1 0,3 17 0,9 35 431,-7-49-428,0-1 1,1 0 0,1 0 0,0-1-1,1 0 1,0 0 0,1 0-1,0-1 1,0-1 0,1 0 0,0 0-1,1 0 1,0-2 0,0 1 0,1-1-1,0-1 1,0 0 0,0-1-1,1 0 1,22 5 0,-23-7-25,1 1 0,-1-2 0,1 0 0,-1 0 0,1-2 0,0 1 0,-1-1 0,1-1-1,0-1 1,-1 1 0,1-2 0,14-4 0,-7-1 40,0 0 0,0-1 0,-1-1-1,0-1 1,21-16 0,-15 6 111,36-38 0,-32 29-60,-25 25-113,0 0 0,-1 0 0,1-1 1,-1 1-1,0-1 0,0 0 0,-1 0 1,1 0-1,-1 0 0,-1 0 0,1 0 1,-1-1-1,0 1 0,0-12 0,-1 2 27,-1 0-1,0 0 1,-1 0-1,-7-27 1,3 26-7,-1 0 0,-1 1 0,0 0 1,-17-23-1,14 21-14,-2 1 0,0 1-1,0 0 1,-2 0 0,0 1 0,0 1 0,-35-23 0,42 33-25,-1 1 1,0 0 0,0 0 0,-14-2 0,2 1-1,-5-3-6,17 3-1,-1 2 0,1-1 0,0 1-1,-1 1 1,1-1 0,-1 2 0,0-1 0,1 1-1,-1 1 1,-12 2 0,10 1 28,-1 0-348,5-3-3055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2:21.958"/>
    </inkml:context>
    <inkml:brush xml:id="br0">
      <inkml:brushProperty name="width" value="0.05" units="cm"/>
      <inkml:brushProperty name="height" value="0.05" units="cm"/>
      <inkml:brushProperty name="color" value="#AB008B"/>
    </inkml:brush>
  </inkml:definitions>
  <inkml:trace contextRef="#ctx0" brushRef="#br0">267 13 6480,'0'0'10481,"-7"10"-10163,-2 4-207,3-4 42,-1 0 0,-15 16 0,20-23-76,0-1 1,-1 0 0,0 0 0,1-1-1,-1 1 1,0 0 0,0-1-1,0 0 1,0 1 0,0-1 0,0-1-1,-1 1 1,1 0 0,0-1-1,0 1 1,-1-1 0,1 0 0,0 0-1,0-1 1,-1 1 0,1 0-1,0-1 1,0 0 0,0 0 0,0 0-1,0 0 1,-5-3 0,7 4-66,1-1 0,-1 1 1,1-1-1,-1 1 1,1-1-1,-1 0 0,1 1 1,-1-1-1,1 0 1,-1 1-1,1-1 0,0 0 1,-1 0-1,1 1 0,0-1 1,0 0-1,-1 0 1,1 0-1,0 1 0,0-1 1,0 0-1,0 0 0,0 0 1,0 1-1,0-1 1,0 0-1,1 0 0,-1 0 1,0 1-1,0-1 1,1 0-1,-1 0 0,0 1 1,1-1-1,-1 0 0,1 1 1,-1-1-1,2 0 1,0-3 34,1 1 1,0 0 0,0 0 0,0 0-1,6-5 1,-1 3 1,-1 1 0,1 0 0,0 0 1,10-3-1,-16 6-34,1 0 0,-1 0 0,1 0 0,0 1 1,0-1-1,0 1 0,-1 0 0,1 0 0,0 0 1,0 0-1,0 0 0,-1 0 0,1 1 0,0-1 1,0 1-1,4 2 0,-6-3-10,-1 1 0,1-1 0,-1 1 0,0 0 0,1-1 0,-1 1 0,0-1 0,1 1 0,-1 0 0,0-1 0,0 1 0,0 0 0,0-1 0,0 1 0,0 0 0,0-1 0,0 1 0,0 0 0,0-1 0,0 1 1,0-1-1,0 1 0,0 0 0,0-1 0,-1 1 0,1 0 0,0-1 0,0 1 0,-1-1 0,1 1 0,-1 0 0,1-1 0,0 1 0,-2 0 0,-15 20 63,10-17-40,0 1 0,0-1 0,0-1 0,-1 1 0,0-1 0,1 0 0,-1-1 1,0 0-1,0 0 0,0-1 0,-1 0 0,1 0 0,0-1 0,0 0 0,-1 0 0,1-1 0,0 0 0,0 0 0,-9-4 0,16 5-19,0 0 0,0-1 0,0 1 0,0-1 0,0 1 0,0-1 0,0 1 0,0-1 0,0 0 0,0 1 0,1-1-1,-1 0 1,0 1 0,1-1 0,-1 0 0,0 0 0,1 0 0,-1 0 0,1 0 0,-1 0 0,1 0 0,0 0 0,-1 0 0,1 0 0,0 0-1,0 0 1,-1 0 0,1 0 0,0 0 0,0 0 0,0 0 0,0 0 0,1 0 0,-1 0 0,0 0 0,0 0 0,1 0 0,-1 0-1,0 0 1,1 0 0,-1 0 0,1 0 0,-1 0 0,1 0 0,0 0 0,-1 1 0,1-1 0,0 0 0,0 0 0,-1 1 0,1-1 0,0 0-1,0 1 1,0-1 0,1 0 0,6-2 30,1 0-1,0 0 0,14-3 0,-21 6-31,-1-1-1,1 1 0,0 0 0,-1-1 1,1 1-1,0 0 0,-1 0 0,1 0 1,0 1-1,-1-1 0,1 0 0,0 0 1,-1 1-1,1-1 0,0 1 0,-1 0 1,1-1-1,-1 1 0,1 0 0,-1 0 1,1 0-1,-1 0 0,0 0 0,1 0 1,-1 1-1,0-1 0,2 2 0,-3-2-3,0 0 0,1 0-1,-1 0 1,0-1-1,1 1 1,-1 0 0,0 0-1,0 0 1,0 0 0,0 0-1,1 0 1,-2-1-1,1 1 1,0 0 0,0 0-1,0 0 1,0 0 0,0 0-1,-1 0 1,1-1-1,0 1 1,-1 0 0,1 0-1,-1 0 1,1-1 0,-1 1-1,1 0 1,-1-1-1,1 1 1,-1 0 0,0-1-1,1 1 1,-1-1-1,0 1 1,1-1 0,-1 1-1,0-1 1,0 1 0,0-1-1,0 0 1,0 1-1,-2 0 4,1 0 0,-1-1-1,1 1 1,-1-1 0,1 1-1,-1-1 1,1 0 0,-1 0-1,1 0 1,-1 0 0,1-1-1,-1 1 1,-3-2 0,4 2-3,1-1 0,0 1 1,-1-1-1,1 1 1,0-1-1,0 0 1,-1 0-1,1 1 0,0-1 1,0 0-1,0 0 1,0 0-1,0-1 1,0 1-1,0 0 1,1 0-1,-1 0 0,0-1 1,1 1-1,-1 0 1,1 0-1,-1-1 1,1 1-1,-1-1 0,1 1 1,0 0-1,0-1 1,0 1-1,0-1 1,0 1-1,0-1 0,0 1 1,0 0-1,1-2 1,0 1 0,-1 0 0,1 1 0,0-1 0,0 1 0,0-1 0,0 1 0,0-1 0,0 1 0,0-1 0,1 1 0,-1 0 0,0 0 0,1 0 0,-1 0 0,1 0 0,-1 0 0,1 0 1,0 0-1,-1 1 0,1-1 0,0 1 0,-1-1 0,1 1 0,0 0 0,0-1 0,0 1 0,1 0 0,-1 0-2,0 1 0,0-1 0,0 0 0,0 1 1,-1-1-1,1 1 0,0 0 0,0-1 0,-1 1 0,1 0 0,0 0 0,-1 0 1,1 0-1,-1 1 0,1-1 0,-1 0 0,0 1 0,2 1 0,-2-2-1,-1 0-1,1-1 0,-1 1 1,1 0-1,-1 0 0,0 0 1,1 0-1,-1-1 0,0 1 1,1 0-1,-1 0 0,0 0 1,0 0-1,0 0 0,0 0 1,0 0-1,0 0 0,0 0 1,0 0-1,0 0 1,0 0-1,-1-1 0,1 1 1,0 0-1,-1 0 0,1 0 1,0 0-1,-1 0 0,1-1 1,-1 1-1,0 0 0,1 0 1,-1-1-1,1 1 0,-1 0 1,0-1-1,-1 2 0,0-1 3,0 0 0,-1 1 1,1-1-1,-1 0 0,1 0 0,-1-1 0,1 1 0,-1 0 0,1-1 0,-1 1 0,0-1 0,1 0 0,-1 0 0,0 0 0,1 0 0,-1-1 1,1 1-1,-1-1 0,0 1 0,1-1 0,-1 0 0,1 0 0,-1 0 0,1 0 0,-5-4 0,0 1 7,1-1 0,-1 0 0,1 0 0,0-1 0,0 0 0,0 0 0,-6-9 0,12 15-10,0 0 0,0 0 0,0 0 0,0 0 0,0 0 0,0-1 0,0 1 0,0 0 0,0 0 0,0 0 0,0 0 0,0 0 0,0 0 0,0 0 0,0 0 0,0-1 0,0 1 0,0 0 0,0 0 0,0 0 0,0 0 0,0 0 0,0 0 0,0 0 0,0 0 0,0-1 0,0 1 0,0 0 0,0 0 0,0 0 0,0 0 0,0 0 0,1 0 0,-1 0 0,0 0 0,0 0 0,0 0 0,0 0 0,0 0 0,0-1 0,0 1 0,0 0 0,0 0 0,0 0-1,1 0 1,-1 0 0,0 0 0,0 0 0,0 0 0,0 0 0,0 0 0,0 0 0,0 0 0,1 0 0,-1 0 0,0 0 0,0 0 0,0 0 0,0 0 0,0 0 0,0 0 0,0 1 0,0-1 0,1 0 0,-1 0 0,0 0 0,0 0 0,0 0 0,0 0 0,16 4-3,19 8-1,-24-7 6,0 1-1,0 0 1,0 1-1,0 1 0,-1 0 1,-1 0-1,1 1 1,-1 0-1,-1 0 1,0 1-1,0 0 1,9 17-1,-14-21 12,-1 1 1,1 0 0,-1 0-1,-1 0 1,1 0-1,-1 0 1,-1 0-1,1 0 1,-1 0-1,0 0 1,-1 0-1,0 0 1,0 0-1,0 0 1,-4 10 0,1-4 41,-1 1 1,0-1-1,-1 0 1,0-1-1,-1 0 1,-17 23-1,7-16 88,-1-1 0,-1-1-1,-36 26 1,6-5-3190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05.132"/>
    </inkml:context>
    <inkml:brush xml:id="br0">
      <inkml:brushProperty name="width" value="0.05" units="cm"/>
      <inkml:brushProperty name="height" value="0.05" units="cm"/>
    </inkml:brush>
  </inkml:definitions>
  <inkml:trace contextRef="#ctx0" brushRef="#br0">0 1 5520,'0'0'10162,"12"8"-9958,-5-2-165,-4-3-18,1 1 0,0-1 0,1 0 0,-1-1 0,0 1 0,1-1 0,-1 1-1,1-1 1,0-1 0,0 1 0,0-1 0,0 0 0,0 0 0,0 0 0,0-1 0,9 0 0,168-8 810,-80 5-350,-77 3-237,33 4 1,14 1 343,-51-4-271,34 6-1,-19-1 192,-35-6-461,0 0 0,0 0 0,0 0 0,0 0 0,0 0 0,1 0 0,-1 0-1,0 0 1,0 0 0,0-1 0,0 1 0,0 0 0,0-1 0,2 0 0,-3 1-110,0-1 1,0 1 0,1 0 0,-1-1 0,0 1-1,0 0 1,0-1 0,1 1 0,-1 0 0,0-1-1,0 1 1,0 0 0,0-1 0,0 1 0,0-1-1,0 1 1,0 0 0,0-1 0,0 1 0,0-1-1,0 1 1,0 0 0,0-1 0,0 1 0,0 0-1,0-1 1,-1 1 0,1 0 0,0-1 0,0 1-1,0 0 1,-1-1 0,1 1 0,0 0-1,0-1 1,-1 1 0,1 0 0,0 0 0,-1-1-1,1 1 1,-1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05.741"/>
    </inkml:context>
    <inkml:brush xml:id="br0">
      <inkml:brushProperty name="width" value="0.05" units="cm"/>
      <inkml:brushProperty name="height" value="0.05" units="cm"/>
    </inkml:brush>
  </inkml:definitions>
  <inkml:trace contextRef="#ctx0" brushRef="#br0">1 0 8240,'0'0'6361,"11"4"-5954,27 7 109,0-3 0,1-1 0,60 3 1,32-13 729,-25-1-311,-16-2-162,-45 1-479,-22 0-2829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07.328"/>
    </inkml:context>
    <inkml:brush xml:id="br0">
      <inkml:brushProperty name="width" value="0.05" units="cm"/>
      <inkml:brushProperty name="height" value="0.05" units="cm"/>
    </inkml:brush>
  </inkml:definitions>
  <inkml:trace contextRef="#ctx0" brushRef="#br0">1 191 4720,'0'0'10105,"2"-11"-9854,11-37-15,-11 43-179,0 0 0,0 1 0,1-1 1,-1 1-1,1 0 0,0 0 0,0 0 1,1 0-1,-1 0 0,1 1 0,0-1 1,0 1-1,0 0 0,9-4 0,-3 0 54,6-4 113,1 2 0,33-15 1,-42 20-152,0 1 0,0 1 1,1-1-1,-1 1 1,1 1-1,-1 0 0,1 0 1,16 1-1,-21 0-36,0 1 1,0-1-1,0 1 0,0 1 0,0-1 1,0 1-1,0-1 0,0 1 0,0 0 1,0 0-1,-1 1 0,1-1 0,-1 1 1,0 0-1,5 4 0,-5-2 2,1 0 0,-1 0-1,0 0 1,0 0 0,0 1 0,-1-1-1,0 1 1,0 0 0,0 0-1,0 6 1,0-1 4,-1 0-1,0 0 1,-1 0-1,-1-1 1,1 1-1,-2 0 1,1 0-1,-2 0 1,1-1-1,-1 1 1,-8 17-1,-2-5 49,0-1 0,-1 0-1,-32 35 1,-59 50 335,38-54 141,67-53-559,0 0-1,-1 0 1,1 0-1,0 0 1,0 1-1,-1-1 1,1 0-1,0 0 1,0 1-1,0-1 1,-1 0-1,1 0 1,0 1-1,0-1 1,0 0-1,0 0 1,0 1-1,0-1 1,0 0-1,0 1 1,0-1-1,-1 0 1,1 1-1,0-1 1,0 0-1,1 0 1,-1 1-1,0-1 1,0 0 0,0 1-1,0-1 1,0 0-1,0 1 1,0-1-1,0 0 1,0 0-1,1 1 1,-1-1-1,0 0 1,0 0-1,0 1 1,1-1-1,-1 0 1,0 0-1,0 0 1,1 1-1,-1-1 1,0 0-1,0 0 1,1 0-1,-1 0 1,0 0-1,1 0 1,-1 1-1,0-1 1,0 0-1,1 0 1,-1 0-1,0 0 1,1 0-1,-1 0 1,0 0 0,1 0-1,-1 0 1,33 2 32,-16-1-13,9 2 0,114 19 78,-125-18-104,1 1-1,-1 0 0,0 1 1,0 1-1,-1 0 0,26 18 1,-32-18 13,0 0 1,0 1-1,-1 0 0,-1 1 1,1-1-1,-1 1 1,-1 1-1,1-1 1,-2 1-1,1 0 1,3 13-1,-6-18-3,-1 0-1,0 1 1,0-1-1,0 0 1,-1 1-1,0-1 1,0 0-1,0 1 1,-1-1-1,0 0 1,0 1-1,0-1 1,0 0-1,-1 0 1,0 0-1,0 0 1,0 0-1,-1-1 1,0 1 0,-5 7-1,3-6 9,-1 0 1,0 0-1,0 0 1,-1-1-1,1 0 0,-1-1 1,0 1-1,-1-1 1,1-1-1,0 1 1,-1-1-1,-14 3 0,2-2 19,-1-1 1,0-1-1,0-1 0,0-1 0,-32-4 0,21 2 60,-41 2 1,66 0-87,0 1 0,1 0 0,-1 0 1,0 1-1,1-1 0,-1 2 1,1-1-1,-1 1 0,1 0 0,0 0 1,0 1-1,1-1 0,-1 1 0,-6 7 1,11-11-20,1 1 0,-1 0 1,1 0-1,-1 0 1,1 0-1,-1 0 0,1 0 1,0 1-1,-1-1 1,1 0-1,0 0 0,0 0 1,0 0-1,0 0 1,0 0-1,0 0 0,0 1 1,0-1-1,1 0 1,-1 0-1,0 0 0,1 0 1,-1 0-1,1 2 1,5 6-2787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08.325"/>
    </inkml:context>
    <inkml:brush xml:id="br0">
      <inkml:brushProperty name="width" value="0.05" units="cm"/>
      <inkml:brushProperty name="height" value="0.05" units="cm"/>
    </inkml:brush>
  </inkml:definitions>
  <inkml:trace contextRef="#ctx0" brushRef="#br0">0 0 5016,'0'0'9456,"0"12"-9183,3 184 815,-3 182 462,2-179-894,1-58-33,7-55 858,3-101-3854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09.282"/>
    </inkml:context>
    <inkml:brush xml:id="br0">
      <inkml:brushProperty name="width" value="0.05" units="cm"/>
      <inkml:brushProperty name="height" value="0.05" units="cm"/>
    </inkml:brush>
  </inkml:definitions>
  <inkml:trace contextRef="#ctx0" brushRef="#br0">511 0 5920,'0'0'5776,"-10"14"-5454,-1 0-220,-4 6 79,0-2 0,-25 24 1,-5 0 504,-3-1 0,-95 62 0,90-67-220,29-20-21,-36 21 0,51-33-17,1 1 0,-1 1 0,-12 10 0,67 1 855,-3 0-1036,-30-13-177,-1 1 0,1 0 0,0 1 0,-1 0 0,-1 1 0,1 1 1,12 10-1,-6-3 21,13 13 239,40 45 1,89 94 720,-103-111-428,-54-53-563,0 0-1,1 0 0,-1 0 0,1-1 0,0 0 0,6 4 1,5-3-2743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0.292"/>
    </inkml:context>
    <inkml:brush xml:id="br0">
      <inkml:brushProperty name="width" value="0.05" units="cm"/>
      <inkml:brushProperty name="height" value="0.05" units="cm"/>
    </inkml:brush>
  </inkml:definitions>
  <inkml:trace contextRef="#ctx0" brushRef="#br0">8 1 5320,'0'0'11090,"-1"11"-10835,-4 38 177,3 77 0,10 90 374,-6-92-5,21 137 0,-21-245-591,-1 0 1,0 0-1,-1 0 0,-5 29 1,2-34-44,-3-12-61,5-1-113,0 1 1,0 0-1,0-1 0,1 1 1,-1-1-1,0 0 0,1 1 1,-1-1-1,1 0 0,-1-1 1,-5-46-2894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13.196"/>
    </inkml:context>
    <inkml:brush xml:id="br0">
      <inkml:brushProperty name="width" value="0.05" units="cm"/>
      <inkml:brushProperty name="height" value="0.05" units="cm"/>
    </inkml:brush>
  </inkml:definitions>
  <inkml:trace contextRef="#ctx0" brushRef="#br0">13 1 12256,'0'0'3828,"-1"13"-3233,-4 235 2373,11-127-1814,15 173 1312,-17-258-2105,10 116 1809,-16-150-1527,-3-8-313,-3-12-139,-22-92-18,23 68-3686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35.931"/>
    </inkml:context>
    <inkml:brush xml:id="br0">
      <inkml:brushProperty name="width" value="0.05" units="cm"/>
      <inkml:brushProperty name="height" value="0.05" units="cm"/>
      <inkml:brushProperty name="color" value="#AB008B"/>
    </inkml:brush>
  </inkml:definitions>
  <inkml:trace contextRef="#ctx0" brushRef="#br0">0 1 14568,'0'0'2111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0.860"/>
    </inkml:context>
    <inkml:brush xml:id="br0">
      <inkml:brushProperty name="width" value="0.05" units="cm"/>
      <inkml:brushProperty name="height" value="0.05" units="cm"/>
    </inkml:brush>
  </inkml:definitions>
  <inkml:trace contextRef="#ctx0" brushRef="#br0">1 39 9040,'0'0'2745,"10"-7"-2324,33-20 7,-42 26-392,1 1 0,0-1-1,0 0 1,0 1-1,-1 0 1,1-1 0,0 1-1,0 0 1,0 0 0,0 0-1,0 0 1,0 0 0,-1 1-1,1-1 1,0 0-1,0 1 1,0-1 0,-1 1-1,1 0 1,0 0 0,2 1-1,5 2 139,46 13 601,0-4 0,1-1 0,0-3 0,0-2 0,1-3 0,79-4 0,-116 0-556,-7 0 29,0 0 1,0-1-1,0 0 1,1-1-1,-1 0 1,-1-1 0,1 0-1,15-7 1,-23 8 127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1.688"/>
    </inkml:context>
    <inkml:brush xml:id="br0">
      <inkml:brushProperty name="width" value="0.05" units="cm"/>
      <inkml:brushProperty name="height" value="0.05" units="cm"/>
    </inkml:brush>
  </inkml:definitions>
  <inkml:trace contextRef="#ctx0" brushRef="#br0">109 128 6928,'0'0'5200,"12"3"-4752,-6-2-392,47 9 437,-47-9-355,-1-1 0,1 0 0,0 0 0,-1 0 0,1-1 0,-1 0 0,1 0 0,-1 0 0,10-5 0,-13 5-75,0 1 1,0-2-1,0 1 0,0 0 1,0 0-1,0-1 0,-1 1 1,1 0-1,-1-1 0,1 0 1,-1 1-1,1-1 0,-1 0 1,0 0-1,0 0 0,0 0 1,0 0-1,0 0 0,0 0 1,-1 0-1,1 0 0,-1 0 1,1-1-1,-1 1 0,0 0 1,0 0-1,0 0 0,0-1 1,0 1-1,-1 0 0,1 0 1,-1 0-1,1 0 0,-1 0 1,-1-3-1,1 1-5,-1 0 0,0 0 0,0 0 0,-1 0 0,1 0 0,-1 1 0,0-1 0,0 1 0,0 0 0,0 0 0,0 0 0,-1 0 0,1 1 0,-1-1 0,0 1 0,0 0 0,-5-2 0,3 2-27,0 1 0,-1 0-1,1 0 1,-1 1 0,1 0 0,-1 0 0,1 0 0,-1 1 0,1 0-1,0 0 1,-1 0 0,1 1 0,0 0 0,0 1 0,0-1 0,0 1-1,0 0 1,1 0 0,-1 1 0,1 0 0,0 0 0,0 0 0,0 1-1,-6 7 1,5-5 7,0-1-1,0 1 0,1 1 0,0-1 1,1 1-1,-1 0 0,2 0 1,-1 0-1,1 1 0,0-1 0,1 1 1,0 0-1,0 0 0,1 0 1,0 0-1,0 0 0,2 13 0,0-18-5,0 1 0,0-1 0,1 0 1,-1 0-1,1 0 0,0 0 0,1 0 0,-1 0 0,0 0 0,1-1 0,0 1 0,0-1 0,0 0 0,1 1 0,-1-2 0,0 1 0,1 0 0,5 2 0,7 4 113,0-1-1,35 13 1,-46-19-121,16 4 101,1-1-1,0-1 1,0 0 0,25 0-1,0 0 174,-28-1-588,1 1-1,35 13 0,-46-14-967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3.998"/>
    </inkml:context>
    <inkml:brush xml:id="br0">
      <inkml:brushProperty name="width" value="0.05" units="cm"/>
      <inkml:brushProperty name="height" value="0.05" units="cm"/>
    </inkml:brush>
  </inkml:definitions>
  <inkml:trace contextRef="#ctx0" brushRef="#br0">372 527 5120,'0'0'5122,"-6"-11"-4795,-19-30 9,23 39-277,1 0-1,0 1 1,-1-1-1,1 0 1,-1 1-1,1-1 1,-1 0-1,0 1 1,1 0-1,-1 0 1,0-1-1,0 1 1,0 0-1,0 0 1,0 1-1,0-1 1,-1 0-1,1 1 1,0-1-1,-4 1 1,0 0 78,1 0 0,-1 1 1,1 0-1,-1 0 0,1 0 0,-6 3 1,-5 1 183,-6 2-17,1 1 0,-1 1 0,2 2 0,0 0 0,0 0 0,-22 19 0,36-26-214,1 0 0,-1 1 0,1-1 0,0 1 1,0 1-1,1-1 0,-1 1 0,1-1 0,-6 12 1,9-14-55,-1 1-1,0 0 1,1 0 0,0 0 0,0 0 0,0 1 0,1-1 0,-1 0 0,1 0-1,0 1 1,0-1 0,0 0 0,1 0 0,0 0 0,0 1 0,0-1 0,1 4-1,1-1 5,0 0-1,0 0 0,1 0 0,0 0 1,0-1-1,0 0 0,1 1 0,0-2 1,0 1-1,0-1 0,1 1 0,0-1 0,10 6 1,-11-8-10,1-1-1,-1 1 1,0-1 0,1 0 0,0-1 0,-1 1 0,1-1 0,0 0 0,0-1 0,0 1 0,-1-1-1,1 0 1,0-1 0,0 1 0,0-1 0,-1 0 0,1-1 0,7-2 0,-3 0 2,0 0 1,0-1 0,0 0 0,-1 0-1,0-1 1,0 0 0,0-1-1,-1 0 1,0-1 0,-1 1 0,1-1-1,-1-1 1,-1 1 0,0-1-1,9-17 1,-9 13 6,0-1 0,-1 0 0,0 0-1,-1 0 1,-1-1 0,-1 1 0,0-1 0,0 0 0,-2 0 0,-1-28-1,-3 16 33,0-1-1,-2 1 0,-10-29 1,-34-77 239,17 52-35,28 68-183,0 1 0,-1-1 0,-15-22 0,18 30-58,-1 0 1,0 1-1,-1-1 1,1 1-1,-1-1 1,1 1-1,-1 1 0,0-1 1,-1 1-1,1 0 1,-7-3-1,8 5-21,0 0 0,0 0-1,1 1 1,-1 0 0,-1-1-1,1 2 1,0-1 0,0 0-1,0 1 1,1-1 0,-1 1-1,0 0 1,0 1-1,0-1 1,1 1 0,-1-1-1,0 1 1,1 0 0,0 1-1,-1-1 1,1 0 0,0 1-1,-3 3 1,-3 2 2,0 1 1,0 1-1,1 0 0,0 0 0,1 0 1,-7 13-1,13-21-32,0 0 0,0 0 1,0 0-1,0 0 0,1 0 0,-1 0 0,0 0 1,1 0-1,0 0 0,0 1 0,-1-1 0,1 0 1,0 0-1,1 1 0,-1-1 0,0 0 0,1 0 1,-1 0-1,2 3 0,9 10-2955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5.235"/>
    </inkml:context>
    <inkml:brush xml:id="br0">
      <inkml:brushProperty name="width" value="0.05" units="cm"/>
      <inkml:brushProperty name="height" value="0.05" units="cm"/>
    </inkml:brush>
  </inkml:definitions>
  <inkml:trace contextRef="#ctx0" brushRef="#br0">0 54 6328,'0'0'4505,"4"13"-4080,7 24 104,-2 0 0,-2 1 0,4 49 0,-12-60 94,0 0 0,-11 51 0,0-11 631,12-62-1047,0-4-192,0-1 1,0 0-1,0 0 0,1 1 0,-1-1 1,0 0-1,0 0 0,0 0 1,0 1-1,0-1 0,0 0 0,0 0 1,0 0-1,-1 1 0,1-1 1,0 0-1,0 0 0,0 1 0,0-1 1,0 0-1,0 0 0,0 0 1,0 0-1,-1 1 0,1-1 0,0 0 1,0 0-1,0 0 0,0 0 0,-1 1 1,1-1-1,0 0 0,0 0 1,0 0-1,0 0 0,-1 0 0,1 0 1,0 0-1,0 0 0,-1 0 1,1 0-1,0 1 0,0-1 0,0 0 1,-1 0-1,1 0 0,0-1 1,-1 1-1,1-19 661,4-11-579,1 0 1,1 1 0,1-1 0,17-41-1,0 14 15,35-63 0,-51 107-66,0 0 0,1 1 0,0 0 0,17-16 0,-25 27-35,0 0-1,-1 0 1,1 0-1,0 0 0,0 0 1,0 1-1,0-1 0,0 0 1,0 0-1,0 1 0,0-1 1,0 1-1,0-1 1,1 1-1,-1-1 0,0 1 1,0 0-1,0 0 0,1-1 1,-1 1-1,0 0 0,0 0 1,0 0-1,1 0 0,-1 0 1,0 1-1,0-1 1,1 0-1,-1 1 0,0-1 1,0 0-1,0 1 0,0 0 1,0-1-1,0 1 0,0-1 1,0 1-1,0 0 1,0 0-1,0 0 0,0 0 1,0 0-1,0 0 0,-1 0 1,1 0-1,0 0 0,-1 0 1,1 0-1,0 2 1,3 6 36,0 0 0,0 0 0,-1 0 1,3 18-1,2 23 141,-3 0 0,-2 99 0,-4-93-41,7 3 202,-6-59-300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5.615"/>
    </inkml:context>
    <inkml:brush xml:id="br0">
      <inkml:brushProperty name="width" value="0.05" units="cm"/>
      <inkml:brushProperty name="height" value="0.05" units="cm"/>
    </inkml:brush>
  </inkml:definitions>
  <inkml:trace contextRef="#ctx0" brushRef="#br0">0 0 10448,'0'0'3481,"3"15"-3126,3 16 22,-1-1 1,0 39 0,-5-63-282,-1 6 225,1 0 0,1 0-1,0-1 1,0 1 0,6 20 0,-6-30-438,-1-2 51,0 1-1,0-1 1,0 1 0,1-1-1,-1 0 1,0 1-1,0-1 1,0 1 0,1-1-1,-1 0 1,0 1-1,1-1 1,-1 1 0,0-1-1,1 0 1,-1 1-1,0-1 1,1 0 0,-1 0-1,1 1 1,-1-1-1,0 0 1,1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7.002"/>
    </inkml:context>
    <inkml:brush xml:id="br0">
      <inkml:brushProperty name="width" value="0.05" units="cm"/>
      <inkml:brushProperty name="height" value="0.05" units="cm"/>
    </inkml:brush>
  </inkml:definitions>
  <inkml:trace contextRef="#ctx0" brushRef="#br0">1 1 4912,'0'0'6918,"11"2"-6607,101 20 1148,-90-16-963,1-2 0,0 0 0,44 0 0,46 0 210,-52-2-460,-41-1-134,35-1-1,3-4 221,89 5 0,-94 5-152,25 0 8,-16-7-48,-20-1-9,68 7 0,-102-4-120,0-1 0,0 0 0,0-1 0,-1 1 0,1-2 1,11-2-1,29-4 39,-26 8 4,-1 0 0,1 1-1,-1 1 1,32 7 0,-16-7-300,-28-2-1705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8.195"/>
    </inkml:context>
    <inkml:brush xml:id="br0">
      <inkml:brushProperty name="width" value="0.05" units="cm"/>
      <inkml:brushProperty name="height" value="0.05" units="cm"/>
    </inkml:brush>
  </inkml:definitions>
  <inkml:trace contextRef="#ctx0" brushRef="#br0">386 337 5520,'0'0'4097,"0"-11"-3772,-3-33 29,3 41-265,-1 0 0,1 0 0,-1 1 0,0-1 0,0 0 1,0 1-1,-1-1 0,1 1 0,0-1 0,-1 1 0,0 0 1,0-1-1,1 1 0,-1 0 0,0 0 0,-1 1 0,1-1 0,0 0 1,-1 1-1,1-1 0,0 1 0,-5-2 0,0-1 302,3 2-253,-1-1 1,1 2-1,-1-1 0,0 0 1,1 1-1,-1 0 0,0 0 1,0 0-1,0 1 1,0-1-1,0 1 0,0 1 1,1-1-1,-1 1 0,0-1 1,0 1-1,0 1 0,0-1 1,1 1-1,-1 0 0,-6 3 1,-4 3 145,1 1 1,0 0-1,0 1 1,1 1-1,-12 12 0,6-6-34,2 1 0,0 1-1,1 0 1,-14 22-1,26-35-206,1 0 0,-1 1 0,1-1-1,0 1 1,1 0 0,-1 0-1,1 0 1,1 0 0,-1 0 0,1 0-1,0 0 1,1 0 0,0 0 0,0 1-1,1-1 1,-1 0 0,2 0 0,2 10-1,-3-15-27,0 1 1,0-1-1,0 0 0,0 0 0,0-1 0,1 1 0,-1 0 0,1 0 0,0-1 0,-1 1 0,1-1 0,0 1 0,0-1 0,0 0 0,0 0 0,0 0 0,0 0 0,0 0 0,1 0 0,-1 0 0,0-1 0,0 1 1,1-1-1,-1 0 0,0 0 0,1 1 0,-1-2 0,0 1 0,0 0 0,1 0 0,2-1 0,2 0 23,1-1 0,0 0 0,0 0 1,-1 0-1,1-1 0,-1 0 0,14-8 0,-2-3 33,-1-1 0,0-1 0,-1-1 1,-1 0-1,-1-1 0,0-1 0,-1 0 0,-1-1 0,-1 0 1,11-26-1,-19 39-40,-1-1-1,-1 0 1,0 0 0,0 0 0,0 0 0,-1 0 0,0 0-1,-1-1 1,0 1 0,0 0 0,0 0 0,-1 0 0,-1-1 0,1 1-1,-5-12 1,-2-2 83,-2 0-1,0 1 1,0 1-1,-18-25 1,25 41-82,-23-31 178,25 33-186,-1 1-1,1-1 1,-1 0 0,1 1 0,-1 0-1,0-1 1,0 1 0,0 0 0,0 0-1,0 0 1,0 0 0,0 0-1,0 0 1,0 1 0,0-1 0,-3 0-1,-20-2 296,19 1-998,17 1-2251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9.234"/>
    </inkml:context>
    <inkml:brush xml:id="br0">
      <inkml:brushProperty name="width" value="0.05" units="cm"/>
      <inkml:brushProperty name="height" value="0.05" units="cm"/>
    </inkml:brush>
  </inkml:definitions>
  <inkml:trace contextRef="#ctx0" brushRef="#br0">0 39 6016,'0'0'7246,"11"-6"-6739,-2 0-361,-4 2-78,0 1-1,-1 0 1,1 1 0,0-1 0,0 1 0,0 0 0,1 0 0,-1 1-1,0 0 1,1 0 0,9-1 0,-7 2 84,0 0 1,-1 0-1,1 1 1,-1 0-1,1 0 0,-1 0 1,0 1-1,1 1 1,-1-1-1,0 1 0,8 5 1,-12-6-80,1 1-1,0-1 1,-1 1 0,0 0 0,1 1 0,-1-1 0,0 0 0,-1 1-1,1 0 1,-1-1 0,1 1 0,-1 0 0,0 1 0,-1-1-1,1 0 1,-1 0 0,0 1 0,0-1 0,0 1 0,0 4-1,1 21 298,-5 43 0,2 18 288,1-79-537,1-1 0,1 0-1,0 1 1,1-1 0,0 0-1,5 11 1,-6-18-69,1-1-1,-1 1 1,1-1 0,-1 1-1,1-1 1,0 0 0,0 0-1,1 0 1,-1-1 0,1 1-1,-1-1 1,1 0 0,5 3-1,-1-1 20,1 0 0,0-1 0,0 0 0,0-1 0,10 2 0,-13-3-43,0-1-1,1 0 0,-1 0 0,11-3 0,13 0-299,-24 3-2517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19.584"/>
    </inkml:context>
    <inkml:brush xml:id="br0">
      <inkml:brushProperty name="width" value="0.05" units="cm"/>
      <inkml:brushProperty name="height" value="0.05" units="cm"/>
    </inkml:brush>
  </inkml:definitions>
  <inkml:trace contextRef="#ctx0" brushRef="#br0">621 1 10152,'0'0'1362,"-15"9"-935,-230 154 1208,177-108-548,3 4 1,-96 110-1,144-149-823,8-10 52,0 0 0,1 1 0,-13 22 0,19-30-2533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20.898"/>
    </inkml:context>
    <inkml:brush xml:id="br0">
      <inkml:brushProperty name="width" value="0.05" units="cm"/>
      <inkml:brushProperty name="height" value="0.05" units="cm"/>
    </inkml:brush>
  </inkml:definitions>
  <inkml:trace contextRef="#ctx0" brushRef="#br0">0 88 6520,'0'0'7536,"13"-10"-7114,44-31-35,-48 36-241,-1 1-1,1-1 1,0 1 0,0 1 0,0-1-1,1 2 1,-1-1 0,1 1 0,14-1-1,-21 3-83,1-1 8,-1 1 1,1 0-1,-1 0 1,1 0-1,-1 0 1,1 1 0,-1-1-1,1 1 1,-1 0-1,0 0 1,1 0 0,-1 0-1,0 1 1,0-1-1,0 1 1,0 0 0,0 0-1,0 0 1,0 0-1,-1 0 1,1 1 0,-1-1-1,1 1 1,-1 0-1,0 0 1,0 0 0,2 5-1,0 0 53,-1 0 0,0 0 0,0 1 0,-1-1-1,0 1 1,0 0 0,-1-1 0,0 1 0,-1 17 0,-10 67 411,5-70-363,2 1-1,1-1 1,1 1-1,1-1 1,5 41-1,-3-55-101,0 0 0,0 0 0,1 0 0,0-1 0,5 10 1,-6-15-44,0 1-1,0-1 1,1 0 0,0 0 0,-1 0 0,1 0 0,0 0 0,0-1 0,0 0 0,1 1 0,-1-1 0,1 0 0,-1 0 0,5 1 0,7 2 58,0 0 0,0 0 0,1-2 0,0 0 0,0 0 0,26-1 0,-32-2-28,1 0 0,-1-1 0,0 0 0,1-1 0,-1 0 0,0-1 0,0 0 0,0 0 0,-1-1 0,1 0 0,11-8 0,-5 3-97,-9 6-2999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36.475"/>
    </inkml:context>
    <inkml:brush xml:id="br0">
      <inkml:brushProperty name="width" value="0.05" units="cm"/>
      <inkml:brushProperty name="height" value="0.05" units="cm"/>
      <inkml:brushProperty name="color" value="#AB008B"/>
    </inkml:brush>
  </inkml:definitions>
  <inkml:trace contextRef="#ctx0" brushRef="#br0">1 159 8136,'0'0'782,"14"4"-380,49 10 378,98 10 0,-115-22-394,0-2 1,0-2 0,0-2-1,-1-2 1,1-2 0,-1-2-1,-1-2 1,54-21 0,197-67 1083,-221 77-3287,-59 18-8188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21.404"/>
    </inkml:context>
    <inkml:brush xml:id="br0">
      <inkml:brushProperty name="width" value="0.05" units="cm"/>
      <inkml:brushProperty name="height" value="0.05" units="cm"/>
    </inkml:brush>
  </inkml:definitions>
  <inkml:trace contextRef="#ctx0" brushRef="#br0">736 0 8640,'0'0'4033,"-15"11"-3636,-175 139 973,54-34-573,-146 137 805,256-226-1121,2 1 0,-39 57 0,122-145 39,-21 18-2897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56:22.484"/>
    </inkml:context>
    <inkml:brush xml:id="br0">
      <inkml:brushProperty name="width" value="0.05" units="cm"/>
      <inkml:brushProperty name="height" value="0.05" units="cm"/>
    </inkml:brush>
  </inkml:definitions>
  <inkml:trace contextRef="#ctx0" brushRef="#br0">0 367 5224,'0'0'11417,"5"-13"-11048,45-154 946,-12 75-285,-24 60-702,0 6-12,-11 21-31,0 0 0,0 0 0,0 0 0,3-11 1,-5 15-225,0 1 1,0 0 0,0 0-1,0 0 1,0 0 0,0 0 0,0 0-1,0 0 1,-1 0 0,1 1-1,0-1 1,0 0 0,0 1 0,0-1-1,0 0 1,0 1 0,0 0-1,117 255 435,-66-127-136,-48-115-230,-2-6-110,-1-14-3084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599"/>
    </inkml:context>
    <inkml:brush xml:id="br0">
      <inkml:brushProperty name="width" value="0.05" units="cm"/>
      <inkml:brushProperty name="height" value="0.05" units="cm"/>
    </inkml:brush>
  </inkml:definitions>
  <inkml:trace contextRef="#ctx0" brushRef="#br0">1 46 5824,'0'0'10169,"1"12"-9974,-1-9-188,17 185 845,-10-113-470,0 12 132,-1 78 741,-5-162-1034,1-14-60,2-18 13,0-23-6,2 0 0,3 1 0,2 0-1,2 1 1,2 0 0,3 1 0,44-87 0,-59 131-134,0 0 0,0 0 0,1 1 0,0-1 0,0 1 0,5-4 0,3-3 142,-12 11-168,1 0 0,-1 0-1,0 0 1,1 0-1,-1 0 1,1 0 0,-1 0-1,0 0 1,1 0 0,-1 0-1,0 0 1,1 1 0,-1-1-1,0 0 1,1 0-1,-1 0 1,0 1 0,1-1-1,-1 0 1,0 0 0,0 1-1,1-1 1,-1 0-1,0 0 1,0 1 0,1-1-1,-1 0 1,0 1 0,0-1-1,0 0 1,0 1-1,0-1 1,1 0 0,-1 1-1,0-1 1,0 1 0,0-1-1,0 0 1,0 1-1,0-1 1,0 1 0,5 19 79,8 66 123,3 99 0,-17-151-137,0-26-24,1 0-1,0 0 1,1 12-1,-1-20-44,0 0 0,0 0 0,0 1 0,0-1 0,0 0 0,0 0 0,0 0 1,0 0-1,0 0 0,0 0 0,0 0 0,0 0 0,0 1 0,0-1 0,0 0 0,0 0 0,0 0 0,0 0 0,0 0 0,1 0 1,-1 0-1,0 0 0,0 0 0,0 0 0,0 0 0,0 1 0,0-1 0,0 0 0,0 0 0,0 0 0,0 0 0,1 0 0,-1 0 0,0 0 1,0 0-1,0 0 0,0 0 0,0 0 0,0 0 0,0 0 0,0 0 0,1 0 0,-1 0 0,0 0 0,0 0 0,0 0 0,0 0 1,0 0-1,0 0 0,0 0 0,0 0 0,0 0 0,1 0 0,-1-1 0,0 1 0,0 0 0,0 0 0,0 0 0,0 0 0,0 0 0,0 0 1,0 0-1,0 0 0,0 0 0,0 0 0,0-1 0,0 1 0,0 0 0,9-12 106,4-18-20,78-204 434,-87 227-501,0 0 1,1 0-1,0 0 0,11-12 0,7-10 65,-23 28-85,1 1-1,-1 0 0,0 0 1,0 0-1,0 0 0,0 0 1,0 0-1,1 0 0,-1 0 1,0-1-1,0 1 0,0 0 1,0 0-1,1 0 0,-1 0 0,0 0 1,0 0-1,0 0 0,0 0 1,1 0-1,-1 0 0,0 0 1,0 0-1,0 0 0,0 0 1,1 1-1,-1-1 0,0 0 1,0 0-1,0 0 0,0 0 1,0 0-1,1 0 0,-1 0 1,0 0-1,0 0 0,0 1 1,0-1-1,0 0 0,0 0 1,0 0-1,1 0 0,-1 0 1,0 1-1,0-1 0,0 0 1,0 0-1,0 0 0,0 0 1,0 1-1,0-1 0,8 17 30,4 23-31,7 115 9,2 12 48,-5-84 35,-12-70 309,-2-12-797,-1-7-2517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0"/>
    </inkml:context>
    <inkml:brush xml:id="br0">
      <inkml:brushProperty name="width" value="0.05" units="cm"/>
      <inkml:brushProperty name="height" value="0.05" units="cm"/>
    </inkml:brush>
  </inkml:definitions>
  <inkml:trace contextRef="#ctx0" brushRef="#br0">0 184 7528,'0'0'8341,"2"11"-8034,16 207 1359,-13-71-589,0-61-149,-4-79-710,2-7 35,3-12 118,5-22-179,-1 0-1,-1-1 1,7-67 0,11-46 190,-19 117-307,27-81 238,-30 98-266,2 0-1,-1 1 1,2 0 0,0 0-1,18-21 1,-16 21-6,-8 10-29,0 0-1,0 0 1,0 0-1,1 0 1,-1 1-1,1-1 1,0 1-1,-1 0 0,7-4 1,-9 6-12,1 0 1,0 0-1,-1 0 1,1 0-1,0 0 1,-1 0-1,1 0 0,-1 0 1,1 0-1,0 0 1,-1 1-1,1-1 0,-1 0 1,1 0-1,-1 1 1,1-1-1,0 0 1,-1 1-1,1-1 0,-1 0 1,0 1-1,1-1 1,-1 1-1,1-1 1,-1 1-1,0-1 0,1 1 1,-1-1-1,0 1 1,1 0-1,8 21 11,-7-16-10,7 18-4,-1 0 0,-1 1 0,-1-1 0,-1 1-1,-2 1 1,0-1 0,-2 0 0,0 1 0,-5 32-1,1-22 64,2 61 0,4-20 139,4 40-23,-8-81-41,-1-11 133,-5-55-95,2 11-156,-7-56-76,10 47-3034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1"/>
    </inkml:context>
    <inkml:brush xml:id="br0">
      <inkml:brushProperty name="width" value="0.05" units="cm"/>
      <inkml:brushProperty name="height" value="0.05" units="cm"/>
    </inkml:brush>
  </inkml:definitions>
  <inkml:trace contextRef="#ctx0" brushRef="#br0">4 172 8136,'0'0'5848,"12"3"-5504,91 21 705,-95-23-924,-1 0 0,0 0 1,1-1-1,-1 0 0,0 0 0,1-1 0,-1 0 1,0 0-1,0-1 0,8-2 0,-11 2-54,0 1 0,0-1 0,0 0 0,0 0 0,0-1 0,0 1-1,-1-1 1,1 0 0,-1 0 0,0 0 0,0 0 0,0-1 0,0 1 0,0-1-1,-1 0 1,0 0 0,4-6 0,-4 3 15,0 0 1,0 0-1,0 0 0,-1 0 1,1 0-1,-2 0 0,1 0 0,-1-1 1,-1-7-1,1 12-66,-1 1-1,1-1 1,-1 1 0,1-1-1,-1 1 1,0-1 0,0 1-1,0 0 1,0 0 0,0-1 0,-1 1-1,1 0 1,0 0 0,-1 0-1,0 0 1,0 0 0,1 1-1,-1-1 1,0 1 0,0-1-1,-1 1 1,1-1 0,0 1 0,0 0-1,-1 0 1,1 0 0,0 0-1,-1 1 1,1-1 0,-4 0-1,-2 1 12,0 0-1,0 0 0,0 0 1,0 1-1,1 0 1,-1 1-1,0-1 0,1 2 1,-13 4-1,5-1 24,1 1 0,0 1 0,-25 17 0,33-19-22,1 0-1,-1 0 0,1 1 0,0-1 1,1 1-1,0 0 0,0 1 1,0-1-1,1 1 0,-4 12 0,6-17-13,0 0 3,1 0 0,-1 0 1,1 0-1,0 0 1,0 0-1,0 0 0,0 0 1,1 0-1,-1 0 1,1 0-1,0 0 0,0 0 1,0 0-1,0 0 0,1-1 1,-1 1-1,3 4 1,2 2 21,1 0 0,-1 0 1,13 11-1,-7-8 37,1-1-1,0 0 0,1-1 0,1-1 0,-1 0 1,1-1-1,29 11 0,-14-9 179,1-1 0,0-2 0,40 5 0,-20 0 228,-2-1-3423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2"/>
    </inkml:context>
    <inkml:brush xml:id="br0">
      <inkml:brushProperty name="width" value="0.05" units="cm"/>
      <inkml:brushProperty name="height" value="0.05" units="cm"/>
    </inkml:brush>
  </inkml:definitions>
  <inkml:trace contextRef="#ctx0" brushRef="#br0">322 1 5624,'0'0'7152,"-6"12"-6799,-1 5-221,3-6-26,-1-1-1,0 0 1,-1-1-1,0 1 1,-10 11-1,-19 28 629,2 2 0,-49 99 0,58-90-282,2 0 0,2 2 0,-19 111 1,34-141-257,2 1 1,1-1 0,1 1-1,2 0 1,5 34-1,36 160 956,-42-226-1149,5 22 139,2-1 0,0 0 0,1 0 0,2 0 0,12 21 0,-15-30-14,1-1-1,0 0 1,1-1 0,1 0 0,0 0 0,0-1-1,1 0 1,0-1 0,17 11 0,-13-9 58,-13-8-125,1-1 1,-1 0-1,1 0 1,-1 0-1,1 0 1,0-1-1,0 1 0,0-1 1,-1 1-1,2-1 1,-1 0-1,0 0 1,0-1-1,4 1 1,-6-1-51,-1 0 1,1-1 0,0 1 0,0 0 0,-1-1-1,1 1 1,0-1 0,-1 0 0,1 1 0,0-1-1,-1 1 1,1-1 0,-1 0 0,1 0-1,-1 1 1,1-1 0,-1 0 0,0 0 0,1 1-1,-1-1 1,0 0 0,0 0 0,1 0 0,-1 0-1,0 0 1,0 1 0,0-1 0,0-1 0,-2-29-53,2 27 48,-6-31-3006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3"/>
    </inkml:context>
    <inkml:brush xml:id="br0">
      <inkml:brushProperty name="width" value="0.05" units="cm"/>
      <inkml:brushProperty name="height" value="0.05" units="cm"/>
    </inkml:brush>
  </inkml:definitions>
  <inkml:trace contextRef="#ctx0" brushRef="#br0">285 409 6016,'0'0'5385,"-11"-3"-5026,3 1-309,-3-1 112,1 0 0,-1 1-1,0 0 1,0 1 0,1 0-1,-1 0 1,0 1-1,-13 2 1,6 2 308,10-3-263,0 1 0,1 0 0,-1 0 0,1 1 0,0-1 0,-9 6 0,7-3 88,1 0 0,0 0 0,1 1 0,-1 0 0,1 0 0,-6 8 0,11-12-234,0 0 0,1 0 0,-1 0 0,1 0 1,0 0-1,-1 1 0,1-1 0,0 0 1,0 1-1,1-1 0,-1 1 0,0 0 1,1-1-1,-1 1 0,1-1 0,0 1 1,0 0-1,0-1 0,0 1 0,1-1 1,-1 1-1,1 0 0,-1-1 0,1 1 1,0-1-1,0 1 0,1 1 0,2 3 20,0-1 0,0 0 0,1 0 0,-1 0 0,1-1 0,1 0 0,-1 0-1,10 7 1,-13-10-65,1 0 1,0 0-1,-1-1 0,1 1 0,0-1 0,0 0 0,0 0 0,0 0 0,0 0 0,0 0 1,0-1-1,0 1 0,0-1 0,0 0 0,0 0 0,0 0 0,1 0 0,-1-1 1,0 1-1,0-1 0,0 0 0,5-1 0,8-7 9,0-1 0,0 0 0,-1-1 0,-1 0-1,0-1 1,0-1 0,-1 0 0,-1-1 0,0-1 0,-1 1 0,-1-2-1,0 0 1,-1 0 0,-1 0 0,0-1 0,6-22 0,-8 22 36,0 1 0,-2-1 1,6-35-1,-10 44-37,0 0 0,0 0-1,0 0 1,-1 0 0,0 0 0,-1 0 0,0 0 0,0 0 0,-1 0 0,-6-12 0,6 11 4,-2 1 0,1 1 1,-1-1-1,0 1 1,-1 0-1,1 0 0,-1 0 1,-1 1-1,1 0 0,-1 0 1,0 1-1,-1 0 1,-8-5-1,1 2 48,1 0 1,-1 2-1,0 0 0,-1 0 0,0 2 1,0 0-1,0 0 0,-26-1 1,40 5-32,1 0 1,-1 0 0,0 1-1,0-1 1,0 1-1,0-1 1,0 1 0,0-1-1,-2 3 1,3-3-109,1 0 0,0 0-1,-1 1 1,1-1 0,0 0-1,-1 0 1,1 0 0,0 1 0,0-1-1,-1 0 1,1 1 0,0-1 0,0 0-1,-1 0 1,1 1 0,0-1 0,0 1-1,0-1 1,0 0 0,-1 1 0,1-1-1,0 0 1,0 1 0,0-1 0,0 0-1,0 1 1,0-1 0,0 1 0,0-1-1,0 0 1,0 1 0,0-1 0,0 1-1,1-1 1,-1 0 0,0 1 0,0-1-1,0 0 1,0 1 0,1-1 0,-1 0-1,0 1 1,0-1 0,1 0 0,-1 0-1,0 1 1,1-1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4"/>
    </inkml:context>
    <inkml:brush xml:id="br0">
      <inkml:brushProperty name="width" value="0.05" units="cm"/>
      <inkml:brushProperty name="height" value="0.05" units="cm"/>
    </inkml:brush>
  </inkml:definitions>
  <inkml:trace contextRef="#ctx0" brushRef="#br0">0 73 6824,'0'0'9354,"12"-7"-9026,5-5-184,-4 3 125,0 1 0,22-11 0,-34 18-234,-1 1 0,1-1 1,0 1-1,-1 0 0,1-1 0,-1 1 1,1 0-1,0 0 0,-1-1 1,1 1-1,-1 0 0,1 0 0,0 0 1,-1 0-1,1 0 0,0 0 1,0 0-1,-1 0 0,1 0 0,0 0 1,-1 0-1,1 0 0,0 0 0,-1 1 1,1-1-1,-1 0 0,1 1 1,0-1-1,-1 0 0,1 1 0,-1-1 1,1 0-1,-1 1 0,1-1 1,-1 1-1,1 0 0,1 2 32,-1 0-1,0 0 1,0 1-1,0-1 0,-1 0 1,1 6-1,0-2-18,5 70 418,-5-55-299,1 1 0,0-1 0,2 0 0,11 40-1,-14-61-139,-1 1-1,1-1 0,-1 0 0,1 1 1,0-1-1,-1 0 0,1 0 1,0 0-1,0 1 0,0-1 0,0 0 1,0 0-1,0-1 0,0 1 0,0 0 1,1 0-1,-1 0 0,0-1 1,0 1-1,1-1 0,-1 1 0,3 0 1,-1-1 2,0 0 0,0 0 0,0 0 0,0 0 0,0 0 0,0-1 0,0 1-1,0-1 1,0 0 0,4-2 0,4-2 32,0 0-1,0-1 0,-1-1 0,15-12 0,-16 11-21,0-1 0,-1 0 0,0-1-1,-1 0 1,7-11 0,14-19 119,-24 35-133,-2 0 0,1 0 0,0-1 1,-1 1-1,0 0 0,0-1 0,-1 0 0,0 1 0,0-1 0,0 0 1,0-9-1,-1 7 2,1 0 0,0 0 1,1 1-1,0-1 0,3-8 0,-5 15-18,0 0-1,1 0 1,-1 0-1,1 0 1,-1 0-1,1 0 1,0 0-1,-1 0 0,1 0 1,0 0-1,0 0 1,0 0-1,0 0 1,-1 1-1,1-1 1,0 0-1,0 1 1,0-1-1,1 1 1,-1-1-1,0 1 1,0-1-1,0 1 0,0 0 1,0-1-1,1 1 1,-1 0-1,0 0 1,0 0-1,2 0 1,2 1-4,-1 0 0,1 1 1,-1-1-1,1 1 0,-1 0 1,6 4-1,20 6 38,10-1 350,-40-12-459,1 1 0,-1-1-1,0 0 1,0 1 0,0-1-1,0 0 1,1 0 0,-1 1-1,0-1 1,0 0 0,0 1-1,-1-1 1,1 0 0,0 1-1,0-1 1,0 0 0,0 0-1,-1 1 1,1-1 0,0 1-1,-1-1 1,1 0 0,0 1-1,-1-1 1,1 1 0,-1-1-1,0 0 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8"/>
    </inkml:context>
    <inkml:brush xml:id="br0">
      <inkml:brushProperty name="width" value="0.05" units="cm"/>
      <inkml:brushProperty name="height" value="0.05" units="cm"/>
    </inkml:brush>
  </inkml:definitions>
  <inkml:trace contextRef="#ctx0" brushRef="#br0">1 0 6824,'0'0'9136,"10"2"-8740,55 10 215,61 11 480,-108-22-1152,92 3 1356,-100-5-1505,0 0 0,0 0 0,0-1 1,-1 0-1,1 0 0,0-1 0,-1-1 0,14-6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09"/>
    </inkml:context>
    <inkml:brush xml:id="br0">
      <inkml:brushProperty name="width" value="0.05" units="cm"/>
      <inkml:brushProperty name="height" value="0.05" units="cm"/>
    </inkml:brush>
  </inkml:definitions>
  <inkml:trace contextRef="#ctx0" brushRef="#br0">11 92 5720,'0'0'5946,"10"3"-5596,-6-2-338,10 3 216,0 0 0,0-1 0,0 0 0,1-1 0,-1-1 0,28-1 0,-24-1 10,-13 0-115,1 1 0,-1-1 1,0 1-1,0-1 0,1-1 0,6-2 0,-11 4-92,0-1-1,0 0 0,0 0 1,0 1-1,0-1 1,0 0-1,0 0 0,0 0 1,-1 0-1,1 0 1,0 0-1,0 0 0,-1 0 1,1 0-1,-1 0 1,1 0-1,-1-1 0,0 1 1,1 0-1,-1 0 1,0 0-1,0-1 0,0 1 1,0 0-1,0 0 1,0-1-1,0 1 1,0 0-1,0 0 0,0-1 1,-1 1-1,0-2 1,0 0-12,0-1 1,0 1 0,0 0 0,0-1-1,-1 1 1,1 0 0,-1 0 0,0 0 0,0 0-1,0 0 1,0 1 0,0-1 0,-1 0 0,1 1-1,-1 0 1,0 0 0,0 0 0,0 0-1,0 0 1,0 0 0,0 1 0,0-1 0,0 1-1,-1 0 1,1 0 0,0 0 0,-1 1 0,1-1-1,-1 1 1,1 0 0,-1 0 0,1 0 0,-1 0-1,1 0 1,-1 1 0,1 0 0,-5 1-1,0 0 7,0 1-1,1 0 1,0 0-1,-1 1 1,1 0-1,0 0 0,1 1 1,-1 0-1,1 0 1,0 0-1,0 1 0,1 0 1,-1 0-1,1 0 1,1 1-1,-7 11 0,10-16-9,0-1-1,0 1 1,0 0-1,1 0 1,-1-1-1,0 1 1,1 0-1,0 0 1,-1 0-1,1 0 0,0 0 1,0 0-1,0-1 1,0 1-1,0 0 1,0 0-1,1 0 1,0 3-1,0-1 8,1 0 0,0-1-1,0 1 1,0-1 0,0 1 0,0-1 0,1 0-1,5 6 1,-3-5 18,0 1 0,1-1 0,-1 0 0,1 0-1,0 0 1,0-1 0,0 0 0,1 0 0,-1 0 0,12 2-1,-8-4 17,-1 0-1,1-1 1,0 0-1,0 0 1,0-1-1,0-1 0,0 1 1,-1-2-1,1 1 1,-1-1-1,1-1 0,-1 0 1,0 0-1,0 0 1,11-9-1,16-5-2235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0.230"/>
    </inkml:context>
    <inkml:brush xml:id="br0">
      <inkml:brushProperty name="width" value="0.05" units="cm"/>
      <inkml:brushProperty name="height" value="0.05" units="cm"/>
      <inkml:brushProperty name="color" value="#AB008B"/>
    </inkml:brush>
  </inkml:definitions>
  <inkml:trace contextRef="#ctx0" brushRef="#br0">1 1423 7328,'0'0'4333,"9"-11"-3760,28-34-40,-2-2 0,36-64 0,-63 96-430,-4 5-9,1 0 0,1 1 1,-1 0-1,1 0 0,1 0 0,0 1 0,0-1 0,16-13 1,-22 22-86,-1 0 0,0 0 0,1-1 0,-1 1 0,0 0 0,1 0 0,-1 0 0,0 0 0,1-1 0,-1 1 0,1 0 0,-1 0 0,0 0 0,1 0 0,-1 0 0,1 0 0,-1 0 0,0 0 1,1 0-1,-1 0 0,1 0 0,-1 0 0,0 1 0,1-1 0,-1 0 0,0 0 0,1 0 0,-1 0 0,1 1 0,-1-1 0,0 0 0,0 0 0,1 1 0,-1-1 0,0 0 0,1 1 0,-1-1 0,0 0 1,0 1-1,0-1 0,1 0 0,-1 1 0,0-1 0,0 0 0,0 1 0,0-1 0,0 1 0,0-1 0,0 0 0,1 1 0,-1-1 0,0 1 0,0-1 0,-1 0 0,1 1 0,0 0 0,0 32 88,0-25-52,-1 45 64,-2-1 1,-2 1-1,-19 81 0,-115 379 564,133-480-548,5-26-32,0-1-1,0 0 1,0 1 0,-6 11-1,8-51 384,8-27-297,3-1 0,3 2 0,2 0 0,2 0 0,3 2-1,3 1 1,51-87 0,46-73 282,57-88 222,-174 295-643,1 1 1,0 0-1,0 0 0,0 0 0,1 1 1,0 0-1,1 0 0,0 1 0,0 0 0,10-6 1,-16 11-32,-1 1 1,1-1 0,0 1 0,0-1-1,0 1 1,0 0 0,0 0 0,-1 0-1,1 0 1,0 0 0,0 0 0,0 0 0,0 1-1,0-1 1,0 1 0,-1-1 0,1 1-1,0 0 1,0 0 0,-1 0 0,1 0-1,0 0 1,-1 0 0,1 0 0,-1 0-1,0 1 1,1-1 0,-1 1 0,0-1-1,0 1 1,0-1 0,0 1 0,0 0-1,1 1 1,3 7 13,0 0 0,-1 0 1,0 0-1,4 16 0,-3-5-7,-1 0 0,-1 0 0,-1 0 0,0 1 0,-2-1 0,-1 1-1,0-1 1,-2 1 0,0-1 0,-1 0 0,-2 0 0,0 0 0,-1-1 0,-1 0 0,-1 0 0,-15 25 0,20-39-6,1-1 1,-1 1 0,1-1 0,-1 0 0,-1 0 0,1-1-1,-1 1 1,0-1 0,0 0 0,0 0 0,0-1-1,-1 1 1,0-1 0,1 0 0,-1-1 0,0 1-1,0-1 1,-1-1 0,1 1 0,0-1 0,-1 0-1,1 0 1,-1-1 0,1 0 0,0 0 0,-1 0 0,-7-3-1,6 2 20,1 0-1,0-1 0,0 0 0,0 0 0,-9-4 1,13 4-8,0 0 1,0 1 0,0-1 0,0 0 0,0 0 0,0-1-1,0 1 1,1 0 0,-1-1 0,1 0 0,0 0-1,-4-5 1,26 6 139,62 3-52,-51 0-70,41-2 0,-46-2-23,0-2-1,0 0 0,0-2 0,-1 0 1,0-2-1,-1-1 0,26-14 0,-20 6-16,0-1-1,-1-1 1,-1-2 0,44-43-1,5-13-9,85-112 1,-134 153 39,-2-2 0,-2-1 1,-1-2-1,-2 0 1,26-74-1,-18 12 44,-5-2 0,13-117-1,-36 212-64,3-42 31,-4 51-37,0 0-1,0 0 1,0 0 0,0 0-1,-1 0 1,1 0-1,-1 0 1,1 0 0,-1 0-1,0 0 1,0 0 0,0 0-1,0 0 1,0 0 0,0 0-1,0 1 1,-1-1-1,1 1 1,-3-3 0,4 4-3,-1 0 0,0-1 0,1 1 0,-1 0 0,0 0 1,1 0-1,-1 0 0,0 0 0,1 0 0,-1 0 1,0 0-1,1 0 0,-1 0 0,0 1 0,1-1 0,-1 0 1,1 0-1,-1 1 0,0-1 0,1 0 0,-1 1 0,1-1 1,-1 0-1,1 1 0,-1-1 0,1 1 0,-1-1 0,0 1 1,-15 18-13,13-14 7,-19 24-17,1 2 0,2 0-1,1 1 1,2 1 0,-24 67 0,-36 186-133,69-256 141,-6 35-25,2 1-1,3 0 1,3 1 0,3 0-1,3 0 1,13 95-1,-10-140 25,1 0 0,13 38-1,-15-50 13,2 1-1,-1-1 0,2 0 0,-1-1 1,1 1-1,1-1 0,11 13 0,-17-21 9,1 1-1,0-1 0,0 0 1,0 1-1,0-1 0,0 0 1,1 0-1,-1 0 0,0-1 0,0 1 1,1 0-1,-1-1 0,1 0 1,-1 1-1,0-1 0,1 0 1,-1 0-1,0 0 0,1-1 1,-1 1-1,0-1 0,1 1 1,-1-1-1,0 0 0,1 0 1,-1 0-1,0 0 0,2-1 1,8-5 30,0 0 0,-1-1 0,17-15 0,-18 15-17,97-94 176,-3 3 12,-97 93-192,1-1 0,0 1 0,0 1 0,1 0 0,0 0 0,0 1 0,0 0 0,0 0 0,1 1 0,-1 0 0,1 1 0,0 0 0,0 1 0,0 0 0,0 0-1,0 1 1,0 0 0,0 1 0,0 0 0,-1 1 0,1 0 0,0 0 0,0 1 0,-1 1 0,16 6 0,57 32 183,-77-38-69,-15-5-67,-16-6-7,4 1-15,-1 0-1,0 1 1,0 1 0,-46-1-1,60 5-28,1 1 0,-1-1-1,1 2 1,-1-1 0,1 1 0,-1 0-1,1 1 1,0 0 0,0 1-1,0-1 1,1 1 0,-1 1 0,1-1-1,0 1 1,0 1 0,-12 11 0,12-7-10,-1-1 0,1 1 0,1 1 0,0-1 0,0 1 0,1 0 0,1 1 0,0-1 0,-4 19 0,7-25 0,0 0 0,0 0 0,1 1 0,0-1-1,0 0 1,0 0 0,1 0 0,-1 1 0,1-1 0,1 0 0,1 5 0,-2-7 0,1 0 0,-1 0 0,1 0 0,0 0 0,0-1 0,0 1 0,0 0 0,1-1 0,-1 0 0,1 1 0,-1-1-1,1 0 1,0 0 0,0-1 0,0 1 0,0-1 0,0 1 0,5 0 0,1 0 5,1 0-1,-1-1 1,1 0 0,-1-1-1,1 0 1,-1 0-1,0-1 1,1-1 0,-1 1-1,0-1 1,0-1-1,0 0 1,0 0 0,0-1-1,-1 0 1,1 0-1,9-8 1,-7 4 7,0-1 0,-1 0 1,0 0-1,-1-1 0,0-1 0,0 0 0,8-14 1,43-88 153,-14 23 63,-46 89-226,0 1 0,0 0-1,0-1 1,0 1 0,0 0 0,0 0-1,1-1 1,-1 1 0,0 0-1,0 0 1,0-1 0,0 1 0,1 0-1,-1 0 1,0 0 0,0-1-1,1 1 1,-1 0 0,0 0 0,0 0-1,1 0 1,-1 0 0,0-1-1,0 1 1,1 0 0,-1 0 0,0 0-1,1 0 1,-1 0 0,0 0-1,0 0 1,1 0 0,-1 0 0,1 0-1,5 10 32,1 24-35,-6-28 8,3 17 1,1 8-12,2-1 0,11 35-1,-15-57 0,1 0-1,-1 0 0,1 0 0,0 0 0,1-1 1,0 0-1,0 0 0,1 0 0,0 0 0,0-1 1,0 0-1,12 8 0,-15-12 5,1 0-1,-1 0 1,1 0 0,0-1 0,0 0-1,0 1 1,0-1 0,0-1 0,0 1-1,0 0 1,0-1 0,0 0 0,0 0 0,0 0-1,0-1 1,1 1 0,-1-1 0,0 0-1,0 0 1,-1-1 0,1 1 0,0-1-1,0 1 1,-1-1 0,1 0 0,6-5-1,2-3 6,0 0-1,0-1 0,-1 0 1,0-1-1,15-22 1,93-152 40,-61 89-15,-57 96-29,-1 0 0,0 0 1,1 0-1,0 0 0,-1 0 0,1 1 0,-1-1 1,1 0-1,0 0 0,0 0 0,-1 1 1,1-1-1,0 0 0,0 1 0,0-1 0,0 1 1,0-1-1,0 1 0,0-1 0,0 1 1,0 0-1,0 0 0,1-1 0,-1 2 1,0-1-1,0 0 0,0 1 1,0-1-1,0 1 0,0-1 1,0 1-1,0 0 0,-1-1 1,1 1-1,0 0 0,0 0 1,-1-1-1,1 1 0,0 0 1,-1 0-1,1 0 0,-1 0 1,1 1-1,3 8 2,0 0 1,0 0-1,2 17 0,-5-24-2,6 29 6,-2 0 0,2 61 0,-7-73-1,-1 0 0,0 0 0,-2 0 0,0 0 0,-12 37 0,15-55-1,-1 0 0,0 0-1,1 0 1,-1 0-1,0 0 1,0-1 0,0 1-1,0 0 1,0-1 0,-1 1-1,1 0 1,0-1 0,-1 0-1,1 1 1,-1-1-1,0 0 1,1 0 0,-1 0-1,0 0 1,0 0 0,0 0-1,1 0 1,-1-1 0,0 1-1,0-1 1,0 1-1,0-1 1,0 0 0,0 1-1,0-1 1,0-1 0,0 1-1,0 0 1,0 0 0,0-1-1,0 1 1,0-1 0,0 1-1,0-1 1,0 0-1,0 0 1,0 0 0,1 0-1,-1 0 1,0 0 0,1 0-1,-3-3 1,-12-12 63,14 13-44,0 1-1,0-1 0,-1 0 1,1 1-1,-1 0 0,0-1 1,0 1-1,1 0 0,-1 1 1,0-1-1,-1 0 0,1 1 1,0 0-1,-7-2 1,10 3-23,0 0 1,0 0 0,0 0 0,0 0-1,0 0 1,0 0 0,0 0 0,0 0-1,-1 0 1,1 0 0,0 0 0,0 0-1,0 0 1,0 0 0,0 0 0,0 0 0,0 0-1,0 0 1,0 1 0,0-1 0,-1 0-1,1 0 1,0 0 0,0 0 0,0 0-1,0 0 1,0 0 0,0 0 0,0 0 0,0 1-1,0-1 1,0 0 0,0 0 0,0 0-1,0 0 1,0 0 0,0 0 0,0 0-1,0 1 1,0-1 0,0 0 0,0 0-1,0 0 1,0 0 0,0 0 0,0 0 0,0 0-1,0 0 1,0 1 0,1-1 0,-1 0-1,0 0 1,6 10 18,8 6-8,-8-11-16,0-1-1,0 0 1,1-1-1,-1 0 1,1 0-1,0 0 1,0 0-1,0-1 1,0-1 0,0 1-1,0-1 1,0 0-1,0 0 1,1-1-1,-1 0 1,15-2-1,-6-1 5,1 0 0,-1-1-1,0 0 1,0-2-1,0 0 1,20-11 0,-14 4 20,0 0 0,0-2 1,-2-1-1,28-27 1,67-81 91,-109 118-105,26-33 38,-16 18-8,1 2-1,36-34 1,-52 53-35,0-1-1,0 0 1,-1 1-1,1-1 1,0 1 0,0-1-1,0 1 1,0-1 0,0 1-1,0 0 1,0-1-1,0 1 1,0 0 0,0 0-1,0 0 1,0-1 0,0 1-1,0 0 1,0 0 0,0 1-1,-1-1 1,1 0-1,0 0 1,0 0 0,0 1-1,0-1 1,0 0 0,0 1-1,0-1 1,0 1-1,0-1 1,0 1 0,-1 0-1,1-1 1,0 1 0,0 0-1,-1-1 1,1 1 0,-1 0-1,1 0 1,0 0-1,-1-1 1,0 1 0,1 0-1,0 1 1,2 5 0,0 0 0,0 0 0,-1 1 0,3 10 1,-2 7-6,0-1 1,-2 1 0,0-1 0,-4 32 0,1 48-77,2-103 79,0-1 1,0 1 0,0-1-1,0 1 1,0 0 0,0-1 0,0 1-1,0-1 1,0 1 0,0-1-1,0 1 1,0-1 0,1 1 0,-1-1-1,0 1 1,0-1 0,1 1-1,-1-1 1,0 1 0,1-1 0,-1 1-1,1-1 1,-1 0 0,0 1-1,1-1 1,-1 1 0,1-1 0,-1 0-1,1 0 1,-1 1 0,1-1-1,-1 0 1,1 0 0,-1 0 0,1 0-1,0 1 1,-1-1 0,1 0 0,-1 0-1,1 0 1,-1 0 0,1 0-1,0 0 1,-1-1 0,1 1 0,-1 0-1,1 0 1,-1 0 0,1 0-1,-1-1 1,1 1 0,-1 0 0,1 0-1,0-1 1,29-21 16,57-67 69,-30 29-12,-26 27-32,-19 19-21,0 1 0,1 0 0,1 1 0,0 1-1,0 0 1,33-18 0,-46 28-19,0 1 0,0-1-1,0 0 1,0 1 0,0 0 0,0-1-1,0 1 1,0 0 0,1-1 0,-1 1-1,0 0 1,0 0 0,0 0 0,1 0-1,-1 0 1,0 0 0,0 0-1,0 0 1,0 1 0,1-1 0,-1 0-1,0 1 1,0-1 0,0 1 0,0 0-1,0-1 1,0 1 0,0-1 0,0 1-1,0 0 1,0 0 0,0 0 0,-1 0-1,1 0 1,0 0 0,0 0-1,-1 0 1,1 0 0,-1 0 0,1 0-1,-1 0 1,1 0 0,-1 0 0,0 0-1,1 1 1,-1-1 0,0 0 0,0 2-1,1 9-5,0-1-1,-1 0 1,0 1 0,-2 12-1,1-15 0,-3 29-16,2-23 24,0 1 0,1 0-1,1 18 1,0-33-1,0 0 0,0 0-1,0 0 1,0 0 0,0 0 0,0 0-1,0 0 1,0 0 0,1 0 0,-1 0 0,0-1-1,1 1 1,-1 0 0,1 0 0,-1 0-1,1 0 1,-1 0 0,1-1 0,-1 1-1,1 0 1,0-1 0,-1 1 0,1 0-1,0-1 1,0 1 0,-1-1 0,1 1-1,0-1 1,0 1 0,0-1 0,0 0-1,0 1 1,-1-1 0,1 0 0,0 0-1,0 0 1,0 0 0,0 1 0,0-1-1,0-1 1,0 1 0,0 0 0,0 0-1,0 0 1,0 0 0,1-1 0,4-1 4,0-1 0,-1 0 0,1 0 0,-1 0 1,10-8-1,80-73 92,-70 59-51,1 1 0,1 1 0,34-21 0,-60 43-43,0 0 0,1 1 0,-1-1 0,0 0 0,0 0 0,1 1 0,-1-1 0,1 0 0,-1 1 0,0 0 0,1-1 0,-1 1 0,1 0 0,-1-1 0,1 1 0,-1 0 0,1 0 0,-1 0 0,1 1 0,-1-1 0,1 0 0,-1 0 0,1 1 0,-1-1 0,0 1 0,3 1 0,-2 0 0,-1 0 0,1 0-1,0 0 1,-1 0-1,0 1 1,1-1-1,-1 1 1,0-1 0,0 1-1,0 0 1,-1-1-1,1 1 1,0 5 0,2 18 5,0 29 1,-3-35-24,1 0 0,1 0 1,7 30-1,-8-47 13,0 0 1,1 0-1,-1-1 0,1 1 0,-1 0 0,1-1 0,0 1 0,0-1 1,0 1-1,0-1 0,0 0 0,0 0 0,1 0 0,-1 0 1,1 0-1,0 0 0,-1-1 0,1 0 0,0 1 0,0-1 1,0 0-1,0 0 0,0 0 0,0-1 0,0 1 0,0-1 1,0 0-1,1 0 0,4 0 0,9-1 0,0-1 1,1 0-1,-1-1 0,17-6 1,-25 7 0,15-5 8,0 0 0,0-2-1,-1 0 1,0-2 0,-1 0-1,31-22 1,-35 21-3,81-60 65,-87 62-51,-2 0 0,1 0 0,-1-1 0,-1 0 0,0-1 0,9-16 0,-17 28-18,-1 0 0,0 0 1,0 0-1,0 0 0,0-1 1,0 1-1,0 0 0,1 0 1,-1 0-1,0 0 0,0 0 1,0 0-1,0-1 0,0 1 1,0 0-1,0 0 0,0 0 1,0 0-1,0 0 0,0-1 1,0 1-1,0 0 1,0 0-1,0 0 0,0 0 1,0-1-1,0 1 0,0 0 1,0 0-1,0 0 0,0 0 1,0-1-1,0 1 0,0 0 1,0 0-1,0 0 0,0 0 1,0 0-1,0-1 0,0 1 1,-1 0-1,1 0 0,0 0 1,0 0-1,0 0 1,0 0-1,-10 3 5,-12 10-1,0 6-3,0 1 0,1 1 0,1 1 1,1 1-1,1 0 0,1 1 0,-18 36 0,30-51 0,1 1 0,0 0 0,0 0-1,1 1 1,1-1 0,-3 18 0,5-26-1,0 1 1,0 0 0,0 0-1,0-1 1,0 1-1,1 0 1,-1 0-1,1-1 1,0 1-1,0-1 1,0 1 0,0 0-1,2 2 1,-2-4-1,0 1 1,1-1-1,-1 0 1,0 1-1,1-1 1,0 0 0,-1 0-1,1 0 1,-1 0-1,1 0 1,0-1-1,0 1 1,0 0 0,-1-1-1,1 1 1,0-1-1,0 0 1,0 0-1,0 1 1,4-2 0,1 1 10,0-1 0,0 0 0,-1 0 0,1-1 0,0 0 0,0 0 0,-1-1 0,1 1 0,-1-2 0,0 1 0,0-1 0,0 1 0,-1-2 0,1 1 0,7-8 1,5-7 33,0-1 0,24-37 1,-39 52-39,39-64 95,-30 45-22,23-31-1,-35 55-77,1-1 0,-1 1-1,0-1 1,0 1 0,1-1 0,-1 1 0,0-1 0,1 1 0,-1 0 0,1-1 0,-1 1-1,1 0 1,-1-1 0,0 1 0,1 0 0,-1-1 0,1 1 0,-1 0 0,1 0-1,0 0 1,-1-1 0,1 1 0,-1 0 0,1 0 0,0 0 0,-1 0-1,1 1 0,-1-1 1,1 1-1,-1-1 0,1 1 0,-1-1 1,0 1-1,1-1 0,-1 1 1,0-1-1,0 1 0,1-1 0,-1 1 1,0-1-1,0 1 0,0 0 1,0-1-1,0 1 0,1 0 0,0 40 16,-1-31-11,0 2 2,1 1 0,1-1 0,0 0 0,0 0 0,1 0 0,1 0 0,7 17 0,-8-23-2,-1-1-1,1 0 1,0 0 0,1-1 0,-1 1-1,1-1 1,0 1 0,0-1-1,1 0 1,-1-1 0,1 1-1,0-1 1,0 0 0,0 0-1,0 0 1,0-1 0,1 0-1,6 2 1,3-1 3,1-1 0,-1 0 0,1-1 0,0 0 0,-1-2 1,1 0-1,-1-1 0,1 0 0,-1-1 0,21-7 0,-22 5-1192,1 0 1,24-14-1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0"/>
    </inkml:context>
    <inkml:brush xml:id="br0">
      <inkml:brushProperty name="width" value="0.05" units="cm"/>
      <inkml:brushProperty name="height" value="0.05" units="cm"/>
    </inkml:brush>
  </inkml:definitions>
  <inkml:trace contextRef="#ctx0" brushRef="#br0">0 13 6128,'0'0'12785,"12"-1"-12621,192-10 486,-113 10-421,79 2 169,-106 1-217,-15 0-36,54 9 0,-80-9-115,-1 0 0,44-3 0,19 1 6,-63 1-22,0-1 0,24-4 0,-25 2 4,1 0-1,30 3 1,-40 0-13,0-1 0,1 0 0,-1-1 1,16-2-1,3-5-2802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1"/>
    </inkml:context>
    <inkml:brush xml:id="br0">
      <inkml:brushProperty name="width" value="0.05" units="cm"/>
      <inkml:brushProperty name="height" value="0.05" units="cm"/>
    </inkml:brush>
  </inkml:definitions>
  <inkml:trace contextRef="#ctx0" brushRef="#br0">344 337 7528,'0'0'4904,"-11"-2"-4335,-7 0-317,0 1 1,0 0 0,-1 2-1,1 0 1,0 1-1,-23 5 1,19-1-91,4-2 192,0 1-1,0 1 1,-34 16 0,49-20-266,-1 0 1,0 1-1,1-1 1,0 0 0,-1 1-1,1 0 1,0 0 0,0 0-1,0 0 1,1 0 0,-1 1-1,1-1 1,0 1-1,0 0 1,0-1 0,0 1-1,1 0 1,0 0 0,-1 0-1,1 0 1,1 0-1,-1 1 1,0 5 0,2-7-42,-1 1 1,1-1-1,-1 0 1,1 0-1,0 0 1,0 1 0,1-1-1,-1 0 1,1-1-1,-1 1 1,1 0-1,0 0 1,0-1-1,0 1 1,0-1-1,1 1 1,-1-1 0,1 0-1,-1 0 1,1 0-1,0 0 1,0-1-1,0 1 1,4 1-1,-1 0 10,1-1-1,0 1 1,0-1 0,0 0-1,0-1 1,0 0-1,0 0 1,1 0-1,-1-1 1,8-1-1,-8 0-17,1 0 0,-1-1 0,0 0 0,0-1-1,0 1 1,0-1 0,0-1 0,-1 1 0,1-1-1,-1-1 1,0 1 0,0-1 0,-1 0 0,7-7-1,3-5 67,-1-1 1,-2 0-1,17-29 0,-23 36-58,-1 0 0,0 0 0,-1-1 0,0 1 1,0-1-1,-2 0 0,1 0 0,-1 0 0,-1 0 0,0 0 0,-1 0 0,-2-20 1,0 17 8,-1 0 1,-1 1-1,0-1 1,0 1 0,-2 0-1,0 0 1,0 1-1,-1-1 1,-17-21 0,20 29-28,-1 0 1,-1 1 0,1 0 0,-1 0 0,0 0 0,0 1-1,0 0 1,0 0 0,-9-4 0,12 7-14,0 0 1,1-1-1,-1 1 1,0 0-1,0 0 1,0 1-1,0-1 1,0 1 0,0-1-1,0 1 1,-1 0-1,1 0 1,0 0-1,0 1 1,0-1-1,0 1 1,0 0-1,0-1 1,0 1-1,0 1 1,1-1-1,-1 0 1,0 1 0,1-1-1,-4 3 1,4-2-9,1 0 0,0-1 1,0 1-1,-1 0 0,1 0 1,0 0-1,1 0 1,-1 0-1,0 0 0,0 0 1,1 0-1,0 0 0,-1 0 1,1 0-1,0 0 1,0 1-1,0-1 0,0 0 1,0 0-1,0 0 0,2 3 1,-1 2-675,1 0 0,0 0-1,1 0 1,4 8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2"/>
    </inkml:context>
    <inkml:brush xml:id="br0">
      <inkml:brushProperty name="width" value="0.05" units="cm"/>
      <inkml:brushProperty name="height" value="0.05" units="cm"/>
    </inkml:brush>
  </inkml:definitions>
  <inkml:trace contextRef="#ctx0" brushRef="#br0">41 1 8840,'0'0'7650,"1"11"-7149,0 15-155,-2 0-1,0 0 0,-8 43 1,-1-24 178,3-16 126,2 0 0,-5 57 0,10-84-609,1-1 0,-1 1 0,0-1 0,1 1 0,-1 0 0,0-1 0,1 1 0,0-1 0,-1 0 0,1 1 0,0-1 0,0 1 0,0-1-1,0 0 1,0 0 0,0 0 0,0 1 0,1-1 0,-1 0 0,0 0 0,0-1 0,1 1 0,-1 0 0,1 0 0,-1-1 0,1 1 0,-1-1 0,1 1 0,-1-1-1,1 0 1,0 1 0,-1-1 0,4 0 0,6 1 50,0-1 0,1 0 1,17-2-1,-23 1-5,78-1 284,-57 2-200,0-1-1,33-5 1,-51 5-325,5-3 488,-7-3-3643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3"/>
    </inkml:context>
    <inkml:brush xml:id="br0">
      <inkml:brushProperty name="width" value="0.05" units="cm"/>
      <inkml:brushProperty name="height" value="0.05" units="cm"/>
    </inkml:brush>
  </inkml:definitions>
  <inkml:trace contextRef="#ctx0" brushRef="#br0">1 71 10752,'0'0'1936,"91"-14"-1280,-37 8 8,6-4-120,3 2-8,3-2-104,1 4 8,-7 4-232,-1 2 8,-5-4-129,-7-7 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4"/>
    </inkml:context>
    <inkml:brush xml:id="br0">
      <inkml:brushProperty name="width" value="0.05" units="cm"/>
      <inkml:brushProperty name="height" value="0.05" units="cm"/>
    </inkml:brush>
  </inkml:definitions>
  <inkml:trace contextRef="#ctx0" brushRef="#br0">1 1 6016,'0'0'10489,"3"14"-10055,4 28 52,-1 2 0,-1 60 0,-10 171 1940,8-267-2077,-3-8-338,0 0-1,0 0 1,0 0 0,0 0-1,0 0 1,0 0 0,1 1-1,-1-1 1,0 0-1,0 0 1,0 0 0,0 0-1,0 0 1,0 0-1,0 1 1,0-1 0,0 0-1,0 0 1,0 0-1,0 0 1,0 0 0,0 1-1,0-1 1,1 0-1,-1 0 1,-1 0 0,1 0-1,0 1 1,0-1 0,0 0-1,0 0 1,0 0-1,0 0 1,0 0 0,0 1-1,0-1 1,0 0-1,0 0 1,0 0 0,0 0-1,0 0 1,0 0-1,-1 1 1,1-1 0,0 0-1,0 0 1,0 0 0,0 0-1,0 0 1,0 0-1,-1 0 1,1 0 0,0 0-1,0 0 1,0 0-1,0 1 1,-1-1 0,1 0-1,0 0 1,0 0-1,0 0 1,0 0 0,-1 0 482,-1-2-286,0-2-3157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5"/>
    </inkml:context>
    <inkml:brush xml:id="br0">
      <inkml:brushProperty name="width" value="0.05" units="cm"/>
      <inkml:brushProperty name="height" value="0.05" units="cm"/>
    </inkml:brush>
  </inkml:definitions>
  <inkml:trace contextRef="#ctx0" brushRef="#br0">1 82 8640,'0'0'6461,"9"-1"-5920,125-5 997,-76 5-512,104-14-1,-59-13-345,-24 6-358,-49 14-2769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6"/>
    </inkml:context>
    <inkml:brush xml:id="br0">
      <inkml:brushProperty name="width" value="0.05" units="cm"/>
      <inkml:brushProperty name="height" value="0.05" units="cm"/>
    </inkml:brush>
  </inkml:definitions>
  <inkml:trace contextRef="#ctx0" brushRef="#br0">321 0 5920,'0'0'6261,"-10"7"-5816,7-5-417,-12 8 307,0 1 0,1 0 0,-26 26 0,10 0 428,2 1 1,-28 50-1,41-62-500,2 1 1,1 0-1,1 1 0,-12 50 1,11-28 118,3 0 1,-5 90-1,13-123-274,2 1 0,0-1 0,1 0 0,0 1-1,2-1 1,0 0 0,0 0 0,2-1 0,0 1-1,1-1 1,17 29 0,-16-34 1,0 2 68,1 0 1,18 19 0,-23-28-72,0 0-1,0-1 0,1 0 1,-1 0-1,1 0 1,0 0-1,-1-1 0,1 0 1,1 0-1,-1 0 0,7 1 1,-10-2-82,-1 0-1,1-1 1,0 1 0,0-1 0,-1 0 0,1 0 0,0 1 0,0-1 0,0 0 0,-1-1-1,1 1 1,0 0 0,0 0 0,-1-1 0,1 1 0,0-1 0,0 0 0,-1 1-1,1-1 1,-1 0 0,1 0 0,0 0 0,-1 0 0,0 0 0,1 0 0,-1 0 0,0-1-1,1 1 1,-1-1 0,0 1 0,0 0 0,0-1 0,0 0 0,0-1 0,3-7-417,0 0-1,4-20 1,-7 24-1339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7"/>
    </inkml:context>
    <inkml:brush xml:id="br0">
      <inkml:brushProperty name="width" value="0.05" units="cm"/>
      <inkml:brushProperty name="height" value="0.05" units="cm"/>
    </inkml:brush>
  </inkml:definitions>
  <inkml:trace contextRef="#ctx0" brushRef="#br0">0 1 5120,'0'0'12114,"2"12"-11901,0-3-170,0 4 83,1 0 0,0-1 0,1 0 0,0 1 0,9 17 0,0-3 426,20 55 0,-22-51-192,22 44 0,-30-68-299,0 1-1,0 0 1,3 12-1,3 13 91,1-5-14,-2 1-1,-1 0 1,-2 0-1,3 31 1,-3-19-81,28 175 335,-29-154-211,-7 105 1,5-115-100,-1-37-67,-1 0 1,-1 15-1,-1 0-7,-6 49 89,-18 86 0,-65 140-22,59-228-42,29-71-22,1 1 0,-1-1 0,0 0-1,-7 10 1,-3 7 39,26-39-153,-1-12-2752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8"/>
    </inkml:context>
    <inkml:brush xml:id="br0">
      <inkml:brushProperty name="width" value="0.05" units="cm"/>
      <inkml:brushProperty name="height" value="0.05" units="cm"/>
    </inkml:brush>
  </inkml:definitions>
  <inkml:trace contextRef="#ctx0" brushRef="#br0">0 303 5120,'0'0'7585,"5"-13"-6960,0-2-403,1 1-1,0 0 1,1 1-1,0-1 1,1 1-1,1 1 0,0 0 1,0 0-1,13-11 1,-11 13 114,0 1 0,1 1 0,16-10 0,-25 16-196,1 0-1,-1 1 1,0-1 0,1 1-1,-1 0 1,1 0 0,-1 0 0,1 0-1,0 1 1,-1-1 0,1 1-1,0 0 1,-1 0 0,1 1 0,0-1-1,-1 1 1,1-1 0,5 3-1,-8-2-74,0 0 0,0 0-1,0 0 1,0 0-1,0 0 1,0 0-1,0 1 1,0-1-1,0 0 1,0 1-1,-1-1 1,1 0 0,-1 1-1,1-1 1,-1 1-1,1-1 1,-1 1-1,0 2 1,4 32 402,-4-33-427,-1 30 234,-1 1 1,-9 47-1,0-2 61,10-74-305,1 1 0,0-1 1,0 1-1,0-1 0,0 1 0,1-1 0,0 1 0,0-1 0,1 0 0,0 0 0,-1 1 0,2-1 0,-1 0 0,1-1 0,-1 1 0,1 0 0,0-1 0,1 1 0,-1-1 1,1 0-1,5 4 0,-7-6-12,1-1 0,0 1 0,0-1 0,0 0 1,0 0-1,0 0 0,0 0 0,0 0 1,0-1-1,0 1 0,0-1 0,0 0 0,0 0 1,1 0-1,-1 0 0,0-1 0,0 1 0,0-1 1,0 0-1,0 0 0,0 0 0,3-2 0,-1 1 5,-1 0-1,0 0 0,0-1 0,0 0 0,0 1 0,-1-1 0,1-1 0,-1 1 0,0-1 0,0 1 0,0-1 0,0 0 0,0 0 0,2-6 0,6-19 69,-2 0-1,-2-1 1,0 0-1,3-37 1,-7 37 46,2 0 0,1 0 0,2 0-1,17-44 1,-22 69-118,0 0-1,0 0 0,1 0 1,-1 0-1,1 0 1,0 1-1,1 0 0,-1 0 1,1 0-1,0 1 1,0-1-1,0 1 0,0 0 1,0 0-1,1 1 1,0 0-1,-1 0 0,1 0 1,10-1-1,-10 3 5,0 0 0,1 1 0,-1 0 0,0 0 0,0 1 0,0 0 0,0 0 0,0 0 0,0 1 0,-1-1 0,1 1 0,-1 1 0,0-1-1,0 1 1,0 0 0,0 0 0,-1 0 0,8 10 0,-11-13-9,0 0 0,0 0 0,0 1 0,0-1 0,0 0 1,0 1-1,-1-1 0,1 0 0,0 1 0,-1-1 0,1 1 0,0 1 0,-1-2 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19"/>
    </inkml:context>
    <inkml:brush xml:id="br0">
      <inkml:brushProperty name="width" value="0.05" units="cm"/>
      <inkml:brushProperty name="height" value="0.05" units="cm"/>
    </inkml:brush>
  </inkml:definitions>
  <inkml:trace contextRef="#ctx0" brushRef="#br0">0 140 8432,'0'0'5770,"14"3"-5459,-2 0-221,4 0 78,0 1 1,0-2 0,0 0-1,18-1 1,-24-2-34,1-1 1,-1 1-1,1-2 0,-1 0 0,0 0 1,0-1-1,0 0 0,13-8 0,-19 10-80,-1 0-1,1-1 1,0 0-1,-1 0 1,0 0-1,0 0 0,0 0 1,0 0-1,0-1 1,2-5-1,-4 7-16,0 0 1,0 0-1,0-1 0,-1 1 0,1-1 0,0 1 1,-1-1-1,0 1 0,0-1 0,0 1 0,0-1 1,0 1-1,0-1 0,-1 1 0,1-1 0,-1 1 1,1-1-1,-1 1 0,-1-3 0,0 3-6,0-1 0,0 1 0,1 0 0,-1 0 0,-1 0 0,1 0 0,0 0 0,0 0 0,-1 0 0,1 1 0,-1-1 0,0 1 0,1 0 0,-1 0 0,0 0 0,-4-1 0,3 1 7,0 0 0,-1 0 0,1 0 0,0 0 1,-1 1-1,1 0 0,0 0 0,-1 0 0,1 0 1,-7 2-1,3 1 23,0 1 0,1-1-1,-1 1 1,1 1 0,0-1 0,1 1 0,-1 0 0,1 1 0,0 0 0,0 0-1,-6 9 1,4-4 39,0 0 0,1 0 0,1 1 0,0 0 0,1 0 0,-5 17 0,8-24-63,1-1-1,1 1 1,-1-1-1,1 1 1,-1-1 0,2 1-1,-1 0 1,0-1 0,1 1-1,0-1 1,0 1-1,0-1 1,0 1 0,1-1-1,0 0 1,0 0-1,0 0 1,0 0 0,1 0-1,-1 0 1,1 0-1,0-1 1,0 1 0,1-1-1,-1 0 1,6 4 0,-1-1 46,1 0 1,0 0 0,0-1 0,0 0 0,1-1 0,-1 0 0,1-1 0,0 0 0,0 0-1,19 2 1,-13-4 27,1 0-1,-1-1 1,0-1-1,0 0 1,0-1-1,1-1 1,21-7-1,-26 6-67,-1 0 0,1-1 1,-1-1-1,0 0 0,-1 0 0,1-1 0,-1 0 0,-1-1 0,0 0 0,13-14 1,-6 2-3037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4.888"/>
    </inkml:context>
    <inkml:brush xml:id="br0">
      <inkml:brushProperty name="width" value="0.05" units="cm"/>
      <inkml:brushProperty name="height" value="0.05" units="cm"/>
      <inkml:brushProperty name="color" value="#AB008B"/>
    </inkml:brush>
  </inkml:definitions>
  <inkml:trace contextRef="#ctx0" brushRef="#br0">249 1174 6328,'0'0'5552,"-12"-5"-5282,-41-12-99,51 17-159,-1-1-1,1 1 1,-1 0-1,1 0 1,-1 0 0,0 1-1,1-1 1,-1 0 0,1 1-1,-1 0 1,1 0 0,-1-1-1,1 2 1,0-1-1,-1 0 1,1 0 0,0 1-1,0-1 1,-2 3 0,-5 2 27,-2 1 7,1 2 1,0-1-1,0 1 1,1 1 0,0 0-1,0 0 1,-9 16-1,13-18-7,0-1 0,1 2 0,0-1 0,0 0 1,0 1-1,1 0 0,1 0 0,0 0 0,0 0 0,0 0 0,1 14 0,1-20-17,0 0-1,0 0 0,0 0 0,1 0 1,0 0-1,-1 0 0,1 0 0,0 0 1,0 0-1,1 0 0,-1 0 1,1 0-1,-1 0 0,1-1 0,0 1 1,0-1-1,0 0 0,1 1 1,-1-1-1,0 0 0,1 0 0,-1 0 1,1-1-1,0 1 0,-1 0 1,1-1-1,0 0 0,0 0 0,0 0 1,0 0-1,0 0 0,0-1 0,1 1 1,-1-1-1,5 0 0,1 1 36,1-2 0,-1 1 0,0-1 0,0-1 0,0 1 0,0-2 0,0 1 0,0-1-1,0-1 1,15-8 0,-16 7-1,-2 0 1,1 0-1,0-1 0,-1 0 0,0 0 0,-1 0 0,1-1 1,-1 0-1,0 0 0,-1 0 0,0-1 0,0 1 1,-1-1-1,1 0 0,-2 0 0,1 0 0,-1-1 0,2-16 1,-3 13 18,0-1 1,-1 1 0,-1 0 0,0 0 0,0 0 0,-1-1-1,-1 1 1,0 1 0,0-1 0,-1 0 0,-1 1 0,-10-19-1,13 27-39,0 0 1,0 0-1,0 0 0,0 0 0,0 0 0,-1 0 0,0 1 0,0-1 0,1 1 0,-1 0 0,0 0 0,-1 0 0,1 0 0,0 0 0,-1 1 0,1-1 0,-1 1 0,1 0 0,-7-1 0,7 2-11,-1 0 0,1 0 0,-1 1 0,1-1 0,0 1 0,-1-1 0,1 1 0,0 0 0,0 1 1,0-1-1,-1 0 0,1 1 0,0 0 0,1 0 0,-1 0 0,0 0 0,1 0 0,-1 0 0,1 1 0,-1-1 0,-2 5 0,4-5-18,-1-1-1,1 1 1,-1 0-1,1 0 1,0 0-1,0 0 1,0 0-1,0 0 1,0 0-1,1 0 1,-1 1-1,1-1 1,-1 0-1,1 0 1,0 0 0,0 1-1,0-1 1,0 0-1,0 1 1,0-1-1,1 0 1,-1 0-1,1 0 1,-1 1-1,1-1 1,0 0-1,0 0 1,0 0-1,0 0 1,0 0-1,1 0 1,-1-1-1,0 1 1,1 0-1,0-1 1,2 4-1,2-1 2,0 1-1,0-1 1,1 0 0,-1-1 0,1 0-1,-1 0 1,1 0 0,0-1-1,0 1 1,8 0 0,-6-2-2,1 0 1,-1-1-1,0 0 0,1 0 1,-1-1-1,0 0 0,0-1 1,1 0-1,-1 0 0,-1-1 1,1 0-1,0-1 1,-1 0-1,1 0 0,-1-1 1,10-7-1,8-9 46,-1 0 0,-1-2-1,27-32 1,-37 39-21,77-95 188,-16 18 125,-45 43 439,-23 82-535,1 10-190,-2 1 0,-2 0 0,-1 63 0,-4-74-20,-1-1 1,-2 0-1,-2-1 0,0 1 0,-16 44 0,21-72-28,-1 1-1,1-1 1,0 0-1,-1-1 1,1 1-1,-1 0 1,0 0 0,0-1-1,0 1 1,0-1-1,-1 1 1,1-1-1,0 0 1,-1 0-1,-3 2 1,4-4-4,1 1 0,-1-1 0,0 1 0,1-1 0,-1 0 0,0 0 0,1 0 0,-1 0 0,0 0 0,1-1 0,-1 1 0,1 0 0,-1-1 0,0 1 0,1-1 0,-1 1 0,1-1 0,-1 0 0,1 0 0,-1 0 0,1 1 0,0-2 0,-1 1 0,1 0 0,0 0 0,0 0 0,0 0 0,0-1 0,0 1 0,-1-2 0,-12-17 49,1-1 1,1 0-1,-11-29 0,4 11 52,18 37-86,-1-1 1,1 0-1,0 1 1,0-1-1,0 0 0,1 1 1,-1-1-1,0 0 1,1-4-1,0 7-16,0 0 1,0 0-1,0 0 0,0-1 0,0 1 0,0 0 0,0 0 0,1 0 0,-1 0 0,0 0 1,0-1-1,0 1 0,0 0 0,0 0 0,0 0 0,1 0 0,-1 0 0,0 0 1,0 0-1,0 0 0,0 0 0,0 0 0,1-1 0,-1 1 0,0 0 0,0 0 0,0 0 1,0 0-1,1 0 0,-1 0 0,0 0 0,0 0 0,0 0 0,0 0 0,1 0 0,-1 1 1,0-1-1,0 0 0,0 0 0,1 0 0,12 4 70,18 11-30,-5-1-36,2-1-1,0-2 1,0 0 0,1-2 0,48 9 0,-59-16 2,0 0-1,0 0 1,0-2 0,-1 0-1,1-1 1,0-1 0,0-1-1,-1-1 1,1 0 0,31-12-1,2-9 30,-1-3 0,65-46 0,-62 38 26,78-40 0,67 0 134,-189 73-200,3-1-1,-17 4-2,-22 8-1,-26 16 11,-95 57 1,125-65-5,0 1 1,1 0-1,1 2 1,1 1-1,1 0 1,-19 26-1,28-33 3,-26 39 29,33-47-27,1 0 0,-1 0 0,1 1 0,0-1 0,0 0 0,1 1 0,0-1 0,-2 11 0,3-15-3,0 1-1,1 0 1,-1 0-1,0 0 0,0-1 1,1 1-1,-1 0 1,1 0-1,-1-1 0,1 1 1,0 0-1,0-1 1,0 1-1,0-1 0,0 1 1,0-1-1,0 1 1,2 1-1,0 0 2,0-1 0,1 0-1,-1 0 1,0 0 0,1 0 0,0 0 0,-1-1 0,6 2 0,5 1 13,1-1 0,0-1 0,21 1 0,-34-3-16,26 0 25,-1-1-1,0-1 0,1-2 1,-1 0-1,-1-2 0,1-1 1,-1-1-1,0-1 0,-1-2 1,29-15-1,21-16 135,131-99-1,-111 67-28,76-53 238,-156 115-305,-13 10-51,0 0 0,0 0-1,0 0 1,0 1 0,0-1 0,1 1-1,-1-1 1,1 1 0,-1 0 0,5-1-1,-6 2-12,-1 0 0,1 0 0,-1 0-1,0 0 1,1 0 0,-1 1 0,0-1-1,1 0 1,-1 0 0,0 0 0,1 1 0,-1-1-1,0 0 1,0 1 0,1-1 0,-1 0-1,0 0 1,0 1 0,0-1 0,1 0 0,-1 1-1,0-1 1,0 1 0,0-1 0,0 0-1,0 1 1,0-1 0,0 0 0,1 1-1,-1-1 1,0 1 0,0-1 0,-1 0 0,1 1-1,0-1 1,0 1 0,0-1 0,0 0-1,0 1 1,0-1 0,0 0 0,-1 1 0,1-1-1,0 0 1,-1 1 0,-6 22 16,-8 11-2,-19 72 0,30-93-16,2 1 0,0 0 0,0-1 0,1 1 0,1 0 0,0 0 0,1-1 0,5 26 0,-5-36 0,-1 0 0,1 0 0,0-1-1,0 1 1,0 0 0,0-1 0,1 1 0,-1-1-1,1 1 1,0-1 0,-1 0 0,1 0 0,0 0-1,0 0 1,1 0 0,-1 0 0,0 0 0,4 2-1,-2-3 3,-1 0-1,1 0 0,0 0 0,0 0 0,-1 0 0,1-1 1,0 1-1,0-1 0,0 0 0,-1 0 0,1-1 0,5 0 0,5-3 11,0 0-1,0-1 1,0 0-1,-1-1 0,0 0 1,15-11-1,0-2 36,0-1 0,48-47-1,43-59 75,-54 54-50,-22 23 7,-2-1 0,55-93 0,50-121 111,-46 42-1,-94 208-168,-4 12-16,-1 0-1,0 0 1,0 0-1,0-1 1,-1 1-1,1 0 1,0 0-1,-1 0 1,0 0-1,1-1 0,-1 1 1,0 0-1,0-3 1,0 5-4,0 0 1,0-1-1,0 1 0,0 0 0,0 0 1,0 0-1,0-1 0,0 1 1,0 0-1,0 0 0,0 0 1,0-1-1,-1 1 0,1 0 1,0 0-1,0 0 0,0 0 1,0-1-1,0 1 0,0 0 1,-1 0-1,1 0 0,0 0 1,0 0-1,0 0 0,0-1 1,0 1-1,-1 0 0,1 0 1,0 0-1,0 0 0,0 0 0,-1 0 1,1 0-1,0 0 0,0 0 1,0 0-1,-1 0 0,1 0 1,0 0-1,0 0 0,0 0 1,-1 0-1,1 0 0,0 0 1,0 0-1,0 0 0,-1 0 1,1 0-1,0 0 0,0 0 1,0 1-1,0-1 0,-1 0 1,1 0-1,0 0 0,0 0 0,0 0 1,0 0-1,0 1 0,0-1 1,-1 0-1,1 0 0,0 1 1,-12 13 4,9-9-4,-32 46 3,2 1 1,-34 70 0,-38 122-53,77-170 20,-34 138-1,52-160 16,2 0-1,2 1 1,2 85 0,4-134 11,0-1 1,0 0 0,0 1-1,1-1 1,0 0 0,-1 0-1,1 0 1,0 0 0,0 1-1,1-1 1,-1-1 0,1 1-1,-1 0 1,1 0 0,0 0-1,4 3 1,-4-4 2,0-1-1,1 1 1,-1-1-1,0 0 1,1 0-1,-1 0 1,1 0-1,-1 0 1,1-1-1,-1 1 1,1-1 0,0 0-1,-1 1 1,1-1-1,-1 0 1,1-1-1,0 1 1,-1 0-1,1-1 1,-1 0-1,4 0 1,7-4 2,-1 1 1,0-1-1,0-1 0,21-13 1,43-36 42,-57 40-33,26-21 26,-2-2 1,-2-1-1,-2-3 1,-1-1-1,34-52 0,-31 34-8,-4-2-1,-2-1 1,41-106 0,-51 107-8,-1 3 36,31-112 1,-55 164-53,-5 8-4,-8 12 2,1 3-7,1 1 0,1 0 0,1 0-1,-14 32 1,-21 77-66,19-47 19,15-50 28,-66 214-159,71-217 159,0 0-1,1 1 1,2 0 0,1-1-1,1 1 1,1 0-1,7 42 1,-7-61 17,1 0 1,-1 0-1,2 0 1,-1-1-1,1 1 0,0 0 1,5 6-1,-7-10 4,1-1-1,0 0 0,0 0 1,-1 0-1,1-1 0,1 1 1,-1 0-1,0-1 0,0 1 1,1-1-1,-1 0 0,0 1 1,1-1-1,0 0 0,-1-1 1,1 1-1,-1 0 0,1-1 1,0 0-1,-1 1 0,1-1 1,3 0-1,8-2 2,0 0 0,-1 0 1,1-1-1,0-1 0,19-8 0,62-32 43,104-61 185,-185 98-209,5-2 134,-19 12-82,-13 9-43,-18 16-14,-52 62 0,72-77-8,1 1 1,1 0 0,1 0 0,0 0-1,0 1 1,1 0 0,-8 32 0,14-46-7,0 1 0,1 0 1,-1 0-1,1 0 1,0 0-1,-1 0 1,1 0-1,0 0 0,0 0 1,1 0-1,-1 0 1,0 0-1,1 0 1,-1 0-1,1 0 0,-1 0 1,1 0-1,0 0 1,0 0-1,0-1 1,0 1-1,0 0 0,0-1 1,0 1-1,1 0 1,1 1-1,-1-2 2,0-1-1,0 1 1,1 0-1,-1 0 1,0-1 0,0 1-1,1-1 1,-1 0-1,0 0 1,1 0-1,-1 0 1,0 0-1,1 0 1,-1-1-1,0 1 1,0-1 0,1 0-1,-1 1 1,0-1-1,0 0 1,0 0-1,3-2 1,9-5 14,0-1 1,-1-1 0,0 0-1,0-1 1,-1 0-1,14-17 1,-4 1 67,-2 0-1,18-31 1,-29 40-25,-8 14-42,0 1 0,1 0 0,-1 0 0,0 0-1,1 0 1,0 0 0,0 0 0,0 1 0,0-1-1,0 0 1,1 1 0,-1 0 0,6-4-1,-8 6-15,0 0-1,0 0 1,1 0-1,-1 0 0,0 0 1,0 0-1,0 0 0,0 0 1,1 0-1,-1 0 1,0 0-1,0 0 0,0 1 1,0-1-1,0 0 0,1 0 1,-1 0-1,0 0 0,0 0 1,0 1-1,0-1 1,0 0-1,0 0 0,0 0 1,0 0-1,0 1 0,1-1 1,-1 0-1,0 0 1,0 0-1,0 0 0,0 1 1,0-1-1,0 0 0,0 0 1,0 0-1,0 1 0,0-1 1,0 0-1,-1 0 1,1 0-1,0 0 0,0 1 1,0-1-1,-2 14 14,1-10-7,0 6-4,1-1 0,0 1 0,0-1 0,1 1 1,0-1-1,1 0 0,0 1 0,1-1 1,-1 0-1,6 9 0,-7-14-6,1-1-1,-1 0 1,1 0-1,0 1 1,0-1-1,0 0 1,1-1-1,-1 1 1,1 0-1,-1-1 1,1 1-1,0-1 1,0 0-1,0 0 1,0 0-1,1-1 1,-1 1-1,0-1 1,1 1-1,-1-1 1,1 0 0,-1 0-1,1-1 1,0 1-1,-1-1 1,1 0-1,0 0 1,6-1-1,0-1-1,1 0 0,-1-1 0,1-1 0,-1 1 0,0-2 0,-1 1 0,1-2 0,11-7 0,71-59 18,-62 47-1,23-19 21,59-64 0,-84 77-13,-1-2 0,-2 0 0,29-51 0,-5-13 26,47-132 1,-30 63 7,-51 133-49,44-114 40,-147 377-232,46-97 95,-41 224 1,77-303 78,1 0 0,4 67 1,1-114 10,1-1 0,-1 1 0,1 0 0,0 0 0,1 0 0,0 0 0,5 11 0,-6-16 1,-1 0 1,1-1 0,0 1-1,1-1 1,-1 1-1,0-1 1,0 1 0,0-1-1,1 0 1,-1 0-1,1 1 1,-1-1-1,1 0 1,0 0 0,-1-1-1,1 1 1,0 0-1,-1 0 1,1-1 0,0 1-1,0-1 1,0 0-1,0 0 1,-1 1 0,1-1-1,0 0 1,0 0-1,0-1 1,0 1-1,0 0 1,-1-1 0,1 1-1,3-2 1,9-4 15,-1-1 0,1 0 0,-1-1 0,-1 0 0,1-1 0,-1-1 0,14-14 0,-4 4 20,29-32 52,-41 40-42,1 1-1,0 0 0,1 0 0,0 1 1,20-13-1,-32 23-42,1-1 0,-1 1 1,0 0-1,0 0 0,0 0 0,1 0 0,-1-1 1,0 1-1,1 0 0,-1 0 0,0 0 1,0 0-1,1 0 0,-1 0 0,0 0 1,1 0-1,-1 0 0,0 0 0,0 0 1,1 0-1,-1 0 0,0 0 0,1 0 0,-1 0 1,0 0-1,1 0 0,-1 0 0,0 0 1,0 0-1,1 0 0,-1 1 0,0-1 1,0 0-1,1 0 0,-1 12 54,-12 24-21,8-28-21,-4 17-3,0 0 0,2 1 0,0-1-1,2 2 1,1-1 0,0 42 0,3-64-11,1-1 1,-1 0-1,0 0 1,1 0 0,0 0-1,-1 0 1,1 1-1,0-1 1,1 0-1,-1-1 1,1 1-1,-1 0 1,1 0-1,3 3 1,-4-4 0,1-1 1,-1 0-1,1 0 1,0 1-1,0-1 1,0 0-1,0 0 0,0-1 1,0 1-1,0 0 1,0-1-1,0 1 0,0-1 1,0 0-1,0 1 1,0-1-1,0 0 1,0 0-1,1-1 0,-1 1 1,0 0-1,0-1 1,2 0-1,12-4 14,-1 0-1,0-1 1,0 0-1,0-1 1,16-12 0,-4 1 17,39-34 0,-44 32 25,-1-1 1,-1-1-1,32-46 0,-51 67-49,0 0-1,0 0 1,-1 0-1,1 0 1,-1 0-1,1 0 1,-1 0-1,1 0 1,-1 0-1,1-1 1,-1 1-1,0 0 1,0 0-1,0 0 1,0 0-1,0-1 1,0 0-1,-5 2 77,-7 10-52,4-1-33,0 1 0,0 0 0,1 1 0,0-1 0,1 1-1,0 0 1,1 1 0,0 0 0,1-1 0,0 2 0,-2 12 0,5-18-1,0 0 0,1-1 0,-1 1 0,1 0 0,1 0 0,1 10 0,-2-15 1,1-1 0,-1 0 0,0 0 0,1 0 0,-1 0 0,1 0 0,-1 0 0,1 0 0,0-1 0,-1 1 0,1 0 0,0 0 0,0 0 0,-1-1 0,1 1 0,0 0 0,0-1 0,0 1 0,1 0 0,0 0 0,0-1 0,0 0 0,-1 1 0,1-1 0,0 0 0,0 0 0,0 0 0,0-1 0,-1 1 0,1 0 0,0-1 0,0 1 0,-1-1 0,1 1 0,3-3 0,6-2 7,1-1 0,-1-1 0,0 0-1,-1-1 1,0 0 0,0 0 0,0-1 0,-1 0-1,8-12 1,-10 13 4,-1-1 0,0 0 0,0-1 0,-1 1 0,0-1 0,-1 0 0,0-1 0,0 1 0,-1-1 0,0 0 0,0-11 0,-2 20-6,-1-1 0,0 0 0,0 0 0,0 0 0,0 0 0,-1 0 0,1 1 0,-1-1 0,0 0 0,0 0 0,0 1 0,0-1 0,0 1 0,0-1 0,-1 1 0,1-1 0,-1 1 0,0 0 0,0-1 0,1 1 0,-2 0 0,1 0 0,-4-3 0,0 2 3,1 0-1,-1 0 1,0 1 0,0 0 0,0 0 0,-1 0 0,1 1 0,0-1 0,-9 1 0,-1-3-4,25-2 1,27-2 3,5 4 6,131-12 109,-169 16-125,-1 0 0,1 0 0,-1 0 0,0 0 0,1 0-1,-1 0 1,1 1 0,-1-1 0,0 1 0,1 0 0,-1 0-1,0 0 1,0 0 0,0 0 0,0 0 0,1 0 0,-2 1-1,1-1 1,3 3 0,-4-2-5,1 1 0,0 0 0,-1-1 0,0 1-1,1 0 1,-1 0 0,0 0 0,0 0 0,-1 0 0,1 0-1,-1 0 1,1 0 0,-1 0 0,0 5 0,-1 8-26,0-12 27,1 0 0,-1 0 0,1 0 0,0 0 0,0 0 0,1 0 0,-1 0 0,1 0 0,0 0 0,1 3 0,-1-6 5,-1-1-1,1 1 0,-1-1 1,0 0-1,1 1 1,-1-1-1,1 0 1,-1 0-1,1 1 0,0-1 1,-1 0-1,1 0 1,-1 0-1,1 0 0,-1 1 1,1-1-1,0 0 1,-1 0-1,1 0 1,-1 0-1,1-1 0,-1 1 1,1 0-1,0 0 1,0 0-1,16-7-25,-16 7 27,55-28 4,-39 18 12,1 1-1,1 0 0,-1 2 1,40-11-1,-56 18-13,-1 0 0,1 0 0,-1 0-1,1 0 1,0 0 0,-1 1 0,1-1-1,-1 0 1,1 1 0,-1-1-1,1 1 1,-1 0 0,1 0 0,-1-1-1,1 1 1,-1 0 0,0 0 0,0 0-1,1 1 1,-1-1 0,0 0 0,0 0-1,0 0 1,0 1 0,-1-1-1,1 1 1,0-1 0,0 1 0,0 1-1,3 7-11,0 1-1,0 0 0,2 13 0,-2-9 5,23 41 371,-17-35-994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0"/>
    </inkml:context>
    <inkml:brush xml:id="br0">
      <inkml:brushProperty name="width" value="0.05" units="cm"/>
      <inkml:brushProperty name="height" value="0.05" units="cm"/>
    </inkml:brush>
  </inkml:definitions>
  <inkml:trace contextRef="#ctx0" brushRef="#br0">1 151 7736,'0'0'6624,"12"-7"-6082,-6 4-472,5-3 84,1 0-1,0 0 1,0 1 0,0 1-1,1 0 1,19-4 0,17 0 382,4 1 477,0-3-1,101-33 1,-129 33-939,-14 5 264,1 0 0,-1 1 0,23-5 1,-31 9-477,1 0 1,-1-1 0,0 1-1,1 0 1,-1 0 0,1 1-1,-1-1 1,0 1 0,1 0-1,-1 0 1,0 0 0,0 0-1,0 0 1,0 1 0,0-1-1,0 1 1,0 0 0,3 3-1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1"/>
    </inkml:context>
    <inkml:brush xml:id="br0">
      <inkml:brushProperty name="width" value="0.05" units="cm"/>
      <inkml:brushProperty name="height" value="0.05" units="cm"/>
    </inkml:brush>
  </inkml:definitions>
  <inkml:trace contextRef="#ctx0" brushRef="#br0">130 2 8744,'0'0'4334,"-10"8"-3550,-70 55 1508,76-60-1969,0 1-1,0 0 0,1 0 1,-1 0-1,1 1 1,0-1-1,0 1 1,1 0-1,-1 0 1,1 0-1,-2 5 0,4-10-276,0 1 0,0-1 0,0 0 0,0 0-1,0 1 1,0-1 0,0 0 0,0 0 0,0 1-1,0-1 1,0 0 0,0 1 0,0-1 0,0 0-1,0 0 1,0 1 0,0-1 0,0 0 0,0 0-1,1 1 1,-1-1 0,0 0 0,0 0 0,0 1-1,0-1 1,1 0 0,-1 0 0,0 0 0,0 1-1,0-1 1,1 0 0,-1 0 0,0 0 0,0 0-1,1 1 1,12-2 712,13-9-213,-19 6-445,-1 1-1,0-1 1,0-1 0,0 1-1,0-1 1,-1 0-1,1 0 1,-1 0 0,0-1-1,-1 0 1,0 0-1,0 0 1,0-1-1,0 1 1,3-11 0,-7 15-46,0 1 1,0-1-1,0 0 0,0 0 1,-1 0-1,1 1 1,-1-1-1,1 0 1,-1 0-1,1 1 1,-1-1-1,0 0 1,0 1-1,0-1 1,0 1-1,0-1 0,0 1 1,0-1-1,-3-1 1,4 3 78,0 5-205,0 3 328,5-3-3637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2"/>
    </inkml:context>
    <inkml:brush xml:id="br0">
      <inkml:brushProperty name="width" value="0.05" units="cm"/>
      <inkml:brushProperty name="height" value="0.05" units="cm"/>
    </inkml:brush>
  </inkml:definitions>
  <inkml:trace contextRef="#ctx0" brushRef="#br0">1 54 7024,'0'0'8865,"11"15"-8429,-11-14-430,28 39 387,23 47 1,-25-39 417,-2 1 0,32 97 0,-47-119-49,1-1-1,18 33 0,-27-58-694,3 6 347,0 0-1,1 0 1,0-1-1,11 12 726,-1-44-840,6-14-231,80-187 152,-7 15-59,-72 174-109,-19 33-44,1-1 1,-1 1-1,0 0 1,-1-1-1,1 0 0,2-8 1,0 8-84,-4 4-34,-17 4 60,-139 24 41,67-14 52,-67 8 128,42-16 340,141-1-490,-17-1-3347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3"/>
    </inkml:context>
    <inkml:brush xml:id="br0">
      <inkml:brushProperty name="width" value="0.05" units="cm"/>
      <inkml:brushProperty name="height" value="0.05" units="cm"/>
    </inkml:brush>
  </inkml:definitions>
  <inkml:trace contextRef="#ctx0" brushRef="#br0">0 2 5016,'0'0'13430,"12"0"-12983,285 9 2068,-287-8-2420,95-2 1075,-33-1-184,-38-4-834,-23 4-3068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4"/>
    </inkml:context>
    <inkml:brush xml:id="br0">
      <inkml:brushProperty name="width" value="0.05" units="cm"/>
      <inkml:brushProperty name="height" value="0.05" units="cm"/>
    </inkml:brush>
  </inkml:definitions>
  <inkml:trace contextRef="#ctx0" brushRef="#br0">0 0 7632,'0'0'5152,"9"11"-4580,73 90 1041,-68-84-1316,-1 0 0,-1 2 0,0-1 0,13 32 1,27 85 662,-45-108-800,0 0 0,-2 1-1,-1-1 1,-1 1-1,-2 0 1,0 0-1,-2 0 1,-1 0-1,-2 0 1,0-1 0,-2 1-1,-1-1 1,-1 0-1,-12 25 1,-11 23 221,8-20 270,-2-1 1,-35 56 0,11-45 962,47-64-1514,6-6-1070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5"/>
    </inkml:context>
    <inkml:brush xml:id="br0">
      <inkml:brushProperty name="width" value="0.05" units="cm"/>
      <inkml:brushProperty name="height" value="0.05" units="cm"/>
    </inkml:brush>
  </inkml:definitions>
  <inkml:trace contextRef="#ctx0" brushRef="#br0">0 241 10152,'0'0'3573,"13"-3"-3289,-10 2-254,16-3 223,0-1-1,-1-1 0,25-12 1,-31 12 73,22-10 557,-33 15-779,1 0 1,0 0 0,0 1-1,0-1 1,1 1-1,-1 0 1,0-1 0,0 1-1,0 0 1,0 0-1,0 0 1,0 1 0,4 0-1,-5 0-43,0 0 0,0 0-1,0 0 1,0 0 0,0 0-1,0 1 1,0-1 0,0 0-1,0 1 1,-1-1 0,1 1 0,0-1-1,-1 1 1,0-1 0,1 1-1,-1-1 1,0 1 0,0 2-1,1 1 32,2 16 221,-1 0-1,-1 0 0,-3 40 1,0-42 23,1 0-1,1-1 1,1 1 0,0 0 0,6 27-1,-6-45-302,-1 0 0,0 0-1,0 0 1,1-1 0,-1 1-1,0 0 1,1 0-1,-1 0 1,0-1 0,1 1-1,-1 0 1,1-1 0,0 1-1,-1 0 1,1-1 0,-1 1-1,1-1 1,0 1-1,-1-1 1,1 1 0,0-1-1,0 0 1,0 1 0,1-1-1,-1 1 9,1-1-1,-1 0 0,1 0 0,-1-1 1,1 1-1,0 0 0,-1 0 0,1-1 1,-1 1-1,1-1 0,-1 1 0,3-2 1,4-3 81,1 0 0,-1-1 0,11-9 0,-13 9-62,9-7 30,-1 0 1,-1-1-1,-1-1 0,0 0 0,0-1 0,-2 0 0,0-1 0,-1 0 0,0 0 1,-2-1-1,0 0 0,-1 0 0,-1-1 0,5-33 0,3-100 620,-13 151-694,0 0 0,0 0 0,0 0 0,0 0 0,0 1 0,1-1 0,-1 0 0,0 0 0,0 0 0,1 1 0,-1-1 0,1 0 1,-1 0-1,0 1 0,1-1 0,-1 0 0,1 1 0,0-1 0,-1 1 0,1-1 0,-1 1 0,1-1 0,0 1 0,-1-1 0,1 1 1,1-1-1,0 1-1,0-1 1,-1 1-1,1 0 1,0 0-1,0 0 1,0 0-1,-1 0 1,1 0-1,0 1 1,0-1-1,3 2 1,7 2 7,-1 1-1,1 1 1,10 6 0,-12-5 38,5 0-21,-10-5-15,0 0-1,0 1 1,-1-1-1,1 1 1,0 0-1,-1 0 1,0 1-1,0 0 1,0-1-1,0 1 1,5 7-1,-6 0 199,-17-9-541,5-4-3281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6"/>
    </inkml:context>
    <inkml:brush xml:id="br0">
      <inkml:brushProperty name="width" value="0.05" units="cm"/>
      <inkml:brushProperty name="height" value="0.05" units="cm"/>
    </inkml:brush>
  </inkml:definitions>
  <inkml:trace contextRef="#ctx0" brushRef="#br0">0 0 8240,'0'0'5122,"14"11"-4475,-2-1-448,-6-4-93,0-1 0,1 0 0,0 0 0,0 0 0,0-1 0,1 0 1,-1 0-1,1-1 0,0 0 0,0 0 0,9 1 0,27 2 811,0-3 1,0-1-1,53-5 0,-54 2-128,6-6 321,2 0 113,-48 7-1425,1 0-1,0 1 1,-1-1 0,1 0 0,-1 1 0,1 0 0,-1 0 0,1 0-1,-1 0 1,0 1 0,4 1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7"/>
    </inkml:context>
    <inkml:brush xml:id="br0">
      <inkml:brushProperty name="width" value="0.05" units="cm"/>
      <inkml:brushProperty name="height" value="0.05" units="cm"/>
    </inkml:brush>
  </inkml:definitions>
  <inkml:trace contextRef="#ctx0" brushRef="#br0">0 128 9344,'0'0'4017,"12"1"-3513,57 2 139,-59-3-469,0-1 1,1 0-1,-1 0 0,0-1 0,0-1 0,11-3 1,-15 3-69,1 1 55,0-1-1,0-1 1,0 1-1,0-1 1,-1 0 0,7-6-1,-12 9-123,0 0-1,0 0 1,0 0-1,0 0 1,0 0-1,-1-1 1,1 1-1,0 0 0,-1 0 1,1-1-1,-1 1 1,1-1-1,-1 1 1,0 0-1,1-1 1,-1 1-1,0-1 1,0 1-1,0-1 1,0 1-1,0-1 0,-1 1 1,1 0-1,0-1 1,-1 1-1,1-1 1,-1 1-1,1 0 1,-1-1-1,1 1 1,-1 0-1,0 0 1,0-1-1,0 1 0,0 0 1,0 0-1,0 0 1,0 0-1,-1-1 1,-1-1 8,-1 0-1,1 0 1,0 0 0,-1 1 0,1-1-1,-1 1 1,0 0 0,1 0 0,-1 0-1,0 1 1,0-1 0,-1 1 0,1 0 0,0 0-1,0 0 1,-7 0 0,8 1-20,0 1 0,0-1 0,0 0 1,0 1-1,0-1 0,0 1 0,0 0 0,1 0 1,-1 0-1,0 1 0,0-1 0,1 0 0,-1 1 0,1 0 1,-1 0-1,1 0 0,0 0 0,0 0 0,0 0 0,0 0 1,0 1-1,0-1 0,0 1 0,-1 3 0,0-1 36,0 0-1,1 1 1,-1-1-1,1 1 0,0 0 1,1 0-1,-1 0 0,1 0 1,1 0-1,-1 0 1,1 0-1,0 0 0,0 0 1,1 0-1,-1 0 1,1 0-1,1 0 0,-1 0 1,1 0-1,0 0 1,0-1-1,1 1 0,4 6 1,-4-7 9,0 1 1,1-1 0,0 0 0,0 0 0,0 0-1,1-1 1,-1 1 0,1-1 0,0 0 0,0-1-1,1 1 1,-1-1 0,1 0 0,0 0-1,0-1 1,0 1 0,12 2 0,-8-3-9,0-1 0,1 0 0,0 0 0,-1-1 0,1 0 0,-1-1 0,1 0 0,-1-1 0,21-6 0,-7 1-2963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8"/>
    </inkml:context>
    <inkml:brush xml:id="br0">
      <inkml:brushProperty name="width" value="0.05" units="cm"/>
      <inkml:brushProperty name="height" value="0.05" units="cm"/>
    </inkml:brush>
  </inkml:definitions>
  <inkml:trace contextRef="#ctx0" brushRef="#br0">1 22 6824,'0'0'10591,"11"-1"-10169,11-1-272,-2-1 192,1 1-1,0 0 0,29 3 1,5 10 223,-44-8-418,0 0 0,1 0-1,-1-1 1,0-1 0,1 0-1,0-1 1,-1 0-1,16-2 1,22-9 700,-39-1-30,-10 11-887,0 1 0,1 0 0,-1 0 0,0 0-1,0-1 1,0 1 0,1 0 0,-1 0 0,0 0 0,0-1 0,0 1 0,0 0 0,0 0 0,1-1 0,-1 1 0,0 0 0,0-1 0,0 1 0,0 0-1,0 0 1,0-1 0,0 1 0,0 0 0,0-1 0,0 1 0,0 0 0,0 0 0,0-1 0,0 1 0,0 0 0,-1-1 0,1 1 0,0 0 0,0 0-1,0-1 1,0 1 0,0 0 0,-1 0 0,1-1 0,0 1 0,0 0 0,0 0 0,-1 0 0,1-1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29"/>
    </inkml:context>
    <inkml:brush xml:id="br0">
      <inkml:brushProperty name="width" value="0.05" units="cm"/>
      <inkml:brushProperty name="height" value="0.05" units="cm"/>
    </inkml:brush>
  </inkml:definitions>
  <inkml:trace contextRef="#ctx0" brushRef="#br0">0 0 9536,'0'0'4833,"15"7"-4177,-1 0-467,-7-3-94,1-1 0,-1 1 0,1-1 0,-1-1 0,1 0 0,0 0 0,0 0 0,0-1 0,1 0 0,7 0 1,140-13 2650,-12 2-4417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5.074"/>
    </inkml:context>
    <inkml:brush xml:id="br0">
      <inkml:brushProperty name="width" value="0.05" units="cm"/>
      <inkml:brushProperty name="height" value="0.05" units="cm"/>
      <inkml:brushProperty name="color" value="#AB008B"/>
    </inkml:brush>
  </inkml:definitions>
  <inkml:trace contextRef="#ctx0" brushRef="#br0">1 1 14568,'0'0'2247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0"/>
    </inkml:context>
    <inkml:brush xml:id="br0">
      <inkml:brushProperty name="width" value="0.05" units="cm"/>
      <inkml:brushProperty name="height" value="0.05" units="cm"/>
    </inkml:brush>
  </inkml:definitions>
  <inkml:trace contextRef="#ctx0" brushRef="#br0">0 0 4416,'0'0'9102,"3"12"-8454,7 62 1108,0 144-1,-6-70 1,-4-123-928,-4 33 0,0 4 898,-3-36-385,6-24-1212,0 1 0,0-1-1,1 0 1,-1 0 0,0 1-1,1-1 1,0 1 0,-1-1-1,1 0 1,0 1 0,1 3 0,-1-5-66,1 0 0,0-1 1,-1 1-1,1-1 1,-1 1-1,1-1 0,0 0 1,0 1-1,-1-1 0,1 0 1,0 1-1,0-1 1,-1 0-1,1 0 0,0 0 1,0 0-1,-1 0 1,1 0-1,0 0 0,0 0 1,0 0-1,-1 0 1,1 0-1,0 0 0,0 0 1,1-1-1,33-8-197,-20 5 279,34-8-11,1 3 0,0 2 0,72-1 0,-113 11-81,3-1 27,-12-2-76,0 0 1,0 0 0,1 0 0,-1 0 0,0 0 0,0 0 0,0 0 0,1 0 0,-1 0 0,0 0 0,0 0 0,0 0 0,1 0 0,-1 0 0,0 0 0,0-1 0,0 1 0,0 0 0,1 0 0,-1 0 0,0 0 0,0 0 0,0 0 0,0-1 0,0 1 0,1 0 0,-1 0 0,0 0 0,0 0 0,0-1-1,0 1 1,0 0 0,0 0 0,0 0 0,0-1 0,0 1 0,0 0 0,0 0 0,0 0 0,0-1 0,1 2-29,-1-1 0,0 0-1,0 1 1,1-1 0,-1 0 0,0 1-1,1-1 1,-1 0 0,1 0 0,-1 1-1,0-1 1,1 0 0,-1 0 0,1 1 0,-1-1-1,1 0 1,-1 0 0,1 0 0,-1 0-1,0 0 1,2 0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1"/>
    </inkml:context>
    <inkml:brush xml:id="br0">
      <inkml:brushProperty name="width" value="0.05" units="cm"/>
      <inkml:brushProperty name="height" value="0.05" units="cm"/>
    </inkml:brush>
  </inkml:definitions>
  <inkml:trace contextRef="#ctx0" brushRef="#br0">1 67 6328,'0'0'13389,"14"-8"-12828,47-23-28,-53 28-421,-1 1-1,0-1 0,1 1 0,-1 1 1,1-1-1,0 1 0,-1 1 0,10 0 1,9-2 276,106-3 2700,-146 0-3533,8 4-2726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2"/>
    </inkml:context>
    <inkml:brush xml:id="br0">
      <inkml:brushProperty name="width" value="0.05" units="cm"/>
      <inkml:brushProperty name="height" value="0.05" units="cm"/>
    </inkml:brush>
  </inkml:definitions>
  <inkml:trace contextRef="#ctx0" brushRef="#br0">0 0 7528,'0'0'8168,"11"3"-7427,10 2-75,1-1-1,41 2 1,52 0 1516,-41-1-997,-20 1 48,-47-3-749,-6-3-472,-1 0 1,0 1-1,0-1 0,0 0 1,1 0-1,-1 0 1,0 0-1,0 0 0,0 0 1,1 0-1,-1 0 1,0 0-1,0 0 1,1 0-1,-1 0 0,0 0 1,0 0-1,0 0 1,1 0-1,-1 0 0,0 0 1,0 0-1,1 0 1,-1 0-1,0 0 1,0 0-1,0 0 0,1 0 1,-1 0-1,0 0 1,0-1-1,0 1 0,1 0 1,-1 0-1,0 0 1,0 0-1,0-1 0,1 1 1,7-2 643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3"/>
    </inkml:context>
    <inkml:brush xml:id="br0">
      <inkml:brushProperty name="width" value="0.05" units="cm"/>
      <inkml:brushProperty name="height" value="0.05" units="cm"/>
    </inkml:brush>
  </inkml:definitions>
  <inkml:trace contextRef="#ctx0" brushRef="#br0">1 18 9648,'0'0'14753,"12"-2"-14169,-6 1-497,8-2 117,0 0 1,0 2-1,0 0 0,22 1 1,39 6 613,-21-1 80,94-2 0,-72-13-168,-20 1-1185,-20 7-2905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4"/>
    </inkml:context>
    <inkml:brush xml:id="br0">
      <inkml:brushProperty name="width" value="0.05" units="cm"/>
      <inkml:brushProperty name="height" value="0.05" units="cm"/>
    </inkml:brush>
  </inkml:definitions>
  <inkml:trace contextRef="#ctx0" brushRef="#br0">1 1 3808,'0'0'8366,"2"10"-8131,6 29-4,-8-39-217,0 0 1,0 1 0,0-1 0,0 0-1,0 1 1,0-1 0,0 1-1,0-1 1,0 0 0,0 1 0,1-1-1,-1 0 1,0 1 0,0-1 0,0 0-1,0 1 1,1-1 0,-1 0-1,0 1 1,0-1 0,0 0 0,1 0-1,-1 1 1,0-1 0,1 0 0,-1 0-1,0 0 1,0 1 0,1-1-1,-1 0 1,0 0 0,1 0 0,-1 0-1,1 0 1,-1 1 0,0-1 0,1 0-1,-1 0 1,0 0 0,1 0-1,-1 0 1,0 0 0,1 0 0,-1 0-1,1-1 1,-1 1 0,1 0 0,4 1 280,-2-2-129,0 1 0,0-1 0,-1 0 0,1 1 0,-1-1 0,1 0 0,-1-1 0,1 1 0,-1 0 0,4-3 0,16-8 327,-11 9-316,0-1 1,0 1-1,0 1 1,1 0 0,14 0-1,27-5 158,14 1 157,-66 5-475,-1 1 0,1 0 0,0 0 0,-1 0 0,1 0 0,0 1 0,-1-1 0,1 0 0,0 0 0,-1 0 0,1 0 0,0 1 0,-1-1 0,1 0 1,0 0-1,-1 1 0,1-1 0,-1 1 0,1-1 0,-1 0 0,1 1 0,-1-1 0,1 1 0,-1-1 0,0 1 0,1 0 0,-1-1 0,0 1 0,1-1 0,-1 1 0,0 0 0,1-1 0,-1 1 0,0 0 0,0-1 1,0 1-1,0 1 0,0-1 5,0 0 1,0 0-1,-1 0 1,1 0 0,0 0-1,-1 0 1,1 0 0,-1 0-1,1 0 1,-1-1-1,1 1 1,-1 0 0,1 0-1,-1 0 1,0-1 0,0 1-1,1 0 1,-1 0-1,0-1 1,0 1 0,0-1-1,0 1 1,0-1-1,0 1 1,-2 0 0,-15 4 84,0-1-1,-1-1 1,0 0 0,1-1 0,-1-1 0,0-1-1,0 0 1,-34-6 0,50 5-84,0 0 0,1 0-1,-1 0 1,0-1 0,1 1 0,-1-1 0,1 1-1,-5-4 1,6 3-12,-1 1 0,0 0 0,0-1 0,1 1 0,-1 0-1,0 0 1,0 0 0,0 0 0,0 0 0,0 1 0,0-1 0,0 1 0,-3-1-1,-2-2 0,14 6-69,-2 0-2525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5"/>
    </inkml:context>
    <inkml:brush xml:id="br0">
      <inkml:brushProperty name="width" value="0.05" units="cm"/>
      <inkml:brushProperty name="height" value="0.05" units="cm"/>
    </inkml:brush>
  </inkml:definitions>
  <inkml:trace contextRef="#ctx0" brushRef="#br0">8 187 4120,'0'0'7017,"10"-1"-6637,18-1-208,96-12 2349,-118 13-2376,1 0 0,-1-1-1,0 0 1,0-1 0,-1 1-1,1-1 1,0 0 0,-1 0 0,0-1-1,7-5 1,-10 7-107,1 0 0,-1 0 0,0-1 0,-1 1 0,1-1 0,0 1 0,-1-1 0,1 0 0,-1 1-1,0-1 1,0 0 0,0 0 0,0 0 0,-1 0 0,1 0 0,-1 0 0,1 0 0,-1 0 0,0 0 0,0 0 0,-1 0 0,1 0 0,-2-5 0,1 5-7,0-1 1,0 1 0,0-1-1,-1 1 1,1-1 0,-1 1-1,0 0 1,0 0 0,0 0-1,-1 0 1,1 0 0,-1 1-1,0-1 1,1 1 0,-1-1-1,0 1 1,0 0 0,-1 0-1,1 0 1,0 1 0,-1-1-1,1 1 1,-1 0 0,1 0-1,-1 0 1,1 0 0,-5 0-1,2 1 7,-1 0-1,1 1 1,-1-1-1,1 2 1,-1-1-1,1 0 0,0 1 1,0 1-1,0-1 1,0 1-1,0 0 0,0 0 1,-7 6-1,6-5-7,1 1-1,0 1 1,0-1-1,0 1 1,1 0-1,0 0 1,0 0-1,0 1 0,1-1 1,-6 14-1,4-6 48,0 1 0,-4 21 0,9-29-50,0 0 0,0-1 0,1 1 0,0 0 0,0-1 0,1 1 0,0 0 0,2 9 0,0-4 21,0 0 1,1 0-1,1-1 0,0 0 1,13 22-1,-14-28-22,0 1 0,0-1 1,1 1-1,0-1 0,0-1 0,1 1 0,-1-1 0,1 0 1,0 0-1,0 0 0,0-1 0,9 3 0,-7-4-8,1 0-1,-1 0 0,1-2 0,0 1 1,0-1-1,-1 0 0,1 0 1,0-1-1,11-3 0,-8 2-23,0 0 0,0 1 0,20 1-1,-3 4-2573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6"/>
    </inkml:context>
    <inkml:brush xml:id="br0">
      <inkml:brushProperty name="width" value="0.05" units="cm"/>
      <inkml:brushProperty name="height" value="0.05" units="cm"/>
    </inkml:brush>
  </inkml:definitions>
  <inkml:trace contextRef="#ctx0" brushRef="#br0">1 148 4120,'0'0'7078,"9"11"-6643,-4-4-355,-1-3-34,0 0 0,0 1 0,-1-1 0,1 1 0,-1 0 0,0 0 0,-1 0 0,1 1 0,-1-1 0,0 0 0,-1 1 0,1 0 0,-1-1 0,0 1 0,0 6 0,-1 20 310,1-5 130,-1-1-1,-2 1 0,-7 38 0,7-42 1795,5-37-1888,55-173 66,-54 174-429,2-16 76,4-37 0,-1 1 85,-7 53-154,-1 8-5,-1-1 1,1 1 0,0 0-1,0-1 1,0 1 0,1 0 0,0 0-1,-1-1 1,2 1 0,-1 1 0,0-1-1,1 0 1,5-6 0,-7 9-23,0 1 0,-1-1 0,1 1 1,0 0-1,0-1 0,0 1 0,0 0 1,0 0-1,-1 0 0,1-1 0,0 1 0,0 0 1,0 0-1,0 0 0,0 1 0,0-1 1,0 0-1,-1 0 0,1 0 0,0 1 0,0-1 1,0 0-1,0 1 0,-1-1 0,1 0 1,0 1-1,0 0 0,25 17 158,-21-13-135,0-1 3,-1 0-1,0 0 1,0 1-1,0-1 1,-1 1 0,1 0-1,-1 1 1,0-1-1,-1 0 1,1 1-1,-1-1 1,3 13 0,0 5 118,5 46 0,-9-51-84,0-1 18,0 1-1,-2-1 1,-4 28-1,0 24 166,5-61-181,1 1 1,0-1-1,1 1 1,0-1-1,3 9 1,-2-10 20,0 0-81,-2 0-3126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07.637"/>
    </inkml:context>
    <inkml:brush xml:id="br0">
      <inkml:brushProperty name="width" value="0.05" units="cm"/>
      <inkml:brushProperty name="height" value="0.05" units="cm"/>
    </inkml:brush>
  </inkml:definitions>
  <inkml:trace contextRef="#ctx0" brushRef="#br0">72 211 5720,'0'0'409,"0"-12"-316,-1-1-10,1 8-22,0 0-1,-1 0 0,2 0 0,-1 0 1,1 0-1,-1 0 0,1 0 1,3-8-1,-3 3 1046,-1 10-1051,0-1 0,0 1 0,-1 0 0,1 0 0,0 0 0,0-1 0,0 1 0,0 0 0,0 0 1,0 0-1,0-1 0,0 1 0,0 0 0,0 0 0,0 0 0,0-1 0,0 1 0,0 0 0,1 0 0,-1 0 0,0-1 0,0 1 0,0 0 0,0 0 0,0 0 0,0-1 0,0 1 0,1 0 0,-1 0 0,0 0 0,0 0 0,0 0 0,0-1 0,1 1 0,-1 0 0,0 0 1,0 0-1,0 0 0,0 0 0,1 0 0,-1 0 0,0 0 0,0 0 0,1 0 0,-1 0 0,0 0 0,0 0 0,0 0 0,2 0 1196,16 0 295,47 3 619,-63-3-2121,-1 1 1,0-1-1,0 0 0,0 0 1,1 0-1,-1 0 1,0 0-1,0 0 0,0-1 1,1 1-1,-1 0 1,0 0-1,0-1 0,0 1 1,0-1-1,0 1 0,0-1 1,0 0-1,0 1 1,0-1-1,0 0 0,0 0 1,0 1-1,0-1 1,0 0-1,-1 0 0,1 0 1,0 0-1,-1 0 1,1 0-1,-1 0 0,1-1 1,-1 1-1,1 0 0,-1 0 1,0 0-1,0 0 1,1-1-1,-1 1 0,0 0 1,0 0-1,0 0 1,0-1-1,-1 1 0,1 0 1,0-1-1,-1-4 47,0 1 0,0-1 0,0 1 0,-1-1 0,1 1 0,-1 0 0,0-1 0,-5-6 0,6 10-57,1 1 0,-1-1 0,0 0 0,-1 0 0,1 1 0,0-1 0,0 1 0,-1-1 0,1 1 0,-1 0 0,1-1 0,-1 1 0,0 0 0,1 0-1,-1 0 1,0 0 0,0 0 0,0 1 0,1-1 0,-1 0 0,0 1 0,0 0 0,0-1 0,0 1 0,0 0 0,0 0 0,0 0 0,0 0 0,0 0 0,0 1 0,-2 0 0,-5 0 14,1 1 0,0 0 1,0 1-1,0 0 0,0 0 0,0 1 1,1 0-1,0 0 0,0 1 0,0 0 1,-7 6-1,11-8-25,0 0-1,1 1 1,-1-1-1,1 1 1,-1-1 0,1 1-1,0 0 1,0 0-1,1 0 1,-1 0-1,1 0 1,0 0 0,0 0-1,1 0 1,-1 1-1,1-1 1,0 0 0,0 0-1,0 1 1,0-1-1,1 0 1,0 0-1,2 8 1,-2-7 5,1 0 1,-1 0-1,1-1 1,0 1-1,1-1 1,-1 1-1,1-1 0,0 0 1,0 0-1,0 0 1,0 0-1,1-1 1,0 1-1,-1-1 0,1 0 1,1 0-1,-1 0 1,0-1-1,1 0 0,-1 1 1,1-1-1,-1-1 1,8 3-1,7-1 41,0-1 0,0 0-1,0-1 1,36-3 0,-33 1-1377,39 2-1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37.888"/>
    </inkml:context>
    <inkml:brush xml:id="br0">
      <inkml:brushProperty name="width" value="0.05" units="cm"/>
      <inkml:brushProperty name="height" value="0.05" units="cm"/>
      <inkml:brushProperty name="color" value="#008C3A"/>
    </inkml:brush>
  </inkml:definitions>
  <inkml:trace contextRef="#ctx0" brushRef="#br0">0 106 3808,'0'0'13691,"9"-10"-13597,27-32-2,-32 38-73,0 1 1,0 0 0,0 0-1,0 0 1,0 1-1,1 0 1,-1-1 0,1 1-1,-1 1 1,1-1-1,0 1 1,0 0 0,-1 0-1,1 0 1,6 0 0,14-3 31,-9 0 5,0 1 0,0 1 0,29-1 0,-10 1 30,-27 1-56,0 0 0,1 1 0,-1 0 0,0 0 0,0 1 0,11 2 0,4-2 128,-12-2-37,-11 2-102,0-1 1,0 1 0,0-1-1,0 1 1,0-1 0,-1 1-1,1 0 1,0-1 0,0 1-1,0-1 1,0 1 0,-1-1-1,1 1 1,0-1 0,0 1-1,-1-1 1,1 1 0,-1-1-1,1 0 1,0 1 0,-1-1-1,1 1 1,-1-1 0,1 0-1,-1 1 1,0-1 0,-16 17-15,-23 13-59,24-19-2463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39.287"/>
    </inkml:context>
    <inkml:brush xml:id="br0">
      <inkml:brushProperty name="width" value="0.05" units="cm"/>
      <inkml:brushProperty name="height" value="0.05" units="cm"/>
      <inkml:brushProperty name="color" value="#008C3A"/>
    </inkml:brush>
  </inkml:definitions>
  <inkml:trace contextRef="#ctx0" brushRef="#br0">29 123 3808,'0'0'10693,"8"-11"-10458,23-35-5,-29 44-207,-1 1 0,0-1 0,0 0 0,1 1 0,-1-1 0,1 1 0,-1 0 0,1-1 0,0 1 1,-1 0-1,1 0 0,0 0 0,0 0 0,0 0 0,0 0 0,0 1 0,0-1 0,2 0 0,13-4 182,-5-1-99,0 0 0,1 1 1,-1 1-1,2 0 0,-1 0 0,0 1 0,0 1 1,1 1-1,-1-1 0,1 2 0,0 0 0,-1 1 1,1 0-1,19 5 0,-29-5-83,1 1 0,-1 0 1,1 0-1,-1 1 0,1-1 0,-1 1 0,0 0 0,0 0 0,0 0 1,-1 1-1,1-1 0,-1 1 0,0 0 0,0 0 0,0 0 0,0 0 1,-1 1-1,0-1 0,0 1 0,0-1 0,0 1 0,-1 0 0,0 0 1,0-1-1,0 1 0,0 0 0,-1 0 0,0 0 0,0 0 0,0 0 1,-1 0-1,1 0 0,-1 0 0,0 0 0,-1 0 0,1-1 0,-1 1 1,-2 4-1,-10 19 78,-33 59 143,40-75-197,-1-1 1,0 0 0,0-1-1,-2 0 1,-12 11-1,-51 34 475,60-41-81,12-14-420,1 0 1,0 1 0,0-1 0,0 1-1,0-1 1,0 1 0,0-1 0,-1 0-1,1 1 1,0-1 0,0 1-1,1-1 1,-1 1 0,0-1 0,0 1-1,0-1 1,0 0 0,0 1 0,0-1-1,1 1 1,-1-1 0,0 1 0,0-1-1,1 1 1,1 1 15,0-1-1,0 1 0,1 0 1,-1-1-1,0 0 1,1 1-1,-1-1 1,1 0-1,0 0 1,4 1-1,19 5 16,-9-2-8,0 0 0,24 11 0,-7 0-4,-19-9-17,0 0 0,0 1-1,23 17 1,-34-22-16,1 1-1,-1 0 1,0 0-1,-1 1 1,1-1-1,-1 1 1,0 0 0,0 0-1,0 0 1,-1 0-1,0 0 1,0 0-1,0 1 1,2 10-1,-2-6 9,-1 0-1,0 0 0,0 0 0,-1 0 1,0 0-1,-1 1 0,-3 15 0,3-21-7,0-1-1,-1 1 0,0-1 1,0 1-1,0-1 0,0 0 1,-1 0-1,1 0 0,-1 0 1,0 0-1,-1-1 1,1 1-1,0-1 0,-1 0 1,0 0-1,0 0 0,0-1 1,-6 4-1,-3 0 17,0-1 0,0 0 0,0-1 0,-1 0-1,-25 2 1,-70-1 133,75-4-99,8-1 39,1 0 1,-44-7 0,62 6-69,1 1 0,-2-1 0,1 1-1,0 1 1,-8 1 0,8-2 12,-1 0 26,8-2-228,14-5-264,43-23-1417,-50 26 360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5.329"/>
    </inkml:context>
    <inkml:brush xml:id="br0">
      <inkml:brushProperty name="width" value="0.05" units="cm"/>
      <inkml:brushProperty name="height" value="0.05" units="cm"/>
      <inkml:brushProperty name="color" value="#AB008B"/>
    </inkml:brush>
  </inkml:definitions>
  <inkml:trace contextRef="#ctx0" brushRef="#br0">0 111 10848,'0'0'920,"65"-22"-312,1 8 8,25-1-128,20 1 8,12 4-88,-2 2 8,-6-2-48,-19 4 8,-15 0-88,-27 0 0,-17 6-184,-19 0 16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40.419"/>
    </inkml:context>
    <inkml:brush xml:id="br0">
      <inkml:brushProperty name="width" value="0.05" units="cm"/>
      <inkml:brushProperty name="height" value="0.05" units="cm"/>
      <inkml:brushProperty name="color" value="#008C3A"/>
    </inkml:brush>
  </inkml:definitions>
  <inkml:trace contextRef="#ctx0" brushRef="#br0">1 1 4312,'0'0'10801,"5"12"-10550,-1-5-205,1 2 6,-1 0 0,0-1 0,-1 2 0,0-1 0,0 0 0,-1 0 0,1 16 0,12 330 1333,-13-279-1147,3-7 12,-3-48-129,0 0 1,-1-1-1,-3 25 1,1 15 471,1-59-573,0-1-1,0 1 0,-1-1 1,1 1-1,0-1 1,0 1-1,0-1 1,-1 1-1,1-1 1,0 1-1,0-1 1,-1 1-1,1-1 0,0 1 1,-1-1-1,1 0 1,-1 1-1,1-1 1,-1 0-1,1 0 1,0 1-1,-1-1 1,1 0-1,-2 1 0,0-3 168,5-3-184,3-7-2586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41.376"/>
    </inkml:context>
    <inkml:brush xml:id="br0">
      <inkml:brushProperty name="width" value="0.05" units="cm"/>
      <inkml:brushProperty name="height" value="0.05" units="cm"/>
      <inkml:brushProperty name="color" value="#008C3A"/>
    </inkml:brush>
  </inkml:definitions>
  <inkml:trace contextRef="#ctx0" brushRef="#br0">349 1 6128,'0'0'5305,"-12"3"-4936,11-3-360,-10 3 97,0 0-1,0 1 0,1 0 1,-1 1-1,1 0 0,0 0 1,0 1-1,1 0 1,-17 15-1,-5 15 650,-35 51 0,16-19 316,43-58-850,0 1 1,1 0-1,0 1 0,1-1 1,1 1-1,-5 15 0,-6 17 505,10-34-518,4-9-155,1 0-1,-1 1 1,0-1-1,1 0 1,-1 0-1,1 1 0,0-1 1,-1 0-1,1 1 1,0-1-1,0 1 0,-1-1 1,1 0-1,0 1 1,1-1-1,-1 1 1,0-1-1,0 0 0,1 1 1,-1-1-1,0 0 1,1 1-1,0 1 0,1-3 17,0 1 0,-1 0-1,1-1 1,0 1 0,0 0-1,0-1 1,-1 0 0,1 1-1,0-1 1,0 0 0,0 0-1,0 0 1,0-1-1,-1 1 1,1 0 0,3-1-1,-1 0-25,0 1-1,1 0 1,-1 0-1,0 0 0,8 1 1,2 3 31,-9-2-52,0-1-1,1 1 1,-1 0 0,0 0 0,-1 1-1,1-1 1,8 7 0,18 13 22,-21-15-34,-1 0 0,18 16 0,-21-17-2,18 19 34,33 26 0,-40-37-7,0 1 0,28 33-1,-38-39 6,-1-1-1,0 1 1,0 0-1,-1 0 1,0 1 0,-1 0-1,0-1 1,4 16-1,-7-15 95,1 2-2926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43.153"/>
    </inkml:context>
    <inkml:brush xml:id="br0">
      <inkml:brushProperty name="width" value="0.05" units="cm"/>
      <inkml:brushProperty name="height" value="0.05" units="cm"/>
      <inkml:brushProperty name="color" value="#008C3A"/>
    </inkml:brush>
  </inkml:definitions>
  <inkml:trace contextRef="#ctx0" brushRef="#br0">1 1 3912,'0'0'10880,"7"17"-10598,2 0-206,-3-5-20,-1 0 1,0 0-1,0 1 0,-1-1 1,-1 1-1,0 0 0,1 20 1,24 257 1191,-17-201-934,0 15 141,-5 17 1089,-8-118-1446,-2-7 309,-2-6-3076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47.074"/>
    </inkml:context>
    <inkml:brush xml:id="br0">
      <inkml:brushProperty name="width" value="0.05" units="cm"/>
      <inkml:brushProperty name="height" value="0.05" units="cm"/>
      <inkml:brushProperty name="color" value="#008C3A"/>
    </inkml:brush>
  </inkml:definitions>
  <inkml:trace contextRef="#ctx0" brushRef="#br0">74 34 4416,'0'0'3997,"-10"-2"-3609,-1 1-254,6 1-55,1-1 0,-1 0 1,1 0-1,-1 0 0,1 0 0,0-1 0,-8-3 0,2 1 4318,26 2-2880,-8-1-1156,1 0 0,-1 1-1,1 0 1,0 1 0,0 0-1,-1 0 1,1 1 0,0 0 0,0 1-1,12 2 1,38 6 588,-45-8-778,0 1 1,0 0 0,21 8 0,-19-5 60,30 5 1,12 3 150,-27-4-92,1-1 0,36 5 0,-58-11-176,0-1-1,0 0 0,0-1 1,0 0-1,0-1 0,0 0 1,15-4-1,-22 6-108,0 0 0,-1 0 0,1 0 0,0 1 0,0-1 0,-1 0-1,1 1 1,-1 0 0,1-1 0,-1 1 0,0 0 0,3 3 0,0 0-83,9 6-2999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49.152"/>
    </inkml:context>
    <inkml:brush xml:id="br0">
      <inkml:brushProperty name="width" value="0.05" units="cm"/>
      <inkml:brushProperty name="height" value="0.05" units="cm"/>
      <inkml:brushProperty name="color" value="#008C3A"/>
    </inkml:brush>
  </inkml:definitions>
  <inkml:trace contextRef="#ctx0" brushRef="#br0">104 138 5416,'0'0'10112,"12"5"-9758,39 13-19,-49-18-289,0 1 1,0 0-1,1-1 0,-1 1 1,0-1-1,1 0 1,-1 0-1,0 0 0,1 0 1,-1 0-1,0-1 1,1 1-1,-1-1 0,0 1 1,4-2-1,4-2 164,-4 3-115,-1 0 1,0-1 0,0 1-1,1-1 1,-2 0 0,1-1-1,0 1 1,0-1 0,-1 0-1,1 0 1,-1-1 0,0 1-1,0-1 1,0 0 0,-1 0-1,1 0 1,-1-1-1,0 1 1,0-1 0,-1 0-1,1 1 1,1-7 0,-4 9-69,0 1 0,0-1 0,0 0 0,0 1 0,0-1 0,-1 1 0,1-1 0,-1 1 0,1-1 0,-1 1 0,0-1 1,1 1-1,-1 0 0,0-1 0,0 1 0,0 0 0,0 0 0,0-1 0,0 1 0,0 0 0,0 0 0,-2-1 0,-29-19 224,24 17-214,0 1 0,0 0 1,1 0-1,-1 1 0,-1 0 0,1 0 0,0 1 1,0 0-1,-1 1 0,1 0 0,0 0 0,-1 0 0,1 1 1,0 1-1,-1-1 0,1 2 0,-13 4 0,14-4-16,1 1 0,0 0 0,0 0-1,0 0 1,1 0 0,0 1 0,-1 0-1,2 0 1,-9 12 0,7-10-8,1 1 1,0 0-1,1 0 0,0 0 1,0 1-1,1-1 1,-4 13-1,6-16-5,0 0 0,1 1-1,-1-1 1,1 0 0,1 1 0,-1-1-1,0 0 1,1 1 0,0-1 0,1 0 0,-1 0-1,1 0 1,0 0 0,0 0 0,1 0-1,-1 0 1,1 0 0,0-1 0,0 0 0,1 0-1,4 5 1,7 6 37,1-2 1,1 0-1,0-1 0,21 12 0,-17-11 29,-4-5 21,-1 0 0,1-1 1,0-1-1,0-1 1,1 0-1,0-1 1,0-1-1,28 1 0,-33-4-202,0 0 0,0-2 0,0 1 0,23-7 0,-22 4-1972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0.603"/>
    </inkml:context>
    <inkml:brush xml:id="br0">
      <inkml:brushProperty name="width" value="0.05" units="cm"/>
      <inkml:brushProperty name="height" value="0.05" units="cm"/>
      <inkml:brushProperty name="color" value="#008C3A"/>
    </inkml:brush>
  </inkml:definitions>
  <inkml:trace contextRef="#ctx0" brushRef="#br0">467 505 5016,'0'0'5394,"-11"-8"-5118,-8-5 14,0 2 0,-1 0 0,-29-12 0,-37-5 1193,77 27-1304,0 1 1,0 0-1,-1 0 0,1 1 1,0 0-1,0 1 1,-12 3-1,1-1 153,13-3-152,0 1 1,1 0 0,-1 1 0,1-1 0,0 1 0,-1 0 0,1 1-1,-5 4 1,8-6-98,0 0 0,0 0-1,0 1 1,1-1 0,-1 1-1,1 0 1,-1 0 0,1 0-1,0 0 1,0 0 0,1 0-1,-1 1 1,1-1 0,0 1-1,-1-1 1,0 6 0,2-7-45,-5 62 619,5-58-604,0 0-1,0 0 1,1 0-1,0 0 1,0 0-1,1 0 1,-1-1-1,5 9 1,-5-12-31,1 1 0,-1-1 0,1 0 0,0 0 0,-1 0 0,1 0 0,0 0 0,0-1 0,1 1 0,-1 0 0,0-1 0,1 0 0,-1 1 0,0-1 0,1 0 0,0 0 0,-1 0 0,1-1 0,-1 1 0,1-1-1,0 1 1,0-1 0,-1 0 0,1 0 0,0 0 0,-1-1 0,6 0 0,3-1 44,1 0 0,-1-1 0,1-1 0,20-9 0,-22 8-11,0-1-1,0-1 1,-1 1-1,0-2 1,0 1-1,-1-1 1,0 0 0,-1-1-1,1 0 1,-2 0-1,1 0 1,-1-1-1,-1 0 1,1 0-1,-2-1 1,1 1 0,-2-1-1,1 0 1,-2 0-1,1-1 1,-2 1-1,1 0 1,-1-1-1,-2-20 1,-1 19 20,0 1-1,-1-1 1,-1 0-1,0 1 1,-1 0 0,0 0-1,-1 0 1,-14-21-1,-5-3 140,-40-42-1,31 39-124,21 24-44,-27-30 76,37 41-94,-1 1 1,0 0-1,0 0 0,-1 0 0,1 1 0,0-1 1,-1 1-1,0 0 0,-7-2 0,-6-1 72,16 3-99,0 1 0,-1 1 0,1-1 0,0 0 0,-1 0 0,1 1 0,-1 0 0,1-1 0,-1 1 0,1 0 0,-1 0-1,1 0 1,0 1 0,-1-1 0,1 0 0,-1 1 0,1 0 0,-1 0 0,1-1 0,0 1 0,-4 3 0,5-4-33,1 0 1,0 1-1,0-1 1,0 0 0,0 0-1,0 1 1,-1-1 0,1 0-1,0 0 1,0 1-1,0-1 1,0 0 0,0 0-1,0 1 1,0-1-1,0 0 1,0 1 0,0-1-1,0 0 1,0 0-1,0 1 1,1-1 0,-1 0-1,0 0 1,0 1 0,0-1-1,0 0 1,0 0-1,0 1 1,1-1 0,-1 0-1,0 0 1,0 0-1,0 1 1,1-1 0,-1 0-1,0 0 1,0 0 0,0 0-1,1 0 1,-1 1-1,0-1 1,0 0 0,1 0-1,-1 0 1,0 0-1,1 0 1,-1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1.745"/>
    </inkml:context>
    <inkml:brush xml:id="br0">
      <inkml:brushProperty name="width" value="0.05" units="cm"/>
      <inkml:brushProperty name="height" value="0.05" units="cm"/>
      <inkml:brushProperty name="color" value="#008C3A"/>
    </inkml:brush>
  </inkml:definitions>
  <inkml:trace contextRef="#ctx0" brushRef="#br0">2 91 7024,'0'0'4333,"-1"12"-3841,0 149 997,3-68-434,3-6 585,-2-78-1325,-3-9-295,0 0 0,0 1-1,0-1 1,1 0 0,-1 0 0,0 1 0,0-1 0,0 0 0,0 1 0,0-1 0,1 0 0,-1 0 0,0 1 0,0-1 0,0 0-1,0 1 1,0-1 0,0 0 0,0 1 0,0-1 0,0 0 0,0 1 0,0-1 0,-1 0 0,1 1 0,0-1 0,0 0 0,0 0-1,0 1 1,0-1 0,-1 0 0,1 1 0,0-1 0,0 0 0,0 0 0,-1 1 0,1-16 842,11-84-221,-8 58-383,12-56-1,-7 65-45,14-33 0,0 7 127,-18 40-261,-4 16-70,0 0 0,0 0 0,1 1-1,-1-1 1,0 0 0,1 0 0,-1 1 0,1-1 0,0 0 0,0 1 0,-1-1 0,1 0-1,0 1 1,0-1 0,1 1 0,1-3 0,1 2 17,-3 1-19,-1 1 1,1-1-1,-1 1 0,1-1 0,-1 1 0,1 0 1,-1-1-1,1 1 0,0 0 0,-1 0 0,1-1 1,-1 1-1,1 0 0,0 0 0,-1 0 0,1 0 1,0 0-1,-1-1 0,1 1 0,0 1 0,-1-1 1,1 0-1,0 0 0,-1 0 0,1 0 0,0 0 1,-1 1-1,1-1 0,-1 0 0,1 0 0,0 1 1,-1-1-1,1 0 0,-1 1 0,1-1 0,-1 1 0,1-1 1,-1 1-1,1-1 0,-1 1 0,0-1 0,1 1 1,-1-1-1,0 1 0,1 0 0,-1-1 0,0 1 1,7 9 29,-1-1 1,-1 1-1,0 0 1,0 0-1,-1 0 1,6 20-1,7 66 216,-13-68-55,1-1-1,10 33 0,-14-54-140,0-1 1,-1 0-1,1 0 1,-1 1-1,0-1 1,0 0 0,-1 1-1,1-1 1,-1 0-1,0 0 1,-2 6-1,2-9-43,0 1-1,1-1 0,-1 1 1,1-1-1,-1 1 0,1-1 1,0 1-1,0 0 1,1-1-1,0 5 0,5 2-3294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2.125"/>
    </inkml:context>
    <inkml:brush xml:id="br0">
      <inkml:brushProperty name="width" value="0.05" units="cm"/>
      <inkml:brushProperty name="height" value="0.05" units="cm"/>
      <inkml:brushProperty name="color" value="#008C3A"/>
    </inkml:brush>
  </inkml:definitions>
  <inkml:trace contextRef="#ctx0" brushRef="#br0">43 1 11048,'0'0'4285,"-4"13"-3785,0-2-407,-23 86 863,24-85-706,1 0-1,1 0 0,0 0 0,0 1 0,1-1 0,1 0 0,2 16 0,-2-27-206,5 19 777,-6-20-808,0 0 0,0 1 0,0-1 0,0 0 0,1 1 0,-1-1 0,0 0 0,0 1 0,0-1 0,1 0 0,-1 1 0,0-1 0,0 0 0,1 0-1,-1 1 1,0-1 0,0 0 0,1 0 0,-1 0 0,0 0 0,1 1 0,-1-1 0,0 0 0,1 0 0,-1 0 0,0 0 0,1 0 0,-1 0 0,0 0 0,1 0 0,-1 0 0,0 0-1,1 0 1,-1 0 0,0 0 0,1 0 0,-1 0 0,0 0 0,1 0 0,-1 0 0,0-1 0,1 1 0,-1 0 0,0 0 0,1 0 0,-1-1 0,0 1 0,0 0 0,1 0-1,-1-1 1,0 1 0,4-2-2552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3.297"/>
    </inkml:context>
    <inkml:brush xml:id="br0">
      <inkml:brushProperty name="width" value="0.05" units="cm"/>
      <inkml:brushProperty name="height" value="0.05" units="cm"/>
      <inkml:brushProperty name="color" value="#008C3A"/>
    </inkml:brush>
  </inkml:definitions>
  <inkml:trace contextRef="#ctx0" brushRef="#br0">0 34 5520,'0'0'10922,"11"-5"-10582,1-1-244,-6 3-46,0 0 0,0 0 0,0 0 0,1 1 0,-1 0 0,1 0 0,0 1 0,-1-1 0,13 1 0,91 6 867,-63-1-434,71-5 1,-82 1-230,-1 1 0,1 2 1,-1 1-1,40 10 0,12 2 244,-73-14-422,20 3 67,0-1 1,0-1-1,41-2 1,-16-5-52,58-5 128,-74-2 10,-43 11-198,-1 1 528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4.806"/>
    </inkml:context>
    <inkml:brush xml:id="br0">
      <inkml:brushProperty name="width" value="0.05" units="cm"/>
      <inkml:brushProperty name="height" value="0.05" units="cm"/>
      <inkml:brushProperty name="color" value="#008C3A"/>
    </inkml:brush>
  </inkml:definitions>
  <inkml:trace contextRef="#ctx0" brushRef="#br0">319 500 5920,'0'0'5598,"-2"-11"-5331,1 6-237,0-2 77,0 0-1,0 0 1,-1-1 0,0 1 0,-1 1 0,1-1 0,-1 0 0,-1 1-1,1-1 1,-1 1 0,-7-10 0,7 13-10,0 1 0,0-1 0,0 1 0,0-1 1,0 1-1,0 0 0,0 0 0,-1 1 0,1 0 0,-1-1 0,1 1 1,-1 1-1,0-1 0,1 1 0,-1 0 0,0 0 0,1 0 0,-1 0 1,1 1-1,-1 0 0,-8 2 0,3 1 37,0-1-1,1 1 1,0 1 0,0-1-1,0 2 1,0-1 0,1 1-1,-15 13 1,16-12-53,-1 0 0,2 1 0,-1 0 0,1-1 0,0 2 0,1-1 0,0 1 0,0 0 0,1 0 0,0 0 0,1 1 0,0-1 0,0 1 0,1 0 0,-2 17 0,5-21-37,1-1 0,-1 0 0,1 1 0,0-1 0,1 0 0,-1 0 0,1 0 0,0-1 0,0 1 0,1-1 1,-1 1-1,1-1 0,0 0 0,0-1 0,1 1 0,-1-1 0,1 1 0,6 3 0,-5-6-2,1 1 0,-1-1 0,0 0 1,1-1-1,-1 1 0,0-1 0,1 0 0,-1-1 0,1 0 0,-1 0 0,0 0 0,0-1 0,0 0 1,0 0-1,0 0 0,9-5 0,-2 0 53,0-1 0,0 0 0,-1-1 0,0 0-1,20-20 1,-23 18 7,-1 1 0,0-2 0,-1 1 0,0-1 0,0 0 0,-2 0 0,1-1 0,-2 1 0,1-1 0,-2 0 0,0-1 0,0 1 0,0-23 0,-2 11 28,-1-1 0,-1 0 0,-1 0 0,-1 0 1,-1 1-1,-9-29 0,7 30 48,-3-27 1,-2-6 159,10 53-304,0 1 1,-1-1-1,0 1 1,0 0 0,0 0-1,0 0 1,0 0-1,-1 0 1,1 0 0,-1 1-1,0-1 1,0 1-1,0 0 1,0 0 0,0 0-1,0 0 1,0 0-1,-7-1 1,-18-1 315,27 3-453,0 1-1,0 0 1,1 0 0,-1 0-1,0 0 1,1 0-1,-1 0 1,0 0 0,0 0-1,1 0 1,-1 1 0,0-1-1,1 0 1,-1 0-1,0 1 1,1-1 0,-1 0-1,0 1 1,1-1-1,-1 1 1,1-1 0,-1 1-1,1-1 1,-1 1-1,1-1 1,-1 1 0,1-1-1,-1 1 1,1 0-1,0-1 1,-1 1 0,1-1-1,0 1 1,0 0-1,-1 0 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5.628"/>
    </inkml:context>
    <inkml:brush xml:id="br0">
      <inkml:brushProperty name="width" value="0.05" units="cm"/>
      <inkml:brushProperty name="height" value="0.05" units="cm"/>
      <inkml:brushProperty name="color" value="#AB008B"/>
    </inkml:brush>
  </inkml:definitions>
  <inkml:trace contextRef="#ctx0" brushRef="#br0">1 95 10344,'0'0'1536,"38"-77"-1280,-22 69 0,2 4-176,1-2 0</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5.427"/>
    </inkml:context>
    <inkml:brush xml:id="br0">
      <inkml:brushProperty name="width" value="0.05" units="cm"/>
      <inkml:brushProperty name="height" value="0.05" units="cm"/>
      <inkml:brushProperty name="color" value="#008C3A"/>
    </inkml:brush>
  </inkml:definitions>
  <inkml:trace contextRef="#ctx0" brushRef="#br0">8 102 8840,'0'0'3224,"-2"-10"-2760,-3-30-24,5 39-404,0-1 0,0 1 1,0 0-1,0-1 0,1 1 1,-1 0-1,0-1 0,1 1 1,-1 0-1,1 0 1,0-1-1,-1 1 0,1 0 1,0 0-1,0 0 0,0 0 1,0 0-1,0 0 0,0 0 1,0 0-1,0 0 0,0 1 1,0-1-1,0 0 0,0 1 1,2-2-1,2-1 136,-2 1-105,-1 0 0,1 0 0,0 0 0,-1 1 0,1-1-1,0 1 1,0 0 0,0 0 0,0 0 0,0 0 0,0 0 0,0 0 0,0 1 0,1 0 0,-1-1 0,0 1 0,0 0 0,0 1 0,1-1 0,-1 1 0,0-1-1,0 1 1,0 0 0,0 0 0,0 0 0,0 1 0,0-1 0,-1 1 0,1-1 0,2 3 0,1 1 36,-1 0 1,1 0 0,-1 0-1,-1 1 1,1 0 0,-1 0-1,0 0 1,0 0 0,-1 1-1,0-1 1,0 1 0,2 7-1,4 20 452,7 63-1,-12-68-161,0 1 0,2-1-1,12 32 1,-16-56-282,0-1-1,0 0 0,0-1 0,1 1 1,-1 0-1,7 5 0,-6-6-21,-1 0 0,0-1-1,0 1 1,0 0 0,0 0-1,0 0 1,0 0 0,-1 1-1,3 4 1,4 5 143,-4-8-3237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5.806"/>
    </inkml:context>
    <inkml:brush xml:id="br0">
      <inkml:brushProperty name="width" value="0.05" units="cm"/>
      <inkml:brushProperty name="height" value="0.05" units="cm"/>
      <inkml:brushProperty name="color" value="#008C3A"/>
    </inkml:brush>
  </inkml:definitions>
  <inkml:trace contextRef="#ctx0" brushRef="#br0">529 1 10040,'0'0'1942,"-17"0"-1388,0 0-417,0 0 1,1 2-1,-1 0 1,0 0-1,1 2 1,0 0-1,-21 8 1,-6 8 298,1 2 0,1 2 1,1 1-1,1 2 1,-48 44-1,78-62-255,0-1 1,1 2-1,0-1 0,-9 15 0,15-21-125,0-1-1,0 2 1,1-1 0,-1 0-1,1 0 1,0 0 0,0 1-1,0-1 1,0 0 0,1 1-1,-1-1 1,1 1 0,0-1-1,0 1 1,0-1 0,0 1-1,1-1 1,-1 0-1,1 1 1,2 4 0,-2-7-139,0 1 1,0-1 0,0 1-1,0-1 1,0 1 0,0-1-1,1 0 1,-1 1 0,1-1-1,-1 0 1,1 0-1,-1 0 1,1 0 0,0-1-1,-1 1 1,1 0 0,0-1-1,0 1 1,0-1 0,-1 1-1,1-1 1,0 0 0,0 0-1,0 0 1,3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6.939"/>
    </inkml:context>
    <inkml:brush xml:id="br0">
      <inkml:brushProperty name="width" value="0.05" units="cm"/>
      <inkml:brushProperty name="height" value="0.05" units="cm"/>
      <inkml:brushProperty name="color" value="#008C3A"/>
    </inkml:brush>
  </inkml:definitions>
  <inkml:trace contextRef="#ctx0" brushRef="#br0">4 157 6632,'0'0'6913,"-1"-11"-6385,-1-31-24,2 39-428,0 0 1,1 0-1,0 0 1,0 1 0,0-1-1,0 0 1,0 1-1,0-1 1,0 1-1,1-1 1,0 1-1,-1-1 1,1 1-1,0 0 1,0 0-1,4-3 1,5-7 382,-8 9-358,0 0 1,1 0-1,-1 0 0,1 0 1,-1 1-1,1 0 0,0 0 1,0 0-1,0 0 0,0 0 1,0 1-1,0 0 0,9-1 1,17-8 407,-29 10-459,1-1-1,0 0 1,0 0 0,0 1 0,0-1-1,0 1 1,0 0 0,0-1 0,0 1-1,0 0 1,0 0 0,0 0 0,0 0 0,0 1-1,0-1 1,0 1 0,0-1 0,0 1-1,-1-1 1,1 1 0,0 0 0,0 0-1,0 0 1,-1 0 0,1 0 0,-1 1 0,3 1-1,-2 0 13,0 0 0,0 0-1,0 0 1,0 0 0,-1 0-1,0 0 1,1 0-1,-1 1 1,0-1 0,-1 1-1,1-1 1,-1 1 0,1-1-1,-1 1 1,0 4 0,-10 128 765,0 47-26,10-170-712,1-1-1,0 1 1,1-1 0,5 20 0,-6-28-52,1 1-1,-1 0 1,1-1-1,0 0 1,0 1 0,1-1-1,-1 0 1,1 0-1,0 0 1,0-1 0,0 1-1,1-1 1,-1 0-1,8 6 1,-4-6 35,-1 0-1,0 0 1,1 0 0,0-1 0,-1 0-1,1-1 1,11 2 0,-9-2 10,-7 0-42,0-1 0,1 1-1,-1-1 1,0 0 0,0 0 0,1 0 0,-1 0-1,0 0 1,1 0 0,-1-1 0,0 1 0,1-1-1,3-1 1,-6 2-32,1 0-1,-1 0 0,1 0 0,-1 0 1,1 0-1,-1 1 0,1-1 0,-1 0 1,1 0-1,-1 0 0,1 1 0,-1-1 1,0 0-1,1 1 0,-1-1 0,1 0 1,-1 1-1,0-1 0,1 0 0,-1 1 1,0-1-1,1 1 0,-1-1 0,0 1 1,2 3-3199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7.829"/>
    </inkml:context>
    <inkml:brush xml:id="br0">
      <inkml:brushProperty name="width" value="0.05" units="cm"/>
      <inkml:brushProperty name="height" value="0.05" units="cm"/>
      <inkml:brushProperty name="color" value="#008C3A"/>
    </inkml:brush>
  </inkml:definitions>
  <inkml:trace contextRef="#ctx0" brushRef="#br0">544 5 3712,'0'0'9806,"-14"-1"-9386,10 0-385,-2 0 18,-1 0 1,0 0-1,1 1 0,-1 0 1,0 0-1,1 1 1,-1 0-1,0 0 1,1 0-1,-1 1 0,1 0 1,-1 0-1,1 1 1,-10 5-1,-21 18 505,-47 45-1,23-18-102,28-26-214,-5 3 295,2 1 0,-61 68 0,86-82-218,10-14-225,-1-1 1,1 0-1,0 0 0,0 0 0,-1 0 1,1 0-1,-1 0 0,0 0 0,1-1 1,-1 1-1,-2 1 0,7 1 210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2:58.666"/>
    </inkml:context>
    <inkml:brush xml:id="br0">
      <inkml:brushProperty name="width" value="0.05" units="cm"/>
      <inkml:brushProperty name="height" value="0.05" units="cm"/>
      <inkml:brushProperty name="color" value="#008C3A"/>
    </inkml:brush>
  </inkml:definitions>
  <inkml:trace contextRef="#ctx0" brushRef="#br0">0 246 7736,'0'0'9209,"8"-13"-8887,3-8-196,3-6 257,26-38 0,36-39 1472,-70 96-1631,-6 8-182,1-1 1,-1 1-1,0-1 1,1 1-1,-1-1 1,1 1-1,-1-1 0,1 1 1,-1-1-1,0 1 1,1-1-1,0 1 0,-1 0 1,1-1-1,-1 1 1,1 0-1,-1 0 1,2-1-1,13 11 449,-8-3-453,-1 0 0,-1 0 0,1 0-1,-1 0 1,0 1 0,-1 0 0,0 0-1,0 0 1,4 15 0,0 6 41,8 44 0,-11-42-34,-4-18-14,1 1 0,1-1 1,0 0-1,0 1 1,2-2-1,8 20 0,-1-19 30,-5-11-2912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5.056"/>
    </inkml:context>
    <inkml:brush xml:id="br0">
      <inkml:brushProperty name="width" value="0.05" units="cm"/>
      <inkml:brushProperty name="height" value="0.05" units="cm"/>
      <inkml:brushProperty name="color" value="#008C3A"/>
    </inkml:brush>
  </inkml:definitions>
  <inkml:trace contextRef="#ctx0" brushRef="#br0">498 228 3912,'0'0'10465,"-13"6"-10354,1-1-82,-75 29 170,-57 24 246,129-50-387,0 0 1,1 1 0,-1 0-1,2 2 1,-1-1-1,1 2 1,1 0-1,0 0 1,1 1-1,0 0 1,1 1 0,-16 30-1,9-15 41,11-19-46,0 0 1,1 0 0,0 1-1,0-1 1,1 1 0,1 0-1,-3 12 1,4-10 63,1 1-1,0-1 0,2 23 1,-1-31-97,0-1 1,1 0-1,0 1 1,0-1-1,0 1 1,1-1-1,-1 0 1,1 0-1,0 0 1,0 0-1,1 0 1,-1 0-1,1-1 1,6 7-1,-4-5 14,0 0-1,1 0 1,0-1-1,0 0 1,6 4-1,-8-7-21,-1 0-1,1 0 1,-1 0-1,1 0 1,-1-1-1,1 1 1,0-1-1,-1 0 1,1 0 0,-1-1-1,1 1 1,4-1-1,2-2 18,0 0 0,0 0 0,0-1 0,0-1 0,0 0 0,-1 0 0,0 0 0,0-1 0,0-1 0,-1 1 1,0-1-1,13-15 0,0-3 56,-1-1 1,32-51 0,-36 51 1,-1-1 0,-1-1 1,-2 0-1,0 0 0,-2-1 1,-1-1-1,6-34 0,-14 60-48,0-1 0,-1 1-1,1 0 1,-1 0-1,0-1 1,0 1 0,0 0-1,-1 0 1,0-1-1,1 1 1,-1 0 0,-1 0-1,1 0 1,-1 0-1,1 0 1,-1 0 0,0 1-1,-3-5 1,4 8-34,0-1 1,1 1 0,-1 0-1,1 0 1,-1 0-1,0 0 1,1 0 0,-1 0-1,1 0 1,-1 0-1,0 0 1,1 0 0,-1 0-1,1 0 1,-1 0-1,0 0 1,1 0 0,-1 1-1,1-1 1,-1 0-1,1 1 1,-1-1 0,1 0-1,-1 1 1,1-1-1,-1 0 1,1 1 0,-1-1-1,1 1 1,-14 14 72,9-5-70,0 1-1,0 0 0,1 0 0,0 1 1,1-1-1,0 1 0,1 0 0,-1 14 1,0 20 40,1-33-31,0 1 1,2 0 0,0 0 0,0 0 0,1 0-1,1-1 1,0 1 0,7 24 0,-3-23 2,18 40 28,-22-51-46,0 1 0,1-1 0,-1 0 0,1 0-1,0 0 1,0-1 0,1 1 0,-1-1 0,6 5-1,6-1-1,-13-7 0,-1 1 0,1 0 0,0 0 0,0 0 0,-1 0 0,1 0 0,-1 0 0,1 0 0,-1 0 0,1 1 0,1 2 0,-1-3 3,-1 1 0,0-1 0,1 1 0,-1-1 0,1 1-1,0-1 1,-1 0 0,1 0 0,0 0 0,0 0 0,0 0-1,0 0 1,0 0 0,0-1 0,0 1 0,0-1 0,0 1-1,0-1 1,0 0 0,0 0 0,0 0 0,0 0 0,0 0-1,0 0 1,4-1 0,-1-1 8,-1 1-1,1-1 1,-1 0 0,1 0-1,-1 0 1,0-1-1,0 1 1,0-1 0,7-6-1,8-11 10,-1-1 0,-2 0 0,0-2 0,18-33 0,-16 25 103,41-52 0,-48 69-73,-8 10-38,0 0 0,0 0 0,0 1 0,0 0 0,0 0 0,7-6 1,-8 9-13,-1-1 0,1 0 1,0 1-1,-1-1 1,1 1-1,-1 0 1,1-1-1,0 1 1,-1 0-1,1 0 1,0 0-1,-1 0 1,1 0-1,0 1 1,-1-1-1,1 0 1,-1 1-1,1-1 1,0 1-1,-1 0 1,1-1-1,-1 1 1,2 1-1,9 6 9,0 0-1,-1 1 0,12 11 0,-12-10-2,5 5-4,-10-10 13,-14-11 49,2 1-52,-1 0 0,0 1 0,0-1-1,0 1 1,0 1 0,-1 0 0,0 0-1,1 0 1,-1 1 0,0 0 0,0 0 0,0 1-1,-1 0 1,-8 0 0,13 1-6,0 1 0,-1-1 0,1 1 0,0-1 0,0 1 0,0 0 0,0 1 0,0-1 0,0 1 0,1-1 0,-1 1 0,0 0 0,1 1 0,-1-1 0,1 1 0,0-1 0,0 1 0,0 0 0,0 0 0,0 0 0,1 1 0,-1-1 0,1 1 1,0-1-1,0 1 0,0 0 0,1 0 0,-1 0 0,-1 7 0,1 0-29,-1 0 0,2 0 1,0 0-1,0 1 0,1-1 1,0 1-1,1-1 0,0 0 1,1 0-1,0 1 0,7 19 1,-6-25 6,-1-1 0,1 1 1,0-1-1,0 1 1,0-1-1,1 0 1,-1 0-1,1 0 1,1-1-1,-1 1 0,1-1 1,-1 0-1,1 0 1,0-1-1,1 0 1,-1 1-1,1-2 1,-1 1-1,1-1 1,0 0-1,0 0 0,0 0 1,8 1-1,-8-3 7,-1 0 0,0 0 0,1 0-1,-1-1 1,0 1 0,1-1-1,-1-1 1,0 1 0,0-1 0,0 1-1,0-2 1,0 1 0,0 0 0,5-5-1,-3 3 6,0-2 0,0 1 0,-1-1-1,0 0 1,0 0 0,0-1 0,-1 1-1,6-10 1,-4 2 8,0 0-1,-1 0 1,-1-1-1,0 1 1,-2-1 0,1 0-1,-2 0 1,2-19 0,-2-12 59,-4-65 1,0 77-1,-1 1 0,-2 0 0,-1 0 0,-1 0 1,-21-55-1,16 58 47,11 25-90,0 0 0,-1 0 0,0 0 1,0 1-1,0-1 0,-1 0 1,0 1-1,0 0 0,0 0 0,0-1 1,-6-4-1,6 7-5,0-1 0,0 1-1,1-1 1,-1 0 0,0 0 0,1 0 0,0 0-1,0-1 1,-2-3 0,4 7-14,0 0 1,0 0-1,-1 1 1,1-1-1,0 0 1,0 0-1,0 0 1,0 1-1,0-1 1,0 0-1,0 0 1,-1 0-1,1 0 1,0 1-1,0-1 1,0 0-1,0 0 1,-1 0-1,1 0 1,0 0-1,0 0 1,0 0-1,-1 0 1,1 1-1,0-1 1,0 0-1,0 0 1,-1 0-1,1 0 1,0 0-1,0 0 1,0 0-1,-1 0 1,1 0-1,0 0 1,0 0-1,0 0 0,-1-1 1,1 1-1,0 0 1,0 0-1,0 0 1,-1 0-1,1 0 1,0 0-1,0 0 1,0 0-1,0-1 1,-1 1-1,1 0 1,0 0-1,0 0 1,0 0-1,0-1 1,0 1-1,-1 0 1,-3 23-30,4-19 22,-4 21-34,2-1 0,1 2 0,1-1 0,2 0 0,6 39 0,37 123-180,-45-185 216,59 166-244,-54-153 215,1 1 0,0-2 1,1 1-1,1-1 0,0 0 1,1 0-1,0-1 0,1 0 1,13 12-1,-9-13 14,1 0 1,-1-2-1,18 10 0,-30-19 19,0 0 0,1 0 0,-1 0 0,0-1 0,0 1 0,1-1 0,-1 0 0,0 1 0,1-1 0,-1 0 0,1 0 0,-1-1 0,0 1 0,1 0 0,-1-1 0,0 0 0,0 1 0,1-1 0,-1 0 0,0 0 0,0 0 0,3-3 0,1 1 11,0-1 0,-1 0-1,0 0 1,0-1 0,0 1-1,7-10 1,0-3 23,-1 0 0,-1-1 0,-1 1 0,0-2 0,6-21 0,-4 3 175,12-67-1,-21 78 42,-3 17-101,-3 14-84,4-2-65,0 0-1,-1 0 0,1 0 1,0 0-1,1 0 1,-1 1-1,0-1 0,1 0 1,1 4-1,2 9-2,1 20-22,3 0 0,0-1 0,16 38 0,-19-58-13,-5-13 32,0 0 0,1 0 0,-1 0-1,1 0 1,0 0 0,-1 0-1,1-1 1,0 1 0,0 0 0,0 0-1,0-1 1,0 1 0,1 0-1,-1-1 1,1 1 0,-1-1-1,1 0 1,-1 1 0,1-1 0,0 0-1,2 1 1,-1 0 1,0-1 0,0 0 0,0 0 0,1 0 0,-1-1-1,0 1 1,1-1 0,6 1 0,-7-2 6,-1 0 0,1 0 0,-1 0-1,1 0 1,-1 0 0,1-1 0,-1 1 0,0-1 0,0 1-1,1-1 1,2-4 0,5-4 10,0-1-1,-1-1 1,0 0-1,-1 0 1,8-15 0,-7 9 34,2 2 1,12-17-1,-19 30-38,-1-1 0,1 1 1,-1 0-1,1 1 0,0-1 0,0 1 1,0-1-1,0 1 0,0 0 0,1 1 1,8-3-1,-10 3-2,0 0 1,0 0-1,1 1 1,-1 0 0,0-1-1,1 1 1,-1 1-1,0-1 1,1 0-1,-1 1 1,0-1-1,0 1 1,1 0-1,-1 0 1,0 1 0,0-1-1,5 4 1,-4-3-6,-1 0 0,1 0 0,0-1 0,0 1 0,7 1 0,-8-2-3,1 0 0,-1 0 1,1 0-1,-1 1 0,0-1 1,0 1-1,0 0 0,0 0 1,4 2-1,-1 3-38,-8-8 27,-15-8 17,9 6 13,-1 1 0,1 0 1,0 0-1,-1 0 0,1 1 0,-1 0 1,-11 1-1,16 1-7,0-1-1,0 1 1,0 0 0,1 0 0,-1 0 0,0 1 0,1-1 0,-1 1-1,1 0 1,0 0 0,-1 0 0,1 1 0,0-1 0,0 1-1,1-1 1,-1 1 0,0 0 0,1 0 0,-3 5 0,0-1-6,1 0 0,0 0 1,0 1-1,0-1 0,1 1 1,1 0-1,-1 0 0,1 0 1,0 0-1,0 13 0,2-16-6,0 0-1,0-1 1,1 1-1,-1 0 1,1-1-1,1 1 1,-1-1-1,0 1 1,1-1-1,0 0 1,0 0-1,0 0 1,1 0-1,-1 0 0,1 0 1,0-1-1,0 1 1,0-1-1,1 0 1,5 5-1,-5-5-6,0-1 0,-1 1 0,1-1 0,0 0 0,0 0 0,0-1 0,1 1 0,-1-1 0,0 0 0,0 0 0,8 1 0,-9-2 1,0 0 0,-1 0 0,1 0 0,0-1 0,0 1-1,-1-1 1,1 1 0,0-1 0,-1 0 0,1 0 0,-1 0 0,1-1 0,-1 1-1,1 0 1,-1-1 0,0 0 0,0 1 0,0-1 0,3-3 0,3-5-3,0 0 0,0-1 1,-1 0-1,0-1 1,-1 1-1,5-14 1,-8 17 27,0 0 1,-1-1 0,0 1-1,0-1 1,-1 1 0,0-1 0,-1 1-1,0-1 1,0 0 0,-2-10-1,-10-13 192,11 31-141,-5 8 28,4-2-98,0 0 1,1 0-1,-1 0 1,1 0-1,0 0 1,1 0-1,-1 1 1,1-1-1,0 0 1,0 0-1,1 0 1,0 1-1,-1-1 1,2 0-1,-1 0 1,4 8-1,-1-3-17,0 0 0,1 0 0,1-1 0,-1 1 0,2-1 0,13 16 0,-16-22 18,0 0 0,0 0 0,0 0 0,0-1 0,1 1 0,-1-1 0,1 0 0,-1 0 0,1-1 0,0 1 0,0-1 0,0 0 0,0-1 0,0 1 0,0-1 0,0 0 0,0 0 0,0 0 0,0-1 1,0 0-1,-1 0 0,1 0 0,0 0 0,5-3 0,-9 3 14,1-1 1,0 1-1,0-1 0,0 0 1,-1 1-1,1-1 1,-1 0-1,3-3 1,4-6 88,-6 3-35,-1 6-21,5 1 31,-5 1 13,-3-2-123,3-1 57,1 2-15,-1-15 21,1 1 0,0-1-1,1 0 1,9-25 0,4-23-27,3-109 63,-15 131-50,0-58 46,-4 86-40,-1-1 0,0 1-1,-1-1 1,-7-25 0,9 39-20,0 1 1,0 0-1,0-1 1,0 1-1,0 0 1,0-1-1,-1 1 1,1 0-1,0-1 1,0 1-1,0 0 1,0 0-1,0-1 1,0 1-1,-1 0 1,1-1-1,0 1 1,0 0-1,0 0 1,-1-1-1,1 1 1,0 0-1,0 0 1,-1-1-1,1 1 1,0 0-1,0 0 0,-1 0 1,1 0-1,0-1 1,-1 1-1,1 0 1,0 0-1,-1 0 1,1 0-1,0 0 1,-1 0-1,1 0 1,0 0-1,-1 0 1,1 0-1,0 0 1,-1 0-1,1 0 1,0 0-1,-1 0 1,1 1-1,-11 15 3,4 7-8,1 0 1,1 0 0,2 1-1,-3 36 1,4-34 2,1 14 1,2 0 0,2 1 0,2-1 0,13 58 0,-9-50 0,-7-37-6,0-1-1,1 1 0,0-1 1,0 1-1,1-1 0,0 0 1,1-1-1,0 1 0,1-1 1,0 0-1,0 0 0,15 15 1,-20-23 4,0 0 1,0-1-1,-1 1 1,1 0-1,0 0 1,0-1 0,0 1-1,1-1 1,-1 1-1,0-1 1,0 1-1,0-1 1,0 0-1,0 0 1,1 1 0,-1-1-1,0 0 1,0 0-1,0 0 1,1 0-1,-1 0 1,0-1 0,0 1-1,2-1 1,-1 0 2,0 0 1,0 0 0,0 0 0,0-1-1,0 1 1,0-1 0,-1 1 0,1-1 0,0 0-1,-1 0 1,3-3 0,1-3 16,-1 0 1,1-1-1,-1 0 1,6-18-1,-5 6 10,0 0-1,3-32 1,-7 43-5,-1 1 1,0 0 0,-1-1-1,1 1 1,-2 0 0,1-1 0,-1 1-1,-5-12 1,19 29 36,1-1 0,0 0 0,15 6 1,-12-5-43,3 0-27,0-1 0,1-1 1,-1 0-1,1-1 0,0-1 1,28 1-1,9-2-38,56-5 0,-82-5 10,-21 5-1,-8 3-78,-24 11 98,5-4 28,-4 6 18,1 1-1,1 0 0,0 2 0,1 0 0,1 1 1,-24 32-1,40-48-22,-1-1-1,1 0 1,0 1 0,0-1-1,0 1 1,0-1 0,0 1-1,1-1 1,-1 1 0,0-1-1,1 1 1,-1 0 0,1 0-1,-1-1 1,1 1-1,0 0 1,0 0 0,0-1-1,0 1 1,0 0 0,0 0-1,0-1 1,1 1 0,-1 0-1,1 1 1,0-1-2,1-1 0,-1 0 0,0 0 0,0 1 0,1-1 0,-1 0 0,0 0 0,1 0 0,-1 0 0,1-1 0,-1 1 0,1 0 0,0-1 0,-1 1 0,1-1 0,0 1 0,-1-1 0,1 0 0,0 0 0,0 0 0,-1 0 0,1 0 0,0 0 0,2 0 0,2-1 3,0 0 0,0-1 1,0 1-1,-1-1 0,1 0 0,0 0 1,-1-1-1,1 1 0,-1-1 0,0-1 1,0 1-1,0-1 0,-1 0 0,1 0 1,5-6-1,4-7 54,-1 0 1,21-36-1,-30 45-24,3 1 121,-6 15-11,0 6-103,3-4-37,-1 0 1,2 0-1,-1 0 1,1-1-1,1 1 1,0-1-1,0 0 1,7 7-1,-10-14-3,-1 0 0,0 0 1,1 0-1,-1-1 0,1 1 0,-1-1 0,1 0 0,-1 1 0,1-1 0,0 0 0,0-1 0,0 1 0,0 0 1,-1-1-1,1 0 0,0 0 0,0 1 0,0-2 0,0 1 0,0 0 0,0-1 0,0 1 0,0-1 0,-1 0 1,1 0-1,0 0 0,0 0 0,3-2 0,5-4 4,1 0-1,-1 0 1,0-2-1,18-16 1,-17 13-2,-1-1 0,0-1 1,-1 0-1,0 0 0,-1-1 0,-1 0 1,0 0-1,-1-1 0,7-25 0,-1-4 13,-2-1 0,6-59 1,-13 58 2,-2-1 1,-1 1 0,-3 0 0,-9-56 0,1 68 27,9 34-43,1-1-1,-1 1 1,1-1 0,-1 1-1,0-1 1,0 1 0,0-1-1,0 1 1,0 0-1,0-1 1,0 1 0,0 0-1,0 0 1,-1 0 0,1 0-1,0 0 1,-3-1 0,3 3-6,0-1 0,1 1 0,-1-1 1,0 1-1,0 0 0,0-1 0,0 1 1,0 0-1,1 0 0,-1 0 0,0 0 0,1-1 1,-1 1-1,0 0 0,1 0 0,0 0 1,-1 0-1,1 0 0,-1 1 0,1-1 1,0 0-1,0 0 0,-1 1 0,0 3-3,-10 27-22,1 0-1,2 0 0,1 1 0,-4 58 1,8 136-90,3-208 104,2 24-21,1 0 0,3 0 0,2-1 1,21 72-1,-27-108 28,0-1 1,0 0-1,0 0 0,1 0 1,-1 0-1,1 0 0,0 0 1,1-1-1,-1 1 1,1-1-1,0 0 0,8 6 1,-9-8 1,0 0 1,0-1-1,0 0 0,1 0 1,-1 0-1,0 0 1,1 0-1,-1 0 1,1-1-1,-1 0 1,1 0-1,-1 0 1,0 0-1,1 0 1,-1-1-1,1 1 0,-1-1 1,0 0-1,1 0 1,-1 0-1,0-1 1,4-1-1,4-3 3,0 0-1,-1-1 1,0 0-1,0-1 0,17-16 1,39-50 10,-52 56-6,-2 3 5,0-1 0,-1 0 1,13-25-1,-20 31 21,0 1 1,0-1-1,0 1 0,-1-1 0,-1 0 1,0 0-1,0-1 0,0-13 1,-12 49 30,7 0-37,1 0 0,1 1-1,4 43 1,-2-63-18,0-1 0,0 0 1,1 0-1,-1 0 0,1 0 1,0 0-1,0 0 0,1 0 0,0 0 1,-1-1-1,7 8 0,-7-10-2,0 0 0,0 0 0,1 0 0,-1-1-1,0 1 1,0-1 0,1 1 0,-1-1 0,1 0 0,-1 0-1,1 0 1,0 0 0,-1-1 0,1 1 0,0-1-1,0 1 1,-1-1 0,1 0 0,0 0 0,0 0 0,-1 0-1,1-1 1,0 1 0,3-2 0,11-5 21,0 0 0,0-1 0,-1-1 0,0 0 0,-1-2 0,0 0 0,-1 0 0,22-22 1,-17 13 27,-13 12-26,2 1 1,-1-1-1,1 2 1,0-1 0,0 1-1,1 0 1,16-8-1,-17 9-9,-3 2 1,-8 9 3,-34 51 57,-15 26-49,46-72-26,0 0 0,2 1-1,-1-1 1,1 1 0,-3 21 0,6-30-5,1 0 0,0-1 1,0 1-1,0 0 0,0 0 1,1 0-1,-1 0 1,1-1-1,0 1 0,0 0 1,0-1-1,0 1 0,0 0 1,1-1-1,-1 0 0,1 1 1,-1-1-1,1 0 1,0 1-1,0-1 0,0 0 1,0-1-1,0 1 0,0 0 1,1 0-1,-1-1 1,1 0-1,-1 1 0,1-1 1,3 1-1,2 1 6,1 0 1,0 0-1,0-1 0,0 0 0,0-1 1,0 0-1,0 0 0,11-1 1,0-2 1,-1-2 0,0 0 0,0-1 0,0 0 0,0-2 0,-1 0 0,29-17 0,-22 14-3,-21 8-1,0 1-1,0-1 1,0 0-1,0 0 1,0 0-1,0 0 1,-1-1-1,6-4 1,-13 7-35,0 1 1,0-1 0,1 0-1,-1-1 1,0 1-1,0-1 1,0 0-1,0 0 1,1 0-1,-1 0 1,0 0-1,-4-3 1,6 1-246,0 1 0,0-1 1,1 1-1,-1-1 0,1 0 1,-1 0-1,1 0 0,0 0 0,-1-5 1,1 5-1247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5.278"/>
    </inkml:context>
    <inkml:brush xml:id="br0">
      <inkml:brushProperty name="width" value="0.05" units="cm"/>
      <inkml:brushProperty name="height" value="0.05" units="cm"/>
      <inkml:brushProperty name="color" value="#008C3A"/>
    </inkml:brush>
  </inkml:definitions>
  <inkml:trace contextRef="#ctx0" brushRef="#br0">0 1 11448,'0'0'2792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5.558"/>
    </inkml:context>
    <inkml:brush xml:id="br0">
      <inkml:brushProperty name="width" value="0.05" units="cm"/>
      <inkml:brushProperty name="height" value="0.05" units="cm"/>
      <inkml:brushProperty name="color" value="#008C3A"/>
    </inkml:brush>
  </inkml:definitions>
  <inkml:trace contextRef="#ctx0" brushRef="#br0">0 103 9040,'0'0'310,"11"-5"-195,35-14 124,0 2 1,1 2-1,1 2 0,0 2 0,0 2 1,1 3-1,0 1 0,1 3 1,-1 2-1,0 2 0,1 2 0,69 15 1,-102-14-73,-12-4-79,-1 1-1,1-1 1,-1 0-1,1 0 1,-1 0-1,1-1 1,0 1-1,-1-1 1,6-1-1,-10 1-73,0 0-1,0 0 1,0 0-1,1 0 1,-1 1-1,0-1 0,0 0 1,0 0-1,1 0 1,-1 0-1,0 0 1,0 0-1,0-1 1,1 1-1,-1 0 1,0 0-1,0 0 0,0 0 1,1 0-1,-1 0 1,0 0-1,0 0 1,0 0-1,0 0 1,1-1-1,-1 1 1,0 0-1,0 0 0,0 0 1,0 0-1,0 0 1,1-1-1,-1 1 1,0 0-1,0 0 1,0 0-1,0-1 1,0 1-1,0 0 0,0 0 1,0 0-1,0-1 1,0 1-1,0 0 1,0 0-1,0 0 1,0-1-1,0 1 1,0 0-1,0 0 0,0 0 1,0-1-1,0 1 1,0 0-1,0 0 1,0 0-1,0-1 1,-1 1-1,-7-4-1705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5.797"/>
    </inkml:context>
    <inkml:brush xml:id="br0">
      <inkml:brushProperty name="width" value="0.05" units="cm"/>
      <inkml:brushProperty name="height" value="0.05" units="cm"/>
      <inkml:brushProperty name="color" value="#008C3A"/>
    </inkml:brush>
  </inkml:definitions>
  <inkml:trace contextRef="#ctx0" brushRef="#br0">1 1 10248,'0'0'1224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29.536"/>
    </inkml:context>
    <inkml:brush xml:id="br0">
      <inkml:brushProperty name="width" value="0.05" units="cm"/>
      <inkml:brushProperty name="height" value="0.05" units="cm"/>
      <inkml:brushProperty name="color" value="#008C3A"/>
    </inkml:brush>
  </inkml:definitions>
  <inkml:trace contextRef="#ctx0" brushRef="#br0">92 795 3504,'0'0'2057,"-7"10"-1901,-46 68 547,29-35 949,16-23-279,9-18-111,3-13-521,15-51 355,36-79-1,-44 117-887,1 2 0,1-1 0,1 2 0,1-1 0,1 2-1,25-26 1,80-58 952,-120 102-1126,0 1 0,1 0 1,-1 0-1,0-1 0,1 1 0,-1 0 0,1 0 0,-1 0 1,1 1-1,0-1 0,-1 0 0,1 1 0,0-1 0,0 1 0,-1-1 1,1 1-1,0 0 0,0 0 0,0 0 0,-1 0 0,1 0 1,0 0-1,0 0 0,0 0 0,-1 1 0,1-1 0,0 1 0,0 0 1,-1-1-1,1 1 0,-1 0 0,1 0 0,0 0 0,-1 0 0,2 2 1,0 0 23,0 1 1,0-1-1,0 1 0,-1 0 1,1 0-1,-1 0 1,0 0-1,0 0 1,-1 0-1,1 1 1,-1-1-1,0 1 1,1 6-1,0 17 79,-2 1 0,0 0 0,-2-1 0,-1 1 0,-1-1 0,-2 0 0,-1 0 0,-1 0 0,-1-1 0,-18 37 0,15-40 32,5-10 324,19-32-205,17-27-154,2 0-1,40-44 0,-37 52-53,43-42 114,-65 68-152,0 1-1,1 0 1,1 1-1,25-13 1,-38 21-38,0 0-1,0 1 1,0-1 0,1 1 0,-1-1 0,0 1 0,0-1 0,1 1-1,-1 0 1,0 0 0,0-1 0,1 1 0,-1 0 0,0 0 0,1 0 0,-1 1-1,0-1 1,1 0 0,-1 0 0,0 1 0,0-1 0,1 0 0,-1 1-1,0 0 1,0-1 0,0 1 0,0 0 0,0-1 0,0 1 0,0 0 0,0 0-1,0 0 1,0 0 0,0 0 0,0 0 0,0 0 0,-1 0 0,1 0-1,-1 0 1,1 1 0,-1-1 0,1 0 0,-1 0 0,1 1 0,-1-1 0,0 2-1,2 8 13,0 0 0,-1-1 0,-1 1-1,0 15 1,0-19-14,-2 20 29,0-1 0,-7 33 0,6-46 8,0 0 1,-1 0-1,-1 0 1,0-1 0,0 0-1,-11 17 1,47-72 302,-30 42-341,100-160 188,-83 135-159,2 1-1,1 1 1,0 1-1,28-23 1,-44 42-19,0-1 0,0 1 0,1 0 0,0 0 0,-1 1 0,2 0 0,-1 0 1,0 0-1,0 1 0,1 0 0,11-3 0,-17 6-9,0-1 0,1 0 1,-1 1-1,0-1 0,0 1 0,0-1 0,0 1 1,0-1-1,0 1 0,0 0 0,0 0 0,-1-1 0,1 1 1,0 0-1,0 0 0,-1 0 0,1 0 0,0 0 1,-1 0-1,1 0 0,-1 0 0,1 0 0,-1 0 1,1 2-1,9 34 39,-9-31-40,5 30 27,-2 0 1,-1 55-1,3 27 50,-6-114-72,1 0 0,-1 0 0,1 0 0,0 1 0,0-1 0,0 0 1,0-1-1,1 1 0,0 0 0,0 0 0,0-1 0,0 1 0,0-1 0,1 1 0,-1-1 0,1 0 0,0 0 0,0 0 0,0 0 1,1-1-1,-1 1 0,1-1 0,-1 0 0,1 0 0,0 0 0,-1-1 0,1 1 0,0-1 0,0 0 0,0 0 0,1 0 0,-1-1 1,6 1-1,2-1 5,-1 0 0,1 0 0,-1-2 0,0 1 1,1-1-1,-1-1 0,0 0 0,0-1 0,0 0 1,-1 0-1,0-1 0,1-1 0,11-7 0,-8 2 12,0 1-1,-1-2 0,0 0 0,-1 0 1,0-1-1,-1-1 0,18-28 0,-19 27 4,-7 12-14,-1 0 0,0 0 0,1 0 1,-1 0-1,-1 0 0,1-1 0,0 1 1,-1-1-1,0 1 0,2-6 0,-3 8-9,0 1-1,0 0 0,0-1 0,0 1 1,0 0-1,0 0 0,0-1 1,0 1-1,0 0 0,0-1 1,0 1-1,0 0 0,0 0 0,0-1 1,0 1-1,0 0 0,-1-1 1,1 1-1,0 0 0,0 0 1,0-1-1,0 1 0,0 0 0,-1 0 1,1 0-1,0-1 0,0 1 1,-1 0-1,1 0 0,0 0 1,0 0-1,-1-1 0,1 1 0,0 0 1,0 0-1,-1 0 0,1 0 1,0 0-1,0 0 0,-1 0 1,1 0-1,0 0 0,-1 0 0,1 0 1,0 0-1,0 0 0,-1 0 1,1 0-1,0 0 0,-1 0 1,1 0-1,0 0 0,0 0 0,-1 0 1,1 0-1,0 1 0,0-1 1,-1 0-1,1 0 0,0 0 0,0 1 1,0-1-1,-1 0 0,1 1 1,-18 15 22,9-5-19,1 1-1,0 0 1,0 1-1,1 0 1,1 0 0,0 1-1,1-1 1,0 1-1,1 1 1,1-1 0,0 0-1,1 1 1,0-1-1,1 18 1,2-28-7,0 0 0,-1 0 0,1 0 0,1 0 0,-1 0 0,0 0 0,1-1 0,0 1 0,0-1 0,0 1 0,0-1 0,6 6 0,-7-7 0,1-1 1,-1 1 0,1-1-1,0 1 1,0-1-1,0 0 1,0 0-1,0 0 1,0 0 0,0 0-1,0 0 1,0 0-1,0-1 1,0 1-1,1-1 1,-1 1-1,0-1 1,0 0 0,1 0-1,-1 0 1,0 0-1,1 0 1,-1-1-1,3 0 1,2-2 6,1 0 0,-1-1 0,0 1 1,-1-1-1,1-1 0,-1 1 0,0-1 0,0-1 0,0 1 1,-1-1-1,1 0 0,-1 0 0,-1 0 0,1-1 0,5-10 0,-5 7-2,-1 0-1,1 0 0,-2 0 0,1 0 0,-1 0 0,-1-1 0,0 0 0,-1 1 0,0-1 0,0-21 0,-1 30-3,0 0 0,0-1 0,0 1 1,-1 0-1,1 0 0,-1-1 0,1 1 0,-1 0 1,0 0-1,0 0 0,1 0 0,-1 0 0,-1 0 1,1 0-1,0 0 0,-1 0 0,1 0 0,-1 1 0,1-1 1,-1 1-1,0-1 0,1 1 0,-1-1 0,0 1 1,0 0-1,0 0 0,0 0 0,-3-1 0,2 1 13,1 0-8,0 1 0,0-1-1,0 1 1,0-1 0,0 1-1,0-1 1,0 1 0,0 0 0,0 0-1,0 0 1,0 0 0,0 1 0,0-1-1,0 0 1,0 1 0,0-1-1,0 1 1,-3 1 0,-4 2-67,12-6-3,18-7 29,16-6 28,0 0 0,-1-3-1,-1-1 1,38-27 0,-60 36 2,0 0 0,0 0-1,-2-1 1,21-24 0,34-56 0,-48 65 7,-12 15 7,0 1 0,0-1-1,-1 0 1,0 0 0,-1-1 0,-1 0 0,4-17 0,6-87-19,-10 77-5,-3 31 10,0 0-1,-1 0 1,0-1 0,-3-12-1,-2-24 66,6 45-57,0 0 0,0 1 0,0-1 0,-1 0 0,1 0 0,0 0 0,0 0 0,0 1 0,-1-1 0,1 0 0,0 0 0,0 0 0,0 0 0,-1 0 0,1 0 0,0 1 0,0-1 0,-1 0 0,1 0 0,0 0 0,0 0 0,-1 0 0,1 0 0,0 0 0,0 0 0,-1 0 0,1 0 0,0 0 0,0 0 0,-1-1 0,1 1 1,0 0-1,0 0 0,-1 0 0,1 0 0,0 0 0,0 0 0,-1 0 0,1-1 0,0 1 0,0 0 0,0 0 0,0 0 0,-1-1 0,1 1 0,0 2-3,0 0 0,-1-1 0,1 1 0,-1 0 0,1-1 1,-1 1-1,0 0 0,0-1 0,0 1 0,-1 2 0,-5 8-2,-24 60-30,4 1 1,3 2 0,-21 114-1,41-164 27,1-1 0,1 1-1,2 32 1,11 74-57,-8-111 39,1-1 0,1 1 0,12 32 0,-15-49 27,0 1 0,0-1 1,1 1-1,-1-1 0,1 0 0,-1 0 0,1 0 0,0 0 0,0 0 0,0-1 0,1 0 1,-1 1-1,1-1 0,-1 0 0,7 2 0,3 1 11,0 0 0,0-1 0,17 3 0,-17-6-5,-1-1 1,1 0-1,0-1 1,-1 0-1,1-1 1,0 0-1,-1-1 1,0 0-1,1-1 1,-2 0-1,1-1 1,0-1-1,20-12 1,-19 7-6,-1 0 1,0-1-1,-1 0 0,0-1 1,-1 0-1,0 0 1,12-24-1,-9 13 19,-2 0 0,0-1 1,13-50-1,-24 74-19,0 0 0,1 0 0,-1 1-1,0-1 1,0 0 0,0 0 0,0 0 0,0 0 0,1 0 0,-2 0-1,1 0 1,0 1 0,0-1 0,0 0 0,0 0 0,0 0 0,-1 0-1,1 0 1,0 1 0,-1-1 0,1 0 0,-1 0 0,1 0 0,-1 1-1,1-1 1,-1 0 0,1 1 0,-2-2 0,-9 31 68,-1 7-60,-15 77 0,25-101-11,0 0 1,2 0-1,-1 0 1,1 1 0,1-1-1,0 0 1,1 0-1,0 0 1,1 0 0,7 19-1,-8-27 0,0 0 0,0 0-1,0 0 1,0 0 0,1-1-1,0 1 1,0-1 0,0 0 0,0 1-1,0-1 1,1-1 0,-1 1-1,1 0 1,0-1 0,0 0 0,0 0-1,0 0 1,0 0 0,0-1-1,1 1 1,-1-1 0,0 0-1,1-1 1,-1 1 0,1-1 0,-1 0-1,1 0 1,-1 0 0,0 0-1,1-1 1,-1 0 0,1 0-1,-1 0 1,0 0 0,7-4 0,3-1-1,1-1 0,-1-1 0,-1 0 0,1-1 0,-2-1 0,1 0 0,-1 0 0,-1-1 0,0-1 0,0 0 0,-1 0 0,-1-1 0,0-1 1,0 1-1,-2-1 0,0-1 0,0 1 0,6-24 0,-12 33 7,0 1 1,0-1-1,-1 0 1,1 0-1,-1 0 1,0 0-1,-1-5 1,1 10-7,0 0-1,0 0 1,0-1 0,0 1-1,0 0 1,0 0 0,-1 0-1,1-1 1,0 1 0,0 0-1,0 0 1,0 0 0,0-1-1,0 1 1,0 0 0,-1 0-1,1 0 1,0 0 0,0 0-1,0 0 1,0-1 0,-1 1-1,1 0 1,0 0 0,0 0-1,0 0 1,-1 0 0,1 0-1,0 0 1,0 0 0,0 0-1,-1 0 1,1 0 0,0 0-1,0 0 1,0 0 0,-1 0 0,1 0-1,0 0 1,0 0 0,0 0-1,-1 0 1,1 0 0,0 0-1,0 0 1,0 0 0,-1 1-1,1-1 1,0 0 0,0 0-1,0 0 1,0 0 0,-1 0-1,1 1 1,0-1 0,0 0-1,0 0 1,0 0 0,0 0-1,0 1 1,0-1 0,-9 10 8,-13 21-7,18-26-2,-1 1 1,1 0-1,0 0 0,1 0 1,-1 0-1,1 1 0,1-1 1,-1 1-1,1 0 1,0 0-1,-1 11 0,2-13 0,1-1 0,-1 1 0,1 0 0,0 0 0,1 0 0,-1-1 0,1 1 0,0 0 0,0 0 0,1-1 0,0 1 0,-1-1 0,1 1 0,1-1 0,-1 0 0,1 0 0,-1 0 0,1 0 0,0 0 0,1-1 0,-1 1 0,0-1 0,1 0 0,0 0 0,0 0 0,0 0 0,0-1 0,0 0 0,1 0 0,-1 0 0,8 2 0,-4-1 0,-1-1 0,1-1 0,0 1 0,0-1 0,0 0 0,0-1 0,0 0 0,14-2 0,-18 2 0,1-1 0,-1 0 0,1-1 0,-1 1 0,1-1 0,-1 0 0,0 0 0,0-1 0,0 1 0,0-1 0,0 0 0,0 0 0,-1 0 0,1 0 0,-1-1 0,3-4 0,-1 2 5,-1 0-1,0 0 1,0-1-1,0 0 1,-1 1-1,0-1 1,0 0-1,2-14 1,-4 16-2,-1-1 0,0 1 1,0 0-1,0 0 0,0-1 0,-1 1 1,0 0-1,0 0 0,-1 0 1,1 0-1,-1 0 0,0 0 1,-4-7-1,4 8 1,0 0 0,0 0 0,-1 1 0,1-1 0,-1 1 0,0-1 0,0 1 0,0 0 0,0 0 0,0 0 0,-1 1 0,1-1 0,-1 1 0,0 0 0,0-1 0,0 2 0,0-1 0,0 0 0,0 1 1,0 0-1,0 0 0,-1 0 0,1 1 0,0-1 0,-1 1 0,1 0 0,0 0 0,-1 1 0,1-1 0,0 1 0,-1 0 0,1 0 0,0 0 0,0 1 0,0-1 0,0 1 0,0 0 0,0 0 0,1 1 0,-1-1 0,-5 6 0,5-5-5,-20 20 18,23-22-17,0 0-1,0 1 0,0-1 0,0 0 0,1 1 1,-1-1-1,0 1 0,1-1 0,-1 1 1,1-1-1,0 1 0,-1 0 0,1-1 0,0 1 1,0-1-1,0 1 0,0 0 0,0 1 1,2-2-5,-1 1 1,0-1 0,1 0 0,-1 0 0,1 0-1,0 0 1,-1 0 0,1 0 0,0-1-1,-1 1 1,1 0 0,0-1 0,0 1 0,-1-1-1,1 0 1,0 0 0,0 0 0,2 0 0,7-1 2,-1-1 1,1-1-1,-1 0 1,1 0 0,-1-1-1,0 0 1,-1-1-1,11-6 1,17-7 15,16-2-15,57-14-1,-106 32 1,1 1 0,0 0-1,0 0 1,0 1 0,0 0 0,0 0-1,0 0 1,0 0 0,0 1 0,9 1-1,-12-1 2,0 0 0,0 0-1,0-1 1,0 1 0,0 1-1,-1-1 1,1 0-1,0 0 1,-1 1 0,1-1-1,-1 0 1,1 1 0,-1 0-1,0-1 1,0 1 0,0 0-1,0 0 1,0 0 0,0-1-1,0 1 1,0 0 0,-1 0-1,1 0 1,-1 0 0,1 1-1,-1-1 1,0 0 0,0 2-1,0 6 10,0 0-1,0 0 0,-1 0 1,-1-1-1,0 1 1,0 0-1,0-1 0,-7 14 1,1-5 16,-2 0 1,0-1-1,-16 19 1,16-25 238,19-31-122,5-10-42,1 1 0,35-49 0,-50 78-96,1-1 0,-1 1-1,0 0 1,1-1-1,-1 1 1,1-1 0,-1 1-1,0 0 1,1-1 0,-1 1-1,1 0 1,-1-1 0,1 1-1,-1 0 1,1 0 0,0 0-1,-1-1 1,1 1 0,-1 0-1,1 0 1,-1 0 0,1 0-1,0 0 1,-1 0-1,1 0 1,-1 0 0,1 0-1,-1 0 1,1 0 0,-1 1-1,1-1 1,0 0 0,-1 0-1,1 0 1,-1 1 0,1-1-1,-1 0 1,1 1 0,-1-1-1,0 0 1,1 1 0,-1-1-1,1 1 1,-1-1-1,0 1 1,1-1 0,-1 1-1,18 30 60,-13-22-42,7 13 16,27 38 1,-33-52-33,1 0 1,-1-1-1,2 0 1,-1-1-1,1 0 1,0 0-1,16 10 1,-11-10-4,0 0 0,0 0 0,0-1 1,1-1-1,19 4 0,-24-7-1,0 0 0,-1 0 0,1-1 0,0-1 0,-1 1 0,1-2 0,-1 1 0,1-1 0,-1 0 0,10-4 0,-15 5 3,0 0 1,1 0 0,0-1-1,-1 1 1,1-1 0,-1 0 0,0 0-1,6-4 1,-8 4-8,0 1 0,-1 0 0,1 0 0,0-1 0,0 1 0,-1-1 0,1 1 0,-1-1 0,1 1 0,-1-1 0,1 1 0,-1-1 0,0 1 0,0-1 0,0 0 0,0 1 0,0-1 0,0 1 0,-1-1 0,1 1 0,0-1 0,-1 1 0,0-2 0,-9-27-626,-2 2-1,-1 0 1,-1 0-1,-24-34 1,32 53-573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49.361"/>
    </inkml:context>
    <inkml:brush xml:id="br0">
      <inkml:brushProperty name="width" value="0.05" units="cm"/>
      <inkml:brushProperty name="height" value="0.05" units="cm"/>
      <inkml:brushProperty name="color" value="#AB008B"/>
    </inkml:brush>
  </inkml:definitions>
  <inkml:trace contextRef="#ctx0" brushRef="#br0">457 1 6728,'0'0'10571,"-7"14"-10232,-43 95 305,45-99-526,1 0-1,-1-1 1,0 0 0,-1 1-1,0-2 1,-1 1-1,0-1 1,-12 12 0,13-15-20,1-1 0,-2 0 0,1 0 0,0 0 0,-1-1 0,0 0 0,1 0 0,-1 0 1,-1-1-1,1 0 0,0-1 0,0 1 0,-11-1 0,5 0 56,0-1 0,-1-1-1,1 0 1,0-1 0,0 0 0,0-1 0,0-1-1,-14-5 1,19 6-335,1-1 1,-1 0-1,0 0 0,1 0 1,0-1-1,0-1 0,0 1 1,1-1-1,0 0 0,0 0 1,0-1-1,1 0 0,-6-9 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29.760"/>
    </inkml:context>
    <inkml:brush xml:id="br0">
      <inkml:brushProperty name="width" value="0.05" units="cm"/>
      <inkml:brushProperty name="height" value="0.05" units="cm"/>
      <inkml:brushProperty name="color" value="#008C3A"/>
    </inkml:brush>
  </inkml:definitions>
  <inkml:trace contextRef="#ctx0" brushRef="#br0">7 109 12360,'0'0'1256,"22"-69"-1256,-20 67 8,2-6-8,-8 0 8,-8-2-104,-6-2-8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30.026"/>
    </inkml:context>
    <inkml:brush xml:id="br0">
      <inkml:brushProperty name="width" value="0.05" units="cm"/>
      <inkml:brushProperty name="height" value="0.05" units="cm"/>
      <inkml:brushProperty name="color" value="#008C3A"/>
    </inkml:brush>
  </inkml:definitions>
  <inkml:trace contextRef="#ctx0" brushRef="#br0">1 271 7832,'0'0'73,"12"-3"214,347-57 1356,-323 55-1516,411-38 1669,-268 30-1040,-88 3-690,0-4 0,-1-3 0,-2-5 0,147-55 0,-221 71-9230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31.888"/>
    </inkml:context>
    <inkml:brush xml:id="br0">
      <inkml:brushProperty name="width" value="0.05" units="cm"/>
      <inkml:brushProperty name="height" value="0.05" units="cm"/>
      <inkml:brushProperty name="color" value="#008C3A"/>
    </inkml:brush>
  </inkml:definitions>
  <inkml:trace contextRef="#ctx0" brushRef="#br0">137 924 6128,'0'0'3662,"6"-13"-3335,235-432 2692,-215 403-2675,16-21 456,-3-2 0,42-96 0,-72 140-650,-1 3 99,-1-1 0,-1 0-1,6-27 1,-12 46-234,0 0 1,1-1-1,-1 1 1,0 0-1,0-1 1,0 1-1,0 0 1,0-1-1,0 1 1,0 0 0,0-1-1,0 1 1,0 0-1,0-1 1,0 1-1,0-1 1,0 1-1,0 0 1,0-1-1,0 1 1,0 0-1,0-1 1,0 1-1,0 0 1,-1 0-1,1-1 1,0 1-1,0 0 1,0-1-1,-1 1 1,1 0-1,0 0 1,0-1-1,-1 1 1,1 0-1,-1 0 1,-10 7 330,-12 21-108,-6 20-25,-45 97-1,39-72-115,-183 410 289,61-126-134,138-311-196,13-31-12,0-1-1,-15 25 1,13-27 72,5-12 182,9-25-9,5-2-216,1 1 0,1 0 1,1 1-1,2 0 0,0 1 1,1 1-1,40-40 0,162-129 375,-216 190-441,8-7 21,87-65 173,-82 63-135,1 0 0,0 2 1,1 0-1,22-8 0,-40 17-61,1 0-1,0-1 1,0 1 0,-1 0-1,1 0 1,0 0 0,0 0-1,-1-1 1,1 1 0,0 0-1,0 0 1,-1 0 0,1 1-1,0-1 1,0 0 0,0 0-1,-1 0 1,2 1 0,-1-1-4,-1 1 1,0-1-1,1 1 1,-1-1-1,0 0 1,1 1-1,-1-1 1,0 1-1,0-1 1,0 1-1,0-1 1,1 1 0,-1-1-1,0 1 1,0-1-1,0 1 1,0-1-1,0 0 1,0 1-1,0-1 1,0 1-1,-1 0 1,-10 32 1,7-24 5,-1 3-8,-1 3 6,0 0-1,1 1 1,-4 21-1,8-34-1,1 0 0,-1 0 0,1 0 0,0 0 0,0 0 1,0 0-1,0 0 0,0 0 0,1 0 0,-1 0 0,1 0 0,0 0 0,0 0 0,0 0 0,0-1 0,0 1 0,1 0 0,-1-1 0,1 1 0,0-1 0,0 1 0,0-1 1,0 0-1,0 0 0,3 2 0,-2-2 2,0 0 1,1-1-1,0 0 0,-1 1 1,1-1-1,0 0 1,0-1-1,-1 1 1,1-1-1,0 0 1,0 0-1,0 0 0,0 0 1,-1 0-1,1-1 1,0 0-1,5-2 1,-3 2 0,-1-1 0,0 0 0,0 0 0,0 0 0,0-1 0,-1 0 0,1 0 1,-1 0-1,0 0 0,0-1 0,6-5 0,-5 1 10,0 1 0,-1-1 0,1 0 0,-1-1 0,-1 1 0,0-1 0,0 1 0,0-1 0,-1 0 0,-1 0 0,0 0 0,0 0 0,-1-19 0,0 23-3,0 0-1,0 0 0,-1 0 1,0 0-1,0 0 1,-1 0-1,1 1 0,-1-1 1,0 0-1,0 1 0,-1-1 1,1 1-1,-1 0 0,0 0 1,0 0-1,0 0 0,-1 0 1,1 1-1,-1-1 0,0 1 1,0 0-1,0 0 0,-1 1 1,1-1-1,0 1 0,-7-3 1,10 5-11,1 0 1,0 0-1,0 0 1,-1 0 0,1 0-1,0 0 1,0 0-1,-1 0 1,1 0-1,0 0 1,0 0 0,-1 0-1,1 0 1,0 0-1,0 0 1,-1-1-1,1 1 1,0 0 0,0 0-1,0 0 1,-1 0-1,1-1 1,0 1-1,0 0 1,0 0 0,0 0-1,-1-1 1,1 1-1,0 0 1,0 0-1,0-1 1,0 1 0,0 0-1,0 0 1,0-1-1,0 1 1,0 0 0,0 0-1,0-1 1,0 1-1,0 0 1,0 0-1,0-1 1,0 1 0,13-8 41,32-6-56,-40 12 21,50-12-18,59-7 1,-93 18-3,-1 1 0,1 2 0,0 0 0,-1 1 0,1 0 0,31 8 0,-47-7 14,-1-1 1,1 1-1,0 0 1,-1 0-1,0 1 1,1-1-1,-1 1 1,0 0-1,0 0 0,-1 1 1,1-1-1,-1 1 1,0-1-1,1 1 1,-2 0-1,1 0 1,0 1-1,-1-1 1,0 0-1,0 1 1,0 0-1,0-1 1,-1 1-1,1 7 1,2 11 61,-1 0 1,-1 0 0,-3 46-1,1-33 1,-1-32-41,1 1 0,0-1 0,1 0-1,-1 1 1,1-1 0,0 0 0,0 0 0,0 0 0,0 1 0,1-1-1,0 0 1,0-1 0,0 1 0,0 0 0,0 0 0,6 5 0,-6-7-9,1-1 0,-1 1 1,1-1-1,0 1 0,0-1 1,0 0-1,0 0 0,0 0 1,0 0-1,0 0 0,0-1 1,0 0-1,0 1 0,0-1 1,0 0-1,0-1 0,1 1 1,-1 0-1,0-1 1,0 0-1,0 0 0,0 0 1,4-2-1,14-5 2,-2-2-1,1 0 1,-2-2 0,19-13 0,-1-2-3012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9.159"/>
    </inkml:context>
    <inkml:brush xml:id="br0">
      <inkml:brushProperty name="width" value="0.05" units="cm"/>
      <inkml:brushProperty name="height" value="0.05" units="cm"/>
      <inkml:brushProperty name="color" value="#008C3A"/>
    </inkml:brush>
  </inkml:definitions>
  <inkml:trace contextRef="#ctx0" brushRef="#br0">0 984 4816,'0'0'4253,"13"-9"-3962,-4 3-237,13-11 105,-1 0-1,21-21 0,-5 0 221,-1-2-1,45-64 1,-38 38 200,-3-2 0,-3-1 1,-3-2-1,38-114 0,-64 153-77,-2 1 1,0-1-1,-2 0 0,-1-56 1,-9 50 690,-13 53-265,11-3-881,0 0-1,1 0 1,0 0-1,0 1 1,2 0-1,-1 0 1,-4 20-1,0-2 5,-34 89 58,-69 207 15,-76 374 244,181-674-270,-1-1 0,-16 35-1,24-61-82,1 1-1,0-1 1,0 1-1,-1-1 1,1 1-1,0-1 1,-1 1-1,1-1 1,0 1-1,-1-1 1,1 1-1,-1-1 1,1 1-1,-1-1 1,1 0-1,-1 1 1,1-1-1,-2 1 0,-6-6 253,7 3-239,0 0 0,1 0-1,-1 0 1,0 0 0,0 0-1,1 0 1,-1 0 0,1 0-1,-1-4 1,3-14 23,0 0 0,1 0 0,1 0 0,1 1 0,1-1 0,0 1 0,2 1 0,0-1 0,1 1 0,1 1 0,0-1 0,1 2 0,1 0 0,1 0 0,29-27 0,-32 34-28,1 0 0,15-8 0,19-14 24,-16 5-28,-4 3 2,0 2 0,38-24-1,-24 21-33,61-50 0,-80 57 6,-2-1-1,0 0 1,-1-2 0,24-35 0,-15 14-4,-2-2 1,-2 0 0,-1-1 0,16-56-1,-26 67 42,-3-1-1,-1 0 0,-1 0 1,-2 0-1,-1-1 1,-3-59-1,-1 74-3,0 3 30,-1 0 0,0 0 1,-7-28-1,8 51-30,1-1 0,-1 0 0,-1 0 0,1 0 0,-4 8 0,-1 6-17,-10 50 4,-8 83-1,4 74-8,8-85-34,10-100 2,1 1 0,3 0 0,1 0 0,12 62 0,-14-99 23,0 2-4,0-1 0,0 0 0,0 1 0,1-1 1,0 0-1,1 0 0,-1 0 0,1 0 0,0 0 0,1 0 0,4 6 0,-7-11 8,1 0-1,-1 0 1,0 0-1,1 0 1,-1 0-1,1-1 1,-1 1-1,1 0 1,-1-1-1,1 1 0,-1-1 1,1 0-1,0 1 1,-1-1-1,1 0 1,0 0-1,-1 0 1,1 0-1,-1 0 1,1 0-1,0-1 1,-1 1-1,1-1 1,-1 1-1,1-1 1,-1 1-1,1-1 0,-1 0 1,3-1-1,6-4 10,-1 1 0,0-2-1,10-8 1,-15 11-1,11-9 24,0-1 0,-1 0 0,-1-1 0,-1-1 0,0 0 0,15-27 0,-9 8 109,-1 0 1,20-67-1,-37 124-52,0-1 0,5 31-1,-1-9-71,-2-22-15,-2-1 1,2 0 1,8 36-1,-9-52-2,0 1-1,1 0 0,0-1 1,0 1-1,0-1 0,0 0 1,1 1-1,-1-1 0,1 0 1,0-1-1,1 1 0,-1 0 1,0-1-1,1 0 1,0 0-1,7 5 0,-9-7 4,0-1-1,0 1 0,0-1 0,0 1 0,0-1 1,0 0-1,-1 0 0,1 0 0,0 0 0,0 0 1,0 0-1,0 0 0,0-1 0,0 1 1,0-1-1,0 1 0,0-1 0,0 0 0,-1 0 1,1 0-1,0 0 0,2-2 0,4-3 28,0 0 0,14-15 0,-21 21-30,14-16 29,-2 0 0,0 0 0,0-1 0,-2-1-1,0 0 1,-1-1 0,-1 0 0,-1 0 0,0-1-1,8-36 1,-15 51-22,2-11 153,-1 18-50,1 9-16,4 69-23,-7-62-63,1 1-1,1-1 0,1 0 1,0 0-1,11 31 1,-13-46-12,0 0 0,1 0 1,-1 0-1,1 0 1,-1-1-1,1 1 0,0 0 1,0-1-1,0 0 1,0 1-1,1-1 0,-1 0 1,1 0-1,-1 0 1,1-1-1,-1 1 1,1-1-1,0 1 0,5 1 1,-5-3 3,0 1 0,0-1 0,0 0 0,0 0 0,0-1 0,0 1 0,0 0 0,0-1 1,0 0-1,-1 0 0,1 0 0,0 0 0,0 0 0,-1 0 0,1-1 0,-1 1 0,1-1 0,-1 0 0,0 1 0,1-1 1,1-3-1,9-8 13,-2 0 1,1-1 0,-2-1 0,0 1 0,0-2 0,10-24 0,34-103 213,-53 141-220,3-10 67,-5 14 9,-5 24-21,2 1-51,2 1 0,1-1 0,1 1 0,1 0 0,8 43 0,-8-68-6,0 0 0,0 0-1,0 0 1,0 1 0,1-1-1,-1 0 1,1-1-1,0 1 1,0 0 0,0 0-1,0-1 1,6 5 0,-7-6-1,1 1 1,0-1-1,-1 0 0,1 0 1,0 0-1,0 0 0,0 0 1,0-1-1,0 1 1,0 0-1,0-1 0,0 1 1,0-1-1,0 0 1,0 0-1,0 0 0,0 0 1,0 0-1,0 0 0,0-1 1,0 1-1,4-2 1,8-3 1,1-2 1,-1 0-1,0-1 1,0 0 0,19-16-1,-10 4 17,0-2 0,19-23 0,-22 21 25,1 2 1,41-35-1,-45 49-24,-16 8-19,1 0 1,-1-1 0,0 1 0,1-1-1,-1 1 1,0-1 0,1 1 0,-1-1-1,0 0 1,0 0 0,0 1 0,1-1 0,-1 0-1,0 0 1,0 0 0,-1 0 0,1-1-1,0 1 1,0 0 0,0-1 0,-32 44 101,9-10-109,-25 44-5,42-66 4,0 0 0,1 1 0,0-1 0,0 1 0,-3 21 0,6-29-2,1 1 1,0-1-1,0 1 0,-1-1 1,2 1-1,-1-1 0,0 1 1,1-1-1,1 7 0,-1-9 2,0 1-1,0-1 0,0 1 1,0-1-1,0 0 0,0 0 0,0 1 1,0-1-1,0 0 0,0 0 1,1 0-1,-1 0 0,0 0 1,1-1-1,-1 1 0,1 0 0,-1-1 1,1 1-1,-1-1 0,1 1 1,-1-1-1,1 0 0,2 1 1,-1-1 0,1 0 0,-1 0 0,0-1 0,0 1 1,0-1-1,0 0 0,0 1 0,0-1 0,0 0 1,-1-1-1,1 1 0,0-1 0,0 1 1,-1-1-1,4-3 0,37-35-5,-34 30 5,3-2 9,-2 0-1,1-1 0,-2 0 0,0 0 1,0-1-1,-1-1 0,-1 1 1,-1-1-1,0 0 0,0 0 1,-2-1-1,0 0 0,-1 0 1,3-29-1,-5 9 17,-1-1 1,-2 0 0,-7-38-1,-32-107 36,41 178-53,-1 0 0,0 0 0,-1 0 1,1 0-1,0 0 0,-1 1 0,0-1 0,0 0 0,0 1 0,0 0 0,-1-1 0,1 1 0,-1 0 0,0 0 0,-6-4 1,8 7-7,0 0 1,1 1 0,-1-1 0,0 0 0,0 1 0,0-1 0,0 1 0,0-1 0,1 1 0,-1 0 0,0-1-1,1 1 1,-1 0 0,0-1 0,1 1 0,-1 0 0,0 1 0,-2 1-7,-2 4 1,0 0-1,0 0 0,1 0 0,0 1 1,0-1-1,1 1 0,0 0 1,0 0-1,1 0 0,0 1 1,-1 10-1,-1 15-24,2 51 0,1-56 16,2 5-5,1 0 1,1 0 0,2 0-1,1-1 1,2 0 0,1 0-1,2 0 1,1-2 0,2 1 0,20 35-1,-29-59 17,1 0 0,0-1-1,0 0 1,0 1 0,1-2 0,11 9-1,-16-12 2,1-1-1,-1 0 0,1 0 0,0-1 1,0 1-1,0 0 0,0-1 0,0 0 0,1 0 1,-1 0-1,0 0 0,1 0 0,-1-1 1,0 0-1,1 1 0,-1-1 0,0 0 1,1-1-1,-1 1 0,1 0 0,2-2 1,-5 2-40,-1 0 0,1 0 0,-1 0 0,1-1 0,-1 1 1,1 0-1,-1 0 0,1 0 0,-1-1 0,1 1 0,-1 0 1,1-1-1,-1 1 0,1 0 0,-1-1 0,0 1 1,1-1-1,-1 1 0,0-1 0,1 1 0,-1 0 0,0-1 1,0 1-1,1-1 0,-1 0 0,0 1 0,0-1 0,0 1 1,0-1-1,0 1 0,0-1 0,0 1 0,0-1 0,0 1 1,0-1-1,0 0 0,0 1 0,0-1 0,0 1 0,0-1 1,-1 1-1,1-1 0,0 1 0,0-1 0,-1 1 1,1-1-1,0 1 0,-1-1 0,1 1 0,0 0 0,-1-1 1,1 1-1,-1-1 0,-1-2-1873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19.300"/>
    </inkml:context>
    <inkml:brush xml:id="br0">
      <inkml:brushProperty name="width" value="0.05" units="cm"/>
      <inkml:brushProperty name="height" value="0.05" units="cm"/>
      <inkml:brushProperty name="color" value="#008C3A"/>
    </inkml:brush>
  </inkml:definitions>
  <inkml:trace contextRef="#ctx0" brushRef="#br0">0 1 13264,'0'0'1112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23.315"/>
    </inkml:context>
    <inkml:brush xml:id="br0">
      <inkml:brushProperty name="width" value="0.05" units="cm"/>
      <inkml:brushProperty name="height" value="0.05" units="cm"/>
      <inkml:brushProperty name="color" value="#008C3A"/>
    </inkml:brush>
  </inkml:definitions>
  <inkml:trace contextRef="#ctx0" brushRef="#br0">1 208 5016,'0'0'8256,"11"-6"-8048,38-19 0,-47 23-164,0 1 0,1-1 0,-1 1 0,1 0 0,0 0 0,-1 0 0,1 0 0,0 1 0,0-1 0,-1 1 0,1 0 0,0-1 0,3 1 0,12-1 325,7 7 3359,-19-5-1314,-6 6-2047,9 3-324,-5-8-41,0 0 0,0-1 0,0 1 0,1-1 0,-1 0-1,0 0 1,1-1 0,-1 1 0,1-1 0,-1 0 0,1 0 0,5-1 0,0 0 10,1-1 0,-1 0-1,1-1 1,11-3 0,-18 4-4,0 1 0,0-1 1,-1 0-1,1 0 0,0-1 1,-1 1-1,1-1 0,-1 1 1,0-1-1,0 0 0,0 0 1,0 0-1,-1-1 0,1 1 1,-1-1-1,2-4 0,-2 5 3,-1-1 0,0 1 0,0-1-1,-1 0 1,1 1 0,-1-1 0,0 0-1,0 1 1,0-1 0,0 1 0,-1-1 0,1 0-1,-1 1 1,0-1 0,0 1 0,0-1 0,-1 1-1,1 0 1,-4-5 0,3 4 0,-1-1-1,1 1 1,-1 0-1,-1 0 1,1 0-1,0 1 1,-1-1-1,0 1 1,0 0 0,0 0-1,0 0 1,0 0-1,-9-3 1,9 5-2,1 0-1,-1 0 1,1 0 0,-1 0 0,0 1 0,1-1 0,-1 1-1,0 0 1,1 0 0,-1 1 0,0-1 0,1 1 0,-1-1-1,1 1 1,-1 0 0,1 1 0,-1-1 0,1 1 0,0-1 0,-4 3-1,-8 6 20,1 0 0,-1 1-1,2 1 1,0 0 0,0 1-1,1 0 1,-11 17-1,17-21-18,0-1-1,1 1 0,0 0 0,1 1 0,0-1 1,1 1-1,0 0 0,0 0 0,1 0 0,0 0 1,1 0-1,0 0 0,0 0 0,2 11 0,0-11-9,0 0-1,1 0 0,1 0 1,-1 0-1,2-1 0,-1 1 1,1-1-1,1 0 1,-1 0-1,2 0 0,-1 0 1,8 8-1,-8-12-1,0 0 1,0 0-1,0 0 1,1-1-1,0 0 0,-1 0 1,2 0-1,-1-1 1,0 0-1,1 0 0,-1 0 1,1-1-1,0 0 1,0 0-1,0-1 0,0 0 1,0 0-1,13-1 1,-2-1 10,0-1-1,0-1 1,0-1 0,0 0 0,-1-1 0,25-11 0,100-56 144,-76 36-65,-31 16 10,-1-1-1,-1-2 0,-2-1 0,55-53 1,-86 77-92,1 0 1,-1 0-1,0 0 1,1-1-1,-1 1 1,0 0 0,0-1-1,1 1 1,-1 0-1,0 0 1,0-1-1,0 1 1,1 0-1,-1-1 1,0 1 0,0-1-1,0 1 1,0 0-1,0-1 1,0 1-1,0 0 1,0-1-1,1 1 1,-1-1 0,-1 1-1,1 0 1,0-1-1,0 1 1,0 0-1,0-1 1,0 1-1,0-1 1,0 1 0,0 0-1,-1-1 1,1 1-3,-1-1 1,1 1 0,-1 0-1,1 0 1,-1-1 0,1 1 0,-1 0-1,1 0 1,-1 0 0,0 0-1,1 0 1,-1 0 0,1 0-1,-1 0 1,1 0 0,-1 0-1,1 0 1,-1 0 0,1 0-1,-1 0 1,1 1 0,-1-1 0,1 0-1,-1 0 1,0 1 0,-14 7 8,-10 3-9,0 2 0,1 1 0,0 0 0,1 2 0,-22 20 0,29-21-17,-23 24 21,36-37-6,1 1 0,1-1 0,-1 1 0,0 0 0,1-1 0,-1 1 0,1 0 0,0 0 0,0 0 0,0 0 0,0 0 0,0 1 0,0 4 0,1-7-1,1 1 1,-1 0-1,1-1 1,-1 1-1,1-1 1,-1 1-1,1 0 1,0-1-1,0 0 1,-1 1-1,1-1 1,0 1-1,1-1 0,-1 0 1,0 0-1,0 1 1,0-1-1,1 0 1,-1 0-1,1 0 1,-1-1-1,1 1 1,-1 0-1,1 0 1,-1-1-1,4 2 0,2 0 1,-1-1 0,1 1 1,0-1-1,0 0 0,10 0 0,-4-1 1,1-1 1,-1-1 0,0 0 0,0 0-1,-1-2 1,1 1 0,0-2 0,-1 1 0,0-2-1,22-12 1,-19 7 5,0 0 0,0-1 0,-1 0 0,-1-1 0,0 0 0,-1-1 0,13-20 0,4-7 16,35-67-1,-55 86-17,-9 21-6,1 1 0,-1-1 0,0 0 0,0 0 0,1 0 1,-1 1-1,0-1 0,0 0 0,0 0 0,0 0 0,0 1 0,0-1 1,0 0-1,0 0 0,0 0 0,0 1 0,-1-1 0,1 0 1,0 0-1,0 1 0,-1-1 0,1 0 0,-1-1 0,-3 5 6,1-1 0,0 1 0,0-1 0,0 1 0,1 0 0,-1 0 0,-4 6 0,5-6 0,-17 20 6,1 2 1,2 0 0,0 1 0,-19 42 0,-52 162 12,-1 26-24,56-185-1,-9 25 0,35-77 14,-1 0-1,0 0 0,-1-1 1,-1 0-1,-1 0 0,0-1 1,-2-1-1,-20 25 0,32-41-10,0 1 0,-1-1-1,1 0 1,0 0 0,0 1 0,0-1-1,-1 0 1,1 1 0,0-1-1,0 0 1,-1 0 0,1 0 0,0 1-1,-1-1 1,1 0 0,0 0-1,0 0 1,-1 0 0,1 1 0,0-1-1,-1 0 1,1 0 0,0 0 0,-1 0-1,1 0 1,0 0 0,-1 0-1,1 0 1,0 0 0,-1 0 0,1 0-1,-1 0 1,1 0 0,0-1-1,0 1 1,-1 0 0,-2-14 58,9-24-8,2 13-31,1 0 0,0 0 0,2 1 1,1 0-1,24-35 0,3 4 37,48-51 0,-36 52 14,80-68 0,67-35 82,-183 145-146,18-15 18,-22 17-18,1 1 0,0 0 0,0 1 0,0 0-1,18-8 1,-29 15-7,0 1-1,0-1 0,0 0 0,1 1 1,-1-1-1,0 1 0,1 0 1,-1-1-1,0 1 0,1 0 1,-1 0-1,1 0 0,-1 0 1,0 0-1,1 0 0,-1 0 1,1 0-1,-1 1 0,0-1 0,1 0 1,-1 1-1,0-1 0,0 1 1,1 0-1,-1-1 0,0 1 1,0 0-1,0 0 0,0 0 1,0-1-1,0 1 0,0 0 1,0 1-1,0-1 0,0 0 0,0 0 1,-1 0-1,1 0 0,0 1 1,-1-1-1,1 0 0,-1 1 1,0-1-1,1 0 0,-1 3 1,1 6 7,0-1 1,0 0 0,-1 1-1,-1-1 1,-1 14 0,-1-3 2,-1 0 0,-1 0 0,0-1 0,-14 33 0,63-96 180,-42 41-188,85-90 91,-75 81-67,1 0 0,1 1 1,0 1-1,1 1 1,23-13-1,-37 21-25,0 1-1,0 0 1,0-1-1,0 1 1,0 0-1,1-1 1,-1 1-1,0 0 1,0 0-1,0 0 1,0 0-1,0 0 1,0 0-1,0 0 1,0 1-1,0-1 1,0 0-1,0 1 1,0-1-1,0 0 1,0 1-1,0-1 1,1 2-1,0 0 1,0-1-1,0 1 0,0 0 1,0 0-1,-1 0 0,1 1 0,-1-1 1,0 0-1,2 3 0,1 5 3,0 0-1,-1 1 0,3 16 0,0 10 31,-4-19-21,1 0 1,1 0-1,0 0 1,13 33-1,-15-47-6,0-1 0,0 1-1,0-1 1,0 0 0,0 1 0,1-1 0,-1 0-1,1 0 1,0 0 0,0-1 0,0 1 0,0-1 0,1 0-1,-1 0 1,0 0 0,1 0 0,0 0 0,-1-1-1,1 1 1,0-1 0,0 0 0,0-1 0,0 1 0,0 0-1,0-1 1,0 0 0,0 0 0,5-1 0,-2 1 12,1-1 1,-1 0 0,0 0-1,1 0 1,-1-1 0,0 0-1,0-1 1,0 1 0,-1-1 0,1-1-1,-1 1 1,1-1 0,-1 0-1,0-1 1,0 1 0,6-8 0,7-4-593,-15 12-2274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25.276"/>
    </inkml:context>
    <inkml:brush xml:id="br0">
      <inkml:brushProperty name="width" value="0.05" units="cm"/>
      <inkml:brushProperty name="height" value="0.05" units="cm"/>
      <inkml:brushProperty name="color" value="#008C3A"/>
    </inkml:brush>
  </inkml:definitions>
  <inkml:trace contextRef="#ctx0" brushRef="#br0">255 640 3408,'0'0'8980,"-9"-4"-8722,-3 1-116,0-1 0,0 2 0,-21-3 0,27 4-57,-1 1 0,1 0 1,-1 0-1,1 0 0,0 1 0,-1 0 1,1 0-1,-1 1 0,1 0 0,-11 4 1,3 2 135,1 0 0,-16 13 0,25-18-171,0 0 0,1 0 0,0 0 0,0 0 0,0 0 0,0 1 0,0-1 0,1 1 0,-1 0 0,1 0 0,0 0 0,-3 7 0,5-8-18,0 1-1,0-1 1,0 0 0,1 1 0,-1-1 0,1 1-1,0-1 1,-1 0 0,2 0 0,-1 1 0,0-1-1,1 0 1,-1 0 0,1 0 0,0-1 0,0 1-1,0 0 1,0-1 0,1 1 0,-1-1-1,1 1 1,3 1 0,2 3 29,1 0-1,0-1 1,0-1-1,1 1 1,15 5-1,-12-6 2,0-1 0,1 0 0,-1-1 0,1 0 0,0-1 0,-1-1 0,22 0 0,-28-2-8,-1 1 1,1-1-1,0 0 0,0-1 1,-1 0-1,1 0 0,-1 0 1,1-1-1,-1 0 0,0 0 1,0 0-1,0-1 0,-1 0 1,1 0-1,-1 0 0,0-1 0,5-5 1,-8 6-20,0 1 0,-1 0 0,1-1 0,-1 1-1,1-1 1,-1 0 0,0 0 0,0 1 0,-1-1 0,1 0 0,-1 0 0,0 0 0,0 0 0,0 1 0,0-1 0,-2-7 0,-1-2 57,0-1 0,-1 1 0,-6-17 0,5 20-24,1 0 0,-1 0 0,0 1 0,-8-9 0,11 15-38,0 0 1,0 1 0,0-1 0,-1 1 0,1-1-1,-1 1 1,0 0 0,1 0 0,-1 0-1,0 0 1,0 1 0,0-1 0,-1 1 0,1 0-1,0 0 1,-6-1 0,3 0 67,-10-1 154,16 3-246,0 0 1,0 1-1,0-1 1,0 0-1,0 0 1,0 0-1,0 0 1,0 0-1,0 0 1,0 0-1,0 0 1,0 1-1,0-1 1,0 0-1,0 0 1,0 0-1,0 0 1,0 0-1,0 0 1,0 0-1,0 1 1,0-1-1,0 0 1,0 0-1,0 0 0,0 0 1,0 0-1,-1 0 1,1 0-1,0 0 1,0 0-1,0 0 1,0 1-1,0-1 1,0 0-1,0 0 1,0 0-1,0 0 1,0 0-1,-1 0 1,1 0-1,0 0 1,0 0-1,0 0 1,0 0-1,4 2 8,0 1 0,0-1 0,0 0-1,1-1 1,5 3 0,6 1-2,-7-2-3,0 0 0,1 0-1,-1-1 1,1 0 0,-1-1 0,1 0 0,0 0 0,-1-1 0,1 0 0,0-1 0,0 0 0,-1-1 0,13-3-1,-10 1 7,-1 0 0,0-1 0,0 0-1,0-1 1,0 0 0,-1-1-1,0 0 1,-1-1 0,0 0 0,12-12-1,0-5 42,-1 0 0,0-2 0,27-51 0,34-93 216,-50 101-141,-20 42-4,9-31 0,-9 23 156,-18 84 135,3-16-376,-16 143 91,-24 158 14,21-186-99,8-48 41,-47 174 0,45-219-53,7-16-4,-2-1 1,-2 0 0,-29 54-1,41-88-26,0 1 0,-1-1 1,1 0-1,-1 0 0,0 0 0,0-1 0,0 1 0,-6 4 0,8-7 1,0 1-1,0 0 1,0-1 0,-1 1 0,1-1-1,0 1 1,0-1 0,-1 0-1,1 1 1,0-1 0,-1 0 0,1 0-1,0 0 1,-1 0 0,1 0-1,0 0 1,-1-1 0,1 1 0,0 0-1,-1-1 1,1 1 0,0-1-1,0 1 1,0-1 0,-1 1 0,1-1-1,-1-1 1,1 1 2,0 0 1,0-1-1,0 1 1,0 0-1,0-1 1,1 1-1,-1-1 1,0 1-1,1-1 1,-1 1-1,1-1 1,0 0 0,-1 1-1,1-1 1,0 0-1,0 1 1,0-1-1,0 0 1,0-1-1,7-35 59,-6 30-45,3-13 12,2 1 0,0-1 0,0 1 0,2 0 0,1 1 0,0 0 0,1 0 0,1 1 0,1 0 0,1 1 0,0 0 0,1 1 0,1 1 0,1 0 0,0 1 0,21-14 0,-1 4 67,74-36 1,-93 53-72,-1 1 1,2 0-1,-1 1 0,0 1 1,1 1-1,0 0 1,29 0-1,33 5-34,21 1-114,-40-8-2970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36.429"/>
    </inkml:context>
    <inkml:brush xml:id="br0">
      <inkml:brushProperty name="width" value="0.05" units="cm"/>
      <inkml:brushProperty name="height" value="0.05" units="cm"/>
      <inkml:brushProperty name="color" value="#008C3A"/>
    </inkml:brush>
  </inkml:definitions>
  <inkml:trace contextRef="#ctx0" brushRef="#br0">4 973 7232,'0'0'5484,"11"0"-5192,12 1-168,4 1 191,1-1 0,-1-2 1,47-7-1,-66 6-213,0 0 1,-1-1-1,1-1 1,0 1-1,-1-1 1,0 0-1,0-1 1,0 0-1,-1 0 1,1 0-1,-1-1 1,8-9-1,-12 12-58,0 0-1,1 0 0,-1 0 1,0 0-1,0 0 0,-1-1 1,1 1-1,-1-1 0,0 1 1,1-1-1,-2 0 0,1 1 1,0-1-1,-1 0 0,0 0 1,1 1-1,-2-1 0,1 0 1,0 0-1,-1 1 0,1-1 1,-1 0-1,0 1 0,-1-1 1,1 0-1,0 1 0,-1 0 1,-3-7-1,2 7-14,1 0-1,-1 0 0,0 1 1,1-1-1,-1 0 1,0 1-1,-1 0 1,1 0-1,0 0 0,-1 0 1,1 0-1,-1 1 1,1-1-1,-1 1 0,0 0 1,0 0-1,1 0 1,-1 1-1,0-1 1,0 1-1,0 0 0,0 0 1,0 1-1,1-1 1,-1 1-1,-5 1 1,-6 1 52,1 2 1,0-1 0,1 2-1,-1 0 1,-20 12-1,26-12-34,0 0 0,0 1 1,0 0-1,1 0 0,0 1 0,1 0 0,0 0 0,0 1 0,0-1 0,1 1 0,1 0 0,-1 1 0,2-1 0,-5 15 0,7-19-27,-1 1 0,1-1 0,1 1 0,-1-1 0,1 0 0,0 1 0,0-1 0,1 1 0,0-1 0,0 1 0,0-1 0,0 0 0,1 0 0,0 0 0,0 0 0,0 0 0,4 6 0,-2-4-4,0-1-1,0 0 0,1-1 0,-1 1 1,1-1-1,0 0 0,1 0 0,-1 0 0,1-1 1,0 1-1,0-1 0,11 4 0,-3-2 11,0-2-1,0 0 0,1-1 1,-1 0-1,1-2 0,0 1 1,-1-2-1,1 0 0,0 0 1,0-2-1,-1 0 0,1 0 1,-1-1-1,1-1 0,-1-1 1,16-7-1,-3 0 19,0-1 0,-2-2-1,1-1 1,-2-1 0,0-1 0,-1-1 0,24-25 0,-4-1 62,45-61 0,-70 82-52,-1-2 0,-2 0 1,-1 0-1,18-47 1,-19 37 40,-1-2 1,-3 0 0,-1 0 0,6-74-1,-12 82-49,0-5 57,-1-1 0,-2 1 0,-9-66 0,6 77-40,-9-31 88,12 51-132,0 0 1,-1 1 0,1-1 0,-1 1-1,0 0 1,0-1 0,0 1-1,0 0 1,-1 0 0,1 0 0,-6-4-1,7 7-13,-1-1 0,1 0-1,0 1 1,0 0 0,0-1-1,0 1 1,-1 0 0,1 0-1,0 0 1,0-1 0,-1 1-1,1 1 1,0-1 0,0 0 0,-1 0-1,1 0 1,0 1 0,0-1-1,0 0 1,-1 1 0,1-1-1,0 1 1,0 0 0,0-1-1,0 1 1,0 0 0,0 0-1,-1 1 1,-3 2 0,0 0 1,0 1-1,1 0 0,-6 7 0,-12 24-16,1 0-1,1 1 0,3 0 1,-17 51-1,26-61-20,2-1 1,0 1-1,2 1 1,0-1-1,2 0 1,2 1-1,4 50 1,7 4-98,28 104 0,-34-166 104,0 0 0,1 0 1,1 0-1,1-1 0,1 0 0,0-1 0,23 33 0,-13-26-3,-15-18 32,0-1 0,0 0-1,1 0 1,0-1 0,0 1 0,1-1-1,0 0 1,-1-1 0,2 1 0,-1-1-1,0 0 1,13 5 0,-10-6 15,1-1 1,-1 0-1,1 0 0,0-1 1,0 0-1,-1-1 0,1 0 1,0-1-1,0 0 1,-1 0-1,1-1 0,-1 0 1,1-1-1,-1 0 0,0-1 1,0 0-1,13-7 0,5-5 46,0-1-1,-1-1 0,-2-2 0,27-25 0,-43 38-42,-1 0 0,0-1 0,-1 0 0,0 0 0,0 0 0,-1-1 0,0 0 0,7-17 0,-10 22-13,-1 0 1,0-1 0,0 1-1,0 0 1,0-1 0,-1 1-1,0 0 1,0-1 0,0 1-1,-1-1 1,1 1 0,-1 0-1,0-1 1,0 1 0,0 0-1,-1 0 1,0 0 0,0 0-1,0 0 1,0 0 0,0 0-1,-6-5 1,5 5 1,-1 0 0,1 1 0,-1-1-1,0 1 1,0 0 0,0 0 0,0 1 0,-1-1 0,1 1 0,-1 0 0,0 0-1,1 1 1,-10-3 0,10 3 1,1 1-1,-1 0 1,0-1 0,1 1-1,-1 1 1,1-1-1,-1 0 1,0 1 0,1 0-1,-1 0 1,1 0 0,0 0-1,-1 0 1,1 1 0,0 0-1,-1-1 1,1 1-1,0 0 1,-4 4 0,0 1-3,1-1 0,-1 1 1,1 1-1,0-1 0,1 1 1,0 0-1,0 1 0,1-1 0,0 1 1,0 0-1,1 0 0,0 0 1,1 0-1,0 0 0,0 1 1,1-1-1,0 1 0,1 15 1,2-12-12,0 0 0,1-1 1,0 1-1,1 0 1,0-1-1,1 0 0,0 0 1,14 21-1,-15-27-4,1 0 0,-1-1 0,1 1 0,0-1 0,1 0 0,0-1 0,-1 0 0,1 1 0,1-2 0,-1 1 0,0-1 0,1 0 0,0 0 0,0-1 0,0 0 0,0 0 0,12 1 0,2-1 1,-1-1 1,1 0-1,0-2 1,0-1-1,0 0 1,-1-2 0,1 0-1,39-14 1,-30 6 23,-1-1 0,-1-1 0,0-2 1,0-1-1,26-22 0,-37 25 18,-1-1 1,26-32-1,2-2 99,-43 49-129,0-1 0,0 1 0,0 0 0,0 0-1,0 0 1,0-1 0,0 1 0,0 0 0,0 0 0,1 0-1,-1 0 1,0 1 0,0-1 0,0 0 0,0 0 0,0 1-1,0-1 1,0 1 0,0-1 0,0 1 0,0-1 0,0 1-1,0-1 1,0 1 0,-1 0 0,1 0 0,0-1 0,0 1-1,-1 0 1,1 0 0,0 0 0,-1 0 0,1 0-1,-1 0 1,1 0 0,-1 0 0,1 0 0,-1 1 0,0-1-5,0-1 0,0 0 1,0 1-1,-1-1 1,1 0-1,0 1 0,0-1 1,0 0-1,-1 1 1,1-1-1,0 0 0,0 0 1,-1 1-1,1-1 1,0 0-1,-1 0 0,1 0 1,0 1-1,-1-1 1,1 0-1,0 0 0,-1 0 1,1 0-1,0 0 1,-1 0-1,1 0 0,0 0 1,-1 0-1,1 0 1,-1 0-1,-17 1 13,8-1-3,-3 1-1,0 1 0,1 0 0,0 1 0,-1 0 0,1 1 0,-14 7 0,22-9-8,-1 1 0,1-1 0,0 1 0,0 0-1,1 0 1,-1 0 0,1 0 0,-1 1 0,1 0 0,0-1 0,0 1 0,1 0-1,-1 0 1,1 1 0,0-1 0,0 0 0,0 1 0,1 0 0,-3 8 0,3-8-9,0 0 1,1 1 0,-1-1 0,1 0-1,0 1 1,1-1 0,-1 1 0,1-1 0,0 0-1,0 1 1,1-1 0,0 0 0,0 0-1,0 0 1,0 0 0,1 0 0,0-1-1,0 1 1,0-1 0,0 0 0,1 0-1,7 7 1,-5-6 4,0 0 0,0 0-1,1-1 1,-1 0-1,1-1 1,0 1 0,0-1-1,1 0 1,-1-1 0,1 0-1,-1 0 1,16 1 0,-12-3-1,1 0 0,0 0 1,-1-1-1,1-1 0,-1 0 1,1-1-1,19-7 0,1-4 0,0-2 0,-1-1 0,0-2-1,44-35 1,-48 33 10,-1-1 0,-1 0 0,-1-2 1,-1-1-1,-1-1 0,-1-1 0,-1-1 0,-2 0 0,22-46 0,-18 24 29,24-81 1,-38 101 2,-1 0 0,-2-1 0,-1 0-1,0-38 1,-7 22 35,2 43-64,1 1-1,-1 0 1,0-1 0,0 1-1,-1 0 1,1 0-1,-1 0 1,1 0-1,-1 0 1,0 0-1,-3-3 1,4 5-9,0 1 0,0-1 0,0 1 0,0 0 0,0 0 0,0-1 0,0 1 0,-1 0 0,1 0 0,0 0 0,0 0 0,0 0 0,0 0 0,0 0 0,0 0 0,0 1 0,0-1 0,0 0 0,0 1 0,0-1 0,0 1 0,0-1 0,0 1 0,0-1 0,-1 2 0,-22 17 14,10-3-29,1 1 1,1 0-1,1 1 1,0 0 0,1 1-1,2 0 1,-1 0-1,-8 36 1,4-4-32,3 0 1,-6 70-1,14-87 14,1 1 0,4 47 0,-1-65 20,0-1 0,1 0 0,1 1 0,0-1-1,2 0 1,13 29 0,-17-42 6,-1 0-1,1 0 1,0-1-1,0 1 1,0-1-1,0 1 1,0-1-1,0 0 1,1 0-1,-1 0 1,1 0-1,0 0 1,-1-1-1,1 1 1,0-1-1,0 0 1,0 1-1,0-1 1,0-1-1,0 1 1,0 0-1,0-1 1,0 1-1,1-1 1,-1 0 0,0 0-1,0-1 1,0 1-1,4-1 1,8-3 1,-1 0 0,0-1 0,0-1 1,-1 0-1,14-8 0,-19 9 8,7-3 3,-1-1 0,0 0 1,-1-2-1,0 1 0,0-1 0,-2-1 1,16-19-1,4-10 48,26-49-1,-34 54-8,-21 32-35,10-17 38,-11 21-47,-1-1-1,0 1 1,0-1 0,1 1 0,-1-1-1,0 0 1,0 1 0,0-1 0,1 1 0,-1-1-1,0 0 1,0 1 0,0-1 0,0 1-1,0-1 1,0 0 0,0 1 0,0-1-1,-1 1 1,1-1 0,0 0 0,0 1 0,0-1-1,-1 1 1,1-1 0,0 1 0,-1-1-1,1 1 1,-1-2 0,-2 2 10,1 0-1,-1 0 1,1 0-1,-1 0 1,1 1 0,-1-1-1,1 1 1,0 0-1,-1-1 1,1 1 0,-1 0-1,1 0 1,0 1-1,0-1 1,-3 2 0,-2 1 21,5-4-26,1 1 0,-1 0 0,1-1 0,0 1 0,-1 0 0,1 0 0,-1 0 0,1 0 0,0 0 0,0 0 0,0 1 0,0-1 0,0 0 0,0 0 0,0 1 0,0-1 0,0 1 0,1-1 0,-1 1 0,0 1 0,1-2-3,0 0-1,0 0 1,0 1 0,0-1-1,0 0 1,0 0-1,1 0 1,-1 0 0,0 0-1,1 0 1,-1 0 0,1 0-1,-1 0 1,1 0-1,-1 0 1,1 0 0,0 0-1,-1 0 1,1 0-1,0 0 1,0-1 0,0 1-1,0 0 1,0-1-1,0 1 1,0 0 0,0-1-1,0 1 1,1-1 0,5 4-2,0 1 0,-1-1 0,1 1 0,-1 0 0,0 1 0,0-1 0,-1 1 0,0 0 0,0 0 0,0 1 0,-1 0 0,5 9 1,-4-5-3,0 0 1,0 1 0,-1-1-1,-1 1 1,0 0 0,-1 0 0,2 16-1,-3-15-2,-1-3 0,0 0 0,1 0 0,1 1 0,0-1 0,0 0 0,6 14 0,-8-22 0,1-1 0,0 0 0,1 1 0,-1-1 0,0 0 0,0 0 0,0 1 0,1-1 0,-1 0 0,1-1 0,-1 1 0,1 0 0,-1 0 0,1 0 0,-1-1 0,1 1 0,0-1 0,-1 0 0,1 1 0,0-1 0,-1 0 0,1 0 0,0 0 0,-1 0 0,1 0 0,0 0 0,0-1 0,-1 1 0,1 0 0,-1-1 0,1 1 0,0-1 0,-1 0 0,3-1 0,6-2 0,-1-1 0,1-1 0,16-12 0,-24 16 0,144-125 4,-106 90 16,-33 30-6,0-1 0,0 0 0,-1 0 0,0 0 0,0-1 0,6-12 0,-12 18 110,-4 6-56,-8 9-35,3 1-18,-35 55 23,40-62-36,1 0 0,0 1-1,0-1 1,1 1 0,0 0 0,0-1-1,1 1 1,-1 0 0,1 8 0,1-12-2,1-1 0,0 1 0,-1-1 0,1 1 0,0-1 1,1 0-1,-1 1 0,0-1 0,1 0 0,-1 0 0,1 0 1,-1 0-1,1 0 0,0 0 0,0 0 0,0-1 0,0 1 1,0 0-1,1-1 0,-1 0 0,0 0 0,1 0 0,-1 0 1,1 0-1,2 1 0,2 0 0,0 1 0,0-1 1,0-1-1,1 0 0,-1 0 0,0 0 1,0-1-1,10 0 0,-5-2 6,0-1 0,0 0 0,0-1 1,0-1-1,-1 0 0,0 0 0,0-1 0,14-9 0,-18 9 2,0 0 0,0-1-1,-1 0 1,0 0 0,7-9 0,-11 12 1,1 0 0,-1 0 0,0 0 0,0 0 0,0 0 0,0 0 0,-1 0 0,1-1 0,-1 1 0,0-1 0,-1 1 0,1-9 0,-1 11-4,0 1 0,-1 0-1,1-1 1,0 1 0,-1-1 0,1 1 0,-1 0 0,0-1 0,1 1-1,-1 0 1,0 0 0,0 0 0,0-1 0,0 1 0,0 0 0,0 0 0,0 0-1,-2-1 1,-1 0 2,1 0 0,-1 0 1,1 1-1,-1-1 0,0 1 0,-7-2 0,1 1 0,0 1 0,1 0-1,-1 1 1,0 0 0,-9 2 0,11-2-4,1 2 1,0-1 0,-1 1-1,1 0 1,0 0 0,0 1-1,-11 6 1,12-6-3,7-6 0,11-7-2,20-5 1,1 2 0,67-20 0,-44 17 0,-18 6 0,1 2 0,50-4 0,-52 7 0,-31 4 0,1 1 0,-1-1 0,0 1 0,1 0 0,-1 1 0,0 0 0,1 0 0,5 2 0,-9-3 0,-1 1 0,1 0 0,-1 0 0,0 1 0,0-1 0,1 0 0,-1 1 0,0-1 0,0 1 0,-1 0 0,1 0 0,0-1 0,-1 1 0,1 0 0,-1 1 0,1-1 0,-1 0 0,0 0 0,0 1 0,0-1 0,0 0 0,1 5 0,-1 0 3,0-1 0,0 1 0,-1 0 0,1 0-1,-2 0 1,1 0 0,-1 0 0,0 0 0,0 0 0,-3 7 0,-3 6 24,-18 36 0,5-11-9,7-24 40,11-19 38,8-12 25,13-13-70,0 1 0,2 1 0,0 0 0,35-24-1,-48 38-39,-4 4 2,-1 1 0,1-1 0,1 0 0,-1 1 0,0 0 0,8-3 0,-11 5-10,0-1-1,0 1 1,0 0 0,0-1-1,1 1 1,-1 0 0,0 0-1,0 0 1,0 0 0,0 0-1,0 0 1,0 0 0,1 0-1,-1 1 1,0-1 0,0 0-1,0 1 1,0-1 0,0 1-1,0-1 1,0 1 0,0-1-1,0 1 1,0 0 0,0-1-1,0 1 1,-1 0 0,1 0-1,0-1 1,0 1-1,0 2 1,44 79 59,-43-77-63,1 0 0,0-1 0,-1 1 1,2-1-1,-1 1 0,0-1 1,1 0-1,0 0 0,0 0 1,0-1-1,0 0 0,0 1 1,1-1-1,-1-1 0,1 1 1,10 3-1,-11-5 2,1 0 0,-1 0 0,0-1 0,1 1 0,-1-1 0,0 0 0,1 0 0,-1-1-1,0 1 1,1-1 0,-1 0 0,0 0 0,0-1 0,1 1 0,-1-1 0,0 0 0,-1 0 0,1 0 0,0-1 0,-1 1 0,6-5 0,9-11 18,0 0 0,-1-1 0,-1-1 0,-1-1 0,0 0 0,20-41 0,-25 39 7,10-37 0,-12 34 44,12-25 0,-17 41-21,-2 9-33,-1-1 0,0 1 0,0 0 0,1 0 0,-1 0-1,1 0 1,-1 0 0,1 0 0,-1 0 0,1 0 0,0 0-1,-1 0 1,1 0 0,0 0 0,1-1 0,1 16 162,3 28-140,-2 0-1,-1 0 0,-2 0 0,-3 0 0,-1 0 0,-1 0 1,-16 62-1,18-98-33,0 3 10,0 0-1,-1 0 1,0 0 0,-1-1-1,-5 10 1,8-16-5,0-1 0,0 1 0,-1 0 0,1-1-1,-1 1 1,1-1 0,-1 1 0,1-1 0,-1 0 0,0 0 0,1 0 0,-1 0-1,0 0 1,0 0 0,0 0 0,0 0 0,0-1 0,0 1 0,0-1-1,0 0 1,0 0 0,0 1 0,0-1 0,0 0 0,0-1 0,-1 1 0,-3-1-1,1-1 12,-1 0 0,0 0 0,1 0 0,0-1 0,-1 0 0,1 0 0,0 0 0,0-1 0,1 0 0,-1 0 0,1 0 0,0 0-1,0-1 1,0 0 0,1 0 0,-1 0 0,-2-6 0,6 11-17,-1-1 0,1 1-1,0 0 1,0 0 0,0 0 0,0-1-1,0 1 1,-1 0 0,1 0 0,0-1-1,0 1 1,0 0 0,0 0 0,0-1 0,0 1-1,0 0 1,0 0 0,0-1 0,0 1-1,0 0 1,0 0 0,0-1 0,0 1-1,0 0 1,0 0 0,1-1 0,-1 1-1,0 0 1,0 0 0,0-1 0,0 1-1,0 0 1,0 0 0,1 0 0,-1-1-1,0 1 1,0 0 0,0 0 0,1 0 0,-1 0-1,0-1 1,1 1 0,16-2 71,26 6-24,-38-4-50,115 21-7,55 6 11,-109-19 10,-32-3 3,-1-2 0,1-1 0,62-4-1,-58-3 11,76-13 151,-104 16-153,0-1-1,0 0 1,0-1 0,-1 0-1,0-1 1,0 1 0,0-2-1,14-10 1,-22 15-52,0 0 0,1 0 0,-1-1 0,0 1 0,0 0 0,0-1-1,0 1 1,0-1 0,0 0 0,-1 1 0,2-3 0,0-4-3377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38.689"/>
    </inkml:context>
    <inkml:brush xml:id="br0">
      <inkml:brushProperty name="width" value="0.05" units="cm"/>
      <inkml:brushProperty name="height" value="0.05" units="cm"/>
      <inkml:brushProperty name="color" value="#008C3A"/>
    </inkml:brush>
  </inkml:definitions>
  <inkml:trace contextRef="#ctx0" brushRef="#br0">236 2 6328,'0'0'6910,"-12"0"-6498,-40 3-22,46-2-270,0 0 0,-1 0 1,1 0-1,0 1 0,0 0 0,0 0 1,0 0-1,0 1 0,-9 5 1,3 1 301,-1 1 1,-14 14 0,12-10-75,11-10-218,-1 0 0,1 0-1,1 0 1,-1 1-1,1 0 1,0-1-1,-3 7 1,5-10-93,1 0 0,0 0 0,-1-1 0,1 1-1,0 0 1,0 0 0,-1 0 0,1 0 0,0 0 0,0 0 0,0 0 0,0 0 0,0 0-1,0 0 1,1 0 0,-1 0 0,0 0 0,0 0 0,1 2 0,0-2-7,0 0-1,0 0 1,0 0 0,0-1 0,1 1 0,-1 0 0,0 0-1,0-1 1,0 1 0,1 0 0,-1-1 0,0 1 0,1-1 0,-1 0-1,0 1 1,1-1 0,-1 0 0,3 0 0,3 0 38,1 0-1,-1-1 1,1 1 0,-1-2 0,0 1 0,1-1-1,12-5 1,51-25 208,-58 25-214,-5 3-23,55-30 248,-58 31-229,0-1 0,0 0 1,0-1-1,0 1 0,-1-1 1,0 1-1,0-1 0,7-11 0,-11 15-31,1 0-1,0 1 1,-1-1-1,1 0 1,-1 0-1,0 0 0,1 0 1,-1 0-1,0 0 1,1 1-1,-1-1 1,0 0-1,0 0 1,0 0-1,0 0 1,0-2-1,-1 3-8,0 0 0,0 0 0,0 0 0,1 0 0,-1 0 0,0 0 0,0 0 0,0 0 0,0 0 0,0 0 0,0 1 0,1-1 0,-1 0 0,0 1 0,0-1 0,0 0 0,1 1 0,-1-1 0,0 1 0,0-1 0,0 2 0,-19 11 86,0 1 0,2 0 0,0 1 1,0 2-1,-25 30 0,27-23 47,16-23-143,0-1 1,-1 1-1,1-1 0,-1 1 0,1-1 0,0 1 0,0-1 1,-1 1-1,1 0 0,0-1 0,0 1 0,0-1 0,-1 1 1,1 0-1,0-1 0,0 1 0,0-1 0,0 1 0,0 0 1,0-1-1,0 1 0,0 0 0,1-1 0,-1 1 0,0-1 1,0 1-1,0-1 0,1 1 0,-1 0 0,0-1 0,1 1 1,-1-1-1,0 1 0,1-1 0,-1 1 0,1-1 0,1 0 12,0 0-1,0 0 1,-1-1-1,1 1 1,0-1-1,0 1 1,-1-1-1,1 0 1,-1 0-1,1 0 0,-1 0 1,1 0-1,-1 0 1,1 0-1,1-2 1,2-2 36,1 2-13,-1-1 0,0 0 0,0 0 0,-1-1 0,1 1 0,5-9-1,-8 11-23,-1 0-1,0 1 1,0-1-1,0 0 0,-1 0 1,1 0-1,0 0 1,-1 0-1,1 0 0,-1 0 1,0 0-1,0 0 1,1 0-1,-1 0 0,-1 0 1,1 0-1,0 0 1,0 0-1,-1 0 0,1 0 1,-1 0-1,1 0 1,-1 1-1,0-1 1,-2-3-1,3 5-7,-1-1 0,1 1 0,-1-1 0,0 1 0,0 0 0,1-1 0,-1 1 0,0 0 0,0-1 0,1 1 0,-1 0 0,0 0 0,0 0 0,0-1 0,1 1 0,-1 0 0,0 0 0,0 0 0,0 1 0,1-1 0,-1 0 0,0 0 0,0 0 0,0 1 0,1-1 0,-1 0 0,0 1 0,0-1 0,-1 1 1,-26 15 123,23-13-100,-5 3 17,-15 8 29,24-13-72,0-1 0,0 1 0,0 0 0,0-1 0,1 1 0,-1 0 0,0 0 0,0 0 0,1 0 0,-1 0 0,0 0 0,1 0 0,-1 0 0,1 0 0,0 0 0,-1 0 0,1 1 1,0-1-1,-1 1 0,2-2-5,-1 1 1,1-1 0,-1 1 0,1-1 0,-1 0-1,1 0 1,-1 1 0,1-1 0,-1 0 0,1 0-1,0 0 1,-1 0 0,1 1 0,-1-1 0,1 0-1,0 0 1,-1 0 0,1 0 0,-1 0 0,1-1-1,0 1 1,-1 0 0,1 0 0,-1 0 0,1 0-1,-1-1 1,1 1 0,0-1 0,20-5 34,-11 1-22,2-2 6,1 1 0,-1-1-1,0-1 1,14-12 0,-22 10 25,-4 9-47,0 1 0,0 0 0,0 0-1,0 0 1,0 0 0,0-1 0,0 1 0,-1 0 0,1 0 0,0 0 0,0 0 0,0-1 0,0 1 0,0 0 0,0 0-1,-1 0 1,1 0 0,0 0 0,0 0 0,0 0 0,0-1 0,-1 1 0,1 0 0,0 0 0,0 0 0,0 0 0,-1 0-1,1 0 1,0 0 0,0 0 0,0 0 0,-1 0 0,1 0 0,0 0 0,0 0 0,0 0 0,-1 0 0,1 0 0,0 0-1,0 0 1,0 1 0,0-1 0,-1 0 0,1 0 0,0 0 0,0 0 0,0 0 0,0 0 0,0 0 0,-1 1-1,1-1 1,0 0 0,0 0 0,-11 5 5,1-1 1,-1 0-1,0 0 0,0-2 0,-18 4 1,19-5 1,0 1 1,1 0-1,-1 0 0,0 1 1,1 0-1,0 1 1,0 0-1,-12 8 1,13-7-5,-8 9 44,19-9-36,14-2-28,77 8 34,-40-5-3492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3:39.823"/>
    </inkml:context>
    <inkml:brush xml:id="br0">
      <inkml:brushProperty name="width" value="0.05" units="cm"/>
      <inkml:brushProperty name="height" value="0.05" units="cm"/>
      <inkml:brushProperty name="color" value="#008C3A"/>
    </inkml:brush>
  </inkml:definitions>
  <inkml:trace contextRef="#ctx0" brushRef="#br0">148 109 6520,'0'0'4816,"7"-10"-4216,21-32 2,-21 25 213,-7 16-782,0 1 0,0-1-1,0 1 1,0 0 0,0-1-1,0 1 1,0 0 0,0-1-1,0 1 1,0 0 0,-1-1-1,1 1 1,0 0 0,0-1-1,0 1 1,-1 0 0,1-1-1,0 1 1,0 0 0,-1 0-1,1-1 1,0 1 0,0 0-1,-1 0 1,1-1-1,-1 1 29,0 0 0,0 0 0,1-1 0,-1 1 0,0 0 0,0 0 0,0 0 0,0 0 0,1 0 0,-1 0 0,0 0 0,0 0 0,0 0 0,1 1 0,-1-1 0,0 0-1,0 1 1,0-1 0,1 0 0,-2 1 0,-7 7 356,0 0 0,0 0 0,-10 14 0,16-18-319,1-1 0,-1 1 0,0 0 0,1-1 0,0 1 0,0 0 0,0 1 0,1-1 0,-1 0 0,1 0 0,0 1-1,0 4 1,1-7-64,0-1 0,0 1 0,0 0 0,0-1 0,1 1 0,-1-1 0,1 1 0,-1-1-1,1 1 1,0-1 0,-1 1 0,1-1 0,0 0 0,0 1 0,0-1 0,0 0 0,0 0 0,0 0-1,0 0 1,1 0 0,-1 0 0,0 0 0,1 0 0,-1 0 0,0-1 0,1 1 0,-1 0-1,1-1 1,-1 1 0,1-1 0,-1 0 0,1 1 0,0-1 0,-1 0 0,1 0 0,-1 0-1,3 0 1,2 0 49,1 0-1,0-1 1,0 0-1,0 0 1,-1-1-1,14-4 1,-10 2 11,0 0 0,-1-2 0,1 1 0,-1-1 0,16-14 0,-22 18-59,-1 0 1,1 0-1,-1-1 1,0 1-1,0-1 1,0 1-1,0-1 1,0 0-1,-1 0 1,1 1-1,-1-1 1,1 0-1,-1-1 1,0 1-1,-1 0 1,1 0-1,0 0 1,-1-1-1,0 1 1,1 0-1,-1-1 1,-1 1-1,0-6 1,1 7-19,-1 0 1,0-1-1,0 1 0,0 0 1,0 0-1,0 0 1,0 0-1,0 0 1,-1 0-1,1 0 1,-1 1-1,1-1 1,-1 0-1,0 1 0,0-1 1,1 1-1,-1 0 1,0-1-1,0 1 1,-1 0-1,1 0 1,0 0-1,0 1 1,0-1-1,-1 0 0,1 1 1,0 0-1,-1-1 1,1 1-1,0 0 1,-1 0-1,1 0 1,0 1-1,-1-1 1,-2 1-1,-6 2 25,-1 0-1,1 1 1,0 0 0,1 0 0,-19 11-1,11-4 8,1 0 0,-31 26-1,41-31-26,0 1-1,0 1 0,0-1 0,1 1 1,0 0-1,0 1 0,1 0 0,-4 10 1,8-18-18,0 0 0,1 0 1,-1 0-1,1 0 1,-1 0-1,1 1 0,-1-1 1,1 0-1,0 1 0,0-1 1,-1 0-1,1 0 1,0 1-1,0-1 0,0 0 1,1 1-1,-1-1 0,0 0 1,0 0-1,1 1 1,-1-1-1,1 0 0,-1 0 1,1 0-1,-1 1 0,1-1 1,0 0-1,0 0 1,-1 0-1,1 0 0,0 0 1,0 0-1,0 0 1,0-1-1,0 1 0,0 0 1,0 0-1,1-1 0,-1 1 1,0-1-1,0 1 1,0-1-1,1 0 0,-1 1 1,2-1-1,3 1 12,0 0 0,0-1 0,-1 1-1,1-1 1,0-1 0,0 1 0,0-1 0,9-2 0,-4-1 15,1-1 0,-1 0 1,0 0-1,0-1 1,-1 0-1,0-1 1,0 0-1,0-1 0,-1 0 1,0 0-1,-1-1 1,0 0-1,0-1 0,-1 0 1,6-11-1,-11 18-8,-1 0 0,0 0 0,0 0-1,-1 0 1,1 0 0,-1 0 0,1 0 0,-1 0-1,0 0 1,0 0 0,0 0 0,-1-4 0,1 6-15,-1 0 0,1 0 0,0-1 0,0 1 0,-1 0 0,1 0 0,-1 0 0,1 1 0,-1-1 0,1 0 0,-1 0 0,0 0 0,1 0 0,-1 0 0,0 1 0,0-1 0,0 0 0,0 1 0,1-1 0,-1 0 0,0 1 0,0-1 0,0 1 0,0 0 0,0-1 0,0 1 0,0 0 0,-1-1 0,1 1 0,0 0 0,0 0 0,0 0 0,0 0 1,0 0-1,0 0 0,0 0 0,-2 1 0,-7 2 22,0 0 1,0 0 0,0 1 0,0 0 0,0 1-1,1 0 1,-10 7 0,-1 2 45,-35 32 0,39-26 3,10-10 10,6-10-85,0 1 0,0-1 0,-1 0 0,1 0 0,0 0 0,0 0 0,0 0-1,0 0 1,0 1 0,0-1 0,0 0 0,0 0 0,0 0 0,0 0 0,0 0 0,0 0 0,0 1 0,0-1 0,0 0 0,0 0 0,0 0 0,0 0 0,0 0 0,1 0 0,-1 1 0,0-1 0,0 0 0,0 0 0,0 0-1,0 0 1,0 0 0,0 0 0,0 0 0,0 0 0,0 1 0,1-1 0,-1 0 0,0 0 0,0 0 0,0 0 0,0 0 0,0 0 0,0 0 0,1 0 0,-1 0 0,0 0 0,0 0 0,0 0 0,0 0 0,1 0 0,3-1 33,0-1 0,0 0 1,1 0-1,-1 0 0,-1 0 1,1 0-1,6-5 0,-6 3-39,0 0-1,0 0 0,-1 0 0,1 0 1,5-10-1,2-6-3109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54.182"/>
    </inkml:context>
    <inkml:brush xml:id="br0">
      <inkml:brushProperty name="width" value="0.05" units="cm"/>
      <inkml:brushProperty name="height" value="0.05" units="cm"/>
      <inkml:brushProperty name="color" value="#AB008B"/>
    </inkml:brush>
  </inkml:definitions>
  <inkml:trace contextRef="#ctx0" brushRef="#br0">452 71 5320,'0'0'7641,"-13"1"-7108,3-1-397,-6 1 194,-1-2 0,-30-3 0,36 3-118,-1 0 1,1 1 0,-1 1-1,1 0 1,-1 0 0,1 1 0,0 1-1,-1 0 1,-12 5 0,-6 4 316,2 1 1,-30 19-1,50-27-438,0 0 0,0 1 0,1 0 0,0 1 0,0 0 0,1 0 0,-1 0-1,2 0 1,-1 1 0,1 0 0,0 1 0,1-1 0,0 1 0,0 0 0,1 0-1,0 0 1,0 0 0,1 0 0,1 1 0,-1-1 0,2 1 0,-1-1 0,1 1 0,1 9-1,0-12-65,0-1-1,0 1 1,1-1-1,0 1 0,0-1 1,0 0-1,1 0 1,0 0-1,0 0 0,1 0 1,-1-1-1,1 1 1,0-1-1,1 0 0,-1 0 1,1-1-1,0 1 1,0-1-1,1 0 0,-1-1 1,10 6-1,-7-6-8,0 0-1,0 0 1,0-1-1,1 0 1,-1 0 0,1-1-1,-1 0 1,1-1-1,-1 0 1,1 0-1,0 0 1,-1-2-1,1 1 1,-1-1 0,0 0-1,12-4 1,21-13 45,-1-1 1,0-1-1,36-28 0,19-11 44,-70 46-77,257-133 304,-74 58-29,-202 86-272,1 1-1,0 0 1,-1 0 0,13-1-1,-17 3-29,0-1 1,0 1-1,0 0 0,-1 0 0,1 0 0,0 0 0,0 0 1,0 0-1,0 1 0,-1-1 0,1 1 0,0-1 0,0 1 0,-1 0 1,1-1-1,0 1 0,-1 0 0,1 0 0,-1 0 0,1 0 1,1 3-1,-2-4-2,-1 1 1,0-1 0,0 1-1,0 0 1,0-1 0,0 1 0,0-1-1,0 1 1,0 0 0,0-1-1,0 1 1,-1-1 0,1 1 0,0 0-1,0-1 1,0 1 0,-1-1-1,1 1 1,0-1 0,-1 1-1,1-1 1,0 1 0,-1-1 0,1 1-1,-1-1 1,1 0 0,-1 1-1,1-1 1,-1 1 0,-16 10 26,-63 13 97,32-10-1,-46 20 1,79-27-88,0 0-1,1 1 1,0 0 0,0 1-1,1 1 1,0 0 0,-12 14-1,18-17-16,1 1-1,1 0 0,-1 0 1,1 0-1,1 0 0,-1 1 1,1 0-1,1 0 0,0 0 0,-2 9 1,4-13-10,0 0-1,0 0 1,0-1 0,1 1 0,-1 0 0,1 0 0,1 0-1,-1-1 1,1 1 0,-1 0 0,1 0 0,1-1 0,-1 1-1,1-1 1,-1 1 0,1-1 0,1 1 0,-1-1-1,1 0 1,-1 0 0,5 4 0,-6-7-3,0 0 0,1-1 0,-1 1 1,1 0-1,-1 0 0,1-1 0,-1 1 0,1-1 1,-1 1-1,1-1 0,-1 0 0,1 0 0,0 0 1,-1 1-1,1-2 0,-1 1 0,1 0 0,0 0 0,-1 0 1,1-1-1,1 0 0,2 0 6,-1 0-1,1-1 1,0 0-1,-1 0 1,0-1-1,5-2 1,3-4 12,0-1 1,-1 0-1,-1-1 1,0 0-1,0-1 1,8-13-1,46-83 199,-41 68-136,-17 26-38,1 0-1,4-17 1,8-15 181,-20 53-208,0 0-1,1 0 1,0 0 0,0 0 0,1 0-1,1 7 1,0-1-9,1 11-23,0-1 0,2 1 0,1-1 0,1 0 0,0 0 0,22 41 0,-28-62 10,0 0 0,1 1-1,-1-1 1,1 0 0,0 1 0,0-1 0,-1 0 0,2 0 0,-1-1-1,0 1 1,0 0 0,0-1 0,1 1 0,-1-1 0,1 0 0,-1 1-1,4 0 1,-2-2 1,-1 1 0,1-1 0,0 0-1,0 0 1,-1-1 0,1 1 0,0-1-1,0 1 1,-1-1 0,1 0-1,-1-1 1,7-2 0,2-1 10,0-1 0,0 0 0,0-1 0,-1 0 0,0-1 0,0-1 0,19-18 0,-6-2 74,0-1 0,-2-1 0,-2-1 0,30-59 0,-47 84-38,-1-1 1,1 1-1,-1-1 0,-1 1 1,1-1-1,-1 0 1,0 0-1,-1 1 0,-1-11 1,1 17-38,8 4-44,0 0-1,0 1 0,-1 0 0,14 9 1,-12-8 21,0 0 4,0 0 0,-1 1 1,1 0-1,-1 0 0,0 0 0,-1 1 0,0 1 0,0-1 0,0 1 0,-1 0 0,6 9 1,10 37-35,-14-32 23,14 24-1,-20-41 13,1 0 1,0 0-1,0-1 0,0 1 0,1-1 0,0 0 0,0 0 0,0 0 0,0-1 0,6 5 1,-7-7 6,0 0 0,0 0 0,0 0 0,0 0 0,1 0 0,-1-1 0,0 0 0,0 1 0,0-1 0,0 0 0,1-1 0,-1 1 0,0 0 0,0-1 0,0 0 0,0 0 0,0 0 0,0 0 0,0 0 0,3-2 0,5-3 1,-1 0 0,-1 0 0,1 0 0,9-10 0,2-2 34,-1-1-1,-1-1 1,-1 0 0,0-2 0,-2 0-1,19-33 1,-30 46-12,-2 4 1,1-1 1,-1 1 0,-1-1 0,1 0-1,-1 0 1,0 0 0,0 0 0,0 0-1,-1-1 1,1-9 0,-2 16-22,0-1 0,0 1 0,0-1-1,0 1 1,0-1 0,0 1 0,0-1 0,1 1 0,-1-1 0,0 1 0,0-1 0,1 1-1,-1-1 1,0 1 0,1 0 0,-1-1 0,0 1 0,1 0 0,-1-1 0,1 1 0,-1 0-1,1-1 1,-1 1 0,0 0 0,1 0 0,-1-1 0,1 1 0,-1 0 0,1 0-1,-1 0 1,1 0 0,0 0 0,-1-1 0,1 1 0,-1 0 0,1 0 0,-1 1 0,1-1-1,-1 0 1,1 0 0,-1 0 0,1 0 0,0 1 0,25 6-27,3 5-7,-1 0 0,0 2 0,49 31 0,-72-40 22,0 0-1,0 1 1,-1-1 0,1 1-1,-1 0 1,0 0 0,-1 0-1,1 0 1,-1 1-1,0-1 1,2 12 0,2 6-29,7 48 0,-13-63 38,0 0 0,0-1 0,1 0-1,0 1 1,0-1 0,1 0 0,0 0 0,1 0 0,0 0-1,7 10 1,-10-17 2,1 0 0,-1 0 0,0 0 0,1 0 0,-1-1 0,1 1 0,-1 0 0,1-1 0,-1 1 0,1-1 0,0 1 0,-1-1 0,1 0 0,-1 0 0,1 0 0,0 0 0,-1 0 0,1 0 0,0 0 0,-1-1 0,1 1 0,0 0 0,-1-1 0,1 1 0,-1-1 0,1 0 0,1-1 0,9-3 0,-1 0 1,14-10 0,-22 12 0,11-7 16,0 0 1,-1-2-1,0 0 1,-1 0-1,0-1 1,-1 0-1,-1-1 1,0-1-1,-1 1 0,9-20 1,-15 29 2,0-1 0,1 0 0,-1 1 0,1 0 0,1 0 0,-1 0 0,8-6 0,-2 1 16,-10 10-36,0 0 1,1 0-1,-1 0 1,0 0-1,0 0 0,1 0 1,-1 0-1,0 0 1,0 0-1,1 0 1,-1 0-1,0 1 0,0-1 1,1 0-1,-1 0 1,0 0-1,0 0 1,1 0-1,-1 0 0,0 1 1,0-1-1,0 0 1,1 0-1,-1 0 1,0 1-1,0-1 0,0 0 1,0 0-1,1 0 1,-1 1-1,0-1 1,0 0-1,0 0 0,0 1 1,0-1-1,0 0 1,0 0-1,0 1 1,0-1-1,0 0 0,0 0 1,0 1-1,0-1 1,6 20 1,-5-15 1,12 58-2,5 15-1,-15-69 0,0 0 0,0-1 0,1 0 0,0 0 0,0 0 0,11 13 0,-14-19 2,1-1 0,0 0 0,-1 0 0,1 0-1,-1 0 1,1 0 0,0 0 0,0 0 0,0 0 0,0-1 0,-1 1-1,1-1 1,0 0 0,0 1 0,0-1 0,0 0 0,0 0-1,0 0 1,0 0 0,0 0 0,0-1 0,0 1 0,0-1 0,0 1-1,0-1 1,-1 0 0,1 1 0,0-1 0,0 0 0,2-2 0,4-2 14,1 0 0,-1-1 0,0 0 1,12-12-1,56-67 281,-38 42 33,-25 30-207,-10 10-83,0 0 0,0 0 0,0 0 0,0 0 0,-1 0 0,4-7 1,3 2 38,-9 8-75,1 0 1,-1 0 0,1 0 0,-1-1-1,1 1 1,-1 0 0,1-1-1,-1 1 1,1 0 0,-1-1 0,0 1-1,1-1 1,-1 1 0,1 0-1,-1-1 1,0 1 0,0-1 0,1 1-1,-1-1 1,0 1 0,0-1-1,0 1 1,1-1 0,-1 0 0,0 1-1,0-1 1,0 1 0,0-1 0,3-6 49,1-1 30,-4 8-81,-1 0 0,1 0 0,0 0 0,0-1 0,0 1 0,0 0 0,0 0 0,0 0 0,0 0 0,0-1 0,0 1 0,0 0 0,0 0 0,-1 0 0,1 0 0,0 0 0,0-1 0,0 1 0,0 0 0,0 0 0,-1 0 0,1 0 0,0 0 0,0 0 0,0 0 0,0 0 0,-1 0 0,1-1 0,0 1 0,0 0 0,0 0 0,-1 0 0,1 0 0,0 0 0,0 0 0,0 0 0,-1 0 0,1 0 0,0 0 0,0 1 0,0-1-1,-1 0 21,-20 6 152,-4 42-203,2 1 0,-22 66 1,-1 4 6,25-70 17,-30 47 1,40-78 3,-1 0 0,0-1 0,-1 0 0,-1-1 0,-27 23 0,38-36 11,-1 0-1,1-1 1,-1 1 0,0-1-1,0 0 1,0 0 0,0 0-1,0-1 1,0 1 0,0-1-1,-1 0 1,1 0 0,0-1-1,-1 1 1,1-1 0,-7 0-1,8-1 5,0 1-1,0-1 1,0 0-1,0 0 0,0 0 1,0 0-1,1-1 1,-1 1-1,0-1 1,1 0-1,-1 1 1,1-1-1,-1 0 1,1-1-1,0 1 1,0 0-1,0-1 0,0 1 1,0-1-1,1 1 1,-1-1-1,1 0 1,-2-5-1,1 4-3,1-1 1,0 0-1,0 0 0,0 0 0,1 0 1,-1 1-1,1-1 0,1 0 1,-1 0-1,1 0 0,-1 0 0,2 0 1,-1 0-1,0 1 0,1-1 0,0 0 1,0 1-1,0 0 0,1-1 0,-1 1 1,1 0-1,0 0 0,0 0 0,5-4 1,2-2-17,0 0 0,1 0 0,1 1 1,0 0-1,0 1 0,24-12 0,15-2-31,63-18 0,-68 25 14,0-1 1,51-27-1,-63 25 15,-1-2-1,0-2 1,-1 0 0,43-42 0,-54 44 37,-11 11-35,0 0 0,-1-1 0,0 0 0,9-15 0,-22 52-11,-10 31 0,-2 37 0,10-56 1,6-38 14,0 0-1,-1 0 0,1 0 0,0 0 0,0 0 1,0 0-1,0 0 0,0-1 0,0 1 0,0 0 0,0 0 1,0 0-1,0 0 0,0 0 0,0 0 0,1 0 1,-1 0-1,0 0 0,1 0 0,-1 0 0,0-1 0,1 1 1,0 0-1,-1 0 0,1-1 0,-1 1 0,1 0 1,0 0-1,-1-1 0,1 1 0,0-1 0,0 1 0,0-1 1,-1 1-1,1-1 0,0 1 0,1-1 0,0 0 1,1 0-1,-1 0 0,0 0 0,0 0 0,0-1 1,0 1-1,0-1 0,0 0 0,0 1 1,0-1-1,0 0 0,0 0 0,0 0 1,0 0-1,3-3 0,100-87 64,-59 50 20,81-58-1,-126 98-78,1 0-1,-1 0 0,0 0 0,1 0 0,-1 0 0,1 1 0,-1-1 0,1 0 0,-1 1 1,1-1-1,0 1 0,-1 0 0,1-1 0,0 1 0,-1 0 0,1 0 0,0 0 0,-1 0 1,1 0-1,0 0 0,-1 1 0,1-1 0,-1 1 0,1-1 0,0 1 0,-1-1 0,1 1 1,-1 0-1,1 0 0,-1 0 0,0 0 0,1 0 0,-1 0 0,0 0 0,0 0 0,0 0 1,1 1-1,-1-1 0,0 0 0,-1 1 0,1-1 0,0 1 0,0-1 0,-1 1 0,1-1 1,-1 1-1,1 1 0,7 22 30,-1 0 0,-1 0 1,-2 0-1,2 28 0,-6-52-27,0 0 1,0 1-1,1-1 0,-1 1 0,0-1 0,0 0 1,1 1-1,-1-1 0,1 0 0,-1 1 0,1-1 0,0 0 1,0 0-1,-1 1 0,2 0 0,-1-1-2,0-1 1,-1 0-1,1 1 0,-1-1 0,1 0 0,0 0 1,-1 1-1,1-1 0,0 0 0,-1 0 0,1 0 1,0 0-1,-1 0 0,1 0 0,0 0 0,0 0 1,-1 0-1,1 0 0,0 0 0,-1 0 0,1 0 1,0-1-1,5-2 13,-1 0 1,1 0 0,-1 0-1,0-1 1,7-6-1,-5 5-7,29-26 69,4-3 82,1 3 0,64-39 0,-100 67-138,1 1 1,-1-1-1,1 1 0,0 0 1,0 0-1,0 0 0,0 1 1,12-1-1,-16 2-19,0 0-1,0 0 1,1 1 0,-1-1-1,0 0 1,0 1 0,1-1-1,-1 1 1,0 0 0,0 0-1,0 0 1,0 0 0,0 0-1,0 0 1,0 1 0,0-1-1,-1 1 1,1-1 0,0 1-1,-1-1 1,1 1 0,-1 0-1,0 0 1,0 0 0,0 0-1,2 3 1,8 24-15,14 51 1,-16-46 10,-8-31-2,-1-1 1,1 0-1,0 0 1,0 1-1,0-1 0,0 0 1,1 0-1,-1 0 0,0-1 1,1 1-1,0 0 0,-1 0 1,1-1-1,0 1 0,0-1 1,0 1-1,0-1 1,0 0-1,0 0 0,0 0 1,0 0-1,0 0 0,0 0 1,1-1-1,-1 1 0,0-1 1,1 0-1,-1 1 0,0-1 1,1 0-1,2-1 0,8 0-1,-1-1 0,0 0 0,0-1 0,20-7 0,-21 6 13,154-64 74,-33 11 34,-122 52-91,1 0-1,-1 0 1,0-1-1,0 0 1,-1 0-1,0-1 1,15-15-1,-23 21-22,-1 1-1,1-1 1,-1 1 0,1-1 0,-1 0-1,1 1 1,-1-1 0,1 0-1,-1 1 1,0-1 0,1 0-1,-1 1 1,0-1 0,0 0 0,0 0-1,1 1 1,-1-1 0,0-1-1,-1 1 0,1 1-1,0 0 0,0 0 1,0-1-1,-1 1 0,1 0 1,0-1-1,-1 1 1,1 0-1,0 0 0,-1 0 1,1-1-1,0 1 0,-1 0 1,1 0-1,0 0 0,-1 0 1,1 0-1,0 0 0,-1 0 1,1 0-1,-1 0 0,1 0 1,0 0-1,-1 0 1,-29 6 12,16 1-18,1 0-1,0 1 0,1 0 0,-1 1 1,2 1-1,-1-1 0,2 2 0,-1 0 0,1 0 1,1 1-1,-13 20 0,19-28-4,1 1 0,-1-1 0,1 1 0,1 0 0,-1 0-1,0 0 1,1 0 0,0 0 0,0 0 0,1 0 0,0 0 0,0 6 0,0-10 8,0 1 0,0-1 0,0 1 0,0 0 0,1-1 0,-1 1 0,1-1 0,-1 1 0,1-1 0,-1 1 0,1-1 0,0 0 0,0 1 0,0-1 0,0 0 0,0 0 0,0 0 0,0 1 0,0-1 1,0 0-1,1 0 0,-1 0 0,0-1 0,1 1 0,-1 0 0,0 0 0,1-1 0,-1 1 0,1-1 0,-1 1 0,1-1 0,-1 0 0,1 0 0,0 0 0,-1 0 0,1 0 0,-1 0 0,1 0 0,-1 0 0,1 0 0,2-1 0,2-1 3,-1 0 0,0 1-1,1-2 1,-1 1-1,0 0 1,-1-1 0,1 0-1,0 0 1,-1-1 0,7-5-1,36-41 35,-46 49-35,25-35 40,-19 26-13,-1 0 1,2 1-1,-1 0 0,17-14 1,-24 23-28,0 0-1,0 1 1,0-1 0,0 0 0,0 1-1,0-1 1,0 0 0,0 0 0,0 1 0,0-1-1,0 0 1,0 1 0,0-1 0,0 0-1,0 0 1,0 1 0,0-1 0,0 0 0,0 1-1,1-1 1,-1 0 0,0 0 0,0 1-1,0-1 1,0 0 0,1 0 0,-1 0 0,0 1-1,0-1 1,1 0 0,-1 0 0,0 0-1,0 0 1,1 1 0,-1-1 0,0 0 0,0 0-1,1 0 1,-1 0 0,0 0 0,0 0-1,1 0 1,-1 0 0,0 0 0,1 0 0,-1 0-1,0 0 1,1 0 0,-1 0 0,0 0-1,0 0 1,1 0 0,-1 0 0,0 0 0,1-1-1,-1 1 1,0 0 0,0 0 0,0 0-1,1 0 1,-1-1 0,0 1 0,0 0 0,1 0-1,-1 0 1,0-1 0,0 1 0,0-1-1,-5 30-15,4-24 18,-95 353-142,70-282 94,-2 0 1,-63 115 0,75-164 41,-34 44 0,41-59 17,-1-1 0,-1 0 1,0-1-1,0 0 1,-24 15-1,33-23-9,-1-1 0,0 1-1,1-1 1,-1 1 0,0-1 0,0 0 0,0 0-1,0-1 1,0 1 0,0-1 0,0 1-1,0-1 1,0 0 0,-4 0 0,5-1 2,0 0 0,-1 1 0,1-1 0,0 0 0,-1-1 1,1 1-1,0 0 0,0-1 0,0 1 0,0-1 0,0 1 0,0-1 0,0 0 1,1 0-1,-1 0 0,1 0 0,-2-3 0,-2-3 12,1 1 1,0-1-1,0 0 1,1 0-1,0 0 1,1 0-1,0-1 0,0 1 1,0-1-1,1 0 1,1 1-1,0-1 0,0 1 1,0-1-1,1 0 1,0 1-1,1-1 0,4-14 1,-1 10 1,0 0 1,1 1-1,0 0 1,1 0-1,0 0 1,1 1-1,1-1 1,-1 2-1,2 0 1,-1 0-1,14-10 1,-4 5 4,1 2 0,1-1 0,0 2 0,1 1 0,37-14 1,119-26 53,-164 47-81,49-18-542,-73 7-280,-7-2-3219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84"/>
    </inkml:context>
    <inkml:brush xml:id="br0">
      <inkml:brushProperty name="width" value="0.05" units="cm"/>
      <inkml:brushProperty name="height" value="0.05" units="cm"/>
    </inkml:brush>
  </inkml:definitions>
  <inkml:trace contextRef="#ctx0" brushRef="#br0">1 46 5824,'0'0'10169,"1"12"-9974,-1-9-188,17 185 845,-10-113-470,0 12 132,-1 78 741,-5-162-1034,1-14-60,2-18 13,0-23-6,2 0 0,3 1 0,2 0-1,2 1 1,2 0 0,3 1 0,44-87 0,-59 131-134,0 0 0,0 0 0,1 1 0,0-1 0,0 1 0,5-4 0,3-3 142,-12 11-168,1 0 0,-1 0-1,0 0 1,1 0-1,-1 0 1,1 0 0,-1 0-1,0 0 1,1 0 0,-1 0-1,0 0 1,1 1 0,-1-1-1,0 0 1,1 0-1,-1 0 1,0 1 0,1-1-1,-1 0 1,0 0 0,0 1-1,1-1 1,-1 0-1,0 0 1,0 1 0,1-1-1,-1 0 1,0 1 0,0-1-1,0 0 1,0 1-1,0-1 1,1 0 0,-1 1-1,0-1 1,0 1 0,0-1-1,0 0 1,0 1-1,0-1 1,0 1 0,5 19 79,8 66 123,3 99 0,-17-151-137,0-26-24,1 0-1,0 0 1,1 12-1,-1-20-44,0 0 0,0 0 0,0 1 0,0-1 0,0 0 0,0 0 0,0 0 1,0 0-1,0 0 0,0 0 0,0 0 0,0 0 0,0 1 0,0-1 0,0 0 0,0 0 0,0 0 0,0 0 0,0 0 0,1 0 1,-1 0-1,0 0 0,0 0 0,0 0 0,0 0 0,0 1 0,0-1 0,0 0 0,0 0 0,0 0 0,0 0 0,1 0 0,-1 0 0,0 0 1,0 0-1,0 0 0,0 0 0,0 0 0,0 0 0,0 0 0,0 0 0,1 0 0,-1 0 0,0 0 0,0 0 0,0 0 0,0 0 1,0 0-1,0 0 0,0 0 0,0 0 0,0 0 0,1 0 0,-1-1 0,0 1 0,0 0 0,0 0 0,0 0 0,0 0 0,0 0 0,0 0 1,0 0-1,0 0 0,0 0 0,0 0 0,0-1 0,0 1 0,0 0 0,9-12 106,4-18-20,78-204 434,-87 227-501,0 0 1,1 0-1,0 0 0,11-12 0,7-10 65,-23 28-85,1 1-1,-1 0 0,0 0 1,0 0-1,0 0 0,0 0 1,0 0-1,1 0 0,-1 0 1,0-1-1,0 1 0,0 0 1,0 0-1,1 0 0,-1 0 0,0 0 1,0 0-1,0 0 0,0 0 1,1 0-1,-1 0 0,0 0 1,0 0-1,0 0 0,0 0 1,1 1-1,-1-1 0,0 0 1,0 0-1,0 0 0,0 0 1,0 0-1,1 0 0,-1 0 1,0 0-1,0 0 0,0 1 1,0-1-1,0 0 0,0 0 1,0 0-1,1 0 0,-1 0 1,0 1-1,0-1 0,0 0 1,0 0-1,0 0 0,0 0 1,0 1-1,0-1 0,8 17 30,4 23-31,7 115 9,2 12 48,-5-84 35,-12-70 309,-2-12-797,-1-7-2517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85"/>
    </inkml:context>
    <inkml:brush xml:id="br0">
      <inkml:brushProperty name="width" value="0.05" units="cm"/>
      <inkml:brushProperty name="height" value="0.05" units="cm"/>
    </inkml:brush>
  </inkml:definitions>
  <inkml:trace contextRef="#ctx0" brushRef="#br0">0 184 7528,'0'0'8341,"2"11"-8034,16 207 1359,-13-71-589,0-61-149,-4-79-710,2-7 35,3-12 118,5-22-179,-1 0-1,-1-1 1,7-67 0,11-46 190,-19 117-307,27-81 238,-30 98-266,2 0-1,-1 1 1,2 0 0,0 0-1,18-21 1,-16 21-6,-8 10-29,0 0-1,0 0 1,0 0-1,1 0 1,-1 1-1,1-1 1,0 1-1,-1 0 0,7-4 1,-9 6-12,1 0 1,0 0-1,-1 0 1,1 0-1,0 0 1,-1 0-1,1 0 0,-1 0 1,1 0-1,0 0 1,-1 1-1,1-1 0,-1 0 1,1 0-1,-1 1 1,1-1-1,0 0 1,-1 1-1,1-1 0,-1 0 1,0 1-1,1-1 1,-1 1-1,1-1 1,-1 1-1,0-1 0,1 1 1,-1-1-1,0 1 1,1 0-1,8 21 11,-7-16-10,7 18-4,-1 0 0,-1 1 0,-1-1 0,-1 1-1,-2 1 1,0-1 0,-2 0 0,0 1 0,-5 32-1,1-22 64,2 61 0,4-20 139,4 40-23,-8-81-41,-1-11 133,-5-55-95,2 11-156,-7-56-76,10 47-3034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86"/>
    </inkml:context>
    <inkml:brush xml:id="br0">
      <inkml:brushProperty name="width" value="0.05" units="cm"/>
      <inkml:brushProperty name="height" value="0.05" units="cm"/>
    </inkml:brush>
  </inkml:definitions>
  <inkml:trace contextRef="#ctx0" brushRef="#br0">4 172 8136,'0'0'5848,"12"3"-5504,91 21 705,-95-23-924,-1 0 0,0 0 1,1-1-1,-1 0 0,0 0 0,1-1 0,-1 0 1,0 0-1,0-1 0,8-2 0,-11 2-54,0 1 0,0-1 0,0 0 0,0 0 0,0-1 0,0 1-1,-1-1 1,1 0 0,-1 0 0,0 0 0,0 0 0,0-1 0,0 1 0,0-1-1,-1 0 1,0 0 0,4-6 0,-4 3 15,0 0 1,0 0-1,0 0 0,-1 0 1,1 0-1,-2 0 0,1 0 0,-1-1 1,-1-7-1,1 12-66,-1 1-1,1-1 1,-1 1 0,1-1-1,-1 1 1,0-1 0,0 1-1,0 0 1,0 0 0,0-1 0,-1 1-1,1 0 1,0 0 0,-1 0-1,0 0 1,0 0 0,1 1-1,-1-1 1,0 1 0,0-1-1,-1 1 1,1-1 0,0 1 0,0 0-1,-1 0 1,1 0 0,0 0-1,-1 1 1,1-1 0,-4 0-1,-2 1 12,0 0-1,0 0 0,0 0 1,0 1-1,1 0 1,-1 1-1,0-1 0,1 2 1,-13 4-1,5-1 24,1 1 0,0 1 0,-25 17 0,33-19-22,1 0-1,-1 0 0,1 1 0,0-1 1,1 1-1,0 0 0,0 1 1,0-1-1,1 1 0,-4 12 0,6-17-13,0 0 3,1 0 0,-1 0 1,1 0-1,0 0 1,0 0-1,0 0 0,0 0 1,1 0-1,-1 0 1,1 0-1,0 0 0,0 0 1,0 0-1,0 0 0,1-1 1,-1 1-1,3 4 1,2 2 21,1 0 0,-1 0 1,13 11-1,-7-8 37,1-1-1,0 0 0,1-1 0,1-1 0,-1 0 1,1-1-1,29 11 0,-14-9 179,1-1 0,0-2 0,40 5 0,-20 0 228,-2-1-3423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88"/>
    </inkml:context>
    <inkml:brush xml:id="br0">
      <inkml:brushProperty name="width" value="0.05" units="cm"/>
      <inkml:brushProperty name="height" value="0.05" units="cm"/>
    </inkml:brush>
  </inkml:definitions>
  <inkml:trace contextRef="#ctx0" brushRef="#br0">322 1 5624,'0'0'7152,"-6"12"-6799,-1 5-221,3-6-26,-1-1-1,0 0 1,-1-1-1,0 1 1,-10 11-1,-19 28 629,2 2 0,-49 99 0,58-90-282,2 0 0,2 2 0,-19 111 1,34-141-257,2 1 1,1-1 0,1 1-1,2 0 1,5 34-1,36 160 956,-42-226-1149,5 22 139,2-1 0,0 0 0,1 0 0,2 0 0,12 21 0,-15-30-14,1-1-1,0 0 1,1-1 0,1 0 0,0 0 0,0-1-1,1 0 1,0-1 0,17 11 0,-13-9 58,-13-8-125,1-1 1,-1 0-1,1 0 1,-1 0-1,1 0 1,0-1-1,0 1 0,0-1 1,-1 1-1,2-1 1,-1 0-1,0 0 1,0-1-1,4 1 1,-6-1-51,-1 0 1,1-1 0,0 1 0,0 0 0,-1-1-1,1 1 1,0-1 0,-1 0 0,1 1 0,0-1-1,-1 1 1,1-1 0,-1 0 0,1 0-1,-1 1 1,1-1 0,-1 0 0,0 0 0,1 1-1,-1-1 1,0 0 0,0 0 0,1 0 0,-1 0-1,0 0 1,0 1 0,0-1 0,0-1 0,-2-29-53,2 27 48,-6-31-3006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89"/>
    </inkml:context>
    <inkml:brush xml:id="br0">
      <inkml:brushProperty name="width" value="0.05" units="cm"/>
      <inkml:brushProperty name="height" value="0.05" units="cm"/>
    </inkml:brush>
  </inkml:definitions>
  <inkml:trace contextRef="#ctx0" brushRef="#br0">285 409 6016,'0'0'5385,"-11"-3"-5026,3 1-309,-3-1 112,1 0 0,-1 1-1,0 0 1,0 1 0,1 0-1,-1 0 1,0 1-1,-13 2 1,6 2 308,10-3-263,0 1 0,1 0 0,-1 0 0,1 1 0,0-1 0,-9 6 0,7-3 88,1 0 0,0 0 0,1 1 0,-1 0 0,1 0 0,-6 8 0,11-12-234,0 0 0,1 0 0,-1 0 0,1 0 1,0 0-1,-1 1 0,1-1 0,0 0 1,0 1-1,1-1 0,-1 1 0,0 0 1,1-1-1,-1 1 0,1-1 0,0 1 1,0 0-1,0-1 0,0 1 0,1-1 1,-1 1-1,1 0 0,-1-1 0,1 1 1,0-1-1,0 1 0,1 1 0,2 3 20,0-1 0,0 0 0,1 0 0,-1 0 0,1-1 0,1 0 0,-1 0-1,10 7 1,-13-10-65,1 0 1,0 0-1,-1-1 0,1 1 0,0-1 0,0 0 0,0 0 0,0 0 0,0 0 0,0 0 1,0-1-1,0 1 0,0-1 0,0 0 0,0 0 0,0 0 0,1 0 0,-1-1 1,0 1-1,0-1 0,0 0 0,5-1 0,8-7 9,0-1 0,0 0 0,-1-1 0,-1 0-1,0-1 1,0-1 0,-1 0 0,-1-1 0,0-1 0,-1 1 0,-1-2-1,0 0 1,-1 0 0,-1 0 0,0-1 0,6-22 0,-8 22 36,0 1 0,-2-1 1,6-35-1,-10 44-37,0 0 0,0 0-1,0 0 1,-1 0 0,0 0 0,-1 0 0,0 0 0,0 0 0,-1 0 0,-6-12 0,6 11 4,-2 1 0,1 1 1,-1-1-1,0 1 1,-1 0-1,1 0 0,-1 0 1,-1 1-1,1 0 0,-1 0 1,0 1-1,-1 0 1,-8-5-1,1 2 48,1 0 1,-1 2-1,0 0 0,-1 0 0,0 2 1,0 0-1,0 0 0,-26-1 1,40 5-32,1 0 1,-1 0 0,0 1-1,0-1 1,0 1-1,0-1 1,0 1 0,0-1-1,-2 3 1,3-3-109,1 0 0,0 0-1,-1 1 1,1-1 0,0 0-1,-1 0 1,1 0 0,0 1 0,0-1-1,-1 0 1,1 1 0,0-1 0,0 0-1,-1 0 1,1 1 0,0-1 0,0 1-1,0-1 1,0 0 0,-1 1 0,1-1-1,0 0 1,0 1 0,0-1 0,0 0-1,0 1 1,0-1 0,0 1 0,0-1-1,0 0 1,0 1 0,0-1 0,0 1-1,1-1 1,-1 0 0,0 1 0,0-1-1,0 0 1,0 1 0,1-1 0,-1 0-1,0 1 1,0-1 0,1 0 0,-1 0-1,0 1 1,1-1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0"/>
    </inkml:context>
    <inkml:brush xml:id="br0">
      <inkml:brushProperty name="width" value="0.05" units="cm"/>
      <inkml:brushProperty name="height" value="0.05" units="cm"/>
    </inkml:brush>
  </inkml:definitions>
  <inkml:trace contextRef="#ctx0" brushRef="#br0">0 73 6824,'0'0'9354,"12"-7"-9026,5-5-184,-4 3 125,0 1 0,22-11 0,-34 18-234,-1 1 0,1-1 1,0 1-1,-1 0 0,1-1 0,-1 1 1,1 0-1,0 0 0,-1-1 1,1 1-1,-1 0 0,1 0 0,0 0 1,-1 0-1,1 0 0,0 0 1,0 0-1,-1 0 0,1 0 0,0 0 1,-1 0-1,1 0 0,0 0 0,-1 1 1,1-1-1,-1 0 0,1 1 1,0-1-1,-1 0 0,1 1 0,-1-1 1,1 0-1,-1 1 0,1-1 1,-1 1-1,1 0 0,1 2 32,-1 0-1,0 0 1,0 1-1,0-1 0,-1 0 1,1 6-1,0-2-18,5 70 418,-5-55-299,1 1 0,0-1 0,2 0 0,11 40-1,-14-61-139,-1 1-1,1-1 0,-1 0 0,1 1 1,0-1-1,-1 0 0,1 0 1,0 0-1,0 1 0,0-1 0,0 0 1,0 0-1,0-1 0,0 1 0,0 0 1,1 0-1,-1 0 0,0-1 1,0 1-1,1-1 0,-1 1 0,3 0 1,-1-1 2,0 0 0,0 0 0,0 0 0,0 0 0,0 0 0,0-1 0,0 1-1,0-1 1,0 0 0,4-2 0,4-2 32,0 0-1,0-1 0,-1-1 0,15-12 0,-16 11-21,0-1 0,-1 0 0,0-1-1,-1 0 1,7-11 0,14-19 119,-24 35-133,-2 0 0,1 0 0,0-1 1,-1 1-1,0 0 0,0-1 0,-1 0 0,0 1 0,0-1 0,0 0 1,0-9-1,-1 7 2,1 0 0,0 0 1,1 1-1,0-1 0,3-8 0,-5 15-18,0 0-1,1 0 1,-1 0-1,1 0 1,-1 0-1,1 0 1,0 0-1,-1 0 0,1 0 1,0 0-1,0 0 1,0 0-1,0 0 1,-1 1-1,1-1 1,0 0-1,0 1 1,0-1-1,1 1 1,-1-1-1,0 1 1,0-1-1,0 1 0,0 0 1,0-1-1,1 1 1,-1 0-1,0 0 1,0 0-1,2 0 1,2 1-4,-1 0 0,1 1 1,-1-1-1,1 1 0,-1 0 1,6 4-1,20 6 38,10-1 350,-40-12-459,1 1 0,-1-1-1,0 0 1,0 1 0,0-1-1,0 0 1,1 0 0,-1 1-1,0-1 1,0 0 0,0 1-1,-1-1 1,1 0 0,0 1-1,0-1 1,0 0 0,0 0-1,-1 1 1,1-1 0,0 1-1,-1-1 1,1 0 0,0 1-1,-1-1 1,1 1 0,-1-1-1,0 0 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1"/>
    </inkml:context>
    <inkml:brush xml:id="br0">
      <inkml:brushProperty name="width" value="0.05" units="cm"/>
      <inkml:brushProperty name="height" value="0.05" units="cm"/>
    </inkml:brush>
  </inkml:definitions>
  <inkml:trace contextRef="#ctx0" brushRef="#br0">1 0 6824,'0'0'9136,"10"2"-8740,55 10 215,61 11 480,-108-22-1152,92 3 1356,-100-5-1505,0 0 0,0 0 0,0-1 1,-1 0-1,1 0 0,0-1 0,-1-1 0,14-6 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2"/>
    </inkml:context>
    <inkml:brush xml:id="br0">
      <inkml:brushProperty name="width" value="0.05" units="cm"/>
      <inkml:brushProperty name="height" value="0.05" units="cm"/>
    </inkml:brush>
  </inkml:definitions>
  <inkml:trace contextRef="#ctx0" brushRef="#br0">11 92 5720,'0'0'5946,"10"3"-5596,-6-2-338,10 3 216,0 0 0,0-1 0,0 0 0,1-1 0,-1-1 0,28-1 0,-24-1 10,-13 0-115,1 1 0,-1-1 1,0 1-1,0-1 0,1-1 0,6-2 0,-11 4-92,0-1-1,0 0 0,0 0 1,0 1-1,0-1 1,0 0-1,0 0 0,0 0 1,-1 0-1,1 0 1,0 0-1,0 0 0,-1 0 1,1 0-1,-1 0 1,1 0-1,-1-1 0,0 1 1,1 0-1,-1 0 1,0 0-1,0-1 0,0 1 1,0 0-1,0 0 1,0-1-1,0 1 1,0 0-1,0 0 0,0-1 1,-1 1-1,0-2 1,0 0-12,0-1 1,0 1 0,0 0 0,0-1-1,-1 1 1,1 0 0,-1 0 0,0 0 0,0 0-1,0 0 1,0 1 0,0-1 0,-1 0 0,1 1-1,-1 0 1,0 0 0,0 0 0,0 0-1,0 0 1,0 0 0,0 1 0,0-1 0,0 1-1,-1 0 1,1 0 0,0 0 0,-1 1 0,1-1-1,-1 1 1,1 0 0,-1 0 0,1 0 0,-1 0-1,1 0 1,-1 1 0,1 0 0,-5 1-1,0 0 7,0 1-1,1 0 1,0 0-1,-1 1 1,1 0-1,0 0 0,1 1 1,-1 0-1,1 0 1,0 0-1,0 1 0,1 0 1,-1 0-1,1 0 1,1 1-1,-7 11 0,10-16-9,0-1-1,0 1 1,0 0-1,1 0 1,-1-1-1,0 1 1,1 0-1,0 0 1,-1 0-1,1 0 0,0 0 1,0 0-1,0-1 1,0 1-1,0 0 1,0 0-1,1 0 1,0 3-1,0-1 8,1 0 0,0-1-1,0 1 1,0-1 0,0 1 0,0-1 0,1 0-1,5 6 1,-3-5 18,0 1 0,1-1 0,-1 0 0,1 0-1,0 0 1,0-1 0,0 0 0,1 0 0,-1 0 0,12 2-1,-8-4 17,-1 0-1,1-1 1,0 0-1,0 0 1,0-1-1,0-1 0,0 1 1,-1-2-1,1 1 1,-1-1-1,1-1 0,-1 0 1,0 0-1,0 0 1,11-9-1,16-5-2235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3"/>
    </inkml:context>
    <inkml:brush xml:id="br0">
      <inkml:brushProperty name="width" value="0.05" units="cm"/>
      <inkml:brushProperty name="height" value="0.05" units="cm"/>
    </inkml:brush>
  </inkml:definitions>
  <inkml:trace contextRef="#ctx0" brushRef="#br0">0 13 6128,'0'0'12785,"12"-1"-12621,192-10 486,-113 10-421,79 2 169,-106 1-217,-15 0-36,54 9 0,-80-9-115,-1 0 0,44-3 0,19 1 6,-63 1-22,0-1 0,24-4 0,-25 2 4,1 0-1,30 3 1,-40 0-13,0-1 0,1 0 0,-1-1 1,16-2-1,3-5-2802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4"/>
    </inkml:context>
    <inkml:brush xml:id="br0">
      <inkml:brushProperty name="width" value="0.05" units="cm"/>
      <inkml:brushProperty name="height" value="0.05" units="cm"/>
    </inkml:brush>
  </inkml:definitions>
  <inkml:trace contextRef="#ctx0" brushRef="#br0">344 337 7528,'0'0'4904,"-11"-2"-4335,-7 0-317,0 1 1,0 0 0,-1 2-1,1 0 1,0 1-1,-23 5 1,19-1-91,4-2 192,0 1-1,0 1 1,-34 16 0,49-20-266,-1 0 1,0 1-1,1-1 1,0 0 0,-1 1-1,1 0 1,0 0 0,0 0-1,0 0 1,1 0 0,-1 1-1,1-1 1,0 1-1,0 0 1,0-1 0,0 1-1,1 0 1,0 0 0,-1 0-1,1 0 1,1 0-1,-1 1 1,0 5 0,2-7-42,-1 1 1,1-1-1,-1 0 1,1 0-1,0 0 1,0 1 0,1-1-1,-1 0 1,1-1-1,-1 1 1,1 0-1,0 0 1,0-1-1,0 1 1,0-1-1,1 1 1,-1-1 0,1 0-1,-1 0 1,1 0-1,0 0 1,0-1-1,0 1 1,4 1-1,-1 0 10,1-1-1,0 1 1,0-1 0,0 0-1,0-1 1,0 0-1,0 0 1,1 0-1,-1-1 1,8-1-1,-8 0-17,1 0 0,-1-1 0,0 0 0,0-1-1,0 1 1,0-1 0,0-1 0,-1 1 0,1-1-1,-1-1 1,0 1 0,0-1 0,-1 0 0,7-7-1,3-5 67,-1-1 1,-2 0-1,17-29 0,-23 36-58,-1 0 0,0 0 0,-1-1 0,0 1 1,0-1-1,-2 0 0,1 0 0,-1 0 0,-1 0 0,0 0 0,-1 0 0,-2-20 1,0 17 8,-1 0 1,-1 1-1,0-1 1,0 1 0,-2 0-1,0 0 1,0 1-1,-1-1 1,-17-21 0,20 29-28,-1 0 1,-1 1 0,1 0 0,-1 0 0,0 0 0,0 1-1,0 0 1,0 0 0,-9-4 0,12 7-14,0 0 1,1-1-1,-1 1 1,0 0-1,0 0 1,0 1-1,0-1 1,0 1 0,0-1-1,0 1 1,-1 0-1,1 0 1,0 0-1,0 1 1,0-1-1,0 1 1,0 0-1,0-1 1,0 1-1,0 1 1,1-1-1,-1 0 1,0 1 0,1-1-1,-4 3 1,4-2-9,1 0 0,0-1 1,0 1-1,-1 0 0,1 0 1,0 0-1,1 0 1,-1 0-1,0 0 0,0 0 1,1 0-1,0 0 0,-1 0 1,1 0-1,0 0 1,0 1-1,0-1 0,0 0 1,0 0-1,0 0 0,2 3 1,-1 2-675,1 0 0,0 0-1,1 0 1,4 8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54.372"/>
    </inkml:context>
    <inkml:brush xml:id="br0">
      <inkml:brushProperty name="width" value="0.05" units="cm"/>
      <inkml:brushProperty name="height" value="0.05" units="cm"/>
      <inkml:brushProperty name="color" value="#AB008B"/>
    </inkml:brush>
  </inkml:definitions>
  <inkml:trace contextRef="#ctx0" brushRef="#br0">0 0 15272,'0'0'1759,"57"34"-1759,-33-13 16,0 7-488,4 0 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5"/>
    </inkml:context>
    <inkml:brush xml:id="br0">
      <inkml:brushProperty name="width" value="0.05" units="cm"/>
      <inkml:brushProperty name="height" value="0.05" units="cm"/>
    </inkml:brush>
  </inkml:definitions>
  <inkml:trace contextRef="#ctx0" brushRef="#br0">41 1 8840,'0'0'7650,"1"11"-7149,0 15-155,-2 0-1,0 0 0,-8 43 1,-1-24 178,3-16 126,2 0 0,-5 57 0,10-84-609,1-1 0,-1 1 0,0-1 0,1 1 0,-1 0 0,0-1 0,1 1 0,0-1 0,-1 0 0,1 1 0,0-1 0,0 1 0,0-1-1,0 0 1,0 0 0,0 0 0,0 1 0,1-1 0,-1 0 0,0 0 0,0-1 0,1 1 0,-1 0 0,1 0 0,-1-1 0,1 1 0,-1-1 0,1 1 0,-1-1-1,1 0 1,0 1 0,-1-1 0,4 0 0,6 1 50,0-1 0,1 0 1,17-2-1,-23 1-5,78-1 284,-57 2-200,0-1-1,33-5 1,-51 5-325,5-3 488,-7-3-3643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6"/>
    </inkml:context>
    <inkml:brush xml:id="br0">
      <inkml:brushProperty name="width" value="0.05" units="cm"/>
      <inkml:brushProperty name="height" value="0.05" units="cm"/>
    </inkml:brush>
  </inkml:definitions>
  <inkml:trace contextRef="#ctx0" brushRef="#br0">1 71 10752,'0'0'1936,"91"-14"-1280,-37 8 8,6-4-120,3 2-8,3-2-104,1 4 8,-7 4-232,-1 2 8,-5-4-129,-7-7 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7"/>
    </inkml:context>
    <inkml:brush xml:id="br0">
      <inkml:brushProperty name="width" value="0.05" units="cm"/>
      <inkml:brushProperty name="height" value="0.05" units="cm"/>
    </inkml:brush>
  </inkml:definitions>
  <inkml:trace contextRef="#ctx0" brushRef="#br0">1 1 6016,'0'0'10489,"3"14"-10055,4 28 52,-1 2 0,-1 60 0,-10 171 1940,8-267-2077,-3-8-338,0 0-1,0 0 1,0 0 0,0 0-1,0 0 1,0 0 0,1 1-1,-1-1 1,0 0-1,0 0 1,0 0 0,0 0-1,0 0 1,0 0-1,0 1 1,0-1 0,0 0-1,0 0 1,0 0-1,0 0 1,0 0 0,0 1-1,0-1 1,1 0-1,-1 0 1,-1 0 0,1 0-1,0 1 1,0-1 0,0 0-1,0 0 1,0 0-1,0 0 1,0 0 0,0 1-1,0-1 1,0 0-1,0 0 1,0 0 0,0 0-1,0 0 1,0 0-1,-1 1 1,1-1 0,0 0-1,0 0 1,0 0 0,0 0-1,0 0 1,0 0-1,-1 0 1,1 0 0,0 0-1,0 0 1,0 0-1,0 1 1,-1-1 0,1 0-1,0 0 1,0 0-1,0 0 1,0 0 0,-1 0 482,-1-2-286,0-2-3157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8"/>
    </inkml:context>
    <inkml:brush xml:id="br0">
      <inkml:brushProperty name="width" value="0.05" units="cm"/>
      <inkml:brushProperty name="height" value="0.05" units="cm"/>
    </inkml:brush>
  </inkml:definitions>
  <inkml:trace contextRef="#ctx0" brushRef="#br0">1 82 8640,'0'0'6461,"9"-1"-5920,125-5 997,-76 5-512,104-14-1,-59-13-345,-24 6-358,-49 14-2769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399"/>
    </inkml:context>
    <inkml:brush xml:id="br0">
      <inkml:brushProperty name="width" value="0.05" units="cm"/>
      <inkml:brushProperty name="height" value="0.05" units="cm"/>
    </inkml:brush>
  </inkml:definitions>
  <inkml:trace contextRef="#ctx0" brushRef="#br0">321 0 5920,'0'0'6261,"-10"7"-5816,7-5-417,-12 8 307,0 1 0,1 0 0,-26 26 0,10 0 428,2 1 1,-28 50-1,41-62-500,2 1 1,1 0-1,1 1 0,-12 50 1,11-28 118,3 0 1,-5 90-1,13-123-274,2 1 0,0-1 0,1 0 0,0 1-1,2-1 1,0 0 0,0 0 0,2-1 0,0 1-1,1-1 1,17 29 0,-16-34 1,0 2 68,1 0 1,18 19 0,-23-28-72,0 0-1,0-1 0,1 0 1,-1 0-1,1 0 1,0 0-1,-1-1 0,1 0 1,1 0-1,-1 0 0,7 1 1,-10-2-82,-1 0-1,1-1 1,0 1 0,0-1 0,-1 0 0,1 0 0,0 1 0,0-1 0,0 0 0,-1-1-1,1 1 1,0 0 0,0 0 0,-1-1 0,1 1 0,0-1 0,0 0 0,-1 1-1,1-1 1,-1 0 0,1 0 0,0 0 0,-1 0 0,0 0 0,1 0 0,-1 0 0,0-1-1,1 1 1,-1-1 0,0 1 0,0 0 0,0-1 0,0 0 0,0-1 0,3-7-417,0 0-1,4-20 1,-7 24-1339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0"/>
    </inkml:context>
    <inkml:brush xml:id="br0">
      <inkml:brushProperty name="width" value="0.05" units="cm"/>
      <inkml:brushProperty name="height" value="0.05" units="cm"/>
    </inkml:brush>
  </inkml:definitions>
  <inkml:trace contextRef="#ctx0" brushRef="#br0">0 1 5120,'0'0'12114,"2"12"-11901,0-3-170,0 4 83,1 0 0,0-1 0,1 0 0,0 1 0,9 17 0,0-3 426,20 55 0,-22-51-192,22 44 0,-30-68-299,0 1-1,0 0 1,3 12-1,3 13 91,1-5-14,-2 1-1,-1 0 1,-2 0-1,3 31 1,-3-19-81,28 175 335,-29-154-211,-7 105 1,5-115-100,-1-37-67,-1 0 1,-1 15-1,-1 0-7,-6 49 89,-18 86 0,-65 140-22,59-228-42,29-71-22,1 1 0,-1-1 0,0 0-1,-7 10 1,-3 7 39,26-39-153,-1-12-2752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1"/>
    </inkml:context>
    <inkml:brush xml:id="br0">
      <inkml:brushProperty name="width" value="0.05" units="cm"/>
      <inkml:brushProperty name="height" value="0.05" units="cm"/>
    </inkml:brush>
  </inkml:definitions>
  <inkml:trace contextRef="#ctx0" brushRef="#br0">0 303 5120,'0'0'7585,"5"-13"-6960,0-2-403,1 1-1,0 0 1,1 1-1,0-1 1,1 1-1,1 1 0,0 0 1,0 0-1,13-11 1,-11 13 114,0 1 0,1 1 0,16-10 0,-25 16-196,1 0-1,-1 1 1,0-1 0,1 1-1,-1 0 1,1 0 0,-1 0 0,1 0-1,0 1 1,-1-1 0,1 1-1,0 0 1,-1 0 0,1 1 0,0-1-1,-1 1 1,1-1 0,5 3-1,-8-2-74,0 0 0,0 0-1,0 0 1,0 0-1,0 0 1,0 0-1,0 1 1,0-1-1,0 0 1,0 1-1,-1-1 1,1 0 0,-1 1-1,1-1 1,-1 1-1,1-1 1,-1 1-1,0 2 1,4 32 402,-4-33-427,-1 30 234,-1 1 1,-9 47-1,0-2 61,10-74-305,1 1 0,0-1 1,0 1-1,0-1 0,0 1 0,1-1 0,0 1 0,0-1 0,1 0 0,0 0 0,-1 1 0,2-1 0,-1 0 0,1-1 0,-1 1 0,1 0 0,0-1 0,1 1 0,-1-1 1,1 0-1,5 4 0,-7-6-12,1-1 0,0 1 0,0-1 0,0 0 1,0 0-1,0 0 0,0 0 0,0 0 1,0-1-1,0 1 0,0-1 0,0 0 0,0 0 1,1 0-1,-1 0 0,0-1 0,0 1 0,0-1 1,0 0-1,0 0 0,0 0 0,3-2 0,-1 1 5,-1 0-1,0 0 0,0-1 0,0 0 0,0 1 0,-1-1 0,1-1 0,-1 1 0,0-1 0,0 1 0,0-1 0,0 0 0,0 0 0,2-6 0,6-19 69,-2 0-1,-2-1 1,0 0-1,3-37 1,-7 37 46,2 0 0,1 0 0,2 0-1,17-44 1,-22 69-118,0 0-1,0 0 0,1 0 1,-1 0-1,1 0 1,0 1-1,1 0 0,-1 0 1,1 0-1,0 1 1,0-1-1,0 1 0,0 0 1,0 0-1,1 1 1,0 0-1,-1 0 0,1 0 1,10-1-1,-10 3 5,0 0 0,1 1 0,-1 0 0,0 0 0,0 1 0,0 0 0,0 0 0,0 0 0,0 1 0,-1-1 0,1 1 0,-1 1 0,0-1-1,0 1 1,0 0 0,0 0 0,-1 0 0,8 10 0,-11-13-9,0 0 0,0 0 0,0 1 0,0-1 0,0 0 1,0 1-1,-1-1 0,1 0 0,0 1 0,-1-1 0,1 1 0,0 1 0,-1-2 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2"/>
    </inkml:context>
    <inkml:brush xml:id="br0">
      <inkml:brushProperty name="width" value="0.05" units="cm"/>
      <inkml:brushProperty name="height" value="0.05" units="cm"/>
    </inkml:brush>
  </inkml:definitions>
  <inkml:trace contextRef="#ctx0" brushRef="#br0">0 140 8432,'0'0'5770,"14"3"-5459,-2 0-221,4 0 78,0 1 1,0-2 0,0 0-1,18-1 1,-24-2-34,1-1 1,-1 1-1,1-2 0,-1 0 0,0 0 1,0-1-1,0 0 0,13-8 0,-19 10-80,-1 0-1,1-1 1,0 0-1,-1 0 1,0 0-1,0 0 0,0 0 1,0 0-1,0-1 1,2-5-1,-4 7-16,0 0 1,0 0-1,0-1 0,-1 1 0,1-1 0,0 1 1,-1-1-1,0 1 0,0-1 0,0 1 0,0-1 1,0 1-1,0-1 0,-1 1 0,1-1 0,-1 1 1,1-1-1,-1 1 0,-1-3 0,0 3-6,0-1 0,0 1 0,1 0 0,-1 0 0,-1 0 0,1 0 0,0 0 0,0 0 0,-1 0 0,1 1 0,-1-1 0,0 1 0,1 0 0,-1 0 0,0 0 0,-4-1 0,3 1 7,0 0 0,-1 0 0,1 0 0,0 0 1,-1 1-1,1 0 0,0 0 0,-1 0 0,1 0 1,-7 2-1,3 1 23,0 1 0,1-1-1,-1 1 1,1 1 0,0-1 0,1 1 0,-1 0 0,1 1 0,0 0 0,0 0-1,-6 9 1,4-4 39,0 0 0,1 0 0,1 1 0,0 0 0,1 0 0,-5 17 0,8-24-63,1-1-1,1 1 1,-1-1-1,1 1 1,-1-1 0,2 1-1,-1 0 1,0-1 0,1 1-1,0-1 1,0 1-1,0-1 1,0 1 0,1-1-1,0 0 1,0 0-1,0 0 1,0 0 0,1 0-1,-1 0 1,1 0-1,0-1 1,0 1 0,1-1-1,-1 0 1,6 4 0,-1-1 46,1 0 1,0 0 0,0-1 0,0 0 0,1-1 0,-1 0 0,1-1 0,0 0 0,0 0-1,19 2 1,-13-4 27,1 0-1,-1-1 1,0-1-1,0 0 1,0-1-1,1-1 1,21-7-1,-26 6-67,-1 0 0,1-1 1,-1-1-1,0 0 0,-1 0 0,1-1 0,-1 0 0,-1-1 0,0 0 0,13-14 1,-6 2-3037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3"/>
    </inkml:context>
    <inkml:brush xml:id="br0">
      <inkml:brushProperty name="width" value="0.05" units="cm"/>
      <inkml:brushProperty name="height" value="0.05" units="cm"/>
    </inkml:brush>
  </inkml:definitions>
  <inkml:trace contextRef="#ctx0" brushRef="#br0">1 151 7736,'0'0'6624,"12"-7"-6082,-6 4-472,5-3 84,1 0-1,0 0 1,0 1 0,0 1-1,1 0 1,19-4 0,17 0 382,4 1 477,0-3-1,101-33 1,-129 33-939,-14 5 264,1 0 0,-1 1 0,23-5 1,-31 9-477,1 0 1,-1-1 0,0 1-1,1 0 1,-1 0 0,1 1-1,-1-1 1,0 1 0,1 0-1,-1 0 1,0 0 0,0 0-1,0 0 1,0 1 0,0-1-1,0 1 1,0 0 0,3 3-1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4"/>
    </inkml:context>
    <inkml:brush xml:id="br0">
      <inkml:brushProperty name="width" value="0.05" units="cm"/>
      <inkml:brushProperty name="height" value="0.05" units="cm"/>
    </inkml:brush>
  </inkml:definitions>
  <inkml:trace contextRef="#ctx0" brushRef="#br0">130 2 8744,'0'0'4334,"-10"8"-3550,-70 55 1508,76-60-1969,0 1-1,0 0 0,1 0 1,-1 0-1,1 1 1,0-1-1,0 1 1,1 0-1,-1 0 1,1 0-1,-2 5 0,4-10-276,0 1 0,0-1 0,0 0 0,0 0-1,0 1 1,0-1 0,0 0 0,0 0 0,0 1-1,0-1 1,0 0 0,0 1 0,0-1 0,0 0-1,0 0 1,0 1 0,0-1 0,0 0 0,0 0-1,1 1 1,-1-1 0,0 0 0,0 0 0,0 1-1,0-1 1,1 0 0,-1 0 0,0 0 0,0 1-1,0-1 1,1 0 0,-1 0 0,0 0 0,0 0-1,1 1 1,12-2 712,13-9-213,-19 6-445,-1 1-1,0-1 1,0-1 0,0 1-1,0-1 1,-1 0-1,1 0 1,-1 0 0,0-1-1,-1 0 1,0 0-1,0 0 1,0-1-1,0 1 1,3-11 0,-7 15-46,0 1 1,0-1-1,0 0 0,0 0 1,-1 0-1,1 1 1,-1-1-1,1 0 1,-1 0-1,1 1 1,-1-1-1,0 0 1,0 1-1,0-1 1,0 1-1,0-1 0,0 1 1,0-1-1,-3-1 1,4 3 78,0 5-205,0 3 328,5-3-3637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13.801"/>
    </inkml:context>
    <inkml:brush xml:id="br0">
      <inkml:brushProperty name="width" value="0.05" units="cm"/>
      <inkml:brushProperty name="height" value="0.05" units="cm"/>
    </inkml:brush>
  </inkml:definitions>
  <inkml:trace contextRef="#ctx0" brushRef="#br0">231 0 13464,'0'0'1312,"-7"12"-927,-10 17-177,-79 125 1134,-3 0 2180,88-126 1864,18-29-4726,10-4-746,466-110 1556,-429 98-1057,-11 2-704,-15 11-2725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6:57.728"/>
    </inkml:context>
    <inkml:brush xml:id="br0">
      <inkml:brushProperty name="width" value="0.05" units="cm"/>
      <inkml:brushProperty name="height" value="0.05" units="cm"/>
      <inkml:brushProperty name="color" value="#AB008B"/>
    </inkml:brush>
  </inkml:definitions>
  <inkml:trace contextRef="#ctx0" brushRef="#br0">398 819 5720,'0'0'4841,"-9"-10"-4218,-33-30-31,39 38-523,0 0-1,-1 0 1,1 0 0,0 1 0,-1-1 0,0 1 0,1 0 0,-1 0 0,0 0 0,1 0 0,-1 1-1,0-1 1,0 1 0,0 0 0,0 0 0,1 1 0,-1-1 0,0 1 0,0 0 0,1 0 0,-6 2-1,0-1 95,-4 1 2,0 0 0,1 1 0,0 0 0,0 1 0,0 0 0,0 1 0,1 0 0,0 1 0,0 0 0,0 1 0,1 0 0,0 1 0,1 0 0,0 1 0,-14 19 0,14-16-19,1 0-1,0 1 0,1 0 1,0 1-1,-5 19 1,9-26-69,1-1-1,0 1 1,1 0 0,0 0 0,0 0 0,1 0 0,0 0 0,0 0 0,1 0-1,-1 0 1,2-1 0,2 12 0,-3-16-38,0-1-1,0 1 0,0-1 1,0 1-1,0-1 1,1 0-1,-1 1 0,1-1 1,0 0-1,-1 0 0,1 0 1,0 0-1,0 0 1,0-1-1,1 1 0,-1 0 1,0-1-1,1 0 1,2 2-1,-2-2 4,0-1-1,1 1 1,-1-1-1,0 0 1,0 1-1,0-2 1,1 1-1,-1 0 1,0-1-1,0 1 1,0-1-1,0 0 1,0 0-1,4-1 1,3-3 57,0-1 0,0 0-1,0 0 1,-1-1 0,0 0 0,0 0 0,15-18-1,-3-3 261,-1-1-1,-2-1 1,-1 0-1,26-65 0,-37 79 657,-12 36-586,2-2-383,1 0-1,0 1 1,2-1 0,0 0-1,1 1 1,1-1-1,1 0 1,0 0 0,1 0-1,1 0 1,1 0-1,1-1 1,0 1-1,1-1 1,17 28 0,-22-41-35,0-1 0,1-1 1,-1 1-1,1 0 0,-1 0 1,1-1-1,0 0 0,0 1 1,0-1-1,0 0 1,0-1-1,0 1 0,1 0 1,-1-1-1,1 0 0,5 2 1,-4-3 4,1 1 0,-1-1 0,0 0-1,1 0 1,-1-1 0,1 1 0,-1-1 0,0-1 0,0 1 0,7-3 0,5-4 23,0 0 0,0-1-1,-1-1 1,0-1 0,19-17 0,6-7 51,-2-3 1,-1-1-1,-3-2 1,45-65-1,-28 24 83,68-139-1,-79 125-1,-4-1 0,26-108-1,-55 173-51,-1 0 0,3-41-1,-9 71-105,-1 0-1,0 0 1,0 0 0,0 0-1,0 1 1,0-1-1,0 0 1,0 0 0,-1 0-1,1 0 1,-1 0-1,1 0 1,-1 0 0,-1-2-1,1 4-6,1-1 0,-1 1 0,1-1-1,-1 1 1,1 0 0,-1-1 0,1 1 0,-1 0 0,0-1-1,1 1 1,-1 0 0,0 0 0,1 0 0,-1-1-1,0 1 1,1 0 0,-1 0 0,0 0 0,1 0-1,-1 0 1,0 0 0,1 0 0,-1 1 0,0-1 0,1 0-1,-1 0 1,0 1 0,-4 1 7,-1 1 0,1 0 0,1 0 0,-1 1 0,0-1-1,1 1 1,0 0 0,-5 6 0,-14 18-15,1 2 1,2 0-1,2 0 0,0 2 1,2 1-1,2 0 0,-17 54 0,9-10-28,4 0 0,-11 109 0,22-124-8,2 88 0,6-128 30,0 0 1,2 0-1,1 0 1,0 0-1,2-1 1,0 0 0,14 31-1,-18-49 7,-1 0 0,1 1 1,0-1-1,0 0 0,0 0 0,1 0 0,-1 0 0,1 0 0,0 0 1,-1-1-1,1 0 0,0 1 0,1-1 0,-1 0 0,0 0 0,1-1 1,-1 1-1,1-1 0,-1 1 0,1-1 0,0 0 0,-1-1 0,1 1 0,0-1 1,0 1-1,-1-1 0,1 0 0,0-1 0,0 1 0,4-1 0,1-1 10,0-1 0,0 0-1,-1 0 1,1-1-1,0 0 1,-1 0-1,0-1 1,0 0-1,-1-1 1,1 0 0,7-8-1,21-25 93,-2-3 0,-2-1 1,34-59-1,-63 97-91,1-1 33,1-1 1,-1 0-1,-1 0 1,1 0-1,-1 0 1,0-1-1,-1 0 1,1 1-1,-2-1 1,2-9-1,-3 17-37,0 0-1,-1-1 0,1 1 0,0 0 0,0 0 0,-1-1 0,1 1 1,0 0-1,0 0 0,-1 0 0,1 0 0,0 0 0,-1-1 0,1 1 0,0 0 1,-1 0-1,1 0 0,0 0 0,-1 0 0,1 0 0,0 0 0,0 0 1,-1 0-1,1 0 0,0 0 0,-1 0 0,1 0 0,0 1 0,-1-1 0,1 0 1,0 0-1,-1 0 0,1 0 0,0 0 0,0 1 0,-1-1 0,1 0 1,0 0-1,0 1 0,-1-1 0,1 1 0,-17 9 77,8 1-61,0-1 1,0 1 0,1 0-1,1 0 1,0 1 0,0 0-1,-6 19 1,6-13-8,1 0 1,0 1-1,1 0 1,-3 35-1,7-50-9,1 0 1,0 0-1,0 0 0,1 0 0,-1 0 0,1 0 0,0 0 1,2 7-1,-3-10-3,1 0 1,-1-1 0,1 1-1,-1 0 1,1 0 0,0 0-1,-1 0 1,1 0 0,0-1-1,0 1 1,-1 0-1,1-1 1,0 1 0,0-1-1,0 1 1,0-1 0,0 1-1,0-1 1,0 1-1,0-1 1,0 0 0,0 0-1,0 1 1,0-1 0,0 0-1,0 0 1,0 0-1,0 0 1,0 0 0,0 0-1,0-1 1,0 1 0,0 0-1,0-1 1,0 1 0,0 0-1,2-2 1,6-1 24,0-1 0,0-1 0,0 0 0,-1 0 0,0 0 0,0-1 0,0 0 0,-1-1 0,0 0 1,0 0-1,0-1 0,-1 1 0,0-1 0,-1-1 0,0 1 0,0-1 0,-1 0 0,0 0 0,0 0 0,-1 0 0,0-1 0,2-18 0,-4 26-15,-1 0-1,0 0 1,0 0-1,0 0 1,0 0-1,0 0 0,-1 0 1,1 0-1,-1-1 1,1 2-1,-1-1 1,0 0-1,1 0 1,-1 0-1,0 0 0,0 0 1,-1 1-1,1-1 1,-3-3-1,2 4-3,-1-1-1,1 1 1,0-1 0,-1 1-1,0 0 1,1 0-1,-1 0 1,0 1-1,1-1 1,-1 0 0,0 1-1,0 0 1,1 0-1,-5 0 1,-54 0 55,176-16-62,-98 14-1,0 1 0,1 1 0,-1 0 0,0 2 0,24 4 0,-35-5 0,0 0 0,0 1 0,-1-1 0,1 2 0,-1-1 0,1 1 0,-1-1 0,0 1 0,0 1 0,0-1 0,0 1 0,0 0 0,-1 0 0,0 0 0,0 1 0,0-1 0,0 1 0,5 9 0,-7-9 6,-1 0-1,1 0 1,-1 0-1,0 1 1,0-1-1,0 1 0,-1-1 1,0 1-1,0-1 1,-2 9-1,2-7 3,-1 0-1,1 1 1,0-1-1,1 0 1,1 9-1,-2-16-5,0 1-1,0-1 0,0 1 1,1-1-1,-1 1 0,0-1 1,0 1-1,0-1 0,1 1 0,-1-1 1,0 1-1,1-1 0,-1 1 1,0-1-1,1 0 0,-1 1 1,1-1-1,-1 0 0,1 1 0,-1-1 1,1 0-1,-1 1 0,1-1 1,-1 0-1,1 0 0,-1 0 1,1 1-1,0-1 0,0 0 3,1 0-1,-1 0 1,1-1 0,-1 1-1,0 0 1,1-1 0,-1 1-1,1-1 1,-1 1 0,0-1-1,2 0 1,34-28 73,-30 24-64,2-3 0,50-37 60,-53 41-66,1 0 0,0 0 0,0 0-1,0 1 1,0 0 0,1 1 0,9-3-1,-16 5-5,1 0-1,0 0 0,-1 0 0,1 0 1,-1 1-1,1-1 0,-1 1 0,1-1 1,-1 1-1,1-1 0,-1 1 0,1 0 0,-1-1 1,0 1-1,1 0 0,-1 0 0,0 0 1,0 0-1,1 0 0,-1 1 0,0-1 1,0 0-1,-1 0 0,1 1 0,0-1 1,0 1-1,0 2 0,4 6 2,0 1 1,5 20-1,-5-14-1,31 94 56,-35-109-51,0 0-1,0 0 0,0 0 0,0 1 0,0-1 1,1 0-1,-1-1 0,1 1 0,0 0 1,0 0-1,-1-1 0,1 1 0,0-1 0,0 1 1,0-1-1,1 0 0,-1 0 0,0 0 0,0 0 1,1 0-1,-1 0 0,0-1 0,1 1 0,-1-1 1,1 0-1,-1 0 0,1 0 0,-1 0 0,0 0 1,5-1-1,7-1 18,0 0-1,0-2 1,-1 0 0,15-5 0,-21 6-12,233-107 213,-109 34-62,-66 37-41,-29 11-11,-36 28-108,0 0-1,0 0 0,0 0 0,0 0 0,0 0 0,0 0 0,0 0 0,1 0 1,-1 0-1,0 0 0,0 0 0,0 0 0,0 0 0,0 0 0,0 0 0,0 0 0,0 0 1,0 0-1,0 0 0,0 0 0,0 0 0,0 0 0,0-1 0,1 1 0,-1 0 1,0 0-1,0 0 0,0 0 0,0 0 0,0 0 0,0 0 0,0 0 0,0 0 1,0-1-1,0 1 0,0 0 0,0 0 0,0 0 0,0 0 0,0 0 0,0 0 1,0 0-1,0 0 0,0 0 0,0 0 0,0-1 0,-1 1 0,1 0 0,0 0 1,0 0-1,0 0 0,0 0 0,0 0 0,0 0 0,0 0 0,0 0 0,0 0 1,0 0-1,0 0 0,0 0 0,0 0 0,0 0 0,-1-1 0,1 1 0,0 0 1,-10 0 30,-13 5-12,19-3-16,-24 7 6,-52 28 0,72-33-17,0 1 1,1 0 0,-1 1 0,1 0-1,0 0 1,1 1 0,-1-1-1,1 1 1,0 1 0,-7 12 0,11-17 5,-2 5-5,0-1 0,0 1 0,1 0-1,-4 12 1,7-19 4,-1 0-1,1 1 1,0-1-1,-1 1 1,1-1 0,0 1-1,0-1 1,0 1-1,0-1 1,0 1-1,0-1 1,1 1-1,-1-1 1,0 1 0,1-1-1,-1 0 1,1 1-1,-1-1 1,1 1-1,0-1 1,0 0-1,0 0 1,-1 1 0,1-1-1,0 0 1,1 0-1,-1 0 1,0 0-1,0 0 1,0 0-1,0-1 1,1 1 0,1 1-1,-1-2 0,1 1 0,-1-1 0,0 1 0,0-1 0,1 0 0,-1 0 0,0 0 0,0 0 0,1 0 0,-1-1 0,0 1 0,0-1 0,1 0 0,-1 1 0,0-1-1,0 0 1,0 0 0,0 0 0,0 0 0,3-3 0,5-4-10,-1 0-1,14-14 1,-16 14 16,61-70 15,-31 32 65,-37 46-82,0 0 0,0-1-1,0 1 1,0 0 0,0 0 0,0 0 0,0 0-1,1 0 1,-1 0 0,0-1 0,0 1-1,0 0 1,0 0 0,0 0 0,0 0 0,0 0-1,0 0 1,0 0 0,0 0 0,1 0-1,-1-1 1,0 1 0,0 0 0,0 0 0,0 0-1,0 0 1,0 0 0,1 0 0,-1 0 0,0 0-1,0 0 1,0 0 0,0 0 0,0 0-1,1 0 1,-1 0 0,0 0 0,0 0 0,0 0-1,0 0 1,0 0 0,0 0 0,1 0-1,-1 0 1,0 1 0,0-1 0,0 0 0,0 0-1,0 0 1,0 0 0,0 0 0,0 0-1,1 0 1,-1 0 0,0 0 0,0 1 0,0-1-1,0 0 1,0 0 0,0 0 0,0 0 0,0 0-1,0 0 1,0 1 0,0-1 0,0 0-1,1 17 4,-8 34-44,5-40 40,-59 312-77,47-276 54,-1 0 0,-2 0 1,-3-2-1,-41 71 0,56-106 24,-2-1 0,1 0-1,-1 0 1,0-1 0,-1 1-1,-11 8 1,16-15 5,0 0 0,1 0 0,-1 0 1,0 0-1,0-1 0,0 1 0,0-1 0,0 0 1,-1 0-1,1 0 0,0 0 0,0-1 0,-1 1 1,1-1-1,0 0 0,-1 0 0,1 0 0,-1 0 0,1-1 1,0 1-1,0-1 0,-1 0 0,1 0 0,0 0 1,-3-2-1,-2-1 12,1-1 1,1 0-1,-1 0 1,1-1-1,0 1 1,0-1-1,0-1 1,1 1-1,0-1 1,0 0-1,-4-10 1,2 4 10,1 0 1,0 0 0,1 0-1,1-1 1,-6-25 0,10 31-24,-1-1 0,1 1 1,1 0-1,0 0 1,0 0-1,0 0 0,1 0 1,0 0-1,0 0 1,1 1-1,0-1 0,1 1 1,0-1-1,9-12 0,-4 7 2,1 0-1,0 1 0,1 0 1,1 1-1,0 0 0,20-14 0,-3 8 14,60-28-1,-56 30-5,-19 10-4,-1 0 0,1 1 0,15-3 0,-13 4-105,-1-1 1,19-7-1,-28 8 214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5"/>
    </inkml:context>
    <inkml:brush xml:id="br0">
      <inkml:brushProperty name="width" value="0.05" units="cm"/>
      <inkml:brushProperty name="height" value="0.05" units="cm"/>
    </inkml:brush>
  </inkml:definitions>
  <inkml:trace contextRef="#ctx0" brushRef="#br0">1 54 7024,'0'0'8865,"11"15"-8429,-11-14-430,28 39 387,23 47 1,-25-39 417,-2 1 0,32 97 0,-47-119-49,1-1-1,18 33 0,-27-58-694,3 6 347,0 0-1,1 0 1,0-1-1,11 12 726,-1-44-840,6-14-231,80-187 152,-7 15-59,-72 174-109,-19 33-44,1-1 1,-1 1-1,0 0 1,-1-1-1,1 0 0,2-8 1,0 8-84,-4 4-34,-17 4 60,-139 24 41,67-14 52,-67 8 128,42-16 340,141-1-490,-17-1-3347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6"/>
    </inkml:context>
    <inkml:brush xml:id="br0">
      <inkml:brushProperty name="width" value="0.05" units="cm"/>
      <inkml:brushProperty name="height" value="0.05" units="cm"/>
    </inkml:brush>
  </inkml:definitions>
  <inkml:trace contextRef="#ctx0" brushRef="#br0">0 2 5016,'0'0'13430,"12"0"-12983,285 9 2068,-287-8-2420,95-2 1075,-33-1-184,-38-4-834,-23 4-3068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7"/>
    </inkml:context>
    <inkml:brush xml:id="br0">
      <inkml:brushProperty name="width" value="0.05" units="cm"/>
      <inkml:brushProperty name="height" value="0.05" units="cm"/>
    </inkml:brush>
  </inkml:definitions>
  <inkml:trace contextRef="#ctx0" brushRef="#br0">0 0 7632,'0'0'5152,"9"11"-4580,73 90 1041,-68-84-1316,-1 0 0,-1 2 0,0-1 0,13 32 1,27 85 662,-45-108-800,0 0 0,-2 1-1,-1-1 1,-1 1-1,-2 0 1,0 0-1,-2 0 1,-1 0-1,-2 0 1,0-1 0,-2 1-1,-1-1 1,-1 0-1,-12 25 1,-11 23 221,8-20 270,-2-1 1,-35 56 0,11-45 962,47-64-1514,6-6-1070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8"/>
    </inkml:context>
    <inkml:brush xml:id="br0">
      <inkml:brushProperty name="width" value="0.05" units="cm"/>
      <inkml:brushProperty name="height" value="0.05" units="cm"/>
    </inkml:brush>
  </inkml:definitions>
  <inkml:trace contextRef="#ctx0" brushRef="#br0">0 241 10152,'0'0'3573,"13"-3"-3289,-10 2-254,16-3 223,0-1-1,-1-1 0,25-12 1,-31 12 73,22-10 557,-33 15-779,1 0 1,0 0 0,0 1-1,0-1 1,1 1-1,-1 0 1,0-1 0,0 1-1,0 0 1,0 0-1,0 0 1,0 1 0,4 0-1,-5 0-43,0 0 0,0 0-1,0 0 1,0 0 0,0 0-1,0 1 1,0-1 0,0 0-1,0 1 1,-1-1 0,1 1 0,0-1-1,-1 1 1,0-1 0,1 1-1,-1-1 1,0 1 0,0 2-1,1 1 32,2 16 221,-1 0-1,-1 0 0,-3 40 1,0-42 23,1 0-1,1-1 1,1 1 0,0 0 0,6 27-1,-6-45-302,-1 0 0,0 0-1,0 0 1,1-1 0,-1 1-1,0 0 1,1 0-1,-1 0 1,0-1 0,1 1-1,-1 0 1,1-1 0,0 1-1,-1 0 1,1-1 0,-1 1-1,1-1 1,0 1-1,-1-1 1,1 1 0,0-1-1,0 0 1,0 1 0,1-1-1,-1 1 9,1-1-1,-1 0 0,1 0 0,-1-1 1,1 1-1,0 0 0,-1 0 0,1-1 1,-1 1-1,1-1 0,-1 1 0,3-2 1,4-3 81,1 0 0,-1-1 0,11-9 0,-13 9-62,9-7 30,-1 0 1,-1-1-1,-1-1 0,0 0 0,0-1 0,-2 0 0,0-1 0,-1 0 0,0 0 1,-2-1-1,0 0 0,-1 0 0,-1-1 0,5-33 0,3-100 620,-13 151-694,0 0 0,0 0 0,0 0 0,0 0 0,0 1 0,1-1 0,-1 0 0,0 0 0,0 0 0,1 1 0,-1-1 0,1 0 1,-1 0-1,0 1 0,1-1 0,-1 0 0,1 1 0,0-1 0,-1 1 0,1-1 0,-1 1 0,1-1 0,0 1 0,-1-1 0,1 1 1,1-1-1,0 1-1,0-1 1,-1 1-1,1 0 1,0 0-1,0 0 1,0 0-1,-1 0 1,1 0-1,0 1 1,0-1-1,3 2 1,7 2 7,-1 1-1,1 1 1,10 6 0,-12-5 38,5 0-21,-10-5-15,0 0-1,0 1 1,-1-1-1,1 1 1,0 0-1,-1 0 1,0 1-1,0 0 1,0-1-1,0 1 1,5 7-1,-6 0 199,-17-9-541,5-4-3281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09"/>
    </inkml:context>
    <inkml:brush xml:id="br0">
      <inkml:brushProperty name="width" value="0.05" units="cm"/>
      <inkml:brushProperty name="height" value="0.05" units="cm"/>
    </inkml:brush>
  </inkml:definitions>
  <inkml:trace contextRef="#ctx0" brushRef="#br0">0 0 8240,'0'0'5122,"14"11"-4475,-2-1-448,-6-4-93,0-1 0,1 0 0,0 0 0,0 0 0,0-1 0,1 0 1,-1 0-1,1-1 0,0 0 0,0 0 0,9 1 0,27 2 811,0-3 1,0-1-1,53-5 0,-54 2-128,6-6 321,2 0 113,-48 7-1425,1 0-1,0 1 1,-1-1 0,1 0 0,-1 1 0,1 0 0,-1 0 0,1 0-1,-1 0 1,0 1 0,4 1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0"/>
    </inkml:context>
    <inkml:brush xml:id="br0">
      <inkml:brushProperty name="width" value="0.05" units="cm"/>
      <inkml:brushProperty name="height" value="0.05" units="cm"/>
    </inkml:brush>
  </inkml:definitions>
  <inkml:trace contextRef="#ctx0" brushRef="#br0">0 128 9344,'0'0'4017,"12"1"-3513,57 2 139,-59-3-469,0-1 1,1 0-1,-1 0 0,0-1 0,0-1 0,11-3 1,-15 3-69,1 1 55,0-1-1,0-1 1,0 1-1,0-1 1,-1 0 0,7-6-1,-12 9-123,0 0-1,0 0 1,0 0-1,0 0 1,0 0-1,-1-1 1,1 1-1,0 0 0,-1 0 1,1-1-1,-1 1 1,1-1-1,-1 1 1,0 0-1,1-1 1,-1 1-1,0-1 1,0 1-1,0-1 1,0 1-1,0-1 0,-1 1 1,1 0-1,0-1 1,-1 1-1,1-1 1,-1 1-1,1 0 1,-1-1-1,1 1 1,-1 0-1,0 0 1,0-1-1,0 1 0,0 0 1,0 0-1,0 0 1,0 0-1,-1-1 1,-1-1 8,-1 0-1,1 0 1,0 0 0,-1 1 0,1-1-1,-1 1 1,0 0 0,1 0 0,-1 0-1,0 1 1,0-1 0,-1 1 0,1 0 0,0 0-1,0 0 1,-7 0 0,8 1-20,0 1 0,0-1 0,0 0 1,0 1-1,0-1 0,0 1 0,0 0 0,1 0 1,-1 0-1,0 1 0,0-1 0,1 0 0,-1 1 0,1 0 1,-1 0-1,1 0 0,0 0 0,0 0 0,0 0 0,0 0 1,0 1-1,0-1 0,0 1 0,-1 3 0,0-1 36,0 0-1,1 1 1,-1-1-1,1 1 0,0 0 1,1 0-1,-1 0 0,1 0 1,1 0-1,-1 0 1,1 0-1,0 0 0,0 0 1,1 0-1,-1 0 1,1 0-1,1 0 0,-1 0 1,1 0-1,0 0 1,0-1-1,1 1 0,4 6 1,-4-7 9,0 1 1,1-1 0,0 0 0,0 0 0,0 0-1,1-1 1,-1 1 0,1-1 0,0 0 0,0-1-1,1 1 1,-1-1 0,1 0 0,0 0-1,0-1 1,0 1 0,12 2 0,-8-3-9,0-1 0,1 0 0,0 0 0,-1-1 0,1 0 0,-1-1 0,1 0 0,-1-1 0,21-6 0,-7 1-2963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1"/>
    </inkml:context>
    <inkml:brush xml:id="br0">
      <inkml:brushProperty name="width" value="0.05" units="cm"/>
      <inkml:brushProperty name="height" value="0.05" units="cm"/>
    </inkml:brush>
  </inkml:definitions>
  <inkml:trace contextRef="#ctx0" brushRef="#br0">1 22 6824,'0'0'10591,"11"-1"-10169,11-1-272,-2-1 192,1 1-1,0 0 0,29 3 1,5 10 223,-44-8-418,0 0 0,1 0-1,-1-1 1,0-1 0,1 0-1,0-1 1,-1 0-1,16-2 1,22-9 700,-39-1-30,-10 11-887,0 1 0,1 0 0,-1 0 0,0 0-1,0-1 1,0 1 0,1 0 0,-1 0 0,0 0 0,0-1 0,0 1 0,0 0 0,0 0 0,1-1 0,-1 1 0,0 0 0,0-1 0,0 1 0,0 0-1,0 0 1,0-1 0,0 1 0,0 0 0,0-1 0,0 1 0,0 0 0,0 0 0,0-1 0,0 1 0,0 0 0,-1-1 0,1 1 0,0 0 0,0 0-1,0-1 1,0 1 0,0 0 0,-1 0 0,1-1 0,0 1 0,0 0 0,0 0 0,-1 0 0,1-1 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2"/>
    </inkml:context>
    <inkml:brush xml:id="br0">
      <inkml:brushProperty name="width" value="0.05" units="cm"/>
      <inkml:brushProperty name="height" value="0.05" units="cm"/>
    </inkml:brush>
  </inkml:definitions>
  <inkml:trace contextRef="#ctx0" brushRef="#br0">0 0 9536,'0'0'4833,"15"7"-4177,-1 0-467,-7-3-94,1-1 0,-1 1 0,1-1 0,-1-1 0,1 0 0,0 0 0,0 0 0,0-1 0,1 0 0,7 0 1,140-13 2650,-12 2-4417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3"/>
    </inkml:context>
    <inkml:brush xml:id="br0">
      <inkml:brushProperty name="width" value="0.05" units="cm"/>
      <inkml:brushProperty name="height" value="0.05" units="cm"/>
    </inkml:brush>
  </inkml:definitions>
  <inkml:trace contextRef="#ctx0" brushRef="#br0">0 0 4416,'0'0'9102,"3"12"-8454,7 62 1108,0 144-1,-6-70 1,-4-123-928,-4 33 0,0 4 898,-3-36-385,6-24-1212,0 1 0,0-1-1,1 0 1,-1 0 0,0 1-1,1-1 1,0 1 0,-1-1-1,1 0 1,0 1 0,1 3 0,-1-5-66,1 0 0,0-1 1,-1 1-1,1-1 1,-1 1-1,1-1 0,0 0 1,0 1-1,-1-1 0,1 0 1,0 1-1,0-1 1,-1 0-1,1 0 0,0 0 1,0 0-1,-1 0 1,1 0-1,0 0 0,0 0 1,0 0-1,-1 0 1,1 0-1,0 0 0,0 0 1,1-1-1,33-8-197,-20 5 279,34-8-11,1 3 0,0 2 0,72-1 0,-113 11-81,3-1 27,-12-2-76,0 0 1,0 0 0,1 0 0,-1 0 0,0 0 0,0 0 0,0 0 0,1 0 0,-1 0 0,0 0 0,0 0 0,0 0 0,1 0 0,-1 0 0,0 0 0,0-1 0,0 1 0,0 0 0,1 0 0,-1 0 0,0 0 0,0 0 0,0 0 0,0-1 0,0 1 0,1 0 0,-1 0 0,0 0 0,0 0 0,0-1-1,0 1 1,0 0 0,0 0 0,0 0 0,0-1 0,0 1 0,0 0 0,0 0 0,0 0 0,0-1 0,1 2-29,-1-1 0,0 0-1,0 1 1,1-1 0,-1 0 0,0 1-1,1-1 1,-1 0 0,1 0 0,-1 1-1,0-1 1,1 0 0,-1 0 0,1 1 0,-1-1-1,1 0 1,-1 0 0,1 0 0,-1 0-1,0 0 1,2 0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4"/>
    </inkml:context>
    <inkml:brush xml:id="br0">
      <inkml:brushProperty name="width" value="0.05" units="cm"/>
      <inkml:brushProperty name="height" value="0.05" units="cm"/>
    </inkml:brush>
  </inkml:definitions>
  <inkml:trace contextRef="#ctx0" brushRef="#br0">1 67 6328,'0'0'13389,"14"-8"-12828,47-23-28,-53 28-421,-1 1-1,0-1 0,1 1 0,-1 1 1,1-1-1,0 1 0,-1 1 0,10 0 1,9-2 276,106-3 2700,-146 0-3533,8 4-2726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06.536"/>
    </inkml:context>
    <inkml:brush xml:id="br0">
      <inkml:brushProperty name="width" value="0.05" units="cm"/>
      <inkml:brushProperty name="height" value="0.05" units="cm"/>
      <inkml:brushProperty name="color" value="#AB008B"/>
    </inkml:brush>
  </inkml:definitions>
  <inkml:trace contextRef="#ctx0" brushRef="#br0">0 1324 7528,'0'0'7889,"12"-2"-7613,-2 0-218,1 1 10,0-1 0,0-1 0,0 0-1,-1 0 1,18-9 0,6-6 136,-2-2-1,-1-1 1,0-2-1,-1-1 1,30-31-1,119-150 1256,-171 194-1333,-1 1-1,0-1 0,-1 0 1,0-1-1,0 1 1,-1-1-1,-1 0 1,0-1-1,0 1 0,-1-1 1,-1 1-1,1-26 1,-2 37-113,-1 1 0,0 0 0,0-1 0,0 1 0,0 0 0,0 0 0,0-1 0,0 1 0,0 0 0,0-1 0,0 1 0,-1 0 0,1-1 0,0 1 0,0 0 0,0 0 0,0-1 0,0 1 0,0 0 0,-1 0 0,1-1 0,0 1 0,0 0 0,0 0 0,-1-1 0,1 1 0,0 0 0,0 0 0,-1 0 0,1 0 0,0-1 1,0 1-1,-1 0 0,-9 4 227,-9 16-49,5 1-151,0 0-1,2 1 1,0 1-1,2 0 0,1 1 1,0 0-1,2 0 0,1 0 1,1 1-1,-4 46 1,9-62-19,0 0 0,1 0 0,1 1 1,-1-1-1,1 0 0,1 0 1,-1-1-1,8 16 0,-8-21-10,-1 0-1,1 0 1,0 0 0,0 0-1,0-1 1,0 1 0,0-1-1,1 1 1,-1-1 0,1 0-1,0 0 1,2 2 0,-3-3-4,0-1 1,0 1-1,0 0 1,0-1-1,0 1 1,0-1-1,1 0 1,-1 0-1,0 0 1,0 0-1,0 0 1,0 0-1,0 0 1,0-1 0,0 1-1,0-1 1,0 0-1,0 1 1,0-1-1,3-2 1,4-2 16,-1 0 1,-1-1-1,1 0 1,-1 0 0,0-1-1,0 0 1,8-11-1,36-58 153,-43 63-145,26-45 90,-23 36-46,2 1 1,0 0-1,1 1 0,22-24 1,-33 41-58,4-4 18,-1 1 0,1 0 0,0 0 0,0 1 0,11-7 0,-16 11-33,-1 1 0,0-1 0,0 1 1,1-1-1,-1 1 0,0-1 0,1 1 0,-1 0 0,1 0 1,-1-1-1,1 1 0,-1 0 0,0 0 0,1 1 0,-1-1 1,1 0-1,-1 0 0,0 1 0,1-1 0,-1 1 0,0-1 0,1 1 1,-1 0-1,0-1 0,0 1 0,1 0 0,-1 0 0,0 0 1,0 0-1,0 0 0,0 0 0,0 0 0,0 0 0,-1 0 1,1 0-1,0 1 0,-1-1 0,1 0 0,0 0 0,-1 1 0,0-1 1,1 0-1,-1 3 0,4 10 26,-1-1 0,-1 1 1,0 0-1,-1 0 0,0 1 0,-1-1 1,-3 25-1,0 18 140,3-57-167,0 1-1,0-1 1,0 0 0,-1 1 0,1-1-1,0 0 1,0 1 0,0-1 0,0 0 0,1 0-1,-1 1 1,0-1 0,0 0 0,0 1-1,0-1 1,0 0 0,0 0 0,0 1-1,0-1 1,1 0 0,-1 1 0,0-1-1,0 0 1,0 0 0,1 0 0,-1 1-1,0-1 1,0 0 0,1 0 0,-1 0-1,0 1 1,0-1 0,1 0 0,-1 0-1,0 0 1,0 0 0,1 0 0,-1 0-1,0 0 1,1 0 0,-1 0 0,0 0 0,1 0-1,-1 0 1,0 0 0,1 0 0,-1 0-1,0 0 1,0 0 0,1 0 0,-1 0-1,0 0 1,1 0 0,-1 0 0,0-1-1,0 1 1,1 0 0,-1 0 0,0 0-1,0-1 1,1 1 0,-1 0 0,0 0-1,0-1 1,24-19 50,-12 9-22,22-16 30,95-67 327,-128 93-380,1 0 0,-1 0 0,1 1 0,-1-1 0,1 0 0,-1 1 0,1-1 1,-1 1-1,1-1 0,0 1 0,-1 0 0,1 0 0,0 0 0,-1 0 0,1 0 0,0 0 0,-1 0 0,1 0 0,0 1 1,-1-1-1,1 1 0,-1-1 0,1 1 0,-1-1 0,1 1 0,-1 0 0,1 0 0,-1 0 0,0 0 0,1 0 0,-1 0 1,0 0-1,0 0 0,0 1 0,0-1 0,0 0 0,1 2 0,4 7 5,-1-1 0,0 1 0,-1 0 0,6 17-1,-5-13 1,-3-7-2,1-1 0,0 0 0,0 1-1,0-1 1,1 0 0,0 0 0,8 8 0,-11-13-9,1 1 0,-1-1 0,0 0 0,1 0-1,-1 0 1,1 0 0,0 0 0,-1 0 0,1-1 0,0 1 0,-1 0 0,1-1 0,0 1-1,0-1 1,-1 0 0,1 0 0,0 0 0,0 0 0,0 0 0,-1 0 0,1 0 0,0 0 0,0-1-1,0 1 1,-1-1 0,1 1 0,0-1 0,-1 0 0,1 1 0,0-1 0,-1 0 0,1 0-1,-1 0 1,3-3 0,14-11 14,-1-1 0,-1-1 0,0 0 0,-1-1 0,-1-1 0,17-29 0,-5 2 25,33-87 0,-25 35 15,33-156 1,-61 228-34,-2 0-1,0 0 1,0-46 0,-6 51 18,2 19-36,0 1-1,0 0 1,-1 0 0,1 0-1,0 0 1,0 0 0,-1 0-1,1 0 1,-1 1 0,1-1 0,-1 0-1,1 0 1,-1 0 0,0 0-1,1 0 1,-1 1 0,0-1 0,-1-1-1,1 3-3,0-1 1,0 1-1,1-1 0,-1 1 0,0-1 0,0 1 1,1 0-1,-1-1 0,0 1 0,1 0 0,-1 0 1,1 0-1,-1-1 0,1 1 0,-1 0 0,1 0 1,-1 0-1,1 2 0,-10 20-13,-5 23-61,-16 85 1,4 54-65,9-55 54,-144 653-380,152-749 448,-2-1 1,-2 0-1,-1-1 0,-35 56 1,49-87 17,1 0 0,-1 0 0,1 0 0,-1 0 0,1 0 1,-1 0-1,0 0 0,1-1 0,-1 1 0,0 0 0,0 0 1,0-1-1,0 1 0,0-1 0,1 1 0,-1-1 0,0 1 1,0-1-1,0 1 0,-1-1 0,1 0 0,0 1 0,0-1 1,0 0-1,0 0 0,-1 0 0,1-1 2,0 1 0,0-1 0,0 1 0,0-1 0,1 0 0,-1 0 0,0 0 0,0 1 0,1-1 0,-1 0 0,1 0 0,-1 0 0,1 0 0,-1 0 0,1 0 0,-1 0 0,1 0-1,0 0 1,0 0 0,-1 0 0,1-1 0,0 1 0,0 0 0,0 0 0,0-2 0,1-10 25,0 0 0,0 1 0,1-1 0,1 0 0,0 0 0,1 1 0,0 0 0,9-19 0,55-92 104,-58 107-120,36-52 25,2 2 1,3 1 0,88-84-1,21 11-23,-45 58 90,-111 78-103,9-8 44,-12 10-44,-1 0 0,0-1-1,0 1 1,1-1 0,-1 1-1,0 0 1,0-1 0,1 1-1,-1-1 1,0 1 0,0-1-1,0 1 1,0 0 0,0-1-1,0 1 1,0-1 0,0 1-1,0-1 1,0 1 0,0-1-1,0 1 1,0-1 0,0 1-1,0-1 1,-1 1 0,1 0-1,0-1 1,0 1 0,0-1-1,-1 1 1,1-1 0,-1 1-2,0 0 1,0-1-1,0 1 1,1 0-1,-1 0 1,0 0-1,0 0 1,0 0-1,0 0 1,1 0-1,-1 0 1,0 0-1,0 0 1,0 1-1,0-1 1,1 0-1,-1 0 1,-1 1-1,-19 8 1,19-8 0,-11 4 0,1 1 0,1 1 0,-1 0 1,1 1-1,0 0 0,-10 11 1,17-16-5,0 1 1,0 0 0,1-1 0,0 1-1,0 0 1,0 0 0,0 1 0,1-1-1,-1 1 1,1-1 0,0 1-1,1 0 1,-1 0 0,1 0 0,0 0-1,0 0 1,0 0 0,1 0-1,0 6 1,0-9-1,0 0-1,1-1 1,0 1-1,-1 0 1,1-1-1,0 1 1,0-1-1,0 1 1,0-1-1,0 0 1,0 1-1,0-1 0,0 0 1,0 0-1,1 0 1,-1 0-1,0 0 1,1 0-1,-1 0 1,1 0-1,-1 0 1,1-1-1,0 1 1,-1-1-1,1 1 1,0-1-1,-1 0 1,1 1-1,2-1 1,4 1-8,1-1 0,0 0 0,-1 0 0,13-2 0,-11 0 2,0-1 0,0 0 0,-1 0 0,1-1 0,-1 0 0,0-1 0,0 0 1,10-8-1,4-4-10,36-34 0,-54 46 22,0-1 1,0 0-1,0 0 0,-1 0 0,0 0 0,0-1 0,-1 1 1,0-1-1,4-13 0,-6 16 3,0 1-1,0-1 1,0 0-1,-1 1 1,1-1 0,-1 0-1,0 1 1,0-1-1,0 0 1,-1 1-1,1-1 1,-1 0 0,0 1-1,0-1 1,0 1-1,-1-1 1,1 1 0,-1 0-1,0 0 1,0-1-1,-3-3 1,1 4 7,-1 0-1,0 0 1,0 0 0,1 1 0,-1 0 0,-1 0-1,1 0 1,0 1 0,0 0 0,-1 0-1,1 0 1,0 0 0,-1 1 0,-7 0 0,13 0-14,0 1 0,0-1 0,0 0 0,0 0 0,0 1 0,0-1 1,0 0-1,0 0 0,0 0 0,0 1 0,0-1 0,0 0 1,0 0-1,0 0 0,1 1 0,-1-1 0,0 0 0,0 0 0,0 0 1,0 1-1,0-1 0,1 0 0,-1 0 0,0 0 0,0 0 1,0 0-1,0 1 0,1-1 0,-1 0 0,0 0 0,0 0 0,0 0 1,1 0-1,-1 0 0,0 0 0,0 0 0,1 0 0,-1 0 1,0 0-1,0 0 0,1 0 0,-1 0 0,16-1-2,1-1-1,-1-1 1,0 0-1,0-1 1,0-1-1,24-11 1,-35 14 2,-2 1 0,-1 0 1,1 0 0,0 0-1,-1 1 1,1-1 0,0 1-1,-1 0 1,1-1 0,0 1-1,-1 0 1,1 0-1,0 1 1,0-1 0,-1 1-1,1-1 1,0 1 0,3 1-1,-2 1-7,0-1 0,0 1 0,-1 0 0,1 0-1,-1 0 1,1 0 0,-1 1 0,5 7 0,24 40-41,-26-40 45,1 0 0,-1 0 0,2 0 0,0-1 0,0-1-1,14 14 1,-20-22 1,1 1 1,-1-1-1,0 0 0,1 0 1,0 0-1,-1 0 0,1 0 0,-1-1 1,1 1-1,0-1 0,0 0 1,-1 0-1,1 0 0,0 0 0,-1 0 1,1 0-1,0-1 0,0 1 1,-1-1-1,1 0 0,-1 0 0,1 0 1,3-2-1,6-3 7,1-1 1,-1-1-1,14-10 0,-15 9-6,149-116 164,-157 123-153,0-1 1,-1 1 0,1 0 0,0 1 0,0-1-1,0 0 1,0 1 0,0 0 0,1 0 0,-1 0 0,0 0-1,1 0 1,-1 0 0,0 1 0,1 0 0,-1 0 0,4 0-1,-4 0-5,-1 1 0,0 0 0,0-1 0,1 1 0,-1 0 0,0 1 0,0-1 0,0 0 0,0 0 0,0 1-1,-1-1 1,1 1 0,0 0 0,-1-1 0,1 1 0,-1 0 0,1 0 0,-1 0 0,0 0 0,0 0 0,0 0 0,0 1-1,0-1 1,0 0 0,0 3 0,3 12 57,-2 0-1,1 0 1,-2 0-1,-1 26 0,0-42-52,1-1-4,-1 1 0,0-1 0,1 0 0,-1 0 0,1 0-1,-1 0 1,1 0 0,-1 0 0,0 0 0,1 0 0,-1 0 0,1 0-1,-1 0 1,1 0 0,-1 0 0,0 0 0,1 0 0,-1 0 0,1 0-1,-1-1 1,0 1 0,1 0 0,-1 0 0,0 0 0,1-1 0,-1 1 0,0 0-1,1-1 1,-1 1 0,0 0 0,1-1 0,-1 1 0,0-1 0,16-11 53,78-84 177,-91 94-225,0-1 1,0 0 0,0 1-1,0 0 1,1-1 0,-1 1-1,1 1 1,-1-1-1,1 0 1,4 0 0,-7 2-9,0 0-1,1 0 1,-1 0 0,0 0 0,1 0 0,-1 0 0,0 0 0,1 1-1,-1-1 1,0 1 0,0-1 0,1 1 0,-1-1 0,0 1 0,0 0-1,0 0 1,0-1 0,0 1 0,0 0 0,0 0 0,0 0 0,0 0-1,0 0 1,0 0 0,-1 0 0,1 1 0,0-1 0,-1 0 0,1 0-1,-1 1 1,0-1 0,1 0 0,-1 3 0,2 0 3,-2 1 0,1-1 0,0 1 0,-1 0 0,0-1-1,0 1 1,-1-1 0,1 1 0,-1-1 0,0 1 0,0-1 0,0 1 0,-3 4 0,-4 23 100,8-32-103,0 0 0,0 0-1,0 0 1,0 1-1,0-1 1,0 0-1,0 0 1,0 0-1,0 0 1,0 0 0,0 1-1,0-1 1,0 0-1,0 0 1,0 0-1,0 0 1,0 0-1,0 1 1,0-1-1,0 0 1,0 0 0,0 0-1,0 0 1,0 0-1,0 1 1,1-1-1,-1 0 1,0 0-1,0 0 1,0 0 0,0 0-1,0 0 1,0 0-1,1 0 1,-1 0-1,0 0 1,0 1-1,0-1 1,0 0-1,0 0 1,0 0 0,1 0-1,-1 0 1,9-3 44,9-8 3,50-54 35,-17 14 6,-50 50-85,0-1-1,1 1 1,-1 0 0,1-1 0,-1 1-1,1 0 1,0 0 0,-1 0 0,1 0-1,0 0 1,0 1 0,-1-1 0,1 0-1,0 1 1,0-1 0,0 1 0,0 0-1,0 0 1,0 0 0,0 0 0,0 0-1,0 0 1,0 0 0,-1 0 0,1 1-1,0-1 1,0 1 0,0 0 0,0-1-1,0 1 1,1 1 0,0 0-6,-1 1 0,1-1-1,-1 1 1,1 0 0,-1-1 0,0 1 0,0 0-1,-1 0 1,1 0 0,0 1 0,-1-1 0,0 0 0,0 1-1,0-1 1,0 0 0,0 7 0,4 42 17,-4-35-7,0 1 0,1-1 0,1 0 0,1 0 0,7 21 0,-11-36-7,1 0-1,0 1 0,0-1 0,0 0 0,0 0 0,1 0 1,-1 0-1,1-1 0,-1 1 0,1 0 0,-1 0 0,1-1 1,0 1-1,0-1 0,0 0 0,0 1 0,0-1 0,4 2 0,-4-3 0,1 0-1,0 0 0,0 0 1,0 0-1,-1 0 0,1 0 0,0-1 1,0 1-1,0-1 0,-1 0 1,1 0-1,-1 0 0,1 0 1,0 0-1,3-3 0,21-13 35,0-1 1,41-37-1,17-12 71,-81 64-96,1 0 0,0 0-1,0 0 1,0 0 0,1 1-1,-1 0 1,1 0 0,-1 1-1,1-1 1,0 1 0,-1 0-1,1 1 1,0-1 0,10 2-1,-10 0-12,1 0 0,-1 1 0,1 0 0,-1 0 0,0 1-1,0 0 1,0 0 0,-1 0 0,1 1 0,-1-1 0,0 1-1,8 8 1,37 43 144,-59-66-107,0 0-1,-1 1 0,-12-9 1,19 16-29,0 1 1,0 0-1,0 0 1,-1 0-1,1 0 1,0 0-1,-1 1 1,1 0-1,-1 0 1,0 0-1,1 0 1,-1 0-1,0 0 1,0 1-1,1 0 1,-8 0-1,9 1-5,0-1 1,1 0-1,-1 1 0,0-1 1,1 1-1,-1 0 0,1 0 1,-1 0-1,1-1 0,-1 1 1,1 0-1,0 1 0,-1-1 1,1 0-1,0 0 0,0 1 0,0-1 1,-2 3-1,2-1 1,-1 0 0,1 1 0,-1-1 0,1 0 0,0 1-1,1 0 1,-1-1 0,0 6 0,1 1 1,0 1-1,0-1 1,1 0 0,1 0-1,3 15 1,-4-23-2,1 7-10,1 0 0,0-1 0,0 1 0,1-1 0,7 12 0,-11-19 9,1 0 0,0 1-1,0-1 1,0 0 0,0 0-1,0 0 1,0 0-1,0 0 1,1 0 0,-1 0-1,0-1 1,0 1 0,1 0-1,-1-1 1,1 1 0,-1-1-1,0 1 1,1-1-1,-1 1 1,1-1 0,-1 0-1,1 0 1,-1 0 0,1 0-1,-1 0 1,1 0-1,-1 0 1,1-1 0,-1 1-1,1 0 1,-1-1 0,0 1-1,1-1 1,-1 0-1,0 1 1,1-1 0,-1 0-1,0 0 1,0 0 0,0 0-1,1 0 1,0-1-1,3-3 2,0 0-1,0 0 1,0-1 0,-1 1-1,0-1 1,0 0-1,4-7 1,20-50-5,-8 16 4,-7 18 1,-13 29 0,1 0 0,-1 0 0,0-1 0,0 1 0,0 0 0,1 0 0,-1 0 0,0-1 0,0 1 0,1 0 0,-1 0 0,0 0 0,0 0 0,1 0 0,-1 0 0,0-1 0,1 1 0,-1 0 0,0 0 0,0 0 0,1 0 0,-1 0 0,0 0 0,1 0 0,-1 0 0,0 0 0,1 0 0,-1 0 0,0 1 0,0-1 0,1 0 0,-1 0 0,0 0 0,1 0 0,-1 0 0,0 0 0,0 1 0,1-1 0,-1 0 0,0 0 0,0 0 0,0 1 0,1-1 0,-1 0 0,0 0 0,0 1 0,6 8 0,-3-3-5,1 0 0,-1 0-1,1-1 1,1 1 0,-1-1-1,1 0 1,0 0 0,0 0 0,0-1-1,9 6 1,-11-9 2,0 1 1,0-1-1,0 1 0,1-1 1,-1 0-1,1 0 0,-1-1 1,0 1-1,1-1 0,-1 0 0,1 1 1,-1-1-1,1-1 0,-1 1 1,1-1-1,-1 1 0,1-1 1,-1 0-1,0 0 0,1 0 1,-1-1-1,3-1 0,4-3 0,0-1 0,0 0 0,-1 0 0,0-1 0,-1 0 0,12-14 0,-2 0 1,22-38 1,-22 28 5,-1-1 0,-2-1 0,-2 0 0,-1-1 0,9-38 0,22-181 61,-36 215-39,-3-1 0,-1 0 0,-4-61 0,1 100-24,0 1 0,0-1 0,0 0-1,0 0 1,0 1 0,-1-1 0,1 0-1,0 1 1,0-1 0,0 0 0,-1 0-1,1 1 1,0-1 0,-1 0-1,1 1 1,0-1 0,-1 1 0,1-1-1,-1 1 1,1-1 0,-1 0 0,1 1-1,-2-1 1,2 1-1,-1 0 0,0 0-1,1 0 1,-1 1 0,0-1 0,1 0-1,-1 0 1,1 1 0,-1-1 0,0 1-1,1-1 1,-1 0 0,1 1 0,-1-1 0,1 1-1,-1-1 1,1 1 0,0-1 0,-1 1-1,1 0 1,-24 41-12,21-34 4,-11 22-9,1 0-1,2 1 0,1 1 0,2-1 0,1 1 0,-3 35 0,4-7-55,3 1 0,7 82 0,0-103 16,2-1 0,1 0 0,17 51 0,-23-87 53,0-1 1,0 0-1,0 1 1,0-1-1,0 0 0,0 0 1,0 0-1,1 0 1,-1 0-1,1 0 0,0 0 1,0 0-1,-1-1 1,1 1-1,0-1 1,0 1-1,0-1 0,1 0 1,-1 0-1,0 0 1,0 0-1,1 0 1,-1 0-1,1 0 0,-1-1 1,0 0-1,1 1 1,-1-1-1,1 0 1,-1 0-1,1 0 0,-1 0 1,5-1-1,2-1 2,-1 0 0,1-1 0,0 0 0,-1 0 0,0-1 0,0 0 0,15-10 0,-4 0 13,-2-1 1,0-1 0,0 0 0,20-27-1,-20 21 32,2 1 0,28-24-1,-34 38-15,-12 7-28,-1 0 1,0 0-1,0 0 1,1 0 0,-1 0-1,0 0 1,0 0-1,0 0 1,1 1-1,-1-1 1,0 0-1,0 0 1,1 0-1,-1 0 1,0 0-1,0 1 1,0-1-1,0 0 1,1 0 0,-1 0-1,0 0 1,0 1-1,0-1 1,0 0-1,0 0 1,0 1-1,1-1 1,-1 0-1,0 0 1,0 1-1,0-1 1,-2 29 10,1-20-13,-1 9-8,-1-4-1,1 0 0,1 0 0,0 1 0,1-1 0,1 0 0,0 1 1,1-1-1,6 24 0,-8-37 11,1 1-1,-1-1 1,1 0 0,-1 0-1,1 0 1,-1 0 0,1 0 0,0 0-1,-1 0 1,1-1 0,0 1 0,0 0-1,0 0 1,0-1 0,0 1 0,0 0-1,0-1 1,0 1 0,0-1-1,0 1 1,2 0 0,-1-1 0,0 0 0,0 1 0,1-1-1,-1 0 1,0-1 0,0 1 0,0 0 0,1-1 0,-1 1-1,4-2 1,4-3 1,0 0 0,0 0-1,15-11 1,-19 12 0,5-4 14,-1 0 1,-1-1 0,14-14-1,8-9-25,-18 23 2,-12 9 8,-1 0 0,0 0-1,0 0 1,0 0 0,0 0-1,1 0 1,-1 0 0,0 0-1,0 0 1,0 1 0,0-1 0,1 0-1,-1 0 1,0 0 0,0 0-1,0 0 1,0 0 0,0 0 0,1 0-1,-1 0 1,0 1 0,0-1-1,0 0 1,0 0 0,0 0-1,0 0 1,0 0 0,0 1 0,0-1-1,0 0 1,1 0 0,-1 0-1,0 0 1,0 0 0,0 1 0,0-1-1,0 0 1,0 0 0,0 0-1,0 0 1,0 1 0,-6 28-26,1-9 17,5-16 9,0 0 0,0 0 0,0 0 0,0 0 1,1 1-1,-1-1 0,1 0 0,0 0 0,0-1 0,1 1 0,-1 0 0,1 0 0,0 0 0,0-1 0,0 1 0,5 4 0,-5-5 0,1-1 0,-1 0-1,1 0 1,0 0 0,0 0-1,0 0 1,0-1 0,0 1-1,0-1 1,0 0 0,1 0-1,-1 0 1,0 0 0,1-1-1,-1 1 1,1-1 0,-1 0-1,1 0 1,5-1 0,-3 0-4,0 0 0,0-1 0,0 0 0,0 0 0,0 0 0,0-1 0,-1 0 0,1 0 0,-1-1 0,0 1 0,9-9 0,-11 10 9,-1 0 1,0 0 0,0 0-1,0 0 1,0 0 0,-1 0-1,1-1 1,-1 1 0,1-1-1,-1 1 1,0-1 0,0 1-1,0-1 1,0 0 0,0 0-1,-1 1 1,1-1 0,-1 0-1,1 0 1,-1 0 0,0 0-1,-1 1 1,1-1 0,0 0-1,-1 0 1,1 0-1,-1 1 1,-1-5 0,0 4-1,1 1 0,-1-1 1,0 1-1,0 0 0,1-1 0,-2 1 1,1 0-1,0 0 0,0 0 0,-1 0 1,1 1-1,-1-1 0,1 1 0,-1-1 1,0 1-1,1 0 0,-1 0 1,0 0-1,0 0 0,0 1 0,-3-1 1,-5 0 4,-1 1 1,1 0-1,0 0 1,-13 3 0,22-2-10,-10 0 61,17 0-58,21-3-23,47-11 0,-46 7 12,46-5 0,-55 10 6,0 1 1,0 0-1,-1 1 1,22 5-1,-34-5-2,1 0 0,-1 1-1,1 0 1,-1 0 0,0 0 0,0 1-1,0-1 1,0 1 0,-1 0 0,1 1-1,-1-1 1,0 1 0,0 0 0,0 0-1,0 0 1,-1 1 0,4 4-1,-4-3 4,0 1-1,0-1 1,-1 1-1,0 0 1,0-1-1,-1 1 0,1 0 1,-2 0-1,1 0 1,-1 0-1,-1 12 0,1-17 6,0-2-5,0 0 1,0 0-1,0 0 1,0 0-1,0 0 1,0 0-1,0 0 1,0 0-1,0 1 1,1-1-1,-1 0 1,0 0-1,0 0 1,0 0-1,0 0 1,0 0-1,0 0 1,0 0-1,0 1 1,0-1-1,0 0 1,0 0-1,0 0 1,0 0-1,1 0 1,-1 0 0,0 0-1,0 0 1,0 0-1,0 0 1,0 0-1,0 0 1,0 0-1,0 0 1,1 0-1,-1 0 1,0 0-1,0 0 1,0 0-1,0 0 1,0 0-1,0 0 1,0 0-1,1 0 1,-1 0-1,0 0 1,0 0-1,0 0 1,0 0-1,0 0 1,9-5 22,7-7 6,53-58 73,-28 27-25,-41 42-76,1 1 0,-1-1 0,1 0 1,0 1-1,-1-1 0,1 1 0,0-1 0,-1 0 0,1 1 0,0-1 0,0 1 0,-1 0 0,1-1 1,0 1-1,0 0 0,0-1 0,0 1 0,0 0 0,-1 0 0,1 0 0,0 0 0,0 0 0,0 0 1,0 0-1,0 0 0,0 0 0,0 0 0,0 0 0,-1 1 0,1-1 0,0 0 0,0 1 0,0-1 1,-1 1-1,1-1 0,0 0 0,0 1 0,-1 0 0,1-1 0,0 1 0,-1-1 0,1 1 0,0 0 1,-1 0-1,1-1 0,-1 1 0,0 0 0,1 0 0,-1 0 0,1-1 0,-1 1 0,0 1 0,4 7 0,-1 1 0,0-1 0,3 17 0,-4-18 2,6 32 5,17 59 22,-21-91-19,0-2 1,0 1 0,0 0-1,1-1 1,-1 0 0,2 0-1,-1 0 1,1-1 0,-1 1-1,14 7 1,-19-12-19,0-1 0,1 0 0,-1 0 0,0 1 0,1-1 0,-1 0 1,0 0-1,1 0 0,-1 0 0,0 0 0,1 1 0,-1-1 0,1 0 0,-1 0 0,0 0 1,1 0-1,-1 0 0,1 0 0,-1 0 0,0 0 0,1-1 0,-1 1 0,1 0 1,-1 0-1,0 0 0,1 0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5"/>
    </inkml:context>
    <inkml:brush xml:id="br0">
      <inkml:brushProperty name="width" value="0.05" units="cm"/>
      <inkml:brushProperty name="height" value="0.05" units="cm"/>
    </inkml:brush>
  </inkml:definitions>
  <inkml:trace contextRef="#ctx0" brushRef="#br0">0 0 7528,'0'0'8168,"11"3"-7427,10 2-75,1-1-1,41 2 1,52 0 1516,-41-1-997,-20 1 48,-47-3-749,-6-3-472,-1 0 1,0 1-1,0-1 0,0 0 1,1 0-1,-1 0 1,0 0-1,0 0 0,0 0 1,1 0-1,-1 0 1,0 0-1,0 0 1,1 0-1,-1 0 0,0 0 1,0 0-1,0 0 1,1 0-1,-1 0 0,0 0 1,0 0-1,1 0 1,-1 0-1,0 0 1,0 0-1,0 0 0,1 0 1,-1 0-1,0 0 1,0-1-1,0 1 0,1 0 1,-1 0-1,0 0 1,0 0-1,0-1 0,1 1 1,7-2 643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6"/>
    </inkml:context>
    <inkml:brush xml:id="br0">
      <inkml:brushProperty name="width" value="0.05" units="cm"/>
      <inkml:brushProperty name="height" value="0.05" units="cm"/>
    </inkml:brush>
  </inkml:definitions>
  <inkml:trace contextRef="#ctx0" brushRef="#br0">1 18 9648,'0'0'14753,"12"-2"-14169,-6 1-497,8-2 117,0 0 1,0 2-1,0 0 0,22 1 1,39 6 613,-21-1 80,94-2 0,-72-13-168,-20 1-1185,-20 7-2905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7"/>
    </inkml:context>
    <inkml:brush xml:id="br0">
      <inkml:brushProperty name="width" value="0.05" units="cm"/>
      <inkml:brushProperty name="height" value="0.05" units="cm"/>
    </inkml:brush>
  </inkml:definitions>
  <inkml:trace contextRef="#ctx0" brushRef="#br0">1 1 3808,'0'0'8366,"2"10"-8131,6 29-4,-8-39-217,0 0 1,0 1 0,0-1 0,0 0-1,0 1 1,0-1 0,0 1-1,0-1 1,0 0 0,0 1 0,1-1-1,-1 0 1,0 1 0,0-1 0,0 0-1,0 1 1,1-1 0,-1 0-1,0 1 1,0-1 0,0 0 0,1 0-1,-1 1 1,0-1 0,1 0 0,-1 0-1,0 0 1,0 1 0,1-1-1,-1 0 1,0 0 0,1 0 0,-1 0-1,1 0 1,-1 1 0,0-1 0,1 0-1,-1 0 1,0 0 0,1 0-1,-1 0 1,0 0 0,1 0 0,-1 0-1,1-1 1,-1 1 0,1 0 0,4 1 280,-2-2-129,0 1 0,0-1 0,-1 0 0,1 1 0,-1-1 0,1 0 0,-1-1 0,1 1 0,-1 0 0,4-3 0,16-8 327,-11 9-316,0-1 1,0 1-1,0 1 1,1 0 0,14 0-1,27-5 158,14 1 157,-66 5-475,-1 1 0,1 0 0,0 0 0,-1 0 0,1 0 0,0 1 0,-1-1 0,1 0 0,0 0 0,-1 0 0,1 0 0,0 1 0,-1-1 0,1 0 1,0 0-1,-1 1 0,1-1 0,-1 1 0,1-1 0,-1 0 0,1 1 0,-1-1 0,1 1 0,-1-1 0,0 1 0,1 0 0,-1-1 0,0 1 0,1-1 0,-1 1 0,0 0 0,1-1 0,-1 1 0,0 0 0,0-1 1,0 1-1,0 1 0,0-1 5,0 0 1,0 0-1,-1 0 1,1 0 0,0 0-1,-1 0 1,1 0 0,-1 0-1,1 0 1,-1-1-1,1 1 1,-1 0 0,1 0-1,-1 0 1,0-1 0,0 1-1,1 0 1,-1 0-1,0-1 1,0 1 0,0-1-1,0 1 1,0-1-1,0 1 1,-2 0 0,-15 4 84,0-1-1,-1-1 1,0 0 0,1-1 0,-1-1 0,0-1-1,0 0 1,-34-6 0,50 5-84,0 0 0,1 0-1,-1 0 1,0-1 0,1 1 0,-1-1 0,1 1-1,-5-4 1,6 3-12,-1 1 0,0 0 0,0-1 0,1 1 0,-1 0-1,0 0 1,0 0 0,0 0 0,0 0 0,0 1 0,0-1 0,0 1 0,-3-1-1,-2-2 0,14 6-69,-2 0-2525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8"/>
    </inkml:context>
    <inkml:brush xml:id="br0">
      <inkml:brushProperty name="width" value="0.05" units="cm"/>
      <inkml:brushProperty name="height" value="0.05" units="cm"/>
    </inkml:brush>
  </inkml:definitions>
  <inkml:trace contextRef="#ctx0" brushRef="#br0">8 187 4120,'0'0'7017,"10"-1"-6637,18-1-208,96-12 2349,-118 13-2376,1 0 0,-1-1-1,0 0 1,0-1 0,-1 1-1,1-1 1,0 0 0,-1 0 0,0-1-1,7-5 1,-10 7-107,1 0 0,-1 0 0,0-1 0,-1 1 0,1-1 0,0 1 0,-1-1 0,1 0 0,-1 1-1,0-1 1,0 0 0,0 0 0,0 0 0,-1 0 0,1 0 0,-1 0 0,1 0 0,-1 0 0,0 0 0,0 0 0,-1 0 0,1 0 0,-2-5 0,1 5-7,0-1 1,0 1 0,0-1-1,-1 1 1,1-1 0,-1 1-1,0 0 1,0 0 0,0 0-1,-1 0 1,1 0 0,-1 1-1,0-1 1,1 1 0,-1-1-1,0 1 1,0 0 0,-1 0-1,1 0 1,0 1 0,-1-1-1,1 1 1,-1 0 0,1 0-1,-1 0 1,1 0 0,-5 0-1,2 1 7,-1 0-1,1 1 1,-1-1-1,1 2 1,-1-1-1,1 0 0,0 1 1,0 1-1,0-1 1,0 1-1,0 0 0,0 0 1,-7 6-1,6-5-7,1 1-1,0 1 1,0-1-1,0 1 1,1 0-1,0 0 1,0 0-1,0 1 0,1-1 1,-6 14-1,4-6 48,0 1 0,-4 21 0,9-29-50,0 0 0,0-1 0,1 1 0,0 0 0,0-1 0,1 1 0,0 0 0,2 9 0,0-4 21,0 0 1,1 0-1,1-1 0,0 0 1,13 22-1,-14-28-22,0 1 0,0-1 1,1 1-1,0-1 0,0-1 0,1 1 0,-1-1 0,1 0 1,0 0-1,0 0 0,0-1 0,9 3 0,-7-4-8,1 0-1,-1 0 0,1-2 0,0 1 1,0-1-1,-1 0 0,1 0 1,0-1-1,11-3 0,-8 2-23,0 0 0,0 1 0,20 1-1,-3 4-2573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19"/>
    </inkml:context>
    <inkml:brush xml:id="br0">
      <inkml:brushProperty name="width" value="0.05" units="cm"/>
      <inkml:brushProperty name="height" value="0.05" units="cm"/>
    </inkml:brush>
  </inkml:definitions>
  <inkml:trace contextRef="#ctx0" brushRef="#br0">1 148 4120,'0'0'7078,"9"11"-6643,-4-4-355,-1-3-34,0 0 0,0 1 0,-1-1 0,1 1 0,-1 0 0,0 0 0,-1 0 0,1 1 0,-1-1 0,0 0 0,-1 1 0,1 0 0,-1-1 0,0 1 0,0 6 0,-1 20 310,1-5 130,-1-1-1,-2 1 0,-7 38 0,7-42 1795,5-37-1888,55-173 66,-54 174-429,2-16 76,4-37 0,-1 1 85,-7 53-154,-1 8-5,-1-1 1,1 1 0,0 0-1,0-1 1,0 1 0,1 0 0,0 0-1,-1-1 1,2 1 0,-1 1 0,0-1-1,1 0 1,5-6 0,-7 9-23,0 1 0,-1-1 0,1 1 1,0 0-1,0-1 0,0 1 0,0 0 1,0 0-1,-1 0 0,1-1 0,0 1 0,0 0 1,0 0-1,0 0 0,0 1 0,0-1 1,0 0-1,-1 0 0,1 0 0,0 1 0,0-1 1,0 0-1,0 1 0,-1-1 0,1 0 1,0 1-1,0 0 0,25 17 158,-21-13-135,0-1 3,-1 0-1,0 0 1,0 1-1,0-1 1,-1 1 0,1 0-1,-1 1 1,0-1-1,-1 0 1,1 1-1,-1-1 1,3 13 0,0 5 118,5 46 0,-9-51-84,0-1 18,0 1-1,-2-1 1,-4 28-1,0 24 166,5-61-181,1 1 1,0-1-1,1 1 1,0-1-1,3 9 1,-2-10 20,0 0-81,-2 0-3126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0"/>
    </inkml:context>
    <inkml:brush xml:id="br0">
      <inkml:brushProperty name="width" value="0.05" units="cm"/>
      <inkml:brushProperty name="height" value="0.05" units="cm"/>
    </inkml:brush>
  </inkml:definitions>
  <inkml:trace contextRef="#ctx0" brushRef="#br0">72 211 5720,'0'0'409,"0"-12"-316,-1-1-10,1 8-22,0 0-1,-1 0 0,2 0 0,-1 0 1,1 0-1,-1 0 0,1 0 1,3-8-1,-3 3 1046,-1 10-1051,0-1 0,0 1 0,-1 0 0,1 0 0,0 0 0,0-1 0,0 1 0,0 0 0,0 0 1,0 0-1,0-1 0,0 1 0,0 0 0,0 0 0,0 0 0,0-1 0,0 1 0,0 0 0,1 0 0,-1 0 0,0-1 0,0 1 0,0 0 0,0 0 0,0 0 0,0-1 0,0 1 0,1 0 0,-1 0 0,0 0 0,0 0 0,0 0 0,0-1 0,1 1 0,-1 0 0,0 0 1,0 0-1,0 0 0,0 0 0,1 0 0,-1 0 0,0 0 0,0 0 0,1 0 0,-1 0 0,0 0 0,0 0 0,0 0 0,2 0 1196,16 0 295,47 3 619,-63-3-2121,-1 1 1,0-1-1,0 0 0,0 0 1,1 0-1,-1 0 1,0 0-1,0 0 0,0-1 1,1 1-1,-1 0 1,0 0-1,0-1 0,0 1 1,0-1-1,0 1 0,0-1 1,0 0-1,0 1 1,0-1-1,0 0 0,0 0 1,0 1-1,0-1 1,0 0-1,-1 0 0,1 0 1,0 0-1,-1 0 1,1 0-1,-1 0 0,1-1 1,-1 1-1,1 0 0,-1 0 1,0 0-1,0 0 1,1-1-1,-1 1 0,0 0 1,0 0-1,0 0 1,0-1-1,-1 1 0,1 0 1,0-1-1,-1-4 47,0 1 0,0-1 0,0 1 0,-1-1 0,1 1 0,-1 0 0,0-1 0,-5-6 0,6 10-57,1 1 0,-1-1 0,0 0 0,-1 0 0,1 1 0,0-1 0,0 1 0,-1-1 0,1 1 0,-1 0 0,1-1 0,-1 1 0,0 0 0,1 0-1,-1 0 1,0 0 0,0 0 0,0 1 0,1-1 0,-1 0 0,0 1 0,0 0 0,0-1 0,0 1 0,0 0 0,0 0 0,0 0 0,0 0 0,0 0 0,0 1 0,-2 0 0,-5 0 14,1 1 0,0 0 1,0 1-1,0 0 0,0 0 0,0 1 1,1 0-1,0 0 0,0 1 0,0 0 1,-7 6-1,11-8-25,0 0-1,1 1 1,-1-1-1,1 1 1,-1-1 0,1 1-1,0 0 1,0 0-1,1 0 1,-1 0-1,1 0 1,0 0 0,0 0-1,1 0 1,-1 1-1,1-1 1,0 0 0,0 0-1,0 1 1,0-1-1,1 0 1,0 0-1,2 8 1,-2-7 5,1 0 1,-1 0-1,1-1 1,0 1-1,1-1 1,-1 1-1,1-1 0,0 0 1,0 0-1,0 0 1,0 0-1,1-1 1,0 1-1,-1-1 0,1 0 1,1 0-1,-1 0 1,0-1-1,1 0 0,-1 1 1,1-1-1,-1-1 1,8 3-1,7-1 41,0-1 0,0 0-1,0-1 1,36-3 0,-33 1-1377,39 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1"/>
    </inkml:context>
    <inkml:brush xml:id="br0">
      <inkml:brushProperty name="width" value="0.05" units="cm"/>
      <inkml:brushProperty name="height" value="0.05" units="cm"/>
      <inkml:brushProperty name="color" value="#008C3A"/>
    </inkml:brush>
  </inkml:definitions>
  <inkml:trace contextRef="#ctx0" brushRef="#br0">0 106 3808,'0'0'13691,"9"-10"-13597,27-32-2,-32 38-73,0 1 1,0 0 0,0 0-1,0 0 1,0 1-1,1 0 1,-1-1 0,1 1-1,-1 1 1,1-1-1,0 1 1,0 0 0,-1 0-1,1 0 1,6 0 0,14-3 31,-9 0 5,0 1 0,0 1 0,29-1 0,-10 1 30,-27 1-56,0 0 0,1 1 0,-1 0 0,0 0 0,0 1 0,11 2 0,4-2 128,-12-2-37,-11 2-102,0-1 1,0 1 0,0-1-1,0 1 1,0-1 0,-1 1-1,1 0 1,0-1 0,0 1-1,0-1 1,0 1 0,-1-1-1,1 1 1,0-1 0,0 1-1,-1-1 1,1 1 0,-1-1-1,1 0 1,0 1 0,-1-1-1,1 1 1,-1-1 0,1 0-1,-1 1 1,0-1 0,-16 17-15,-23 13-59,24-19-2463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2"/>
    </inkml:context>
    <inkml:brush xml:id="br0">
      <inkml:brushProperty name="width" value="0.05" units="cm"/>
      <inkml:brushProperty name="height" value="0.05" units="cm"/>
      <inkml:brushProperty name="color" value="#008C3A"/>
    </inkml:brush>
  </inkml:definitions>
  <inkml:trace contextRef="#ctx0" brushRef="#br0">29 123 3808,'0'0'10693,"8"-11"-10458,23-35-5,-29 44-207,-1 1 0,0-1 0,0 0 0,1 1 0,-1-1 0,1 1 0,-1 0 0,1-1 0,0 1 1,-1 0-1,1 0 0,0 0 0,0 0 0,0 0 0,0 0 0,0 1 0,0-1 0,2 0 0,13-4 182,-5-1-99,0 0 0,1 1 1,-1 1-1,2 0 0,-1 0 0,0 1 0,0 1 1,1 1-1,-1-1 0,1 2 0,0 0 0,-1 1 1,1 0-1,19 5 0,-29-5-83,1 1 0,-1 0 1,1 0-1,-1 1 0,1-1 0,-1 1 0,0 0 0,0 0 0,0 0 1,-1 1-1,1-1 0,-1 1 0,0 0 0,0 0 0,0 0 0,0 0 1,-1 1-1,0-1 0,0 1 0,0-1 0,0 1 0,-1 0 0,0 0 1,0-1-1,0 1 0,0 0 0,-1 0 0,0 0 0,0 0 0,0 0 1,-1 0-1,1 0 0,-1 0 0,0 0 0,-1 0 0,1-1 0,-1 1 1,-2 4-1,-10 19 78,-33 59 143,40-75-197,-1-1 1,0 0 0,0-1-1,-2 0 1,-12 11-1,-51 34 475,60-41-81,12-14-420,1 0 1,0 1 0,0-1 0,0 1-1,0-1 1,0 1 0,0-1 0,-1 0-1,1 1 1,0-1 0,0 1-1,1-1 1,-1 1 0,0-1 0,0 1-1,0-1 1,0 0 0,0 1 0,0-1-1,1 1 1,-1-1 0,0 1 0,0-1-1,1 1 1,1 1 15,0-1-1,0 1 0,1 0 1,-1-1-1,0 0 1,1 1-1,-1-1 1,1 0-1,0 0 1,4 1-1,19 5 16,-9-2-8,0 0 0,24 11 0,-7 0-4,-19-9-17,0 0 0,0 1-1,23 17 1,-34-22-16,1 1-1,-1 0 1,0 0-1,-1 1 1,1-1-1,-1 1 1,0 0 0,0 0-1,0 0 1,-1 0-1,0 0 1,0 0-1,0 1 1,2 10-1,-2-6 9,-1 0-1,0 0 0,0 0 0,-1 0 1,0 0-1,-1 1 0,-3 15 0,3-21-7,0-1-1,-1 1 0,0-1 1,0 1-1,0-1 0,0 0 1,-1 0-1,1 0 0,-1 0 1,0 0-1,-1-1 1,1 1-1,0-1 0,-1 0 1,0 0-1,0 0 0,0-1 1,-6 4-1,-3 0 17,0-1 0,0 0 0,0-1 0,-1 0-1,-25 2 1,-70-1 133,75-4-99,8-1 39,1 0 1,-44-7 0,62 6-69,1 1 0,-2-1 0,1 1-1,0 1 1,-8 1 0,8-2 12,-1 0 26,8-2-228,14-5-264,43-23-1417,-50 26 360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3"/>
    </inkml:context>
    <inkml:brush xml:id="br0">
      <inkml:brushProperty name="width" value="0.05" units="cm"/>
      <inkml:brushProperty name="height" value="0.05" units="cm"/>
      <inkml:brushProperty name="color" value="#008C3A"/>
    </inkml:brush>
  </inkml:definitions>
  <inkml:trace contextRef="#ctx0" brushRef="#br0">1 1 4312,'0'0'10801,"5"12"-10550,-1-5-205,1 2 6,-1 0 0,0-1 0,-1 2 0,0-1 0,0 0 0,-1 0 0,1 16 0,12 330 1333,-13-279-1147,3-7 12,-3-48-129,0 0 1,-1-1-1,-3 25 1,1 15 471,1-59-573,0-1-1,0 1 0,-1-1 1,1 1-1,0-1 1,0 1-1,0-1 1,-1 1-1,1-1 1,0 1-1,0-1 1,-1 1-1,1-1 0,0 1 1,-1-1-1,1 0 1,-1 1-1,1-1 1,-1 0-1,1 0 1,0 1-1,-1-1 1,1 0-1,-2 1 0,0-3 168,5-3-184,3-7-2586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4"/>
    </inkml:context>
    <inkml:brush xml:id="br0">
      <inkml:brushProperty name="width" value="0.05" units="cm"/>
      <inkml:brushProperty name="height" value="0.05" units="cm"/>
      <inkml:brushProperty name="color" value="#008C3A"/>
    </inkml:brush>
  </inkml:definitions>
  <inkml:trace contextRef="#ctx0" brushRef="#br0">349 1 6128,'0'0'5305,"-12"3"-4936,11-3-360,-10 3 97,0 0-1,0 1 0,1 0 1,-1 1-1,1 0 0,0 0 1,0 1-1,1 0 1,-17 15-1,-5 15 650,-35 51 0,16-19 316,43-58-850,0 1 1,1 0-1,0 1 0,1-1 1,1 1-1,-5 15 0,-6 17 505,10-34-518,4-9-155,1 0-1,-1 1 1,0-1-1,1 0 1,-1 0-1,1 1 0,0-1 1,-1 0-1,1 1 1,0-1-1,0 1 0,-1-1 1,1 0-1,0 1 1,1-1-1,-1 1 1,0-1-1,0 0 0,1 1 1,-1-1-1,0 0 1,1 1-1,0 1 0,1-3 17,0 1 0,-1 0-1,1-1 1,0 1 0,0 0-1,0-1 1,-1 0 0,1 1-1,0-1 1,0 0 0,0 0-1,0 0 1,0-1-1,-1 1 1,1 0 0,3-1-1,-1 0-25,0 1-1,1 0 1,-1 0-1,0 0 0,8 1 1,2 3 31,-9-2-52,0-1-1,1 1 1,-1 0 0,0 0 0,-1 1-1,1-1 1,8 7 0,18 13 22,-21-15-34,-1 0 0,18 16 0,-21-17-2,18 19 34,33 26 0,-40-37-7,0 1 0,28 33-1,-38-39 6,-1-1-1,0 1 1,0 0-1,-1 0 1,0 1 0,-1 0-1,0-1 1,4 16-1,-7-15 95,1 2-2926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06.752"/>
    </inkml:context>
    <inkml:brush xml:id="br0">
      <inkml:brushProperty name="width" value="0.05" units="cm"/>
      <inkml:brushProperty name="height" value="0.05" units="cm"/>
      <inkml:brushProperty name="color" value="#AB008B"/>
    </inkml:brush>
  </inkml:definitions>
  <inkml:trace contextRef="#ctx0" brushRef="#br0">0 27 14776,'0'0'2327,"57"-27"-2695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5"/>
    </inkml:context>
    <inkml:brush xml:id="br0">
      <inkml:brushProperty name="width" value="0.05" units="cm"/>
      <inkml:brushProperty name="height" value="0.05" units="cm"/>
      <inkml:brushProperty name="color" value="#008C3A"/>
    </inkml:brush>
  </inkml:definitions>
  <inkml:trace contextRef="#ctx0" brushRef="#br0">1 1 3912,'0'0'10880,"7"17"-10598,2 0-206,-3-5-20,-1 0 1,0 0-1,0 1 0,-1-1 1,-1 1-1,0 0 0,1 20 1,24 257 1191,-17-201-934,0 15 141,-5 17 1089,-8-118-1446,-2-7 309,-2-6-3076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6"/>
    </inkml:context>
    <inkml:brush xml:id="br0">
      <inkml:brushProperty name="width" value="0.05" units="cm"/>
      <inkml:brushProperty name="height" value="0.05" units="cm"/>
      <inkml:brushProperty name="color" value="#008C3A"/>
    </inkml:brush>
  </inkml:definitions>
  <inkml:trace contextRef="#ctx0" brushRef="#br0">74 34 4416,'0'0'3997,"-10"-2"-3609,-1 1-254,6 1-55,1-1 0,-1 0 1,1 0-1,-1 0 0,1 0 0,0-1 0,-8-3 0,2 1 4318,26 2-2880,-8-1-1156,1 0 0,-1 1-1,1 0 1,0 1 0,0 0-1,-1 0 1,1 1 0,0 0 0,0 1-1,12 2 1,38 6 588,-45-8-778,0 1 1,0 0 0,21 8 0,-19-5 60,30 5 1,12 3 150,-27-4-92,1-1 0,36 5 0,-58-11-176,0-1-1,0 0 0,0-1 1,0 0-1,0-1 0,0 0 1,15-4-1,-22 6-108,0 0 0,-1 0 0,1 0 0,0 1 0,0-1 0,-1 0-1,1 1 1,-1 0 0,1-1 0,-1 1 0,0 0 0,3 3 0,0 0-83,9 6-2999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7"/>
    </inkml:context>
    <inkml:brush xml:id="br0">
      <inkml:brushProperty name="width" value="0.05" units="cm"/>
      <inkml:brushProperty name="height" value="0.05" units="cm"/>
      <inkml:brushProperty name="color" value="#008C3A"/>
    </inkml:brush>
  </inkml:definitions>
  <inkml:trace contextRef="#ctx0" brushRef="#br0">104 138 5416,'0'0'10112,"12"5"-9758,39 13-19,-49-18-289,0 1 1,0 0-1,1-1 0,-1 1 1,0-1-1,1 0 1,-1 0-1,0 0 0,1 0 1,-1 0-1,0-1 1,1 1-1,-1-1 0,0 1 1,4-2-1,4-2 164,-4 3-115,-1 0 1,0-1 0,0 1-1,1-1 1,-2 0 0,1-1-1,0 1 1,0-1 0,-1 0-1,1 0 1,-1-1 0,0 1-1,0-1 1,0 0 0,-1 0-1,1 0 1,-1-1-1,0 1 1,0-1 0,-1 0-1,1 1 1,1-7 0,-4 9-69,0 1 0,0-1 0,0 0 0,0 1 0,0-1 0,-1 1 0,1-1 0,-1 1 0,1-1 0,-1 1 0,0-1 1,1 1-1,-1 0 0,0-1 0,0 1 0,0 0 0,0 0 0,0-1 0,0 1 0,0 0 0,0 0 0,-2-1 0,-29-19 224,24 17-214,0 1 0,0 0 1,1 0-1,-1 1 0,-1 0 0,1 0 0,0 1 1,0 0-1,-1 1 0,1 0 0,0 0 0,-1 0 0,1 1 1,0 1-1,-1-1 0,1 2 0,-13 4 0,14-4-16,1 1 0,0 0 0,0 0-1,0 0 1,1 0 0,0 1 0,-1 0-1,2 0 1,-9 12 0,7-10-8,1 1 1,0 0-1,1 0 0,0 0 1,0 1-1,1-1 1,-4 13-1,6-16-5,0 0 0,1 1-1,-1-1 1,1 0 0,1 1 0,-1-1-1,0 0 1,1 1 0,0-1 0,1 0 0,-1 0-1,1 0 1,0 0 0,0 0 0,1 0-1,-1 0 1,1 0 0,0-1 0,0 0 0,1 0-1,4 5 1,7 6 37,1-2 1,1 0-1,0-1 0,21 12 0,-17-11 29,-4-5 21,-1 0 0,1-1 1,0-1-1,0-1 1,1 0-1,0-1 1,0-1-1,28 1 0,-33-4-202,0 0 0,0-2 0,0 1 0,23-7 0,-22 4-1972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8"/>
    </inkml:context>
    <inkml:brush xml:id="br0">
      <inkml:brushProperty name="width" value="0.05" units="cm"/>
      <inkml:brushProperty name="height" value="0.05" units="cm"/>
      <inkml:brushProperty name="color" value="#008C3A"/>
    </inkml:brush>
  </inkml:definitions>
  <inkml:trace contextRef="#ctx0" brushRef="#br0">467 505 5016,'0'0'5394,"-11"-8"-5118,-8-5 14,0 2 0,-1 0 0,-29-12 0,-37-5 1193,77 27-1304,0 1 1,0 0-1,-1 0 0,1 1 1,0 0-1,0 1 1,-12 3-1,1-1 153,13-3-152,0 1 1,1 0 0,-1 1 0,1-1 0,0 1 0,-1 0 0,1 1-1,-5 4 1,8-6-98,0 0 0,0 0-1,0 1 1,1-1 0,-1 1-1,1 0 1,-1 0 0,1 0-1,0 0 1,0 0 0,1 0-1,-1 1 1,1-1 0,0 1-1,-1-1 1,0 6 0,2-7-45,-5 62 619,5-58-604,0 0-1,0 0 1,1 0-1,0 0 1,0 0-1,1 0 1,-1-1-1,5 9 1,-5-12-31,1 1 0,-1-1 0,1 0 0,0 0 0,-1 0 0,1 0 0,0 0 0,0-1 0,1 1 0,-1 0 0,0-1 0,1 0 0,-1 1 0,0-1 0,1 0 0,0 0 0,-1 0 0,1-1 0,-1 1 0,1-1-1,0 1 1,0-1 0,-1 0 0,1 0 0,0 0 0,-1-1 0,6 0 0,3-1 44,1 0 0,-1-1 0,1-1 0,20-9 0,-22 8-11,0-1-1,0-1 1,-1 1-1,0-2 1,0 1-1,-1-1 1,0 0 0,-1-1-1,1 0 1,-2 0-1,1 0 1,-1-1-1,-1 0 1,1 0-1,-2-1 1,1 1 0,-2-1-1,1 0 1,-2 0-1,1-1 1,-2 1-1,1 0 1,-1-1-1,-2-20 1,-1 19 20,0 1-1,-1-1 1,-1 0-1,0 1 1,-1 0 0,0 0-1,-1 0 1,-14-21-1,-5-3 140,-40-42-1,31 39-124,21 24-44,-27-30 76,37 41-94,-1 1 1,0 0-1,0 0 0,-1 0 0,1 1 0,0-1 1,-1 1-1,0 0 0,-7-2 0,-6-1 72,16 3-99,0 1 0,-1 1 0,1-1 0,0 0 0,-1 0 0,1 1 0,-1 0 0,1-1 0,-1 1 0,1 0 0,-1 0-1,1 0 1,0 1 0,-1-1 0,1 0 0,-1 1 0,1 0 0,-1 0 0,1-1 0,0 1 0,-4 3 0,5-4-33,1 0 1,0 1-1,0-1 1,0 0 0,0 0-1,0 1 1,-1-1 0,1 0-1,0 0 1,0 1-1,0-1 1,0 0 0,0 0-1,0 1 1,0-1-1,0 0 1,0 1 0,0-1-1,0 0 1,0 0-1,0 1 1,1-1 0,-1 0-1,0 0 1,0 1 0,0-1-1,0 0 1,0 0-1,0 1 1,1-1 0,-1 0-1,0 0 1,0 0-1,0 1 1,1-1 0,-1 0-1,0 0 1,0 0 0,0 0-1,1 0 1,-1 1-1,0-1 1,0 0 0,1 0-1,-1 0 1,0 0-1,1 0 1,-1 0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29"/>
    </inkml:context>
    <inkml:brush xml:id="br0">
      <inkml:brushProperty name="width" value="0.05" units="cm"/>
      <inkml:brushProperty name="height" value="0.05" units="cm"/>
      <inkml:brushProperty name="color" value="#008C3A"/>
    </inkml:brush>
  </inkml:definitions>
  <inkml:trace contextRef="#ctx0" brushRef="#br0">2 91 7024,'0'0'4333,"-1"12"-3841,0 149 997,3-68-434,3-6 585,-2-78-1325,-3-9-295,0 0 0,0 1-1,0-1 1,1 0 0,-1 0 0,0 1 0,0-1 0,0 0 0,0 1 0,0-1 0,1 0 0,-1 0 0,0 1 0,0-1 0,0 0-1,0 1 1,0-1 0,0 0 0,0 1 0,0-1 0,0 0 0,0 1 0,0-1 0,-1 0 0,1 1 0,0-1 0,0 0 0,0 0-1,0 1 1,0-1 0,-1 0 0,1 1 0,0-1 0,0 0 0,0 0 0,-1 1 0,1-16 842,11-84-221,-8 58-383,12-56-1,-7 65-45,14-33 0,0 7 127,-18 40-261,-4 16-70,0 0 0,0 0 0,1 1-1,-1-1 1,0 0 0,1 0 0,-1 1 0,1-1 0,0 0 0,0 1 0,-1-1 0,1 0-1,0 1 1,0-1 0,1 1 0,1-3 0,1 2 17,-3 1-19,-1 1 1,1-1-1,-1 1 0,1-1 0,-1 1 0,1 0 1,-1-1-1,1 1 0,0 0 0,-1 0 0,1-1 1,-1 1-1,1 0 0,0 0 0,-1 0 0,1 0 1,0 0-1,-1-1 0,1 1 0,0 1 0,-1-1 1,1 0-1,0 0 0,-1 0 0,1 0 0,0 0 1,-1 1-1,1-1 0,-1 0 0,1 0 0,0 1 1,-1-1-1,1 0 0,-1 1 0,1-1 0,-1 1 0,1-1 1,-1 1-1,1-1 0,-1 1 0,0-1 0,1 1 1,-1-1-1,0 1 0,1 0 0,-1-1 0,0 1 1,7 9 29,-1-1 1,-1 1-1,0 0 1,0 0-1,-1 0 1,6 20-1,7 66 216,-13-68-55,1-1-1,10 33 0,-14-54-140,0-1 1,-1 0-1,1 0 1,-1 1-1,0-1 1,0 0 0,-1 1-1,1-1 1,-1 0-1,0 0 1,-2 6-1,2-9-43,0 1-1,1-1 0,-1 1 1,1-1-1,-1 1 0,1-1 1,0 1-1,0 0 1,1-1-1,0 5 0,5 2-3294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0"/>
    </inkml:context>
    <inkml:brush xml:id="br0">
      <inkml:brushProperty name="width" value="0.05" units="cm"/>
      <inkml:brushProperty name="height" value="0.05" units="cm"/>
      <inkml:brushProperty name="color" value="#008C3A"/>
    </inkml:brush>
  </inkml:definitions>
  <inkml:trace contextRef="#ctx0" brushRef="#br0">43 1 11048,'0'0'4285,"-4"13"-3785,0-2-407,-23 86 863,24-85-706,1 0-1,1 0 0,0 0 0,0 1 0,1-1 0,1 0 0,2 16 0,-2-27-206,5 19 777,-6-20-808,0 0 0,0 1 0,0-1 0,0 0 0,1 1 0,-1-1 0,0 0 0,0 1 0,0-1 0,1 0 0,-1 1 0,0-1 0,0 0 0,1 0-1,-1 1 1,0-1 0,0 0 0,1 0 0,-1 0 0,0 0 0,1 1 0,-1-1 0,0 0 0,1 0 0,-1 0 0,0 0 0,1 0 0,-1 0 0,0 0 0,1 0 0,-1 0 0,0 0-1,1 0 1,-1 0 0,0 0 0,1 0 0,-1 0 0,0 0 0,1 0 0,-1 0 0,0-1 0,1 1 0,-1 0 0,0 0 0,1 0 0,-1-1 0,0 1 0,0 0 0,1 0-1,-1-1 1,0 1 0,4-2-2552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1"/>
    </inkml:context>
    <inkml:brush xml:id="br0">
      <inkml:brushProperty name="width" value="0.05" units="cm"/>
      <inkml:brushProperty name="height" value="0.05" units="cm"/>
      <inkml:brushProperty name="color" value="#008C3A"/>
    </inkml:brush>
  </inkml:definitions>
  <inkml:trace contextRef="#ctx0" brushRef="#br0">0 34 5520,'0'0'10922,"11"-5"-10582,1-1-244,-6 3-46,0 0 0,0 0 0,0 0 0,1 1 0,-1 0 0,1 0 0,0 1 0,-1-1 0,13 1 0,91 6 867,-63-1-434,71-5 1,-82 1-230,-1 1 0,1 2 1,-1 1-1,40 10 0,12 2 244,-73-14-422,20 3 67,0-1 1,0-1-1,41-2 1,-16-5-52,58-5 128,-74-2 10,-43 11-198,-1 1 528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2"/>
    </inkml:context>
    <inkml:brush xml:id="br0">
      <inkml:brushProperty name="width" value="0.05" units="cm"/>
      <inkml:brushProperty name="height" value="0.05" units="cm"/>
      <inkml:brushProperty name="color" value="#008C3A"/>
    </inkml:brush>
  </inkml:definitions>
  <inkml:trace contextRef="#ctx0" brushRef="#br0">319 500 5920,'0'0'5598,"-2"-11"-5331,1 6-237,0-2 77,0 0-1,0 0 1,-1-1 0,0 1 0,-1 1 0,1-1 0,-1 0 0,-1 1-1,1-1 1,-1 1 0,-7-10 0,7 13-10,0 1 0,0-1 0,0 1 0,0-1 1,0 1-1,0 0 0,0 0 0,-1 1 0,1 0 0,-1-1 0,1 1 1,-1 1-1,0-1 0,1 1 0,-1 0 0,0 0 0,1 0 0,-1 0 1,1 1-1,-1 0 0,-8 2 0,3 1 37,0-1-1,1 1 1,0 1 0,0-1-1,0 2 1,0-1 0,1 1-1,-15 13 1,16-12-53,-1 0 0,2 1 0,-1 0 0,1-1 0,0 2 0,1-1 0,0 1 0,0 0 0,1 0 0,0 0 0,1 1 0,0-1 0,0 1 0,1 0 0,-2 17 0,5-21-37,1-1 0,-1 0 0,1 1 0,0-1 0,1 0 0,-1 0 0,1 0 0,0-1 0,0 1 0,1-1 1,-1 1-1,1-1 0,0 0 0,0-1 0,1 1 0,-1-1 0,1 1 0,6 3 0,-5-6-2,1 1 0,-1-1 0,0 0 1,1-1-1,-1 1 0,0-1 0,1 0 0,-1-1 0,1 0 0,-1 0 0,0 0 0,0-1 0,0 0 1,0 0-1,0 0 0,9-5 0,-2 0 53,0-1 0,0 0 0,-1-1 0,0 0-1,20-20 1,-23 18 7,-1 1 0,0-2 0,-1 1 0,0-1 0,0 0 0,-2 0 0,1-1 0,-2 1 0,1-1 0,-2 0 0,0-1 0,0 1 0,0-23 0,-2 11 28,-1-1 0,-1 0 0,-1 0 0,-1 0 1,-1 1-1,-9-29 0,7 30 48,-3-27 1,-2-6 159,10 53-304,0 1 1,-1-1-1,0 1 1,0 0 0,0 0-1,0 0 1,0 0-1,-1 0 1,1 0 0,-1 1-1,0-1 1,0 1-1,0 0 1,0 0 0,0 0-1,0 0 1,0 0-1,-7-1 1,-18-1 315,27 3-453,0 1-1,0 0 1,1 0 0,-1 0-1,0 0 1,1 0-1,-1 0 1,0 0 0,0 0-1,1 0 1,-1 1 0,0-1-1,1 0 1,-1 0-1,0 1 1,1-1 0,-1 0-1,0 1 1,1-1-1,-1 1 1,1-1 0,-1 1-1,1-1 1,-1 1-1,1-1 1,-1 1 0,1-1-1,-1 1 1,1 0-1,0-1 1,-1 1 0,1-1-1,0 1 1,0 0-1,-1 0 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3"/>
    </inkml:context>
    <inkml:brush xml:id="br0">
      <inkml:brushProperty name="width" value="0.05" units="cm"/>
      <inkml:brushProperty name="height" value="0.05" units="cm"/>
      <inkml:brushProperty name="color" value="#008C3A"/>
    </inkml:brush>
  </inkml:definitions>
  <inkml:trace contextRef="#ctx0" brushRef="#br0">8 102 8840,'0'0'3224,"-2"-10"-2760,-3-30-24,5 39-404,0-1 0,0 1 1,0 0-1,0-1 0,1 1 1,-1 0-1,0-1 0,1 1 1,-1 0-1,1 0 1,0-1-1,-1 1 0,1 0 1,0 0-1,0 0 0,0 0 1,0 0-1,0 0 0,0 0 1,0 0-1,0 0 0,0 1 1,0-1-1,0 0 0,0 1 1,2-2-1,2-1 136,-2 1-105,-1 0 0,1 0 0,0 0 0,-1 1 0,1-1-1,0 1 1,0 0 0,0 0 0,0 0 0,0 0 0,0 0 0,0 0 0,0 1 0,1 0 0,-1-1 0,0 1 0,0 0 0,0 1 0,1-1 0,-1 1 0,0-1-1,0 1 1,0 0 0,0 0 0,0 0 0,0 1 0,0-1 0,-1 1 0,1-1 0,2 3 0,1 1 36,-1 0 1,1 0 0,-1 0-1,-1 1 1,1 0 0,-1 0-1,0 0 1,0 0 0,-1 1-1,0-1 1,0 1 0,2 7-1,4 20 452,7 63-1,-12-68-161,0 1 0,2-1-1,12 32 1,-16-56-282,0-1-1,0 0 0,0-1 0,1 1 1,-1 0-1,7 5 0,-6-6-21,-1 0 0,0-1-1,0 1 1,0 0 0,0 0-1,0 0 1,0 0 0,-1 1-1,3 4 1,4 5 143,-4-8-3237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4"/>
    </inkml:context>
    <inkml:brush xml:id="br0">
      <inkml:brushProperty name="width" value="0.05" units="cm"/>
      <inkml:brushProperty name="height" value="0.05" units="cm"/>
      <inkml:brushProperty name="color" value="#008C3A"/>
    </inkml:brush>
  </inkml:definitions>
  <inkml:trace contextRef="#ctx0" brushRef="#br0">529 1 10040,'0'0'1942,"-17"0"-1388,0 0-417,0 0 1,1 2-1,-1 0 1,0 0-1,1 2 1,0 0-1,-21 8 1,-6 8 298,1 2 0,1 2 1,1 1-1,1 2 1,-48 44-1,78-62-255,0-1 1,1 2-1,0-1 0,-9 15 0,15-21-125,0-1-1,0 2 1,1-1 0,-1 0-1,1 0 1,0 0 0,0 1-1,0-1 1,0 0 0,1 1-1,-1-1 1,1 1 0,0-1-1,0 1 1,0-1 0,0 1-1,1-1 1,-1 0-1,1 1 1,2 4 0,-2-7-139,0 1 1,0-1 0,0 1-1,0-1 1,0 1 0,0-1-1,1 0 1,-1 1 0,1-1-1,-1 0 1,1 0-1,-1 0 1,1 0 0,0-1-1,-1 1 1,1 0 0,0-1-1,0 1 1,0-1 0,-1 1-1,1-1 1,0 0 0,0 0-1,0 0 1,3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06.994"/>
    </inkml:context>
    <inkml:brush xml:id="br0">
      <inkml:brushProperty name="width" value="0.05" units="cm"/>
      <inkml:brushProperty name="height" value="0.05" units="cm"/>
      <inkml:brushProperty name="color" value="#AB008B"/>
    </inkml:brush>
  </inkml:definitions>
  <inkml:trace contextRef="#ctx0" brushRef="#br0">0 25 11352,'0'0'1552,"97"-8"-1136,-12 4-8,13 2 80,17-2 8,0 4 32,-6 0 8,-16-2-120,-25-2 7,-25 4-207,-15 0 8,-20 4-128,-20-2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5"/>
    </inkml:context>
    <inkml:brush xml:id="br0">
      <inkml:brushProperty name="width" value="0.05" units="cm"/>
      <inkml:brushProperty name="height" value="0.05" units="cm"/>
      <inkml:brushProperty name="color" value="#008C3A"/>
    </inkml:brush>
  </inkml:definitions>
  <inkml:trace contextRef="#ctx0" brushRef="#br0">4 157 6632,'0'0'6913,"-1"-11"-6385,-1-31-24,2 39-428,0 0 1,1 0-1,0 0 1,0 1 0,0-1-1,0 0 1,0 1-1,0-1 1,0 1-1,1-1 1,0 1-1,-1-1 1,1 1-1,0 0 1,0 0-1,4-3 1,5-7 382,-8 9-358,0 0 1,1 0-1,-1 0 0,1 0 1,-1 1-1,1 0 0,0 0 1,0 0-1,0 0 0,0 0 1,0 1-1,0 0 0,9-1 1,17-8 407,-29 10-459,1-1-1,0 0 1,0 0 0,0 1 0,0-1-1,0 1 1,0 0 0,0-1 0,0 1-1,0 0 1,0 0 0,0 0 0,0 0 0,0 1-1,0-1 1,0 1 0,0-1 0,0 1-1,-1-1 1,1 1 0,0 0 0,0 0-1,0 0 1,-1 0 0,1 0 0,-1 1 0,3 1-1,-2 0 13,0 0 0,0 0-1,0 0 1,0 0 0,-1 0-1,0 0 1,1 0-1,-1 1 1,0-1 0,-1 1-1,1-1 1,-1 1 0,1-1-1,-1 1 1,0 4 0,-10 128 765,0 47-26,10-170-712,1-1-1,0 1 1,1-1 0,5 20 0,-6-28-52,1 1-1,-1 0 1,1-1-1,0 0 1,0 1 0,1-1-1,-1 0 1,1 0-1,0 0 1,0-1 0,0 1-1,1-1 1,-1 0-1,8 6 1,-4-6 35,-1 0-1,0 0 1,1 0 0,0-1 0,-1 0-1,1-1 1,11 2 0,-9-2 10,-7 0-42,0-1 0,1 1-1,-1-1 1,0 0 0,0 0 0,1 0 0,-1 0-1,0 0 1,1 0 0,-1-1 0,0 1 0,1-1-1,3-1 1,-6 2-32,1 0-1,-1 0 0,1 0 0,-1 0 1,1 0-1,-1 1 0,1-1 0,-1 0 1,1 0-1,-1 0 0,1 1 0,-1-1 1,0 0-1,1 1 0,-1-1 0,1 0 1,-1 1-1,0-1 0,1 0 0,-1 1 1,0-1-1,1 1 0,-1-1 0,0 1 1,2 3-3199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6"/>
    </inkml:context>
    <inkml:brush xml:id="br0">
      <inkml:brushProperty name="width" value="0.05" units="cm"/>
      <inkml:brushProperty name="height" value="0.05" units="cm"/>
      <inkml:brushProperty name="color" value="#008C3A"/>
    </inkml:brush>
  </inkml:definitions>
  <inkml:trace contextRef="#ctx0" brushRef="#br0">544 5 3712,'0'0'9806,"-14"-1"-9386,10 0-385,-2 0 18,-1 0 1,0 0-1,1 1 0,-1 0 1,0 0-1,1 1 1,-1 0-1,0 0 1,1 0-1,-1 1 0,1 0 1,-1 0-1,1 1 1,-10 5-1,-21 18 505,-47 45-1,23-18-102,28-26-214,-5 3 295,2 1 0,-61 68 0,86-82-218,10-14-225,-1-1 1,1 0-1,0 0 0,0 0 0,-1 0 1,1 0-1,-1 0 0,0 0 0,1-1 1,-1 1-1,-2 1 0,7 1 210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01.437"/>
    </inkml:context>
    <inkml:brush xml:id="br0">
      <inkml:brushProperty name="width" value="0.05" units="cm"/>
      <inkml:brushProperty name="height" value="0.05" units="cm"/>
      <inkml:brushProperty name="color" value="#008C3A"/>
    </inkml:brush>
  </inkml:definitions>
  <inkml:trace contextRef="#ctx0" brushRef="#br0">0 246 7736,'0'0'9209,"8"-13"-8887,3-8-196,3-6 257,26-38 0,36-39 1472,-70 96-1631,-6 8-182,1-1 1,-1 1-1,0-1 1,1 1-1,-1-1 1,1 1-1,-1-1 0,1 1 1,-1-1-1,0 1 1,1-1-1,0 1 0,-1 0 1,1-1-1,-1 1 1,1 0-1,-1 0 1,2-1-1,13 11 449,-8-3-453,-1 0 0,-1 0 0,1 0-1,-1 0 1,0 1 0,-1 0 0,0 0-1,0 0 1,4 15 0,0 6 41,8 44 0,-11-42-34,-4-18-14,1 1 0,1-1 1,0 0-1,0 1 1,2-2-1,8 20 0,-1-19 30,-5-11-2912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35.806"/>
    </inkml:context>
    <inkml:brush xml:id="br0">
      <inkml:brushProperty name="width" value="0.05" units="cm"/>
      <inkml:brushProperty name="height" value="0.05" units="cm"/>
      <inkml:brushProperty name="color" value="#AB008B"/>
    </inkml:brush>
  </inkml:definitions>
  <inkml:trace contextRef="#ctx0" brushRef="#br0">296 0 4312,'0'0'6306,"-10"5"-6048,-6 4-131,0-1 0,1 2 1,0 0-1,0 1 0,-14 13 1,4 1 169,2 2 1,0 0-1,2 1 1,-24 42 0,2 5 880,44-75-1149,0 0 0,0 0-1,-1 1 1,1-1 0,0 0-1,0 0 1,0 0 0,-1 0 0,1 0-1,0 0 1,0 0 0,0 0-1,0 0 1,-1 0 0,1-1-1,0 1 1,0 0 0,0-1 0,15-6 118,0 0 0,26-18 0,-16 10-2035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36.074"/>
    </inkml:context>
    <inkml:brush xml:id="br0">
      <inkml:brushProperty name="width" value="0.05" units="cm"/>
      <inkml:brushProperty name="height" value="0.05" units="cm"/>
      <inkml:brushProperty name="color" value="#AB008B"/>
    </inkml:brush>
  </inkml:definitions>
  <inkml:trace contextRef="#ctx0" brushRef="#br0">129 1 8640,'0'0'1969,"-8"12"-1726,-3 2-146,-2 3 71,1 1 1,-13 23-1,25-41-165,-40 85 788,36-74-610,0-1-1,1 1 1,0 0 0,1 0 0,0 0 0,0 17 0,2-26-168,3 32 693,-2-32-652,0 0 0,0 0 0,0 0 0,0 0 0,1 0 0,-1 0 0,0 0 0,1 0 0,0-1 0,-1 1 0,1-1 0,3 3 1,5 3-1765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1.151"/>
    </inkml:context>
    <inkml:brush xml:id="br0">
      <inkml:brushProperty name="width" value="0.05" units="cm"/>
      <inkml:brushProperty name="height" value="0.05" units="cm"/>
      <inkml:brushProperty name="color" value="#AB008B"/>
    </inkml:brush>
  </inkml:definitions>
  <inkml:trace contextRef="#ctx0" brushRef="#br0">0 1153 5920,'0'0'3574,"13"-17"-3252,0 1-234,68-97 488,-69 94-440,137-225 1411,-107 168-900,42-106 0,25-118 506,-83 238-926,-18 42-65,0 1 0,-1-1 1,7-31-1,-14 51-150,1-1 0,-1 1 0,0-1 0,0 1 1,0-1-1,0 1 0,1-1 0,-1 1 0,0-1 0,0 1 0,0-1 0,0 1 0,0-1 0,0 1 0,-1-1 0,1 1 0,0-1 0,0 1 0,0 0 1,0-1-1,0 1 0,-1-1 0,1 1 0,0-1 0,-1 1 0,1 0 0,0-1 0,-1 0 0,-10 7 117,-13 23-88,3 2-27,0 1-1,3 1 0,1 1 1,-23 64-1,-30 150 59,58-202-8,3 0 0,2 1 0,-1 56 0,8-97-46,0 0-1,1-1 1,-1 1 0,1 0 0,1 0-1,-1-1 1,1 1 0,0-1-1,0 1 1,0-1 0,1 0 0,0 0-1,6 8 1,-7-10 8,1 0-1,0 0 1,0 0-1,0-1 1,1 1 0,-1-1-1,1 0 1,-1 0-1,1 0 1,0 0-1,-1-1 1,1 1 0,0-1-1,0 0 1,0 0-1,0 0 1,1-1-1,-1 0 1,0 1 0,4-2-1,0 0 13,0 0 0,0 0 0,0-1 0,-1-1 0,1 1 0,-1-1 0,0 0-1,1-1 1,-1 0 0,-1 0 0,1 0 0,0-1 0,-1 0 0,0 0 0,-1-1 0,7-6 0,2-5 70,0-2 1,-1 1 0,0-1-1,12-29 1,-14 17 139,-10 30-230,-1 0 0,1 0 0,-1 0 0,0-1 0,1 1 0,-1 0 0,0 0 0,0 0 0,0-1 0,0 1 0,0 0 0,0 0 0,0-1 0,0 1 0,-1 0 0,1 0 0,0 0 0,-1 0 0,1-1 0,-1 1 0,-1-2 0,2 3-11,-1 0 0,1 0-1,-1 1 1,0-1 0,1 0 0,-1 0 0,1 0-1,-1 0 1,1 1 0,-1-1 0,1 0-1,-1 0 1,1 1 0,-1-1 0,1 0 0,-1 1-1,1-1 1,-1 1 0,1-1 0,0 0 0,-1 1-1,1-1 1,0 1 0,-1-1 0,1 1-1,0-1 1,0 1 0,-1-1 0,1 1 0,0 0-1,0-1 1,0 1 0,0-1 0,0 2 0,-2 2 7,-4 10-1,0 1-1,1 0 0,1 1 1,0-1-1,1 1 1,1 0-1,-1 26 1,4-19-20,0 0-1,1 0 1,1-1 0,12 42 0,-14-60 6,0 0 0,1 0-1,-1 0 1,1 0 0,0 0-1,0 0 1,0 0 0,1-1 0,-1 0-1,1 1 1,0-1 0,6 6 0,-7-8 5,0 0 0,0 0 0,0 0 0,0 0 0,1-1 0,-1 1 0,0 0 0,0-1 0,1 1 0,-1-1 0,0 0 0,0 0 0,1 0 1,-1 0-1,0 0 0,1-1 0,-1 1 0,0-1 0,0 1 0,1-1 0,-1 0 0,0 0 0,0 0 0,0 0 0,4-3 0,12-9 33,0-1 1,-1 0-1,-1-1 0,0-1 0,21-28 0,26-27 172,-48 55-136,11-10 63,-25 25-122,0 0 0,1 0 1,-1 0-1,0 0 0,1 0 1,-1 0-1,1 0 0,-1 1 1,1-1-1,-1 1 0,1-1 1,0 1-1,-1-1 0,1 1 1,0 0-1,2 0 0,-3 0-8,0 1-1,0 0 0,0-1 0,0 1 1,0-1-1,0 1 0,0 0 0,0 0 0,0 0 1,0-1-1,-1 1 0,1 0 0,0 0 1,-1 0-1,1 0 0,0 0 0,-1 0 1,1 0-1,-1 1 0,0-1 0,1 0 0,-1 0 1,0 0-1,0 0 0,0 0 0,0 3 1,1 34 30,-1-36-32,-13 114 41,13-116-45,0 1 0,-1-1 0,1 1 0,0-1 0,0 0 0,0 1 0,0-1 0,0 1 0,0-1 0,0 1 0,0-1 0,0 1 0,0-1 0,0 1-1,0-1 1,1 1 0,-1-1 0,0 0 0,0 1 0,0-1 0,1 1 0,-1-1 0,0 1 0,0-1 0,1 0 0,-1 1 0,0-1 0,1 1 0,11-7 17,18-28 40,-24 26-38,76-78 106,-66 70-103,-8 8-21,-6 5 10,1 1 0,-1 0-1,0-1 1,1 1 0,-1 0 0,1 0-1,2-1 1,-4 3-9,-1 0-1,0 0 0,0 0 1,1 0-1,-1 0 0,0 0 1,0 0-1,0 0 0,1 0 1,-1 0-1,0 0 0,0 0 1,1 0-1,-1 0 0,0 0 1,0 0-1,0 0 0,1 0 1,-1 0-1,0 0 1,0 0-1,1 1 0,-1-1 1,0 0-1,0 0 0,0 0 1,0 0-1,1 1 0,-1-1 1,0 0-1,0 0 0,0 0 1,0 1-1,0-1 0,3 18 19,-3 7-8,-1-8-2,1 0 0,3 20-1,-2-32-13,0 0 0,0 0 0,1 0 0,0 1 0,0-2 0,0 1 0,0 0 0,1 0 0,0-1 0,0 1-1,4 4 1,-6-8 5,1 0 1,0 0-1,0 0 0,0 0 0,0 0 0,0 0 0,0 0 0,0-1 0,0 1 1,0-1-1,0 1 0,0-1 0,0 0 0,0 0 0,0 0 0,0 0 0,1 0 1,-1-1-1,0 1 0,2-1 0,4-1 1,-1 1 0,0-2 0,0 1 0,9-5 0,-6 2 4,-1 0 0,0-1 0,0-1 0,-1 1 0,0-1 0,0-1 0,8-10 0,-12 14 10,0 0-1,-1-1 1,0 1-1,0-1 0,0 0 1,-1 0-1,1 0 0,-1 0 1,-1 0-1,1-1 0,-1 1 1,0-1-1,0 1 1,0-1-1,-1-9 0,1 15-12,-1-1-1,0 0 0,0 0 1,0 0-1,0 1 1,0-1-1,0 0 0,0 0 1,-1 0-1,1 1 0,0-1 1,0 0-1,-1 0 0,1 1 1,0-1-1,-1 0 1,1 1-1,-1-1 0,1 0 1,0 1-1,-1-1 0,0 1 1,1-1-1,-1 1 0,1-1 1,-1 1-1,0-1 1,1 1-1,-1-1 0,0 1 1,1 0-1,-1-1 0,0 1 1,0 0-1,1 0 0,-1 0 1,0-1-1,0 1 1,0 0-1,1 0 0,-1 0 1,0 0-1,0 0 0,0 1 1,1-1-1,-1 0 0,0 0 1,0 0-1,1 1 1,-1-1-1,0 0 0,1 1 1,-1-1-1,0 1 0,0 0 1,-4 2-1,0 0-1,0 0 1,1 1 0,-1 0 0,1 0 0,-4 5 0,3-2-11,1 0 1,0 0-1,0 0 1,1 1-1,0-1 1,1 1-1,-1 0 1,1 0-1,1 0 1,0 0-1,0 0 1,0 0-1,1 0 1,0 0-1,1 0 1,0 1-1,0-1 1,1 0-1,0-1 1,0 1-1,0 0 1,1 0-1,1-1 1,-1 0-1,1 1 1,1-1 0,-1-1-1,1 1 1,6 6-1,-8-11 4,0 0-1,1 0 1,-1 0-1,1 0 1,-1-1 0,1 1-1,0-1 1,-1 0-1,1 0 1,0 0 0,0-1-1,0 1 1,0-1-1,0 0 1,0 0 0,0 0-1,0-1 1,7-1-1,7-2 3,0-1-1,26-11 0,-42 16 5,32-16 43,0-1 1,0-2-1,-2-1 1,0-1 0,-2-2-1,40-38 1,-10-4 59,-76 77-100,0 1 0,1 1 0,1 0 0,0 1 0,1 0 0,1 1 1,0 1-1,1 0 0,1 1 0,-14 33 0,21-45 0,0 1 0,1-1 1,0 1-1,0-1 0,1 1 0,0 0 1,0 0-1,1 0 0,-1-1 0,1 1 0,2 13 1,-1-19-4,-1-1 0,0 1 0,0-1 1,0 1-1,0 0 0,1-1 1,-1 1-1,0-1 0,1 1 0,-1-1 1,0 1-1,1-1 0,-1 1 0,1-1 1,-1 1-1,1-1 0,-1 1 0,1-1 1,-1 0-1,1 1 0,-1-1 0,1 0 1,0 0-1,-1 1 0,1-1 1,0 0-1,-1 0 0,1 0 0,-1 0 1,1 0-1,0 0 0,-1 0 0,1 0 1,0 0-1,-1 0 0,1 0 0,0 0 1,-1 0-1,1 0 0,-1-1 0,1 1 1,0 0-1,-1 0 0,1-1 1,-1 1-1,1 0 0,-1-1 0,1 1 1,-1-1-1,1 0 0,31-26 68,-28 23-60,10-14 26,0 1 0,-1-2 0,-1 0 0,0-1 0,-2 0 0,10-25-1,-6 14 36,-5 6 10,-9 19 4,-6 15-18,1 2-56,0 0-1,1 0 1,1 1 0,0-1-1,0 1 1,1 0-1,1 0 1,0-1-1,0 1 1,1 0-1,1 0 1,0 0 0,0 0-1,2-1 1,-1 1-1,1 0 1,9 19-1,-12-30-5,1 1-1,0-1 1,-1 1-1,1-1 0,0 1 1,0-1-1,0 0 1,0 1-1,0-1 0,0 0 1,1 0-1,-1 0 1,0 0-1,1 0 0,-1 0 1,0 0-1,1 0 1,-1 0-1,1-1 1,-1 1-1,1-1 0,0 1 1,-1-1-1,1 0 1,0 1-1,-1-1 0,1 0 1,0 0-1,-1 0 1,1 0-1,0 0 0,-1-1 1,1 1-1,2-1 1,4-2 9,0-1-1,0 0 1,0 0 0,0-1 0,9-7 0,-5 4-3,11-9 24,-2-1-1,0-1 1,-1-1 0,-2-1 0,0-1-1,25-38 1,-37 52-5,0 0-1,-1-1 1,0 0 0,-1 0 0,0 0 0,5-17-1,-9 25-23,0 1-1,0 0 0,0-1 1,0 1-1,1-1 0,-1 1 1,0-1-1,-1 1 0,1 0 1,0-1-1,0 1 0,0-1 1,0 1-1,0 0 0,0-1 1,0 1-1,-1-1 0,1 1 0,0 0 1,0-1-1,-1 1 0,1 0 1,0-1-1,0 1 0,-1 0 1,1 0-1,0-1 0,-1 1 1,1 0-1,0 0 0,-1-1 1,0 1-1,-16-1 44,-16 9-24,33-8-23,0 1 0,-1-1 0,1 0 0,0 0 0,-1 0 0,1 0 0,0 0 0,0 0 1,-1 1-1,1-1 0,0 0 0,0 0 0,-1 0 0,1 1 0,0-1 0,0 0 0,-1 0 0,1 1 0,0-1 0,0 0 0,0 0 0,0 1 0,-1-1 1,1 0-1,0 1 0,0-1 0,0 0 0,0 1 0,0-1 0,0 0 0,0 1 0,0-1 0,0 0 0,0 1 0,0-1 0,10 11 34,29 11 16,-26-15-38,-7-4-7,-2 1-1,1 0 1,0-1 0,-1 2-1,0-1 1,0 1-1,0-1 1,5 9 0,23 46 45,-24-41-73,-4-10 19,0-1 0,0-1 0,0 1-1,1 0 1,0-1 0,1 0 0,-1 0 0,1-1-1,10 8 1,-13-11 5,0 0 1,0 0-1,0-1 0,0 1 1,1-1-1,-1 0 0,1 1 1,-1-2-1,1 1 1,-1 0-1,1-1 0,-1 0 1,1 1-1,0-2 0,-1 1 1,1 0-1,-1-1 0,1 1 1,-1-1-1,1 0 0,-1 0 1,1 0-1,4-3 0,4-3 10,-1 0 0,1-1 0,-2 0-1,1 0 1,-1-1 0,18-20 0,-9 5 70,33-53 0,-25 25 78,-26 52-157,-1 0 0,0-1 1,0 1-1,1 0 0,-1 0 0,0-1 1,0 1-1,0 0 0,0 0 0,1-1 0,-1 1 1,0 0-1,0-1 0,0 1 0,0 0 1,0 0-1,0-1 0,0 1 0,0 0 0,0-1 1,0 1-1,0 0 0,0-1 0,0 1 1,0 0-1,0-1 0,0 1 0,0 0 0,0 0 1,0-1-1,0 1 0,0 0 0,0-1 1,-1 1-1,1 0-1,-1 0 0,1 0-1,-1 0 1,1 0 0,0 1 0,-1-1 0,1 0 0,0 0 0,-1 1 0,1-1 0,-1 0-1,1 1 1,0-1 0,0 0 0,-1 1 0,1-1 0,0 0 0,0 1 0,-1-1-1,1 0 1,0 1 0,0-1 0,0 1 0,0-1 0,-1 1 0,1-1 0,0 0 0,0 1-1,0 0 1,-2 10 12,-1 0 0,2 1 0,-1-1 0,2 1 0,-1-1 1,2 1-1,-1-1 0,2 1 0,0-1 0,0 0 0,1 0 0,0 1 0,0-2 0,11 22 0,-12-30-10,-1 0 1,0 0-1,1 0 0,-1 0 1,1 0-1,-1 0 0,1-1 1,0 1-1,0 0 0,0-1 1,0 0-1,0 1 0,0-1 1,0 0-1,1 0 0,-1 0 1,0 0-1,0-1 0,1 1 1,-1-1-1,1 1 0,-1-1 1,0 0-1,1 0 0,-1 0 1,1 0-1,-1 0 0,1-1 1,-1 1-1,0-1 0,1 1 1,-1-1-1,0 0 0,1 0 1,1-2-1,6-2 14,0 0 0,0-1 0,-1 0 0,0-1-1,-1 0 1,12-11 0,21-21 42,-14 14 33,25-31 0,-35 38-12,-11 11 24,-20 19-47,-3 4-35,1 2 0,1 0 1,0 1-1,2 0 0,-13 22 1,26-40-23,-1 0 1,0 0 0,1 1 0,-1-1-1,0 0 1,1 0 0,-1 0 0,1 0-1,0 1 1,-1-1 0,1 0 0,0 0-1,0 1 1,0-1 0,0 0 0,0 0 0,0 1-1,0-1 1,0 0 0,0 0 0,1 1-1,-1-1 1,0 0 0,1 0 0,-1 0-1,2 2 1,-1-1 1,1-1 0,0 1 1,0-1-1,-1 0 0,1 0 0,0 0 0,0 0 0,0 0 0,0 0 1,1 0-1,-1-1 0,0 1 0,0-1 0,4 1 0,21 3 24,-7-2-5,0 0 0,0 2 0,0 1 0,36 13 1,-52-16-23,1 0 0,-1 0 1,1 1-1,-1 0 0,0 0 0,0 0 1,0 0-1,0 0 0,-1 1 1,0 0-1,1 0 0,-1 0 1,0 0-1,-1 0 0,1 0 0,-1 1 1,0-1-1,0 1 0,0 0 1,-1 0-1,0-1 0,0 1 1,0 0-1,0 0 0,-1 8 1,0-2 0,-1 0 1,-1 0 0,0 0 0,-1 0-1,0-1 1,0 1 0,-1-1 0,0 1-1,-1-1 1,-1 0 0,1-1 0,-1 1-1,-1-1 1,0-1 0,0 1 0,-11 9 0,6-7 10,0 1 0,-1-2 0,-1 1 0,0-2 0,0 0 1,0-1-1,-1 0 0,-1-1 0,1-1 0,-22 6 1,35-11-8,0-1 0,0 1 0,0-1 1,0 1-1,0-1 0,1 0 1,-1 0-1,0 0 0,0 0 0,0 0 1,0-1-1,0 1 0,0-1 1,1 1-1,-1-1 0,0 1 0,0-1 1,1 0-1,-1 0 0,0 0 1,1 0-1,-1 0 0,1 0 0,-1-1 1,1 1-1,0 0 0,0-1 1,-1 1-1,1-1 0,0 1 0,0-1 1,0 0-1,0 1 0,1-1 1,-1 0-1,0 0 0,1 1 0,-1-1 1,1 0-1,0 0 0,0 0 1,0 0-1,-1 0 0,2 1 0,-1-1 1,0 0-1,0 0 0,1 0 1,-1 0-1,1 0 0,-1 1 0,1-1 1,0 0-1,1-2 0,2-2 1,-1 0 0,1 0 0,0 1 1,1 0-1,-1 0 0,1 0 0,0 1 0,0-1 0,1 1 0,-1 0 0,1 1 0,0 0 0,6-3 0,14-6 20,52-13-1,-21 7 7,-13 1-14,0-2 1,-1-2-1,68-45 0,-90 52-6,-1-1-1,-1 0 0,-1-2 1,0-1-1,-1 0 1,-1-1-1,-1 0 1,25-42-1,-35 52-1,-1 0-1,0 1 0,-1-2 1,0 1-1,0 0 1,-1-1-1,2-13 1,-4 21-7,0 0 0,0-1 0,0 1 1,0 0-1,0 0 0,0 0 1,-1 0-1,1 0 0,-1 0 0,1 0 1,-1 0-1,0 0 0,1 1 1,-1-1-1,0 0 0,-1 0 0,1 1 1,0-1-1,0 0 0,-1 1 1,1-1-1,-1 1 0,1 0 0,-1-1 1,0 1-1,1 0 0,-1 0 1,0 0-1,0 0 0,0 0 0,0 1 1,0-1-1,0 1 0,0-1 0,0 1 1,0-1-1,0 1 0,0 0 1,-4 0-1,-1 1 2,0-1-1,0 1 1,1 0 0,-1 0-1,0 1 1,0-1 0,1 2-1,-1-1 1,1 1 0,-1 0-1,1 0 1,0 1 0,0 0-1,1 0 1,-1 0 0,1 0-1,0 1 1,0 0 0,0 0-1,1 1 1,0-1 0,0 1-1,-5 10 1,8-13-5,0 1 1,1-1-1,-1 0 1,1 1 0,0-1-1,0 0 1,0 1-1,0-1 1,1 0-1,-1 0 1,1 1-1,0-1 1,0 0-1,0 0 1,0 0-1,1 0 1,-1 0-1,1 0 1,3 5 0,0-1 0,1 1 0,0 0 0,1-1 0,0 0 0,12 9 0,-12-11 7,1 0-1,0 0 1,1-1-1,-1 0 0,1-1 1,0 0-1,0 0 1,0-1-1,0 0 1,14 1-1,-19-2-17,0-1 0,1 0 0,-1 0 0,0 0 0,0 0-1,1-1 1,-1 1 0,0-1 0,0 0 0,0 0 0,0-1 0,0 1 0,0-1-1,0 0 1,0 0 0,-1 0 0,1-1 0,-1 1 0,0-1 0,1 0 0,-1 1-1,0-2 1,-1 1 0,1 0 0,2-5 0,-4 7-127,-1-1 1,1 0-1,-1 1 1,1-1-1,-1 0 1,0 1-1,0-1 1,0 0-1,0 1 1,0-1-1,0 0 1,-1 0-1,1 1 0,0-1 1,-1 0-1,1 1 1,-1-1-1,-1-2 1,1 2-913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1.277"/>
    </inkml:context>
    <inkml:brush xml:id="br0">
      <inkml:brushProperty name="width" value="0.05" units="cm"/>
      <inkml:brushProperty name="height" value="0.05" units="cm"/>
      <inkml:brushProperty name="color" value="#AB008B"/>
    </inkml:brush>
  </inkml:definitions>
  <inkml:trace contextRef="#ctx0" brushRef="#br0">0 0 13464,'0'0'1920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1.530"/>
    </inkml:context>
    <inkml:brush xml:id="br0">
      <inkml:brushProperty name="width" value="0.05" units="cm"/>
      <inkml:brushProperty name="height" value="0.05" units="cm"/>
      <inkml:brushProperty name="color" value="#AB008B"/>
    </inkml:brush>
  </inkml:definitions>
  <inkml:trace contextRef="#ctx0" brushRef="#br0">126 25 8640,'0'0'224,"-93"0"-88,67 0 8,20-4 240,6 2 16,2 2-56,14 0 16,10-5-24,15 5 0,17-2-24,19-10-8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3.119"/>
    </inkml:context>
    <inkml:brush xml:id="br0">
      <inkml:brushProperty name="width" value="0.05" units="cm"/>
      <inkml:brushProperty name="height" value="0.05" units="cm"/>
      <inkml:brushProperty name="color" value="#AB008B"/>
    </inkml:brush>
  </inkml:definitions>
  <inkml:trace contextRef="#ctx0" brushRef="#br0">0 1038 5520,'0'0'6450,"13"-4"-5946,-4 1-402,-3 2-39,0 0 1,0-1-1,0 0 0,0-1 1,0 1-1,-1-1 1,1 0-1,-1-1 0,0 1 1,0-1-1,0 0 1,-1 0-1,8-8 1,7-14 480,0-1 0,-2 0 1,-1-1-1,-1 0 1,17-47-1,-32 75-521,1 0 1,-1 0-1,0-1 1,0 1-1,0 0 0,0 0 1,0 0-1,0-1 0,1 1 1,-1 0-1,0 0 0,0 0 1,0-1-1,0 1 0,0 0 1,0 0-1,0 0 0,0-1 1,0 1-1,0 0 0,0 0 1,0-1-1,0 1 0,0 0 1,0 0-1,0 0 0,0-1 1,0 1-1,0 0 0,-1 0 1,1 0-1,0-1 0,0 1 1,0 0-1,0 0 1,0 0-1,0 0 0,-1-1 1,1 1-1,0 0 0,0 0 1,0 0-1,0 0 0,-1 0 1,1 0-1,0-1 0,-1 2 10,1-1 0,-1 0 0,1 1 0,-1-1 0,1 0 0,-1 1 0,1-1 0,-1 1 1,1-1-1,0 0 0,-1 1 0,1-1 0,0 1 0,-1-1 0,1 1 0,0-1 0,0 1 0,0 0 0,-1-1 0,1 2 0,-5 18 165,0 1 0,1 0 1,-1 29-1,4-43-158,1-1 0,0 1 0,1 0-1,0-1 1,0 1 0,0 0 0,1-1 0,-1 1-1,2-1 1,-1 0 0,1 1 0,0-1 0,0 0 0,8 10-1,-9-14-16,0 0-1,1 0 1,-1 0-1,1 0 0,-1-1 1,1 1-1,-1-1 0,1 0 1,0 0-1,0 1 1,0-2-1,0 1 0,0 0 1,0-1-1,0 1 1,0-1-1,0 0 0,0 0 1,0 0-1,0 0 0,0-1 1,0 1-1,0-1 1,4-1-1,4-2 38,0 0 0,1 0 0,-2-2 0,19-10 0,-9 1 19,0 0 1,-1-2-1,-1 0 0,32-39 0,-6 7 47,3-1-3,-1-2 0,-3-2 0,44-72 0,-70 96-87,-1-1 0,-2 0 0,-1-1 0,-2 0 1,-1-1-1,-1-1 0,-2 0 0,-2 0 0,-1 0 1,-1 0-1,-2-1 0,-1 1 0,-6-37 0,0 51 0,6 20-35,0 0 0,0-1 0,0 1 1,-1 0-1,1-1 0,0 1 0,0 0 1,-1-1-1,1 1 0,0 0 1,-1 0-1,1-1 0,0 1 0,-1 0 1,1 0-1,-1 0 0,1-1 0,0 1 1,-1 0-1,1 0 0,-1 0 1,1 0-1,-1 0 0,1 0 0,-2 0 1,0 1-1,0 0 1,0 0 0,0 0-1,1 0 1,-1 0-1,1 1 1,-1-1-1,1 0 1,-1 1-1,1-1 1,-1 1 0,1-1-1,0 1 1,-1 2-1,-10 14 2,1 1-1,1-1 0,0 2 0,-7 23 1,-24 87-19,38-119 12,-8 31-14,1 0 1,3 1-1,1 0 0,0 64 0,7-77 1,1-1 1,1 1-1,1-1 0,1 0 1,2 0-1,1-1 0,17 40 1,-21-60 14,0 0 0,0 0 0,0 0 0,1-1 0,1 1 0,-1-1 0,1-1 0,0 1 0,1-1 0,-1 0 0,1 0 0,0-1 0,1 0 0,10 6 0,-9-8 11,0 1 0,0-2 0,0 1 0,0-1 1,0 0-1,1-1 0,-1 0 0,1 0 0,-1-1 0,0-1 0,1 1 0,-1-2 0,13-2 0,-16 2-3,-1 1 0,1-2 0,-1 1 0,0 0 0,0-1 0,0 0 1,0 0-1,-1-1 0,1 1 0,-1-1 0,0 0 0,0 0 0,0-1 0,-1 1 0,1-1 0,-1 1 0,0-1 0,0 0 0,-1 0 0,1-1 1,-1 1-1,-1 0 0,1-1 0,-1 0 0,1 1 0,-1-8 0,-1-8-2830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3.387"/>
    </inkml:context>
    <inkml:brush xml:id="br0">
      <inkml:brushProperty name="width" value="0.05" units="cm"/>
      <inkml:brushProperty name="height" value="0.05" units="cm"/>
      <inkml:brushProperty name="color" value="#AB008B"/>
    </inkml:brush>
  </inkml:definitions>
  <inkml:trace contextRef="#ctx0" brushRef="#br0">0 152 12760,'0'0'860,"10"-2"-480,71-14 199,537-95 1651,-509 90-1525,-97 20-2769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07.253"/>
    </inkml:context>
    <inkml:brush xml:id="br0">
      <inkml:brushProperty name="width" value="0.05" units="cm"/>
      <inkml:brushProperty name="height" value="0.05" units="cm"/>
      <inkml:brushProperty name="color" value="#AB008B"/>
    </inkml:brush>
  </inkml:definitions>
  <inkml:trace contextRef="#ctx0" brushRef="#br0">1 0 11656,'0'0'2048,"95"0"-1672,7 4-224,-15-4 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3.615"/>
    </inkml:context>
    <inkml:brush xml:id="br0">
      <inkml:brushProperty name="width" value="0.05" units="cm"/>
      <inkml:brushProperty name="height" value="0.05" units="cm"/>
      <inkml:brushProperty name="color" value="#AB008B"/>
    </inkml:brush>
  </inkml:definitions>
  <inkml:trace contextRef="#ctx0" brushRef="#br0">0 0 10656,'0'0'1672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4.918"/>
    </inkml:context>
    <inkml:brush xml:id="br0">
      <inkml:brushProperty name="width" value="0.05" units="cm"/>
      <inkml:brushProperty name="height" value="0.05" units="cm"/>
      <inkml:brushProperty name="color" value="#AB008B"/>
    </inkml:brush>
  </inkml:definitions>
  <inkml:trace contextRef="#ctx0" brushRef="#br0">0 0 5320,'0'0'4840,"0"12"-4398,21 260 1732,-9-168-1153,-12-103-1005,0-1-1,-1 1 1,1-1 0,0 1 0,0-1-1,0 1 1,1-1 0,-1 0 0,0 1-1,0-1 1,0 1 0,0-1-1,0 1 1,0-1 0,1 1 0,-1-1-1,0 0 1,0 1 0,1-1 0,-1 1-1,0-1 1,1 0 0,-1 1 0,0-1-1,1 0 1,-1 0 0,1 1-1,-1-1 1,0 0 0,1 0 0,-1 1-1,1-1 1,-1 0 0,1 0 0,-1 0-1,0 0 1,1 0 0,-1 0 0,2 0-1,-1 0 23,1-1 0,-1 0-1,1 0 1,-1 0 0,0-1 0,1 1-1,-1 0 1,0 0 0,0-1 0,0 1-1,1-2 1,21-39-1554,-23 42 1173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5.156"/>
    </inkml:context>
    <inkml:brush xml:id="br0">
      <inkml:brushProperty name="width" value="0.05" units="cm"/>
      <inkml:brushProperty name="height" value="0.05" units="cm"/>
      <inkml:brushProperty name="color" value="#AB008B"/>
    </inkml:brush>
  </inkml:definitions>
  <inkml:trace contextRef="#ctx0" brushRef="#br0">1 1 9744,'0'0'1240,"4"82"-792,4-29-16,2-5 8,-2-2-128,2-9 8,2-1-64,2-2 8,3-4 0,-3-5 8,4 1-32,-2-12 16,-8-2-48,4-8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9.236"/>
    </inkml:context>
    <inkml:brush xml:id="br0">
      <inkml:brushProperty name="width" value="0.05" units="cm"/>
      <inkml:brushProperty name="height" value="0.05" units="cm"/>
      <inkml:brushProperty name="color" value="#AB008B"/>
    </inkml:brush>
  </inkml:definitions>
  <inkml:trace contextRef="#ctx0" brushRef="#br0">19 48 7736,'0'0'5504,"-3"11"-5174,2-9-304,-3 12 173,1 0 0,0 0 0,1 0 0,-1 19 1,6 21 601,18 92 0,-10-78-365,18 73 688,-26-134-906,-1 1-1,-1 0 1,2 14 0,-8-29 235,3-8-333,1 0-1,1-23 0,0 8-36,0 7-27,2-178 424,0 169-342,2-1 0,1 1 0,1 0 0,13-35 0,-16 59-69,0 0 0,0 1 1,1-1-1,0 1 0,1 0 1,8-11-1,-12 16-61,0 1 1,0 0-1,0 0 0,0 0 1,0 0-1,0 0 1,0 0-1,0 0 0,1 1 1,-1-1-1,0 0 0,0 0 1,1 1-1,-1-1 1,1 1-1,-1 0 0,0-1 1,1 1-1,-1 0 0,1 0 1,-1 0-1,1 0 1,-1 0-1,1 0 0,-1 0 1,1 0-1,-1 1 1,1-1-1,-1 0 0,0 1 1,1 0-1,-1-1 0,0 1 1,1 0-1,-1-1 1,0 1-1,0 0 0,0 0 1,0 0-1,0 0 0,0 0 1,0 0-1,0 1 1,0-1-1,1 2 0,9 12-11,-1 0 0,-1 0-1,0 1 1,-1 0-1,-1 1 1,11 33-1,15 110-56,-17-71 10,26 109 162,-42-198-104,0 0 1,0 1-1,0-1 1,0 0-1,0 1 0,0-1 1,0 0-1,0 0 1,0 1-1,0-1 1,1 0-1,-1 1 1,0-1-1,0 0 1,0 0-1,0 1 1,1-1-1,-1 0 1,0 0-1,0 0 1,0 1-1,1-1 0,-1 0 1,0 0-1,0 0 1,1 0-1,-1 1 1,0-1-1,1 0 1,-1 0-1,0 0 1,0 0-1,1 0 1,-1 0-1,0 0 1,1 0-1,-1 0 0,0 0 1,1 0-1,-1 0 1,1 0-1,11-10 528,7-17-2892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0.086"/>
    </inkml:context>
    <inkml:brush xml:id="br0">
      <inkml:brushProperty name="width" value="0.05" units="cm"/>
      <inkml:brushProperty name="height" value="0.05" units="cm"/>
      <inkml:brushProperty name="color" value="#AB008B"/>
    </inkml:brush>
  </inkml:definitions>
  <inkml:trace contextRef="#ctx0" brushRef="#br0">23 99 7232,'0'0'5236,"12"-1"-5023,89-5 418,-96 6-558,0 0 1,0-1-1,-1 0 1,1 0-1,0-1 1,0 1-1,-1-1 1,1 0-1,4-3 1,-8 5-53,1-1 0,-2 0 0,1 1 0,0-1 0,0 0 0,0 0 1,0 0-1,0 0 0,-1 0 0,1 0 0,0 0 0,-1 0 0,1 0 1,-1 0-1,1 0 0,-1 0 0,1 0 0,-1 0 0,0-1 0,1 1 0,-1 0 1,0 0-1,0 0 0,0-1 0,0 1 0,0 0 0,0 0 0,-1 0 0,1 0 1,0-1-1,-1 1 0,1 0 0,0 0 0,-1 0 0,0 0 0,1 0 1,-1 0-1,0 0 0,1 0 0,-1 0 0,-2-2 0,1 1 11,0-1 0,-1 0 0,1 1-1,-1 0 1,0-1 0,0 1 0,1 0 0,-2 1 0,1-1-1,0 0 1,0 1 0,0 0 0,-1 0 0,1 0 0,-1 0-1,-3 0 1,1 0 15,0 1-1,0 0 1,0 0-1,1 0 1,-1 1-1,0 0 1,0 0-1,1 0 1,-10 4-1,10-3-5,0 0-1,0 1 1,0-1-1,0 1 1,1 0-1,0 0 0,-1 1 1,1-1-1,0 1 1,-4 6-1,6-7-13,0 0-1,0 0 1,0-1 0,1 1-1,-1 1 1,1-1 0,0 0-1,0 0 1,0 0 0,0 1-1,1-1 1,-1 0 0,1 1-1,0-1 1,0 0 0,0 1-1,1 4 1,0-5-2,0 1 1,1 0-1,-1-1 1,1 1 0,0-1-1,0 1 1,0-1-1,0 0 1,1 0-1,-1 0 1,1 0 0,0 0-1,-1-1 1,1 1-1,4 1 1,5 5 94,1-2 1,21 11-1,-18-12-14,-1-1-1,1 0 0,0-1 1,0 0-1,1-2 0,-1 0 0,1-1 1,-1 0-1,32-4 0,-31 2-301,-1-2 0,0 1-1,-1-2 1,1 0 0,0-1-1,-1-1 1,0 0-1,-1-1 1,26-16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0.708"/>
    </inkml:context>
    <inkml:brush xml:id="br0">
      <inkml:brushProperty name="width" value="0.05" units="cm"/>
      <inkml:brushProperty name="height" value="0.05" units="cm"/>
      <inkml:brushProperty name="color" value="#AB008B"/>
    </inkml:brush>
  </inkml:definitions>
  <inkml:trace contextRef="#ctx0" brushRef="#br0">0 1 3208,'0'0'1264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1.226"/>
    </inkml:context>
    <inkml:brush xml:id="br0">
      <inkml:brushProperty name="width" value="0.05" units="cm"/>
      <inkml:brushProperty name="height" value="0.05" units="cm"/>
      <inkml:brushProperty name="color" value="#AB008B"/>
    </inkml:brush>
  </inkml:definitions>
  <inkml:trace contextRef="#ctx0" brushRef="#br0">1 49 4120,'0'0'11552,"10"-5"-11232,4-2-217,1 1 0,0 0 1,0 2-1,1 0 0,-1 0 0,1 1 1,19 0-1,75 8 452,-80-2-304,-1-1 0,0-1 0,53-7 0,-70 4-151,6-1 517,33-2 826,-51 4-1507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1.715"/>
    </inkml:context>
    <inkml:brush xml:id="br0">
      <inkml:brushProperty name="width" value="0.05" units="cm"/>
      <inkml:brushProperty name="height" value="0.05" units="cm"/>
      <inkml:brushProperty name="color" value="#AB008B"/>
    </inkml:brush>
  </inkml:definitions>
  <inkml:trace contextRef="#ctx0" brushRef="#br0">0 69 7632,'0'0'4881,"11"-3"-4432,42-7 332,1 2 0,91-2-1,56-6 1019,-185 13-2213,-1 0 1,0-1-1,16-7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3.695"/>
    </inkml:context>
    <inkml:brush xml:id="br0">
      <inkml:brushProperty name="width" value="0.05" units="cm"/>
      <inkml:brushProperty name="height" value="0.05" units="cm"/>
      <inkml:brushProperty name="color" value="#AB008B"/>
    </inkml:brush>
  </inkml:definitions>
  <inkml:trace contextRef="#ctx0" brushRef="#br0">22 173 7328,'0'0'5357,"-4"11"-5137,2-5-180,-1 0 0,0 1 0,1 0 0,0-1-1,0 1 1,1 0 0,0 0 0,0-1 0,1 1 0,0 13 0,24 114 642,0-7 182,-23-120-788,0 6 280,1 0-1,0-1 0,7 20 0,-3-61 763,5-133-440,3-31-91,-11 171-522,13-79 259,-13 90-272,0 1 1,1 0-1,0 0 0,0 0 1,1 1-1,0-1 1,10-12-1,-15 21-47,1 1 0,-1-1 1,1 1-1,-1-1 0,1 0 0,-1 1 1,1-1-1,0 1 0,-1 0 0,1-1 0,0 1 1,-1-1-1,1 1 0,0 0 0,-1-1 0,1 1 1,0 0-1,-1 0 0,1 0 0,0 0 1,0-1-1,0 1 0,-1 0 0,1 0 0,0 0 1,1 1-1,-1-1-1,1 1 1,-1 0-1,1-1 1,-1 1-1,0 0 1,1 0-1,-1 0 1,0 0-1,0 0 0,0 0 1,2 3-1,2 3 1,0 0 0,-1 0 0,7 14-1,46 150 17,-28-77-12,-5 3 88,-7-26 106,-9-37 211,-8-33-23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4.140"/>
    </inkml:context>
    <inkml:brush xml:id="br0">
      <inkml:brushProperty name="width" value="0.05" units="cm"/>
      <inkml:brushProperty name="height" value="0.05" units="cm"/>
      <inkml:brushProperty name="color" value="#AB008B"/>
    </inkml:brush>
  </inkml:definitions>
  <inkml:trace contextRef="#ctx0" brushRef="#br0">101 0 11856,'0'0'1080,"-10"10"-907,10-9-173,-14 13 49,0 2-1,2 0 0,-1 0 1,-11 23-1,22-36-21,0 1 0,0 0 0,1 0 1,-1 0-1,1-1 0,0 1 0,0 1 0,0-1 0,1 0 0,-1 0 0,1 0 0,0 0 0,0 0 0,1 5 0,0-6 1,0-1 0,1 1 0,-1-1 0,0 0 0,1 1 0,0-1 0,-1 0 0,1 0 0,0 0 0,0 0 0,0 0-1,1 0 1,-1 0 0,0-1 0,1 1 0,-1-1 0,1 0 0,-1 0 0,1 0 0,-1 0 0,1 0 0,0 0 0,0-1 0,3 1 0,5 1 51,0 0 0,1-1 0,-1 0 0,0-1 0,1-1 0,-1 1 0,0-2 0,13-2 0,-17 2 8,1 0-1,-1 0 1,0-1-1,-1 0 1,1 0-1,0 0 1,-1-1-1,0 0 1,0 0-1,0-1 1,0 0-1,-1 0 1,9-10-1,-12 13-44,-1 0 0,1 0 0,-1-1 0,0 1 0,1 0 0,-1 0 1,0-1-1,-1 1 0,1 0 0,0-1 0,-1 1 0,1-1 0,-1 1 0,0-1 0,0 1 0,0-1 0,0 1 0,0-1 0,-1-3 0,-1 2 12,1 1 0,-1-1-1,1 1 1,-1 0 0,0-1 0,0 1-1,0 0 1,-1 0 0,1 0 0,-1 1-1,-5-6 1,1 3 17,-1-1 0,0 1 0,0 1 0,0-1-1,0 2 1,-1-1 0,1 1 0,-1 0 0,-18-3 0,18 5-7,0 0 0,0 1 0,-1 0 0,1 1 0,-13 2 0,18-2-33,0 0 1,-1 0 0,1 1-1,0 0 1,0-1 0,0 1 0,0 1-1,0-1 1,0 1 0,0-1-1,1 1 1,-6 5 0,9-7-27,-1-1 0,1 0 0,-1 1 0,1-1 0,0 0 0,-1 1 0,1-1 0,0 0 0,-1 1 0,1-1 0,0 1 0,0-1 0,-1 1 0,1-1 0,0 1 1,0-1-1,0 1 0,0-1 0,0 1 0,-1-1 0,1 1 0,0-1 0,0 1 0,0-1 0,0 1 0,1-1 0,-1 1 0,0 0 0,0-1 0,0 1 0,0-1 0,0 1 0,1-1 0,-1 0 0,0 1 0,1 0 1,15 5-2689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0.314"/>
    </inkml:context>
    <inkml:brush xml:id="br0">
      <inkml:brushProperty name="width" value="0.05" units="cm"/>
      <inkml:brushProperty name="height" value="0.05" units="cm"/>
      <inkml:brushProperty name="color" value="#AB008B"/>
    </inkml:brush>
  </inkml:definitions>
  <inkml:trace contextRef="#ctx0" brushRef="#br0">365 741 7528,'0'0'4680,"-10"-9"-4087,-38-26 4,46 34-552,0 0 0,-1 0 0,1 0 0,0 0 0,-1 1 0,1-1 0,-1 1 0,1-1-1,-1 1 1,1 0 0,-1 0 0,1 0 0,-1 0 0,1 1 0,-1-1 0,1 1 0,-1-1 0,1 1 0,0 0-1,-1 0 1,1 0 0,-2 1 0,-4 1 102,-9 5 107,1-1 1,0 2-1,0 0 0,1 1 1,0 1-1,1 0 0,0 1 0,-20 22 1,25-23-97,0-1 1,1 2-1,0-1 1,0 1-1,1 0 1,1 1-1,0 0 1,1 0-1,0 0 1,1 1-1,-4 25 1,7-35-101,1 0 0,0 0 1,0 0-1,0 0 0,1 0 1,-1 0-1,1-1 0,0 1 1,0 0-1,1 0 0,-1 0 1,1-1-1,0 1 0,0 0 1,0-1-1,0 0 0,3 4 1,-3-5-28,0 0 0,0 0 0,0-1 1,0 1-1,0-1 0,0 1 0,1-1 0,-1 0 1,0 0-1,1 0 0,-1 0 0,1 0 1,-1-1-1,1 1 0,-1-1 0,1 1 0,-1-1 1,1 0-1,0 0 0,-1 0 0,1-1 0,-1 1 1,1-1-1,-1 1 0,1-1 0,-1 0 0,5-1 1,0-2 30,0 0 0,0 0 0,0-1 0,0 0 0,-1 0 1,0-1-1,9-9 0,35-49 280,-43 54-284,13-19 271,-2-1-1,-2-1 1,21-52 0,-38 88-248,1 0-1,-1 0 1,1-1 0,0 1 0,0 0 0,1 0 0,1 8 0,9 44-44,-11-57-36,0 1 1,4 14 20,-1 0 1,2 0-1,0-1 1,0 0-1,9 16 1,-12-27-19,-1 0 1,1-1-1,0 1 0,-1-1 1,1 0-1,0 1 0,0-1 1,1 0-1,-1 0 0,0 0 1,1-1-1,-1 1 1,1 0-1,-1-1 0,1 0 1,0 1-1,0-1 0,0 0 1,-1-1-1,1 1 0,0 0 1,0-1-1,0 0 0,0 0 1,0 0-1,0 0 0,0 0 1,0 0-1,0-1 1,0 1-1,0-1 0,0 0 1,0 0-1,4-2 0,16-7 25,0-2 0,0 0 1,-1-1-1,-1-2 0,0 0 0,-1-1 0,0-1 0,-2-1 0,28-34 0,-19 16 11,-2 0 0,-2-2-1,-1-1 1,30-77 0,35-128 205,-73 197-143,-3-1 0,-1-1 0,3-62 0,-12 105-82,-1 2 2,1 0 1,-1-1-1,0 1 0,0 0 0,0-1 0,-1 1 0,1 0 0,-1-1 0,0 1 1,0 0-1,-1 0 0,-3-8 0,5 12-19,-1-1 0,1 1 1,-1 0-1,1 0 0,0 0 1,-1 0-1,1 0 0,-1 0 1,1 0-1,-1 0 0,1 0 0,0 0 1,-1 0-1,1 0 0,-1 0 1,1 0-1,0 1 0,-1-1 0,1 0 1,-1 0-1,1 0 0,0 1 1,-1-1-1,1 0 0,0 0 0,-1 1 1,1-1-1,0 0 0,-1 1 1,1-1-1,0 0 0,-1 1 1,-11 12 23,0 4-18,1 1 0,1 0 1,0 1-1,1-1 0,1 2 1,1-1-1,1 1 0,-5 29 1,3-4 8,3 0 1,-1 85 0,7-70-1,2 0 1,2-1-1,25 110 0,-25-153 6,0 0 0,1-1-1,1 1 1,14 25 0,-20-40-20,0 0 0,0 0-1,0 0 1,0 0 0,0 0 0,0 0 0,0 0 0,0 0 0,0-1-1,0 1 1,1 0 0,-1-1 0,0 1 0,0-1 0,1 1 0,-1-1-1,0 0 1,1 0 0,-1 1 0,0-1 0,1 0 0,-1 0 0,0 0-1,1-1 1,-1 1 0,0 0 0,1 0 0,-1-1 0,0 1-1,1-1 1,-1 1 0,2-2 0,2 0 10,-1-1-1,0 1 1,0-1-1,0 0 1,0 0 0,0 0-1,0-1 1,3-4-1,3-5 17,-1-1 0,-1 0 0,0 0 0,0-1 0,-2 0-1,6-19 1,23-100 292,-32 121-269,2-3 237,3 22-114,1 3-150,4 2-20,0-1-1,1-1 1,0 0 0,1-1-1,0-1 1,0 0-1,0-1 1,1 0 0,0-1-1,23 4 1,-1-3-14,1-2 0,-1-1 0,55-3 0,-72-1 13,0-1 1,0-1-1,-1 0 1,1-2-1,-1 0 1,0-1-1,30-14 1,-50 20-5,0 0 1,0 0-1,0 0 1,0 0-1,1 0 1,-1 0 0,0 0-1,0 0 1,0 0-1,0-1 1,0 1-1,0 0 1,1 0 0,-1 0-1,0 0 1,0 0-1,0 0 1,0 0-1,0 0 1,0 0 0,0 0-1,1-1 1,-1 1-1,0 0 1,0 0-1,0 0 1,0 0 0,0 0-1,0 0 1,0-1-1,0 1 1,0 0-1,0 0 1,0 0 0,0 0-1,0 0 1,0 0-1,0-1 1,0 1-1,0 0 1,0 0 0,0 0-1,0 0 1,0 0-1,0-1 1,0 1-1,0 0 1,0 0 0,0 0-1,0 0 1,0 0-1,-1 0 1,1 0 0,0-1-1,0 1 1,0 0-1,0 0 1,0 0-1,0 0 1,0 0 0,-1 0-1,1 0 1,0 0-1,0 0 1,0 0-1,0 0 1,0 0 0,-1 0-1,1-1 2,-1 1 0,0 0 0,1 0 0,-1 0 1,0 0-1,0 0 0,0 0 0,1 0 0,-1 0 0,0 0 0,0 0 0,1 0 0,-1 0 1,0 0-1,1 1 0,-2-1 0,-15 9 13,1 0 0,0 1-1,1 1 1,-27 23 0,34-26-14,0 0 0,1 0 0,0 1 0,1 0 0,0 0 0,0 0 0,1 1 0,0 0 0,-6 19-1,10-25-1,0-1 0,1 1-1,-1-1 1,1 1-1,0-1 1,0 1-1,1-1 1,-1 0-1,1 1 1,-1-1-1,1 1 1,0-1-1,0 0 1,1 0-1,-1 1 1,1-1 0,-1 0-1,1 0 1,0 0-1,0-1 1,1 1-1,-1 0 1,0-1-1,1 1 1,-1-1-1,1 0 1,0 0-1,0 0 1,0 0-1,0-1 1,0 1-1,0-1 1,1 0 0,-1 0-1,0 0 1,5 1-1,-2-2 4,1 0 0,0 0-1,-1 0 1,1-1 0,0 0-1,-1-1 1,1 1 0,-1-1 0,1 0-1,-1-1 1,0 0 0,0 0-1,0 0 1,0-1 0,-1 1 0,1-1-1,-1-1 1,0 1 0,0-1-1,-1 0 1,1 0 0,-1 0-1,0-1 1,-1 1 0,1-1 0,-1 0-1,0 0 1,0 0 0,-1-1-1,2-6 1,-3 6 11,0 0 0,0 0 0,0 0 0,-1 0 0,0 0 1,-1 0-1,0 0 0,0 0 0,0 0 0,-1 0 0,0 1 0,0-1 0,-7-12 0,7 15-1,0 0 0,0 1-1,-1-1 1,1 1 0,-1 0 0,0 0 0,0 0-1,-1 0 1,1 0 0,0 1 0,-1-1 0,0 1-1,0 0 1,1 0 0,-1 0 0,0 1 0,0-1-1,-1 1 1,1 0 0,0 0 0,0 1 0,0-1-1,-7 1 1,4 0 0,-18 2 44,24-2-56,1 0-1,-1 0 1,1 1 0,-1-1 0,1 0 0,0 1 0,-1-1 0,1 0 0,0 1-1,-1-1 1,1 0 0,0 1 0,-1-1 0,1 1 0,0-1 0,0 1 0,-1-1-1,1 1 1,0-1 0,0 1 0,0-1 0,0 1 0,0-1 0,0 1 0,0-1-1,0 1 1,0 0 0,0-1 0,0 1 0,0-1 0,0 1 0,0-1 0,0 1-1,0-1 1,1 1 0,-1-1 0,0 1 0,0-1 0,1 0 0,-1 1 0,0-1-1,1 1 1,-1 0 0,3 3-5,1 1-1,-1-1 0,1 0 1,-1 1-1,1-2 1,1 1-1,-1 0 0,0-1 1,1 0-1,0 0 1,-1 0-1,1 0 0,0-1 1,1 0-1,-1 0 1,0 0-1,11 1 0,10 2-4,-1-1 0,39 0 0,-58-4 8,29 0 1,0-2-1,0-2 0,0-1 0,0-2 0,-1-1 0,0-2 0,-1-1 0,0-1 0,36-20 0,-66 30 6,1 1-1,-1 0 0,0 0 1,0 0-1,0 0 1,1 0-1,-1 1 1,7-1-1,-39 35 63,19-23-54,1 2 0,0-1-1,0 2 1,1-1 0,1 1 0,1 0 0,0 0 0,0 1-1,1-1 1,-4 25 0,9-38-12,0 0 0,-1 0 0,1 1 0,0-1 0,0 0 0,0 0 0,0 0 0,0 0 0,0 0 0,0 0-1,0 1 1,0-1 0,1 0 0,-1 0 0,0 0 0,1 0 0,-1 0 0,1 0 0,-1 0 0,1 0 0,-1 0 0,1 0 0,0 0 0,0-1 0,-1 1 0,1 0 0,0 0-1,0 0 1,0-1 0,0 1 0,0-1 0,0 1 0,0-1 0,0 1 0,0-1 0,0 1 0,0-1 0,0 0 0,0 0 0,0 1 0,0-1 0,1 0 0,-1 0 0,0 0-1,0 0 1,1-1 0,5 0 10,0 0 0,0 0-1,-1-1 1,1 0 0,0-1-1,8-4 1,22-13 99,59-43-1,2-1 32,-20 8 20,-77 56-159,-1-1 0,1 1 0,0 0 0,0-1 0,0 1 0,0 0 0,0-1 0,0 1 0,-1 0 0,1 0 0,0 0-1,0 0 1,0 0 0,0 0 0,0 0 0,0 0 0,0 0 0,0 0 0,0 0 0,0 1 0,0-1 0,-1 0 0,1 1 0,0-1 0,0 0 0,0 1 0,0-1 0,-1 1 0,1 0 0,0-1-1,-1 1 1,1 0 0,0-1 0,-1 1 0,1 0 0,-1 0 0,1-1 0,-1 1 0,1 1 0,2 4 1,0 1-1,0-1 1,-1 1 0,2 8 0,-2-8 0,2 9 3,-2-7-6,0-1 0,1 0 0,0 1 0,5 9 0,-7-17 1,0 1 1,0 0-1,0-1 1,0 1-1,0 0 0,1-1 1,-1 1-1,1-1 1,-1 0-1,1 0 0,-1 1 1,1-1-1,0 0 1,-1 0-1,1 0 0,0-1 1,0 1-1,0 0 1,0-1-1,0 1 1,0-1-1,0 0 0,3 1 1,3-2 3,-1 0 1,0 0 0,0-1-1,0 1 1,0-2-1,0 1 1,0-1 0,0 0-1,-1 0 1,9-6-1,6-5 9,32-29-1,-33 24-4,-1-1 1,-1 0 0,0-2-1,-2 0 1,25-43 0,52-131 75,-41 80-11,40-99 81,-87 203-135,-12 27 14,-6 18-22,-19 66 0,23-50-28,2 0-1,2 0 1,2 97-1,6-111 9,0 0-1,3-1 0,0 0 1,2 0-1,2 0 0,21 48 1,-26-71 12,0-1 0,1 0 0,0-1 0,1 1 0,0-1 1,0-1-1,1 1 0,0-1 0,0-1 0,1 1 0,15 8 0,-20-13 1,1 0 0,0-1-1,0 1 1,0-1 0,1-1 0,-1 1-1,0-1 1,1 0 0,-1 0-1,1 0 1,-1-1 0,1 0 0,-1 0-1,1 0 1,0-1 0,-1 1-1,0-1 1,1-1 0,-1 1 0,0-1-1,1 0 1,-1 0 0,0-1-1,0 1 1,6-6 0,-7 5-61,0 0 0,0-1 1,0 0-1,0 0 0,0 0 1,-1 0-1,0 0 0,0-1 1,0 1-1,-1-1 0,4-9 1,2-14-4068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4.902"/>
    </inkml:context>
    <inkml:brush xml:id="br0">
      <inkml:brushProperty name="width" value="0.05" units="cm"/>
      <inkml:brushProperty name="height" value="0.05" units="cm"/>
      <inkml:brushProperty name="color" value="#AB008B"/>
    </inkml:brush>
  </inkml:definitions>
  <inkml:trace contextRef="#ctx0" brushRef="#br0">1 1 6928,'0'0'6696,"0"16"-6263,0-5-348,0 21 281,6 51 0,8 26 482,22 122 1040,-34-222-1573,-1 1-1,0-1 1,-1 19 0,0-18 150,5-21 143,-2 3-3355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5.202"/>
    </inkml:context>
    <inkml:brush xml:id="br0">
      <inkml:brushProperty name="width" value="0.05" units="cm"/>
      <inkml:brushProperty name="height" value="0.05" units="cm"/>
      <inkml:brushProperty name="color" value="#AB008B"/>
    </inkml:brush>
  </inkml:definitions>
  <inkml:trace contextRef="#ctx0" brushRef="#br0">1 95 9848,'0'0'1838,"11"-8"-1374,7-2-272,1 0-1,-1 1 1,1 0-1,1 2 0,-1 0 1,28-5-1,18 5 719,126 4-1,-130 5-927,-1-3-1,88-13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6.682"/>
    </inkml:context>
    <inkml:brush xml:id="br0">
      <inkml:brushProperty name="width" value="0.05" units="cm"/>
      <inkml:brushProperty name="height" value="0.05" units="cm"/>
      <inkml:brushProperty name="color" value="#AB008B"/>
    </inkml:brush>
  </inkml:definitions>
  <inkml:trace contextRef="#ctx0" brushRef="#br0">16 95 5624,'0'0'6605,"-3"14"-6234,0-2-285,0-1 6,1 1-1,0 0 1,0 0 0,2 0 0,-1 0 0,3 18 0,39 239 2432,-34-196-655,-3-65-1168,-6-13 58,1-1-694,-1 0-1,1-1 1,1 1-1,-1 0 1,1 0 0,0-1-1,2-11 1,-1-4 10,-1 21-73,-1-55 195,3 1 0,15-94 0,-10 107-108,-4 24-1,0 0 1,0 1-1,2-1 0,0 1 0,1 0 0,1 1 0,11-21 0,-17 36-79,0-1 0,0 1-1,0-1 1,0 1 0,0-1 0,1 1 0,-1 0 0,0 0 0,1 0 0,-1 0 0,1 0 0,-1 0 0,1 0 0,0 0 0,-1 0 0,1 1 0,0-1-1,-1 1 1,1-1 0,0 1 0,2-1 0,-1 2-7,-1-1 0,1 0 0,0 1 1,-1 0-1,1-1 0,-1 1 0,1 0 0,-1 0 0,1 1 0,-1-1 0,0 0 0,4 4 0,2 2-12,0 0 1,-1 1-1,0-1 0,0 2 0,-1-1 0,7 12 0,9 21 34,-2 0 1,27 79-1,9 94 301,-53-204-267,-2-8-37,-1 1 0,1-1 0,0 1 0,-1-1-1,1 1 1,-1 0 0,0-1 0,0 1 0,0 0 0,0-1-1,0 1 1,-1-1 0,1 1 0,-1 0 0,-1 3 0,2-5-2,0 0 0,-1 0 0,1 0 0,0 0 0,0 0 0,0 0 1,0 0-1,0 0 0,0 0 0,0 0 0,0 0 0,0 0 0,0 0 0,1 0 1,-1 0-1,0 0 0,1 0 0,0 1 0,1 5-2984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6.980"/>
    </inkml:context>
    <inkml:brush xml:id="br0">
      <inkml:brushProperty name="width" value="0.05" units="cm"/>
      <inkml:brushProperty name="height" value="0.05" units="cm"/>
      <inkml:brushProperty name="color" value="#AB008B"/>
    </inkml:brush>
  </inkml:definitions>
  <inkml:trace contextRef="#ctx0" brushRef="#br0">1 0 13264,'0'0'2078,"3"14"-1828,0 0-187,1 0 8,-1 0 0,-1 1-1,0-1 1,-1 19 0,5 135 1731,-2-156-1399,2-15 278,3-14-2935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7.466"/>
    </inkml:context>
    <inkml:brush xml:id="br0">
      <inkml:brushProperty name="width" value="0.05" units="cm"/>
      <inkml:brushProperty name="height" value="0.05" units="cm"/>
      <inkml:brushProperty name="color" value="#AB008B"/>
    </inkml:brush>
  </inkml:definitions>
  <inkml:trace contextRef="#ctx0" brushRef="#br0">1 205 5016,'0'0'7826,"5"-10"-7590,-1 4-198,1-4 59,0 0-1,2 0 1,-1 1-1,1-1 1,15-14 0,-19 21-45,40-32 430,-39 33-392,-1 0 0,1 0 0,-1 0 1,1 0-1,0 0 0,0 1 0,0 0 0,0 0 1,0 0-1,8-1 0,-11 2-71,0 0-1,-1 1 1,1-1 0,0 0-1,-1 1 1,1-1-1,0 0 1,-1 1 0,1-1-1,0 1 1,-1-1 0,1 1-1,-1-1 1,1 1-1,-1-1 1,1 1 0,-1-1-1,1 1 1,-1 0-1,0-1 1,1 1 0,-1 0-1,0 0 1,1-1-1,-1 1 1,0 0 0,0 0-1,0-1 1,0 1-1,0 0 1,0 0 0,0-1-1,0 3 1,-2 30 196,2-29-180,-6 46 121,2 1 1,2 0-1,2 0 0,3 0 1,2-1-1,12 51 0,-17-98-145,1 0 0,0 0 0,0 0 0,0 0-1,0 0 1,0-1 0,1 1 0,-1 0-1,1-1 1,0 1 0,0-1 0,0 0 0,0 1-1,0-1 1,0 0 0,1 0 0,-1-1-1,1 1 1,-1 0 0,6 1 0,-4-1 7,1-1 0,-1 0 0,1 0 1,-1-1-1,1 1 0,-1-1 0,1 0 1,-1 0-1,1-1 0,0 1 0,-1-1 0,1 0 1,5-2-1,1-1 21,0-1 0,-1 0 0,1-1 0,-1 0-1,-1-1 1,1 1 0,-1-2 0,0 0 0,-1 0 0,1 0 0,-2-1 0,1 0 0,6-12 0,-4 5 24,0 1 0,-1-2 0,-1 1 0,-1-1 0,0 0 0,-2-1 0,7-30 0,-9 24 26,-2 1-1,-1-1 1,-1 1-1,-1-1 1,-1 1-1,0-1 1,-14-41-1,16 61-65,0 1 0,0 0 0,0-1-1,0 1 1,1 0 0,0-1 0,0 1 0,0-1 0,0 1-1,0 0 1,2-5 0,-2 6-16,1 1 1,0-1-1,0 1 1,-1-1-1,1 1 0,0 0 1,0 0-1,1-1 1,-1 1-1,0 0 0,0 0 1,1 0-1,-1 0 0,0 0 1,1 0-1,-1 1 1,1-1-1,-1 0 0,1 1 1,-1-1-1,1 1 1,0 0-1,-1-1 0,3 1 1,12-1 11,0 1 0,-1 0 0,1 1 1,0 1-1,-1 0 0,18 6 0,4-1-1,-5-1 5,93 18 291,-124-23-312,-1-1-1,0 0 1,0 0 0,0 0 0,0 0-1,0 0 1,1 0 0,-1 0-1,0 1 1,0-1 0,0 0-1,0 0 1,1 0 0,-1 0 0,0 0-1,0 0 1,0 0 0,0 0-1,1 0 1,-1 0 0,0 0-1,0 0 1,0 0 0,1 0-1,-1 0 1,0 0 0,0 0 0,0 0-1,0 0 1,1 0 0,-1 0-1,0-1 1,0 1 0,0 0-1,0 0 1,1 0 0,-1 0 0,0 0-1,0 0 1,0 0 0,0-1-1,0 1 1,0 0 0,1 0-1,-1 0 1,0 0 0,0-1 0,0 1-1,0 0 1,0 0 0,0 0-1,0 0 1,0-1 0,0 1-1,0 0 1,0 0 0,0 0-1,0-1 1,0 1 0,0 0 0,0 0-1,0 0 1,0 0 0,0-1-1,0 1 1,0 0 0,0 0-1,-1-4-2419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8.116"/>
    </inkml:context>
    <inkml:brush xml:id="br0">
      <inkml:brushProperty name="width" value="0.05" units="cm"/>
      <inkml:brushProperty name="height" value="0.05" units="cm"/>
      <inkml:brushProperty name="color" value="#AB008B"/>
    </inkml:brush>
  </inkml:definitions>
  <inkml:trace contextRef="#ctx0" brushRef="#br0">106 187 7736,'0'0'4617,"11"-1"-4402,-4 0-176,1 0 24,1 0 0,-1 0 0,0 0 0,0-1 1,0-1-1,0 1 0,-1-1 0,1 0 0,13-9 0,-14 7 50,0 0 0,-1-1 0,1 0-1,-1 0 1,-1-1 0,10-13 0,-13 18-83,-1-1-1,0 1 1,1-1 0,-1 1-1,0-1 1,0 0 0,-1 1-1,1-1 1,0 0 0,-1 0-1,0 1 1,0-1 0,0 0-1,0 0 1,0 0 0,0 1-1,-1-1 1,1 0 0,-1 0-1,0 1 1,0-1 0,0 1-1,0-1 1,0 0 0,-3-2 0,2 2 0,0 1 0,0 0-1,0-1 1,-1 1 0,1 0 0,-1 0 0,1 1 0,-1-1 0,0 1 0,0-1 0,0 1 0,0 0 0,0 0 0,0 0 0,0 0 0,0 1 0,0-1 0,0 1 0,-1 0 0,1 0 0,0 0 0,0 0 0,0 0 0,-6 2 0,-2 0 30,1 1 0,0 0-1,0 0 1,1 1 0,-1 0 0,-12 7 0,13-4-19,1-1 1,-1 1-1,1 0 1,1 1 0,-1 0-1,1 0 1,1 0 0,-10 16-1,11-16-5,1-1 0,0 1 0,0 1 0,1-1 0,0 0-1,0 1 1,1 0 0,0-1 0,1 1 0,-1 17 0,2-23-15,1 1-1,-1-1 1,1 1 0,0 0 0,0-1-1,1 1 1,-1-1 0,1 0 0,0 0-1,-1 1 1,2-1 0,-1 0 0,0 0-1,0-1 1,1 1 0,0 0 0,-1-1-1,1 0 1,0 0 0,0 1 0,0-2 0,1 1-1,-1 0 1,6 2 0,5 1 52,1 0-1,-1-1 1,1-1 0,24 3-1,-11-3 40,1-2 0,0-1-1,0-1 1,0-2 0,-1 0-1,1-2 1,-1-1 0,32-12-1,-36 9-875,1-1 0,35-20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49.544"/>
    </inkml:context>
    <inkml:brush xml:id="br0">
      <inkml:brushProperty name="width" value="0.05" units="cm"/>
      <inkml:brushProperty name="height" value="0.05" units="cm"/>
      <inkml:brushProperty name="color" value="#AB008B"/>
    </inkml:brush>
  </inkml:definitions>
  <inkml:trace contextRef="#ctx0" brushRef="#br0">0 63 4512,'0'0'10848,"16"-6"-10706,-4 1-111,1 0 4,0 0 1,1 1 0,-1 0 0,1 1 0,0 1 0,22-2 0,253 16 827,-259-10-603,0-1 0,32-2 0,-59 0-225,0 0-1,-1 0 0,1 0 0,0 0 0,0 0 0,-1-1 0,1 1 0,0-1 0,-1 0 0,0 0 0,1 0 0,-1 0 0,4-4 0,5-8-2209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0.638"/>
    </inkml:context>
    <inkml:brush xml:id="br0">
      <inkml:brushProperty name="width" value="0.05" units="cm"/>
      <inkml:brushProperty name="height" value="0.05" units="cm"/>
      <inkml:brushProperty name="color" value="#AB008B"/>
    </inkml:brush>
  </inkml:definitions>
  <inkml:trace contextRef="#ctx0" brushRef="#br0">1 33 7136,'0'0'7710,"15"-3"-7435,-6 1-229,22-3 207,53-2 1,55 2 499,47-2 613,-135 3-254,-51 4-619,-4 0-522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1.046"/>
    </inkml:context>
    <inkml:brush xml:id="br0">
      <inkml:brushProperty name="width" value="0.05" units="cm"/>
      <inkml:brushProperty name="height" value="0.05" units="cm"/>
      <inkml:brushProperty name="color" value="#AB008B"/>
    </inkml:brush>
  </inkml:definitions>
  <inkml:trace contextRef="#ctx0" brushRef="#br0">0 6 8536,'0'0'3849,"14"-1"-3562,-1-1-208,1 1 16,0 0 1,0 1-1,0 0 1,0 1-1,14 3 1,48 13 429,-39-8-196,0-2 0,1-1 1,47 1-1,-62-7-554,1-1 0,-1-1 1,0-1-1,0-1 0,42-13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2.368"/>
    </inkml:context>
    <inkml:brush xml:id="br0">
      <inkml:brushProperty name="width" value="0.05" units="cm"/>
      <inkml:brushProperty name="height" value="0.05" units="cm"/>
      <inkml:brushProperty name="color" value="#AB008B"/>
    </inkml:brush>
  </inkml:definitions>
  <inkml:trace contextRef="#ctx0" brushRef="#br0">1 190 5824,'0'0'6976,"4"-10"-6607,-2 7-328,1-4 37,-1 1-1,1 1 1,1-1 0,-1 0-1,1 1 1,0-1 0,0 1-1,0 0 1,1 1 0,0-1-1,0 1 1,7-5 0,-7 6 39,0 0 1,0 1-1,0 0 1,1-1 0,-1 2-1,1-1 1,0 1 0,0 0-1,-1 0 1,1 0 0,9 1-1,-13 0-79,0 0-1,0 1 1,0-1-1,0 1 1,0-1-1,0 1 0,0 0 1,0 0-1,-1 0 1,1 0-1,0 0 1,-1 0-1,1 1 1,2 2-1,-2-2 2,0 1-1,0-1 0,-1 1 1,0-1-1,1 1 0,-1 0 1,0 0-1,0 0 0,0 0 1,-1 0-1,1 0 0,-1 5 0,1 21 135,-2 1-1,-1 0 0,-10 49 1,6-39 1,-3 47 0,9-65-82,0-1 1,4 24 0,-3-39-48,0 0 1,0 0 0,1 0-1,-1-1 1,2 1-1,-1 0 1,0-1 0,1 1-1,0-1 1,0 0-1,1 0 1,5 6-1,-8-10-27,0 0 0,0-1 0,0 1 0,0 0 0,0 0 0,0-1 0,0 1-1,0-1 1,0 1 0,1-1 0,-1 1 0,0-1 0,0 0 0,0 0-1,1 1 1,-1-1 0,0 0 0,1 0 0,-1 0 0,0-1 0,0 1 0,2 0-1,1-1 19,-1 0 0,0-1 0,1 1 0,-1-1 0,0 0 0,0 0 1,6-4-1,0-2 57,0 0 1,0-1 0,12-16 0,-8 5 39,0 0-1,-1-1 1,-1 0 0,-2-1-1,0 0 1,10-36-1,-10 20 65,-2 0-1,-1-1 0,1-50 0,-6 75-125,-1 0 0,2 1 0,6-27 0,-7 36-58,0 1-1,0-1 1,0 1-1,1-1 1,0 1-1,-1 0 1,1-1-1,1 1 1,-1 0-1,0 0 0,1 1 1,-1-1-1,1 0 1,0 1-1,0 0 1,0-1-1,0 1 1,0 1-1,5-4 1,3 2 11,0 0 0,0 1 0,0 0 0,0 1 0,0 0 0,0 1 0,1 0 0,-1 0 0,16 4 1,-8-1 4,0 1 1,0 1 0,0 1-1,27 12 1,-40-15-18,2 0 0,0 1 0,0 0 0,-1 1 1,0-1-1,10 9 0,-16-12-6,-1-1 0,0 0 0,1 1 0,-1-1-1,0 0 1,1 1 0,-1-1 0,0 0 0,0 1 0,0-1-1,1 1 1,-1-1 0,0 0 0,0 1 0,0-1 0,0 1-1,0-1 1,0 1 0,0-1 0,0 1 0,0-1-1,0 0 1,0 1 0,0-1 0,0 1 0,0-1 0,0 1-1,0-1 1,0 1 0,-1-1 0,1 0 0,0 1 0,0-1-1,0 1 1,-1-1 0,1 0 0,0 1 0,-1-1-1,1 0 1,0 1 0,-1-1 0,-17 11-881,14-9-1293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0.580"/>
    </inkml:context>
    <inkml:brush xml:id="br0">
      <inkml:brushProperty name="width" value="0.05" units="cm"/>
      <inkml:brushProperty name="height" value="0.05" units="cm"/>
      <inkml:brushProperty name="color" value="#AB008B"/>
    </inkml:brush>
  </inkml:definitions>
  <inkml:trace contextRef="#ctx0" brushRef="#br0">0 65 20311,'0'0'80,"91"-19"8,1 7-232,29 2 16,12 4 96,-10 4 16,-14-2 112,-12-2 16,-19 0 40,-9 6 8,-9 6-168,-15 6 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2.922"/>
    </inkml:context>
    <inkml:brush xml:id="br0">
      <inkml:brushProperty name="width" value="0.05" units="cm"/>
      <inkml:brushProperty name="height" value="0.05" units="cm"/>
      <inkml:brushProperty name="color" value="#AB008B"/>
    </inkml:brush>
  </inkml:definitions>
  <inkml:trace contextRef="#ctx0" brushRef="#br0">122 81 10152,'0'0'3186,"-12"5"-2926,7-2-227,-4 0 45,1 0 0,0 1 0,0 0 1,0 0-1,0 1 0,1 0 0,-1 1 0,1-1 0,1 1 0,-9 10 0,13-14-24,1 0-1,0 0 0,-1 0 1,1 0-1,0 0 0,0 0 0,0 0 1,1 1-1,-1-1 0,0 0 1,1 1-1,0-1 0,-1 0 1,1 1-1,0-1 0,0 1 1,0-1-1,1 0 0,-1 1 1,0-1-1,1 0 0,0 1 1,1 3-1,0-4-7,-1 0 0,1 0 0,-1 0 1,1 0-1,0 0 0,0 0 0,0-1 0,0 1 0,0-1 1,0 1-1,0-1 0,0 0 0,1 0 0,-1 0 0,0 0 0,1 0 1,-1-1-1,1 1 0,-1-1 0,1 1 0,-1-1 0,4 0 0,8 0 78,0-1-1,0 0 1,0-1-1,0-1 1,-1 0-1,1-1 0,-1-1 1,0 0-1,0 0 1,22-14-1,-29 16-69,-1-1-1,1 0 1,-1-1 0,0 1 0,0-1-1,-1 0 1,0 0 0,1 0 0,-2-1 0,7-10-1,-8 11-22,0 1 1,-1-1-1,0 1 0,1-1 0,-2 1 0,1-1 0,-1 0 0,1 0 1,-1 1-1,-1-1 0,1 0 0,-1 1 0,1-1 0,-1 0 0,-1 1 0,1-1 1,-2-3-1,2 5-13,0 1 0,0 0 0,0 0 0,0 0 0,0 0 0,0 0 0,0 0 0,-1 0 0,1 0 0,-1 1 0,1-1 0,-1 0 0,0 1 0,0-1 0,1 1 0,-1 0 0,0 0 0,0 0 0,-1 0 0,1 0 0,0 0 0,-2-1 0,0 2 11,1 0 0,-1 0 1,1 0-1,-1 0 0,1 1 0,0-1 1,-1 1-1,1 0 0,0 0 0,-1 0 1,1 0-1,0 0 0,-4 3 0,-2 1 24,0 1-1,1 0 0,0 1 0,0-1 0,0 1 0,1 1 0,0 0 0,-11 15 0,18-22-72,-18 34 346,17-34-466,0 0 0,1 1 0,-1-1 0,1 1 0,-1-1 0,1 1 0,0-1 0,-1 1 0,1-1 0,0 1 0,0-1 0,0 1 0,0-1 0,1 1 0,-1-1 0,0 1 0,1-1 0,-1 1 0,1-1 0,0 2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3.959"/>
    </inkml:context>
    <inkml:brush xml:id="br0">
      <inkml:brushProperty name="width" value="0.05" units="cm"/>
      <inkml:brushProperty name="height" value="0.05" units="cm"/>
      <inkml:brushProperty name="color" value="#AB008B"/>
    </inkml:brush>
  </inkml:definitions>
  <inkml:trace contextRef="#ctx0" brushRef="#br0">56 1 5920,'0'0'9481,"-10"12"-9092,4-4-327,2-4-24,0 1-1,0 0 1,1 0-1,-1 0 1,1 1-1,0-1 1,1 1-1,-1 0 1,1 0 0,1 0-1,-1 0 1,1 0-1,0 0 1,0 0-1,0 0 1,1 7-1,5 76 585,10 110 609,-8-50 1204,-3-215-2294,1 42-2946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4.262"/>
    </inkml:context>
    <inkml:brush xml:id="br0">
      <inkml:brushProperty name="width" value="0.05" units="cm"/>
      <inkml:brushProperty name="height" value="0.05" units="cm"/>
      <inkml:brushProperty name="color" value="#AB008B"/>
    </inkml:brush>
  </inkml:definitions>
  <inkml:trace contextRef="#ctx0" brushRef="#br0">1 20 9648,'0'0'3938,"13"-3"-3495,7-2-208,-1 1 0,1 1 0,-1 0 0,1 2 0,37 1 1,39 20 706,-15-3-139,46 7 1429,-116-25-2038,-7-1-2482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5.281"/>
    </inkml:context>
    <inkml:brush xml:id="br0">
      <inkml:brushProperty name="width" value="0.05" units="cm"/>
      <inkml:brushProperty name="height" value="0.05" units="cm"/>
      <inkml:brushProperty name="color" value="#AB008B"/>
    </inkml:brush>
  </inkml:definitions>
  <inkml:trace contextRef="#ctx0" brushRef="#br0">1 92 6928,'0'0'7448,"10"-9"-7104,32-31-32,-41 38-272,1 1 0,-1 0 1,1 0-1,-1 0 1,1 0-1,-1 0 0,1 0 1,0 0-1,0 0 1,-1 0-1,1 1 0,0-1 1,2 0-1,-3 1-21,-1 0 0,1 0 0,0 1 0,0-1-1,-1 0 1,1 0 0,-1 0 0,1 0 0,0 1 0,-1-1-1,1 0 1,0 1 0,-1-1 0,1 0 0,-1 1 0,1-1-1,-1 1 1,1-1 0,-1 1 0,1-1 0,-1 1-1,0-1 1,1 2 0,1 2 46,-1-1-1,1 1 1,-1 0 0,0 0-1,-1 0 1,1 0-1,0 6 1,-1-7-46,1 29 259,-5 44 1,1-27-79,-2 18 53,2-45-130,1 0-1,1 1 1,1-1-1,1 1 1,1-1-1,7 32 1,-8-51-91,-1 0 0,1 0 1,1 0-1,-1-1 0,0 1 1,1-1-1,-1 1 0,1-1 0,0 1 1,0-1-1,4 4 0,-5-5-6,0 0-1,1 0 0,-1 0 0,0 0 1,1-1-1,-1 1 0,1-1 1,0 1-1,-1-1 0,1 1 0,-1-1 1,1 0-1,0 0 0,-1 1 0,1-1 1,2-1-1,0 0 9,0 0 0,-1 0 0,0 0-1,1-1 1,-1 1 0,0-1 0,1 0 0,-1 0-1,0 0 1,0-1 0,-1 1 0,1-1 0,0 0 0,-1 1-1,0-1 1,1 0 0,-1 0 0,2-5 0,3-6 39,-1 0 1,0 0 0,-1 0-1,0-1 1,-1 0 0,2-20-1,6-95 378,-14 65-189,1 45-68,1-34 1,1 48-158,0 0-1,0 0 1,0 0-1,1-1 1,-1 1-1,2 1 1,-1-1-1,1 0 1,5-8-1,-7 12-27,1 1-1,-1-1 0,1 1 0,0-1 1,0 1-1,0 0 0,-1-1 0,1 1 1,1 0-1,-1 0 0,0 1 0,4-2 1,30-6 43,-28 7-36,14-1 33,1 1 0,-1 1 0,1 0 0,-1 2 0,45 10 0,16 0 163,-64-12-108,-16 0-67,0 0-1,0 0 1,0 0 0,-1 0 0,1 0-1,0 1 1,0-1 0,0 1 0,-1 0-1,1-1 1,3 3 0,-9 3 360,-1-1-3358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4:56.226"/>
    </inkml:context>
    <inkml:brush xml:id="br0">
      <inkml:brushProperty name="width" value="0.05" units="cm"/>
      <inkml:brushProperty name="height" value="0.05" units="cm"/>
      <inkml:brushProperty name="color" value="#AB008B"/>
    </inkml:brush>
  </inkml:definitions>
  <inkml:trace contextRef="#ctx0" brushRef="#br0">20 0 5320,'0'0'7400,"-2"16"-6787,-2 11-359,-8 87 1273,12-106-1520,-1 7 509,1-1 1,2 16-1,-2-27-570,1 0 0,-1 0 1,1 0-1,0 0 1,0 0-1,0-1 0,0 1 1,0 0-1,0 0 0,1-1 1,0 1-1,-1-1 0,1 1 1,0-1-1,4 4 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7.983"/>
    </inkml:context>
    <inkml:brush xml:id="br0">
      <inkml:brushProperty name="width" value="0.05" units="cm"/>
      <inkml:brushProperty name="height" value="0.05" units="cm"/>
      <inkml:brushProperty name="color" value="#AB008B"/>
    </inkml:brush>
  </inkml:definitions>
  <inkml:trace contextRef="#ctx0" brushRef="#br0">0 0 5016,'0'0'7569,"16"1"-7264,278 15 1230,-84 5 113,-173-19-3405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5:08.740"/>
    </inkml:context>
    <inkml:brush xml:id="br0">
      <inkml:brushProperty name="width" value="0.05" units="cm"/>
      <inkml:brushProperty name="height" value="0.05" units="cm"/>
      <inkml:brushProperty name="color" value="#AB008B"/>
    </inkml:brush>
  </inkml:definitions>
  <inkml:trace contextRef="#ctx0" brushRef="#br0">0 39 5016,'0'0'6222,"13"-3"-5838,33-6 164,0 1-1,91-2 1,-30 13 157,-64 0-791,0-2 0,0-2 0,0-2 0,44-8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3.532"/>
    </inkml:context>
    <inkml:brush xml:id="br0">
      <inkml:brushProperty name="width" value="0.05" units="cm"/>
      <inkml:brushProperty name="height" value="0.05" units="cm"/>
      <inkml:brushProperty name="color" value="#AB008B"/>
    </inkml:brush>
  </inkml:definitions>
  <inkml:trace contextRef="#ctx0" brushRef="#br0">31 145 5016,'0'0'3769,"2"-11"-3498,0 0-174,0 0 78,0 0 1,1 0-1,0 0 0,7-16 0,-8 22 124,0 1 0,-1-1 1,1 0-1,-1 0 0,0 0 0,-1 0 0,1-9 0,-1 13-292,0 1 1,0 0-1,0 0 0,0 0 0,0 0 0,0 0 0,0-1 0,0 1 1,0 0-1,0 0 0,0 0 0,0 0 0,0 0 0,0 0 1,1 0-1,-1-1 0,0 1 0,0 0 0,0 0 0,0 0 0,0 0 1,0 0-1,0 0 0,0 0 0,0 0 0,1 0 0,-1-1 0,0 1 1,0 0-1,0 0 0,0 0 0,0 0 0,0 0 0,0 0 0,1 0 1,-1 0-1,0 0 0,0 0 0,0 0 0,0 0 0,0 0 1,1 0-1,-1 0 0,0 0 0,0 0 0,0 0 0,0 0 0,0 0 1,0 0-1,0 0 0,1 1 0,-1-1 0,0 0 0,0 0 0,0 0 1,0 0-1,0 0 0,0 0 0,0 0 0,0 0 0,1 1 0,-1-1 27,0 0-1,1 0 1,-1 1-1,0-1 1,0 0-1,1 1 0,-1-1 1,0 0-1,0 1 1,1-1-1,-1 0 1,0 1-1,0-1 0,0 0 1,0 1-1,0-1 1,1 1-1,-1-1 0,0 0 1,0 1-1,0-1 1,0 1-1,0-1 1,0 1-1,-12 50 300,3 0 0,-4 77-1,5-40-57,-1-7-28,-14 211 1022,23-282-1200,-1-2 102,1 0 0,1 0 0,-1 0 0,2 0 0,2 13 0,-4-20-155,1-1 1,-1 0 0,0 0 0,1 0-1,-1 1 1,0-1 0,1 0-1,-1 0 1,1 0 0,-1 0-1,0 0 1,1 1 0,-1-1 0,1 0-1,-1 0 1,0 0 0,1 0-1,-1 0 1,1 0 0,-1-1-1,0 1 1,1 0 0,-1 0 0,1 0-1,-1 0 1,0 0 0,1-1-1,-1 1 1,0 0 0,1-1-1,16-7 180,-13 6-131,26-13 188,51-23 230,-71 34-437,1 1 0,-1 0 0,1 1 0,0 0 0,0 0 0,14 1 0,11-2 81,-28 2-82,0 1-1,0-1 1,0 1-1,0 0 1,13 3-1,-17-2-14,0 0 0,0-1 0,0 1 0,0-1-1,0 0 1,0 0 0,1 0 0,4-1-1,-8 0-32,-1 0-1,1 0 0,-1 0 0,0 0 0,1 1 1,-1-1-1,0 0 0,0 0 0,0 0 0,0 0 1,0 0-1,0 0 0,0 0 0,0 0 0,0 0 0,0 0 1,0 1-1,-1-3 0,0-3-2661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3.854"/>
    </inkml:context>
    <inkml:brush xml:id="br0">
      <inkml:brushProperty name="width" value="0.05" units="cm"/>
      <inkml:brushProperty name="height" value="0.05" units="cm"/>
      <inkml:brushProperty name="color" value="#AB008B"/>
    </inkml:brush>
  </inkml:definitions>
  <inkml:trace contextRef="#ctx0" brushRef="#br0">0 18 11048,'0'0'1920,"12"-3"-1679,-2 0-188,3 0 24,0 0 0,0 1 0,0 0 0,25 0 1,153 16 2170,-136-8-105,-54-6-1973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4.268"/>
    </inkml:context>
    <inkml:brush xml:id="br0">
      <inkml:brushProperty name="width" value="0.05" units="cm"/>
      <inkml:brushProperty name="height" value="0.05" units="cm"/>
      <inkml:brushProperty name="color" value="#AB008B"/>
    </inkml:brush>
  </inkml:definitions>
  <inkml:trace contextRef="#ctx0" brushRef="#br0">0 42 7832,'0'0'2688,"13"-6"-2335,-2 1-267,-1 0-6,0 0 0,1 1 0,-1 0 0,1 1-1,0 0 1,18-2 0,3 4 202,0 0 0,-1 2 0,1 2 0,0 0 0,-1 3 0,43 11 0,-49-10 44,57 14 1329,-80-21-1689,0 0 1,0 0 0,0 0-1,0 0 1,0 0-1,0 0 1,-1 0-1,1 0 1,0-1-1,0 1 1,0-1-1,-1 1 1,1-1 0,0 0-1,0 0 1,-1 0-1,1 0 1,-1 0-1,1 0 1,-1 0-1,1 0 1,1-3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2.234"/>
    </inkml:context>
    <inkml:brush xml:id="br0">
      <inkml:brushProperty name="width" value="0.05" units="cm"/>
      <inkml:brushProperty name="height" value="0.05" units="cm"/>
      <inkml:brushProperty name="color" value="#AB008B"/>
    </inkml:brush>
  </inkml:definitions>
  <inkml:trace contextRef="#ctx0" brushRef="#br0">1 1114 7328,'0'0'9914,"5"-11"-9426,5-9-200,1 1-1,19-26 1,-15 22 221,-1 0 0,-1-2 0,16-41 0,-19 41 7,-4 1 624,-7 22-107,-3 14-584,-15 49 101,11-40-366,2 0 0,-7 39 1,12-53-142,0 0 1,1-1 0,0 1-1,0 0 1,1-1-1,0 1 1,0 0 0,0-1-1,1 1 1,0-1 0,0 0-1,1 1 1,5 8 0,-6-12-23,0 0 1,1 0-1,-1-1 1,1 1-1,0-1 1,0 1-1,0-1 1,0 0-1,0 0 1,1 0-1,-1-1 1,1 1 0,-1-1-1,1 0 1,-1 0-1,1 0 1,0 0-1,-1-1 1,1 1-1,0-1 1,0 0-1,5-1 1,5 0 24,1 0-1,-1-2 1,0 1 0,22-9 0,-7 0 7,-1-1 0,0-2 0,-1-1 1,0 0-1,-1-3 0,-1 0 0,-1-1 0,0-2 1,26-29-1,1-8 71,-2-2 1,63-105-1,-78 111 13,-3-2 1,43-108 0,-62 128-67,0-1 1,-3 0-1,-1 0 1,-2 0-1,-1-1 1,-1-41-1,-3 60-24,0 15-29,-1 0 1,0 0-1,1-1 0,-1 1 1,-1 0-1,1 0 1,-1-1-1,0 1 1,0 0-1,-2-6 0,3 10-14,0 0-1,0 0 0,0-1 1,0 1-1,0 0 1,-1 0-1,1 0 0,0 0 1,0 0-1,0 0 0,0 0 1,0-1-1,-1 1 0,1 0 1,0 0-1,0 0 0,0 0 1,0 0-1,-1 0 0,1 0 1,0 0-1,0 0 0,0 0 1,0 0-1,-1 0 0,1 0 1,0 0-1,0 0 0,0 0 1,0 0-1,-1 0 0,1 0 1,0 0-1,0 0 0,0 1 1,0-1-1,-1 0 0,1 0 1,0 0-1,0 0 0,-9 9 48,-6 14-29,14-22-14,-30 57 26,2 2-1,-23 71 1,38-91-39,2 0 0,2 1 0,1 0 0,3 0 0,1 1 0,2-1-1,1 1 1,3 0 0,1 0 0,10 51 0,-8-72 10,2 1-1,0-1 1,1 0-1,1-1 1,1 0 0,0 0-1,14 18 1,-18-30-7,0 0 0,1-1 0,0 1 0,0-2 0,1 1 0,0-1 0,0 0 0,1 0 0,-1-1 1,1 0-1,0 0 0,1-1 0,-1 0 0,1 0 0,0-1 0,0 0 0,0-1 0,18 3 0,-4-5 40,0 0 0,0-1-1,0-2 1,0 0 0,37-11 0,-49 11-19,0-2-1,0 1 1,0-1 0,0-1 0,-1 0 0,1-1-1,-2 1 1,1-2 0,-1 0 0,13-13-1,-20 19-89,-1-1 0,1 1 0,-1-1 0,0 1 0,1-1 0,-1 0 0,0 0 0,-1 1 0,1-1 0,0 0 0,-1 0 0,0 0 0,1 0 0,-1 0 0,0 0 0,-1-5 0,-4-11-3851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4.666"/>
    </inkml:context>
    <inkml:brush xml:id="br0">
      <inkml:brushProperty name="width" value="0.05" units="cm"/>
      <inkml:brushProperty name="height" value="0.05" units="cm"/>
      <inkml:brushProperty name="color" value="#AB008B"/>
    </inkml:brush>
  </inkml:definitions>
  <inkml:trace contextRef="#ctx0" brushRef="#br0">1 35 8744,'0'0'2000,"78"-28"-1608,-29 22 48,3 6 8,3 6-40,-1 2-8,0 6-56,1-6 0,-1 2 24,3-4 8,-5-4-88,-10 2-8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5.597"/>
    </inkml:context>
    <inkml:brush xml:id="br0">
      <inkml:brushProperty name="width" value="0.05" units="cm"/>
      <inkml:brushProperty name="height" value="0.05" units="cm"/>
      <inkml:brushProperty name="color" value="#AB008B"/>
    </inkml:brush>
  </inkml:definitions>
  <inkml:trace contextRef="#ctx0" brushRef="#br0">1 55 5720,'0'0'6846,"15"-3"-6538,255-22 1168,-224 23-1201,-23 2-13,0-1 0,0-2 0,28-6 0,-32 3 709,-15 2-620,-13 3-2380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5.879"/>
    </inkml:context>
    <inkml:brush xml:id="br0">
      <inkml:brushProperty name="width" value="0.05" units="cm"/>
      <inkml:brushProperty name="height" value="0.05" units="cm"/>
      <inkml:brushProperty name="color" value="#AB008B"/>
    </inkml:brush>
  </inkml:definitions>
  <inkml:trace contextRef="#ctx0" brushRef="#br0">0 0 9744,'0'0'1112,"75"0"-736,-39 4 8,5-2 0,3 2 8,4 2 16,1 2-40,-11 2 8,2-3-32,-1-5 0,3-2-96,-4-2-8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6.865"/>
    </inkml:context>
    <inkml:brush xml:id="br0">
      <inkml:brushProperty name="width" value="0.05" units="cm"/>
      <inkml:brushProperty name="height" value="0.05" units="cm"/>
      <inkml:brushProperty name="color" value="#AB008B"/>
    </inkml:brush>
  </inkml:definitions>
  <inkml:trace contextRef="#ctx0" brushRef="#br0">101 1 6016,'0'0'4669,"-5"12"-4305,-35 173 913,15-57-237,7-18 36,11-60-432,6-43-506,-3 37 635,4-42-711,0 0 1,0 0-1,0 0 0,1 1 1,-1-1-1,1 0 1,-1 0-1,1 0 0,0 0 1,-1 0-1,1-1 0,0 1 1,0 0-1,1 0 0,-1 0 1,0-1-1,3 3 0,-1-3-9,0 0 0,0 0-1,0-1 1,0 0 0,0 0 0,0 0-1,0 0 1,0 0 0,1 0-1,-1-1 1,0 1 0,0-1-1,-1 0 1,4-1 0,8-2 102,78-15 408,-50 8-266,1 3 0,66-5 0,-72 14-106,-28 0-128,0-1-1,0 0 1,-1 0 0,1 0-1,0-1 1,0-1 0,-1 1-1,1-1 1,9-4 0,-18 6-47,1 0 0,-1-1 0,1 1-1,-1 0 1,1 0 0,0-1 0,-1 1 0,1 0 0,-1-1 0,1 1 0,-1 0 0,0-1 0,1 1 0,-1-1 0,1 1 0,-1-1 0,0 1 0,1-1 0,-1 1 0,0-1 0,0 0-1,1 0 1,-8-14-2883,6 14 2524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7.220"/>
    </inkml:context>
    <inkml:brush xml:id="br0">
      <inkml:brushProperty name="width" value="0.05" units="cm"/>
      <inkml:brushProperty name="height" value="0.05" units="cm"/>
      <inkml:brushProperty name="color" value="#AB008B"/>
    </inkml:brush>
  </inkml:definitions>
  <inkml:trace contextRef="#ctx0" brushRef="#br0">0 67 10952,'0'0'1625,"11"-4"-1385,17-6 30,2 1 0,37-6 1,-4 8 1254,87 0 0,-102 3 231,-48 4-1763,0-1-1,0 1 1,0-1 0,0 1-1,1 0 1,-1-1-1,0 1 1,0 0 0,0-1-1,0 1 1,0-1-1,0 1 1,0 0 0,-1-1-1,1 1 1,0 0-1,0-1 1,0 1 0,0-1-1,0 1 1,0 0 0,-1-1-1,1 1 1,0 0-1,0 0 1,-1-1 0,1 0-1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7.532"/>
    </inkml:context>
    <inkml:brush xml:id="br0">
      <inkml:brushProperty name="width" value="0.05" units="cm"/>
      <inkml:brushProperty name="height" value="0.05" units="cm"/>
      <inkml:brushProperty name="color" value="#AB008B"/>
    </inkml:brush>
  </inkml:definitions>
  <inkml:trace contextRef="#ctx0" brushRef="#br0">1 67 10040,'0'0'1846,"9"-7"-1587,1 1-163,-1-1-1,0 1 1,1 1-1,0 0 1,1 1 0,-1-1-1,1 2 1,-1 0-1,21-4 1,109-1 1710,-123 8-1749,0 1 0,-1 1 0,1 0 0,-1 1 0,1 1 0,20 7 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8.055"/>
    </inkml:context>
    <inkml:brush xml:id="br0">
      <inkml:brushProperty name="width" value="0.05" units="cm"/>
      <inkml:brushProperty name="height" value="0.05" units="cm"/>
      <inkml:brushProperty name="color" value="#AB008B"/>
    </inkml:brush>
  </inkml:definitions>
  <inkml:trace contextRef="#ctx0" brushRef="#br0">77 129 10040,'0'0'3614,"-3"13"-3294,-8 38-8,11-49-283,-1 0-1,1 0 0,0 0 1,0 0-1,1 0 0,-1 0 1,0 0-1,1 0 1,-1 0-1,1 0 0,-1 0 1,1 0-1,0 0 0,0-1 1,0 1-1,0 0 1,0 0-1,1-1 0,-1 1 1,0-1-1,1 1 0,-1-1 1,1 0-1,2 2 1,1 0 41,-1 0 1,1 0 0,1-1 0,-1 0 0,0 0 0,8 2 0,-4-2 38,0-1 0,1 1 0,-1-1 0,1-1 1,-1 0-1,0 0 0,1-1 0,-1-1 0,1 1 1,11-5-1,-18 5-56,1 1-1,-1-2 1,0 1-1,-1 0 1,1-1 0,0 1-1,0-1 1,0 0 0,-1 0-1,1 0 1,-1 0 0,0 0-1,0 0 1,1-1 0,-1 1-1,-1-1 1,1 0-1,0 0 1,-1 1 0,1-1-1,-1 0 1,0 0 0,0 0-1,0 0 1,0-1 0,-1 1-1,1 0 1,-1 0 0,0 0-1,0-1 1,0 1 0,0 0-1,-1 0 1,0-4-1,-1-2 9,-1 1 0,0-1 0,0 1-1,0 0 1,-1 0 0,-1 1 0,1-1-1,-1 1 1,-1 0 0,1 0 0,-1 1-1,0-1 1,0 1 0,-1 0 0,0 1-1,-11-7 1,10 7-21,0 0-1,0 1 1,-1 0 0,0 0-1,1 1 1,-1 0-1,0 1 1,0-1 0,-1 2-1,1 0 1,0 0 0,0 0-1,-1 1 1,1 1-1,-14 1 1,23-2-40,-5 1-25,0 0 0,0 0 0,1 0 0,-1 1 0,1 0 1,-1-1-1,1 2 0,-6 2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08.587"/>
    </inkml:context>
    <inkml:brush xml:id="br0">
      <inkml:brushProperty name="width" value="0.05" units="cm"/>
      <inkml:brushProperty name="height" value="0.05" units="cm"/>
      <inkml:brushProperty name="color" value="#AB008B"/>
    </inkml:brush>
  </inkml:definitions>
  <inkml:trace contextRef="#ctx0" brushRef="#br0">1 55 7528,'0'0'5252,"17"-2"-4728,233-18 1780,-19 3 314,-114 9-1758,-74 0-3147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3.289"/>
    </inkml:context>
    <inkml:brush xml:id="br0">
      <inkml:brushProperty name="width" value="0.05" units="cm"/>
      <inkml:brushProperty name="height" value="0.05" units="cm"/>
      <inkml:brushProperty name="color" value="#AB008B"/>
    </inkml:brush>
  </inkml:definitions>
  <inkml:trace contextRef="#ctx0" brushRef="#br0">50 1 4512,'0'0'8041,"-2"12"-7698,-3 12-234,-7 40 870,-5 84-1,10-60-229,1 18 164,6-90-719,0 0-1,2 0 1,0-1 0,7 25 0,-6-27-10,-2-8-22,1 1 0,-1-1 1,1 0-1,1 1 0,-1-1 1,6 8-1,-8-12-143,0-1 0,1 1 0,-1-1-1,1 0 1,-1 0 0,1 1 0,-1-1 0,0 0 0,1 0 0,-1 0 0,1 1 0,-1-1 0,1 0 0,-1 0 0,1 0 0,-1 0 0,1 0-1,-1 0 1,1 0 0,-1 0 0,1 0 0,-1 0 0,1 0 0,-1 0 0,1 0 0,-1-1 0,1 1 0,-1 0 0,1 0 0,-1-1 0,1 1-1,-1 0 1,0 0 0,1-1 0,-1 1 0,1 0 0,-1-1 0,0 1 0,1-1 0,-1 1 0,0 0 0,0-1 0,1 0 0,12-21 82,-8 5-2617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3.782"/>
    </inkml:context>
    <inkml:brush xml:id="br0">
      <inkml:brushProperty name="width" value="0.05" units="cm"/>
      <inkml:brushProperty name="height" value="0.05" units="cm"/>
      <inkml:brushProperty name="color" value="#AB008B"/>
    </inkml:brush>
  </inkml:definitions>
  <inkml:trace contextRef="#ctx0" brushRef="#br0">0 21 7936,'0'0'6128,"11"2"-5768,4 1-241,0-1 0,0-1 0,-1 0 0,1-1 0,17-1 0,9-4 130,272-19 1659,-215 33-765,-63-4-3293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2.761"/>
    </inkml:context>
    <inkml:brush xml:id="br0">
      <inkml:brushProperty name="width" value="0.05" units="cm"/>
      <inkml:brushProperty name="height" value="0.05" units="cm"/>
      <inkml:brushProperty name="color" value="#AB008B"/>
    </inkml:brush>
  </inkml:definitions>
  <inkml:trace contextRef="#ctx0" brushRef="#br0">1 57 12552,'0'0'6879,"10"-3"-6425,34-10-44,-42 13-367,-1 0-1,0 0 0,0 0 0,1 0 0,-1 0 0,0 0 1,1 1-1,-1-1 0,0 0 0,0 1 0,1-1 0,-1 1 1,0-1-1,0 1 0,0-1 0,0 1 0,0 0 0,0 0 1,0-1-1,0 1 0,0 0 0,0 0 0,0 0 0,-1 0 0,1 0 1,0 0-1,0 0 0,-1 1 0,1 1 0,4 3 191,0 0-108,0-2 1,0 1-1,1 0 1,0-1 0,-1 0-1,1-1 1,1 1-1,-1-1 1,1 0 0,10 3-1,-6-3-15,0-1 0,1 0 0,-1 0 0,1-2 0,21 0 0,3-4 87,0-2 0,0-1 1,37-13-1,-61 17-101,-1 0-26,38-11 443,-1-1 0,57-27 1,-105 42-512,0 0 0,0 0 1,1 0-1,-1 0 0,0 0 1,0 0-1,0 0 1,0 0-1,0 0 0,1 0 1,-1 0-1,0 0 1,0 0-1,0 0 0,0 0 1,0 0-1,0 0 1,1-1-1,-1 1 0,0 0 1,0 0-1,0 0 1,0 0-1,0 0 0,0 0 1,0 0-1,0 0 0,0-1 1,1 1-1,-1 0 1,0 0-1,0 0 0,0 0 1,0 0-1,0-1 1,0 1-1,0 0 0,0 0 1,0 0-1,0 0 1,0 0-1,0-1 0,0 1 1,0 0-1,0 0 0,0 0 1,0 0-1,0 0 1,0 0-1,0-1 0,-1 1 1,-8-2 206,-7 1-3745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5.765"/>
    </inkml:context>
    <inkml:brush xml:id="br0">
      <inkml:brushProperty name="width" value="0.05" units="cm"/>
      <inkml:brushProperty name="height" value="0.05" units="cm"/>
      <inkml:brushProperty name="color" value="#AB008B"/>
    </inkml:brush>
  </inkml:definitions>
  <inkml:trace contextRef="#ctx0" brushRef="#br0">92 0 5016,'0'0'13030,"-2"11"-12782,-39 316 969,5-31-322,27-193-190,6-70 402,12-33-924,1-1-157,-1-1 1,0 0-1,1 0 0,-1-1 1,15-6-1,-4 1 0,31-9 10,2 1 0,0 3 0,72-8 0,-105 18-35,51-3 86,-69 8 11,1 1-78,-5-2-113,2-1 73,0 0 1,-1 0-1,1 0 0,0 0 0,0 0 1,0 0-1,0 0 0,0 0 0,0 0 1,0 0-1,-1 0 0,1 0 1,0 0-1,0 0 0,0 0 0,0 0 1,0 0-1,0 0 0,0 0 0,0 0 1,0-1-1,-1 1 0,1 0 1,0 0-1,0 0 0,0 0 0,0 0 1,0 0-1,0 0 0,0 0 0,0-1 1,0 1-1,0 0 0,0 0 1,0 0-1,0 0 0,0 0 0,0 0 1,0-1-1,0 1 0,0 0 0,0 0 1,0 0-1,0 0 0,0 0 1,0 0-1,0 0 0,0-1 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6.417"/>
    </inkml:context>
    <inkml:brush xml:id="br0">
      <inkml:brushProperty name="width" value="0.05" units="cm"/>
      <inkml:brushProperty name="height" value="0.05" units="cm"/>
      <inkml:brushProperty name="color" value="#AB008B"/>
    </inkml:brush>
  </inkml:definitions>
  <inkml:trace contextRef="#ctx0" brushRef="#br0">0 89 8536,'0'0'10401,"14"-8"-10215,-7 5-160,21-13 212,62-21 0,-77 32-149,-6 3-10,0-1 1,1 1-1,0 0 1,-1 0 0,1 1-1,0 0 1,0 0-1,11 1 1,-10-6-3131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6.972"/>
    </inkml:context>
    <inkml:brush xml:id="br0">
      <inkml:brushProperty name="width" value="0.05" units="cm"/>
      <inkml:brushProperty name="height" value="0.05" units="cm"/>
      <inkml:brushProperty name="color" value="#AB008B"/>
    </inkml:brush>
  </inkml:definitions>
  <inkml:trace contextRef="#ctx0" brushRef="#br0">1 6 6824,'0'0'6234,"10"2"-5707,167-2 1573,-134-2-1471,122-4 2706,-153 10-3249,-7-2-2639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7.450"/>
    </inkml:context>
    <inkml:brush xml:id="br0">
      <inkml:brushProperty name="width" value="0.05" units="cm"/>
      <inkml:brushProperty name="height" value="0.05" units="cm"/>
      <inkml:brushProperty name="color" value="#AB008B"/>
    </inkml:brush>
  </inkml:definitions>
  <inkml:trace contextRef="#ctx0" brushRef="#br0">35 1 8136,'0'0'5586,"-2"11"-5019,-1 5-408,-10 56 1609,-3 98 1,16-135-842,0-22-3116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18.590"/>
    </inkml:context>
    <inkml:brush xml:id="br0">
      <inkml:brushProperty name="width" value="0.05" units="cm"/>
      <inkml:brushProperty name="height" value="0.05" units="cm"/>
      <inkml:brushProperty name="color" value="#AB008B"/>
    </inkml:brush>
  </inkml:definitions>
  <inkml:trace contextRef="#ctx0" brushRef="#br0">155 80 4512,'0'0'6966,"-10"-4"-6676,-34-11-2,40 14-113,0 0 1,0 0 0,-1 0 0,1 1 0,0-1-1,-1 1 1,1 0 0,-1 0 0,1 0-1,0 1 1,-1 0 0,1 0 0,-8 2 0,-19 3 1301,31-6-1440,0 0-1,0 0 1,0 0-1,0 0 1,0 0-1,0 0 0,1 0 1,-1 1-1,0-1 1,0 0-1,0 0 1,0 0-1,0 0 1,0 0-1,0 0 1,0 0-1,0 0 1,0 0-1,0 1 0,-1-1 1,1 0-1,0 0 1,0 0-1,0 0 1,0 0-1,0 0 1,0 0-1,0 0 1,0 0-1,0 0 1,0 0-1,0 0 1,0 1-1,0-1 0,0 0 1,0 0-1,0 0 1,-1 0-1,1 0 1,0 0-1,0 0 1,0 0-1,0 0 1,0 0-1,0 0 1,0 0-1,0 0 1,0 0-1,-1 0 0,1 0 1,14 2 556,178-14 234,339-34 338,-473 38-1010,-44 6-79,0 0 0,1 0 0,-1 1-1,0 1 1,28 3 0,-33-2-1,-8-1-60,-1 0 0,1 0 0,0 0 0,0 0-1,0 0 1,-1 0 0,1 0 0,0 0 0,0 0-1,0 0 1,-1 1 0,1-1 0,0 0-1,0 1 1,-1-1 0,1 0 0,0 1 0,0-1-1,-1 1 1,1-1 0,-1 1 0,1 0-1,0-1 1,0 2 0,2 1-205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45.102"/>
    </inkml:context>
    <inkml:brush xml:id="br0">
      <inkml:brushProperty name="width" value="0.05" units="cm"/>
      <inkml:brushProperty name="height" value="0.05" units="cm"/>
      <inkml:brushProperty name="color" value="#004F8B"/>
    </inkml:brush>
  </inkml:definitions>
  <inkml:trace contextRef="#ctx0" brushRef="#br0">1 1711 3712,'0'0'5590,"10"-7"-5355,10-7-4,-2 0 0,28-27 0,1-9 494,-2-2 0,43-64 0,53-91 636,-123 183-1202,1 0 0,1 1 0,1 0 0,1 2 0,44-33 0,23-18 211,18-12 124,-70 57-191,-1-2 1,-1-1-1,45-51 1,-53 51-114,29-36 116,111-177 559,-156 225-789,2 0-1,0 1 0,0 0 0,2 1 0,0 1 0,0 0 0,2 1 0,20-13 0,-15 9-26,8-4-6,-19 16-9,-1-1 0,0 0 0,16-15 0,14-9 109,-31 21-128,-8 9-14,0 0 0,0 0 0,-1 0 1,1 0-1,0 0 0,0 0 0,0 0 1,0 1-1,0-1 0,0 0 0,0 1 1,0-1-1,2 0 0,4-6 0,-7 7-1,0 0 1,0-1-1,0 1 0,0 0 0,0 0 0,1-1 0,-1 1 1,0 0-1,0 0 0,0-1 0,1 1 0,-1 0 1,0 0-1,0-1 0,1 1 0,-1 0 0,0 0 1,0 0-1,1 0 0,-1 0 0,0-1 0,1 1 1,-1 0-1,0 0 0,1 0 0,-1 0 0,0 0 1,1 0-1,-1 0 130,-9-1-122,-11-3 12,0 0 0,0 1 0,0 2 0,0 0 0,-1 0-1,-38 6 1,-22-1 208,81-4-227,0 0-1,0 0 1,0 0 0,0 0-1,0 0 1,0 0-1,0 0 1,0 0 0,0-1-1,0 1 1,0 0-1,0 0 1,0 0 0,0 0-1,0 0 1,0 0 0,0 0-1,0 0 1,0 0-1,0 0 1,0 0 0,0 0-1,0 0 1,0 0-1,0-1 1,0 1 0,0 0-1,0 0 1,0 0 0,0 0-1,0 0 1,0 0-1,0 0 1,0 0 0,0 0-1,0 0 1,0 0 0,-1 0-1,1 0 1,0 0-1,0 0 1,0 0 0,0 0-1,0 0 1,0 0-1,0 0 1,0 0 0,0 0-1,0 0 1,0 0 0,0 0-1,0 0 1,-1 0-1,1 0 1,0 0 0,0 0-1,0 0 1,0 0 0,9-5 11,10-4-5,15-8-4,-28 13-2,0 0 0,1 1-1,-1 0 1,1 0-1,-1 1 1,1 0 0,0 0-1,0 0 1,11 0-1,10-2 29,-26 3-25,0 0 0,0 0 0,0 1 0,0-1 0,1 1 0,-1 0 0,0 0 0,0-1 0,0 2 0,1-1 0,-1 0 0,0 0 0,0 1 0,0-1 0,0 1 0,0-1 0,1 1 0,-1 0 0,0 0 0,0 0 0,-1 0 0,1 0-1,0 1 1,3 2 0,0 2 19,0 1 0,0 0 0,-1 1 0,0-1 0,0 1 0,0 0 0,-1 0 0,-1 0 0,1 0 0,1 15 0,13 34 443,-15-42 64,-2-15-582,0 0 0,0 0-1,0 0 1,0-1-1,0 1 1,0 0 0,0 0-1,0 0 1,0 0 0,0 0-1,1 0 1,-1 0-1,0 0 1,0 0 0,0 0-1,0 0 1,0 0-1,0 0 1,0 0 0,0 0-1,0 0 1,1 0-1,-1 0 1,0 0 0,0 0-1,0 0 1,0 0-1,0 0 1,0 0 0,0 0-1,0 0 1,1 0-1,-1 0 1,0 0 0,0 0-1,0 0 1,0 0 0,0 1-1,0-1 1,0 0-1,0 0 1,0 0 0,0 0-1,0 0 1,0 0-1,0 0 1,1 0 0,-1 0-1,0 0 1,0 1-1,0-1 1,0 0 0,0 0-1,0 0 1,0 0-1,0 0 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6:45.624"/>
    </inkml:context>
    <inkml:brush xml:id="br0">
      <inkml:brushProperty name="width" value="0.05" units="cm"/>
      <inkml:brushProperty name="height" value="0.05" units="cm"/>
      <inkml:brushProperty name="color" value="#004F8B"/>
    </inkml:brush>
  </inkml:definitions>
  <inkml:trace contextRef="#ctx0" brushRef="#br0">106 77 9240,'0'0'2922,"-12"7"-2655,-37 23 24,47-29-255,0 0 1,0 0-1,0 1 1,0-1 0,1 1-1,-1 0 1,0-1-1,1 1 1,-1 0-1,1 0 1,0 0 0,-1 0-1,1 0 1,0 0-1,0 0 1,1 1 0,-1-1-1,0 0 1,1 1-1,-1-1 1,1 0-1,0 1 1,0-1 0,0 5-1,0-5 5,1 0-1,-1 0 1,1-1-1,0 1 1,0 0-1,0-1 1,0 1-1,0 0 1,0-1-1,0 1 1,1-1-1,-1 0 1,1 1-1,-1-1 1,1 0-1,-1 0 1,1 0-1,-1 0 1,1 0-1,0 0 1,0 0-1,0-1 1,-1 1-1,1-1 1,0 1-1,2-1 1,5 1 47,0 0 1,0-1 0,0-1 0,1 1 0,-1-1 0,0-1 0,-1 0 0,1 0 0,0-1 0,0 0 0,-1 0 0,0-1 0,1 0 0,-2 0 0,1-1 0,0 0 0,-1-1 0,0 0 0,0 0 0,-1 0-1,1-1 1,-1 0 0,-1 0 0,1 0 0,-1-1 0,-1 0 0,6-11 0,-9 17-65,0 0 0,0 0 0,-1 0 0,1 0 0,0 1 0,-1-1 1,1 0-1,-1 0 0,0 0 0,0 0 0,0 0 0,0 0 0,0 0 0,0 0 0,0 0 0,-1 0 0,1 0 0,-1 0 0,1 0 0,-1 0 0,0 0 0,0 0 0,0 0 1,0 1-1,0-1 0,0 0 0,0 1 0,-1-1 0,1 1 0,-1-1 0,-1 0 0,-1-1 13,0 1-1,0 0 1,0 1 0,0-1 0,0 1-1,0 0 1,-1 0 0,1 0-1,-1 0 1,1 1 0,0-1 0,-1 1-1,-5 1 1,-3 0 54,-1 1 0,1 1 0,0 0 1,0 0-1,0 2 0,-17 7 0,22-9-281,1 1 1,-1 1-1,1-1 1,0 1-1,0 0 1,0 1 0,1-1-1,0 1 1,0 1-1,1-1 1,-7 10-1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46.817"/>
    </inkml:context>
    <inkml:brush xml:id="br0">
      <inkml:brushProperty name="width" value="0.05" units="cm"/>
      <inkml:brushProperty name="height" value="0.05" units="cm"/>
      <inkml:brushProperty name="color" value="#004F8B"/>
    </inkml:brush>
  </inkml:definitions>
  <inkml:trace contextRef="#ctx0" brushRef="#br0">1 1442 4120,'0'0'7518,"10"-9"-7291,5-3-142,-3 2 15,-1 0 0,1-1 0,11-15 0,34-38 555,2 2 0,76-60-1,-83 79-358,69-54 208,25-20 24,-110 87-402,33-29 264,-3-2 1,-3-4-1,61-78 1,-91 104-98,2 2 0,56-47 0,-74 69-224,18-12 74,-26 20-100,1 1-1,-2-1 1,13-14-1,48-49 470,-68 70-503,-1-1 13,1 0 0,0 0 0,-1 0 0,1 0 0,0 0 0,0 1 0,0-1 0,0 0 0,-1 0 0,1 1 0,0-1 0,0 1 0,0-1 0,2 0 0,-3 1 62,-36-4 460,19 2-499,0 1 0,-18 0 0,-27-1 55,62 2-101,-1 0 0,1 0 1,0 0-1,-1 0 0,1 0 1,-1-1-1,1 1 0,0 0 0,-1 0 1,1 0-1,0 0 0,-1 0 1,1-1-1,0 1 0,-1 0 1,1 0-1,0 0 0,-1-1 1,1 1-1,0 0 0,0-1 0,-1 1 1,1 0-1,0 0 0,0-1 1,-1 1-1,1-1 0,0 1 1,0 0-1,0-1 0,0 1 1,5-13-18,19-12 6,-22 23 14,19-15-2,0 1 0,1 1 0,1 0 0,1 2 0,-1 1 0,40-14 0,-61 25 1,1 0 0,-1 1 0,1-1 0,-1 0-1,1 1 1,-1 0 0,1-1 0,-1 1 0,1 0 0,3 1-1,-5-1 3,0 0-1,0 1 1,0-1-1,0 1 1,0-1-1,0 0 1,0 1-1,0 0 1,0-1-1,0 1 1,0 0-1,0-1 0,-1 1 1,1 0-1,0 0 1,0 0-1,0 1 1,1 2 18,-1-1-1,0 1 1,1 0 0,-2 0 0,1 0-1,0 0 1,-1 0 0,0 0 0,0 0 0,0 0-1,-1 6 1,-5 43 202,3-34-119,1 0-1,0 0 0,2 0 1,1 22-1,-1-40-106,0 0 0,0-1 0,1 1 0,-1 0 0,0-1 0,0 1 0,0 0 0,1-1 0,-1 1 0,0 0 0,1-1 0,-1 1 0,0-1 0,1 1 0,-1-1 0,1 1 0,-1-1 0,1 1 0,-1-1 0,1 1 0,0-1 0,-1 0 0,1 1 0,-1-1 0,1 0 0,0 1 0,-1-1 0,1 0 0,0 0 0,-1 0 0,1 0 0,0 1 0,0-1 0,-1 0 0,1 0 0,1-1 0,7-1-2866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47.316"/>
    </inkml:context>
    <inkml:brush xml:id="br0">
      <inkml:brushProperty name="width" value="0.05" units="cm"/>
      <inkml:brushProperty name="height" value="0.05" units="cm"/>
      <inkml:brushProperty name="color" value="#004F8B"/>
    </inkml:brush>
  </inkml:definitions>
  <inkml:trace contextRef="#ctx0" brushRef="#br0">61 189 8840,'0'0'3550,"-10"8"-3171,-30 31 13,39-38-367,0 0 0,0 0-1,0 1 1,1-1 0,-1 0 0,0 1 0,1-1-1,-1 1 1,1-1 0,-1 1 0,1-1-1,0 1 1,0-1 0,0 1 0,-1-1 0,1 1-1,1-1 1,-1 1 0,0-1 0,0 1 0,1-1-1,-1 1 1,0-1 0,1 1 0,1 1 0,0 2 61,1-1 1,0 0-1,0 1 1,0-2-1,5 6 1,-5-6-26,2 2 40,1 0-1,-1 1 1,1-2 0,1 1-1,-1-1 1,1 0 0,-1 0-1,1-1 1,0 0-1,0 0 1,1 0 0,-1-1-1,11 2 1,-12-4-33,0 1 0,0-1-1,1 0 1,-1-1 0,0 1 0,0-1 0,0 0-1,0-1 1,0 0 0,0 1 0,0-2 0,-1 1-1,1-1 1,-1 0 0,1 0 0,-1 0 0,5-5-1,1-2 65,0 0-1,-1-1 0,0 0 0,-1 0 1,0-1-1,-1 0 0,-1-1 0,1 0 1,6-18-1,-11 24-68,0 0 0,-1 0 0,0 0 0,0 0 0,0-1 0,-1 1 0,0 0 0,-1-1-1,0 1 1,0-1 0,0 1 0,-1 0 0,0-1 0,-1 1 0,1 0 0,-1 0 0,-1 0 0,1 0 0,-1 0 0,-6-10 0,6 14-26,0 0 0,0 0 1,0 0-1,0 0 0,0 1 0,-1 0 1,1-1-1,-1 1 0,1 0 0,-1 1 0,0-1 1,0 1-1,0-1 0,0 1 0,0 0 0,0 1 1,0-1-1,0 1 0,-1-1 0,1 1 0,0 1 1,-7 0-1,-1 0 55,1 1 1,-1 1 0,1 0 0,-1 0-1,1 1 1,0 1 0,-11 6-1,11-5-9,1 1 0,-1 0-1,1 1 1,1 1-1,0-1 1,0 1-1,1 1 1,0 0 0,0 0-1,1 0 1,-8 17-1,11-20-222,1 0-1,-1 1 0,2-1 0,-1 1 0,1 0 1,0 0-1,1 0 0,-1 0 0,2 0 0,-1 0 1,1 0-1,0 0 0,1 0 0,0 0 1,0 0-1,1 0 0,0 0 0,3 8 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4.133"/>
    </inkml:context>
    <inkml:brush xml:id="br0">
      <inkml:brushProperty name="width" value="0.05" units="cm"/>
      <inkml:brushProperty name="height" value="0.05" units="cm"/>
      <inkml:brushProperty name="color" value="#004F8B"/>
    </inkml:brush>
  </inkml:definitions>
  <inkml:trace contextRef="#ctx0" brushRef="#br0">1 29 5920,'0'0'7768,"15"-4"-7339,17-4-94,42-5 0,-56 11-140,1 1-1,-1 0 1,1 1-1,32 5 1,-16 3 128,-21-5-58,-1 1-1,1-2 1,0 0-1,0-1 1,0 0-1,0-1 1,27-3-1,-30 1-75,1 1-1,-1 1 0,19 0 0,-13 1-2351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3.560"/>
    </inkml:context>
    <inkml:brush xml:id="br0">
      <inkml:brushProperty name="width" value="0.05" units="cm"/>
      <inkml:brushProperty name="height" value="0.05" units="cm"/>
      <inkml:brushProperty name="color" value="#AB008B"/>
    </inkml:brush>
  </inkml:definitions>
  <inkml:trace contextRef="#ctx0" brushRef="#br0">1 45 5920,'0'0'14202,"10"2"-13742,32 4-13,-41-6-414,0 0 0,0-1-1,0 1 1,1 0 0,-1 0 0,0 0 0,0-1 0,0 1 0,0-1 0,0 1 0,0-1 0,0 1 0,0-1 0,0 0 0,0 1-1,0-1 1,0 0 0,0 0 0,-1 0 0,1 0 0,0 1 0,-1-1 0,1 0 0,0 0 0,-1 0 0,1-2 0,0 0 175,0-1 0,0 1 1,0 0-1,-1 0 1,1 0-1,-1-6 1,28 6 496,-9 0-3622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3.497"/>
    </inkml:context>
    <inkml:brush xml:id="br0">
      <inkml:brushProperty name="width" value="0.05" units="cm"/>
      <inkml:brushProperty name="height" value="0.05" units="cm"/>
      <inkml:brushProperty name="color" value="#004F8B"/>
    </inkml:brush>
  </inkml:definitions>
  <inkml:trace contextRef="#ctx0" brushRef="#br0">1 134 4720,'0'0'10482,"8"15"-10254,121 200 663,-58-65-270,-61-126-485,-6-15-26,-2 0 0,1 0 0,1 17 0,2 5 243,-6 0 345,0-31-679,1 0 0,-1 0 1,0 0-1,0 0 0,0 1 1,1-1-1,-1 0 0,0 0 1,0 0-1,0 1 1,0-1-1,1 0 0,-1 0 1,0 1-1,0-1 0,0 0 1,0 0-1,0 1 0,0-1 1,0 0-1,0 0 0,0 1 1,0-1-1,0 0 0,0 0 1,0 1-1,0-1 0,0 0 1,0 0-1,0 1 0,0-1 1,0 0-1,0 0 0,0 1 1,-1-1-1,1 0 0,0 0 1,0 1-1,0-1 0,0 0 1,-1 0-1,1 0 0,0 0 1,0 1-1,0-1 0,-1 0 1,0 2 243,8-3-94,3-33 292,77-212-31,-68 193-227,44-86 1,-35 79-21,-10 13 43,-17 44-212,0 0 0,0-1 0,-1 1 1,1 0-1,-1-1 0,0 1 0,0-1 1,0 1-1,0-1 0,-1 1 0,1 0 1,-2-4-1,0 4-8,0 0-1,-1 1 1,1-1 0,-1 1-1,0 0 1,1 0-1,-1 0 1,0 0 0,0 0-1,0 1 1,-1-1 0,1 1-1,0 0 1,0 0-1,-1 0 1,1 0 0,-6 0-1,-12-2-11,0 2 0,0 0 0,0 1 0,1 1 0,-1 1 0,0 1 0,0 1 0,-39 12 0,46-12 3,-1 0 0,-1-1 0,-21 1 0,22-2 0,14-2 7,1 0-1,-1 0 1,0 0-1,0 0 1,0 0-1,0 0 1,0 1-1,1-1 1,-1 0-1,0 1 1,0-1 0,1 0-1,-1 1 1,0-1-1,0 1 1,1-1-1,-2 2 1,2 4-1465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5.118"/>
    </inkml:context>
    <inkml:brush xml:id="br0">
      <inkml:brushProperty name="width" value="0.05" units="cm"/>
      <inkml:brushProperty name="height" value="0.05" units="cm"/>
      <inkml:brushProperty name="color" value="#004F8B"/>
    </inkml:brush>
  </inkml:definitions>
  <inkml:trace contextRef="#ctx0" brushRef="#br0">0 86 5624,'0'0'5301,"0"14"-4898,0-3-330,9 268 2016,-3-209 711,-4-79-2725,0 1 0,-1-1 0,0 1-1,0-1 1,0 0 0,-2-9 0,2-10 46,15-103 379,-2 31-62,-13 91-370,0 0 1,1 0 0,0 0-1,0 0 1,1 0 0,0 0-1,1 0 1,0 1 0,0 0-1,1 0 1,0 0 0,0 0-1,8-7 1,-12 14-65,1 1-1,-1-1 1,1 1 0,-1-1-1,0 1 1,1 0-1,-1-1 1,1 1 0,-1 0-1,1 0 1,-1 0-1,1 1 1,-1-1 0,1 0-1,-1 0 1,1 1-1,-1-1 1,1 1 0,-1-1-1,0 1 1,1 0 0,-1-1-1,0 1 1,0 0-1,0 0 1,2 2 0,34 26 6,-33-25-8,0 1-1,0 0 0,0 0 1,-1 0-1,1 1 1,-2-1-1,1 1 0,2 6 1,14 53 4,-1-5 35,-14-50-22,7 16 60,-1 0-1,-1 1 1,-2 0-1,6 31 1,-3 5 469,-14-56-157,4-7-457,0 0 0,0 0 0,-1 0 0,1 0 0,0 1 0,0-1 0,0 0 0,0 0 0,-1 0 0,1 1 0,0-1 0,0 0 0,0 0 0,0 1 0,0-1 0,0 0 0,0 0 1,0 1-1,0-1 0,0 0 0,0 0 0,0 1 0,0-1 0,0 0 0,0 1 0,0-1 0,0 0 0,0 0 0,0 1 0,0-1 0,0 0 0,0 0 0,0 0 0,1 1 0,-1-1 0,0 0 0,0 1 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5.567"/>
    </inkml:context>
    <inkml:brush xml:id="br0">
      <inkml:brushProperty name="width" value="0.05" units="cm"/>
      <inkml:brushProperty name="height" value="0.05" units="cm"/>
      <inkml:brushProperty name="color" value="#004F8B"/>
    </inkml:brush>
  </inkml:definitions>
  <inkml:trace contextRef="#ctx0" brushRef="#br0">97 0 9648,'0'0'3202,"-12"15"-2784,-36 49-46,43-59-290,1 1 0,1-1 0,-1 1 1,1 0-1,0 0 0,0 0 1,1 0-1,-1 0 0,2 1 0,-1-1 1,1 1-1,0 0 0,-1 9 0,2-14-35,1 1-1,-1-1 0,1 1 1,0-1-1,-1 1 1,1-1-1,0 0 0,0 1 1,1-1-1,-1 0 0,0 0 1,1 0-1,-1 0 0,1 0 1,0 0-1,-1 0 0,1-1 1,0 1-1,0-1 0,0 1 1,1-1-1,-1 0 0,0 0 1,0 0-1,1 0 0,-1 0 1,0 0-1,1 0 0,-1-1 1,1 0-1,-1 1 1,4-1-1,-1 1 24,-1-1-1,1 0 1,0 0 0,-1 0 0,1 0 0,0-1 0,-1 1-1,1-1 1,-1 0 0,1-1 0,-1 1 0,7-4 0,-9 4-25,0-1 0,0 1 1,1-1-1,-1 1 1,-1-1-1,1 0 0,0 0 1,0 1-1,-1-1 1,1 0-1,-1-1 0,0 1 1,1 0-1,-1 0 1,0-1-1,0 1 0,0 0 1,-1-1-1,1 1 1,-1-1-1,1 1 0,-1-1 1,0-3-1,0 1 20,0 1-1,-1-1 1,0 1-1,1-1 1,-2 1-1,1 0 1,0 0-1,-1 0 1,0-1 0,0 1-1,0 1 1,0-1-1,-1 0 1,1 1-1,-7-7 1,7 8-41,0 0 1,0 1-1,0-1 1,0 1-1,0 0 1,0 0-1,0 0 1,0 0-1,0 0 1,-1 0-1,1 0 0,0 1 1,-1-1-1,1 1 1,0 0-1,-1-1 1,1 1-1,0 0 1,-1 1-1,1-1 1,-1 0-1,1 1 1,0-1-1,-1 1 1,1 0-1,0 0 1,0 0-1,0 0 1,-1 0-1,1 0 1,-2 2-1,-3 5-124,12-6 185,14-3-2959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6.299"/>
    </inkml:context>
    <inkml:brush xml:id="br0">
      <inkml:brushProperty name="width" value="0.05" units="cm"/>
      <inkml:brushProperty name="height" value="0.05" units="cm"/>
      <inkml:brushProperty name="color" value="#004F8B"/>
    </inkml:brush>
  </inkml:definitions>
  <inkml:trace contextRef="#ctx0" brushRef="#br0">2 121 6128,'0'0'7666,"0"-10"-7251,0 7-387,-1 1-6,1-1-1,0 1 1,0 0 0,0 0 0,0 0 0,0-1 0,0 1-1,0 0 1,1 0 0,-1 0 0,1 0 0,0 0 0,0 0-1,0 0 1,0 0 0,0 0 0,0 0 0,0 0 0,0 0-1,1 1 1,-1-1 0,1 0 0,-1 1 0,1 0 0,0-1-1,0 1 1,0 0 0,-1 0 0,1 0 0,0 0 0,0 0-1,0 0 1,1 0 0,1 0 0,182-34 1375,-118 24-813,-61 10-373,1 1-1,-1-1 1,1 1 0,-1 1-1,1-1 1,-1 1 0,12 3-1,-18-3-140,0-1 0,0 1 0,0-1 0,0 1 0,0-1 0,0 1 0,0 0 0,0 0 0,-1-1 0,1 1 0,0 0 0,0 0-1,-1 0 1,1 0 0,0 0 0,-1 0 0,1 0 0,-1 0 0,1 0 0,-1 0 0,0 0 0,1 1 0,-1-1 0,0 0 0,0 0-1,0 0 1,0 0 0,0 0 0,0 1 0,0-1 0,0 0 0,0 0 0,-1 0 0,1 0 0,-1 2 0,-6 11-309,6-9-2600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6.726"/>
    </inkml:context>
    <inkml:brush xml:id="br0">
      <inkml:brushProperty name="width" value="0.05" units="cm"/>
      <inkml:brushProperty name="height" value="0.05" units="cm"/>
      <inkml:brushProperty name="color" value="#004F8B"/>
    </inkml:brush>
  </inkml:definitions>
  <inkml:trace contextRef="#ctx0" brushRef="#br0">0 111 9536,'0'0'3736,"16"-10"-3376,0-1-259,-5 3-12,1 0-1,0 1 0,1 0 1,0 1-1,0 0 0,24-7 1,-3 7 331,0 0 0,41-1 1,-37 5 653,50-11 1,-86 13-976,-1 0 0,1 0-1,-1-1 1,1 1 0,-1 0 0,1 1-1,-1-1 1,1 0 0,-1 0 0,1 1-1,-1-1 1,1 1 0,-1-1 0,0 1-1,1-1 1,-1 1 0,2 1 0,8 3-2525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7:57.245"/>
    </inkml:context>
    <inkml:brush xml:id="br0">
      <inkml:brushProperty name="width" value="0.05" units="cm"/>
      <inkml:brushProperty name="height" value="0.05" units="cm"/>
      <inkml:brushProperty name="color" value="#004F8B"/>
    </inkml:brush>
  </inkml:definitions>
  <inkml:trace contextRef="#ctx0" brushRef="#br0">201 94 11152,'0'0'2024,"-11"-1"-1550,5 0-417,-1 0 0,0 0 0,0 1 0,0 0 0,1 1 0,-1-1 0,0 1 0,1 0-1,-1 1 1,0 0 0,1 0 0,0 0 0,-1 1 0,1 0 0,-11 7 0,11-4 10,-1 0 0,1 0 0,0 1 0,0 0 0,1 0 0,0 1 0,0 0 0,1-1 0,0 1 0,1 1 0,-1-1 1,1 0-1,1 1 0,0 0 0,0-1 0,1 1 0,-1 11 0,2-13-5,0 1 0,0 0 0,1 0 0,0 0 0,0-1 0,1 1 0,0 0 0,1-1 0,-1 1 0,1-1 0,1 0 0,-1 0 0,1 0 0,1-1 0,-1 1 0,1-1 0,0 0 0,0 0 0,11 8-1,-3-5 35,0 0 0,0-2-1,1 1 1,0-1 0,0-1-1,1-1 1,0 0-1,-1-1 1,2 0 0,-1-1-1,0-1 1,26 1-1,-28-3-8,0 0 0,0-1 0,0 0 0,-1-1-1,1 0 1,0-1 0,-1-1 0,1 0 0,-1 0 0,0-2-1,-1 1 1,1-1 0,-1-1 0,0 0 0,15-13-1,-20 14-8,0-1 0,0 1 0,-1-1 0,0 0 0,0 0 0,0-1 0,-1 1 0,-1-1 0,1 0 0,-1 0 0,0 0 0,-1 0 0,2-11 0,-3 8 12,0 0 0,0 0 0,-1 0-1,-1 0 1,0 0 0,0 0 0,-1 0 0,-1 1 0,-6-20 0,5 20-18,0-1 0,-1 1 1,0 0-1,-1 0 1,0 0-1,-1 1 0,0 0 1,0 0-1,-1 1 1,0 0-1,0 0 0,-1 1 1,0 0-1,0 0 1,-1 1-1,0 1 0,0-1 1,0 2-1,-1-1 1,-21-5-1,20 8-43,0 0 0,0 1 0,0 1 0,0 0 0,-1 0 0,1 1 0,0 1 0,0 0 0,0 1 0,0 0 0,1 1 0,-1 0 0,1 0 0,0 2 0,0-1 0,1 1 0,-1 1 0,1 0 0,1 0 0,-13 13 0,18-17-46,0 1 0,1 0-1,0 0 1,0 0 0,0 0-1,0 0 1,0 0 0,1 1-1,0 0 1,-3 8 0,2 13-3121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09.957"/>
    </inkml:context>
    <inkml:brush xml:id="br0">
      <inkml:brushProperty name="width" value="0.05" units="cm"/>
      <inkml:brushProperty name="height" value="0.05" units="cm"/>
      <inkml:brushProperty name="color" value="#004F8B"/>
    </inkml:brush>
  </inkml:definitions>
  <inkml:trace contextRef="#ctx0" brushRef="#br0">392 182 7632,'0'0'5328,"-16"2"-4772,-9 0-287,0 0 1,1 2 0,0-1 0,0 2-1,-37 8 1,27-2 260,-32 13-1,54-19-330,1 0-1,0 1 0,1-1 1,0 1-1,-16 12 0,24-17-160,1 0 0,0 0 0,-1 0 0,1 0 0,0 0 0,0 0 0,1 0 0,-1 1 0,0-1 0,1 0-1,-1 0 1,1 0 0,0 0 0,0 0 0,-1 1 0,2-1 0,-1 0 0,0 0 0,0 0 0,1 0 0,-1 0-1,1 1 1,0-1 0,-1 0 0,1 0 0,0 0 0,0 0 0,1 0 0,-1 0 0,0 0 0,1 0 0,-1 0-1,1-1 1,-1 1 0,1 0 0,0 0 0,0-1 0,3 2 0,0-1 14,-1 0 0,1 0 0,0 0 0,0 0 0,-1 0 0,1-1 0,0 1 0,0-1 0,0 0 0,0 1 0,0-1 0,0-1 0,1 1 0,-1 0 0,0-1 0,-1 1 0,6-2 0,1 0 26,0-1 0,-1 0 0,0 0 0,0 0-1,0-1 1,-1 0 0,0 0 0,-1 0 0,1-1 0,-2 1 0,14-11-1,-9 6 64,-2-1 0,0 1 0,0-1 0,-2 0 0,11-19 0,-14 17-18,-1 1 1,-1-1-1,-1 0 0,-1 0 1,-1 0-1,-4-13 0,2 16-30,0 0-1,-2 1 1,0-1-1,-1 0 1,-1 1-1,0-1 1,-2 1-1,-12-12 1,16 18-39,1-1-1,-1 1 1,0 0-1,0 0 1,0 0-1,0 0 1,-9-3 0,12 5-43,0 0 0,0-1 1,0 1-1,1 0 0,-1 0 0,0 0 1,0-1-1,0 1 0,0 0 1,0 0-1,0 0 0,0 0 1,0 0-1,0 0 0,0 0 0,0 0 1,0 0-1,0 0 0,0 0 1,-1 1-1,1-1-7,0 1 0,0-1 0,0 1 0,0-1 0,0 1 0,0-1 0,1 1 0,-1-1 0,0 1 0,1-1 0,-1 1 0,1 0 0,-1-1 0,1 1 0,0-1 0,-1 1 0,1 0 0,0-1 1,0 1-1,0 1 0,0 1-18,0 0 0,0 0 1,0 0-1,1 0 1,0 1-1,1-1 1,-1 0-1,5 5 0,21 19-3547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10.564"/>
    </inkml:context>
    <inkml:brush xml:id="br0">
      <inkml:brushProperty name="width" value="0.05" units="cm"/>
      <inkml:brushProperty name="height" value="0.05" units="cm"/>
      <inkml:brushProperty name="color" value="#004F8B"/>
    </inkml:brush>
  </inkml:definitions>
  <inkml:trace contextRef="#ctx0" brushRef="#br0">175 0 8336,'0'0'6401,"-13"8"-5918,10-7-463,-12 9 199,0-1-1,0 1 1,2 1-1,0-1 1,-15 19-1,21-19-48,-8 10 380,-13 27 1,25-40-413,1-1 0,0 0 0,1 1 0,0-1 0,1 1 0,0-1 0,1 1-1,5 12 1,-4-16-78,0 0-1,0 0 0,0 0 1,1 0-1,0-1 0,0 1 1,1 0-1,-1-1 0,1 1 1,0-1-1,1 1 1,-1-1-1,1 0 0,0 0 1,0 0-1,0 0 0,0-1 1,1 1-1,-1-1 0,1 1 1,0-1-1,9 1 0,2 0 124,0 0 0,0-1 1,0 0-1,1 0 0,-1-1 0,33-1 0,-32 0-40,-13 1-126,0 1 0,0-1 0,1-1 0,-1 1 0,0 0 0,0-1-1,0 1 1,0-1 0,-1 0 0,1 0 0,0 0 0,7-2 0,-9 0-2937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10.833"/>
    </inkml:context>
    <inkml:brush xml:id="br0">
      <inkml:brushProperty name="width" value="0.05" units="cm"/>
      <inkml:brushProperty name="height" value="0.05" units="cm"/>
      <inkml:brushProperty name="color" value="#004F8B"/>
    </inkml:brush>
  </inkml:definitions>
  <inkml:trace contextRef="#ctx0" brushRef="#br0">1 41 11760,'0'0'848,"63"-7"-496,-12 2 0,5-3-32,5 0 8,2 2 128,-3 3 0,-1 2 32,-12 1-8,-7 0-72,-9-3-9,1 6-63,-5-2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05.835"/>
    </inkml:context>
    <inkml:brush xml:id="br0">
      <inkml:brushProperty name="width" value="0.05" units="cm"/>
      <inkml:brushProperty name="height" value="0.05" units="cm"/>
      <inkml:brushProperty name="color" value="#004F8B"/>
    </inkml:brush>
  </inkml:definitions>
  <inkml:trace contextRef="#ctx0" brushRef="#br0">249 251 4720,'0'0'11758,"-13"1"-11507,-2 1-135,0 0 0,0 0 0,0 0 0,0 1 0,-20 6 0,25-6-4,-1 1 0,1-1 0,0 2 0,1-1 0,0 0 0,0 1 0,-10 7 0,14-9-57,1 1 0,-1-1 1,1 1-1,1 0 0,0 0 0,0 0 0,0-1 0,1 1 0,0 1 1,0-1-1,1 0 0,-1 5 0,3-8-36,-1 0 0,1 0 0,-1 0-1,1 0 1,0 0 0,0-1 0,-1 1 0,1 0 0,0 0 0,1 0-1,-1 0 1,0-1 0,0 1 0,1 0 0,-1-1 0,1 1-1,-1 0 1,1-1 0,0 1 0,-1-1 0,1 1 0,0-1-1,0 1 1,-1-1 0,1 0 0,3 1 0,2 0 21,1 0 0,0 0 0,0 0 0,0-1 0,9 1 0,0-2 42,0 0 0,0 0 0,0 0 0,0-1-1,-1-1 1,1 1 0,-1-1 0,-1-1 0,1 1 0,-1-1-1,27-10 1,-32 10-18,-1 1-1,0-1 1,-1 0-1,0 0 1,0 0-1,0-1 1,-1 1-1,-1-1 0,0 0 1,0 0-1,0 0 1,-1-1-1,-1 1 1,0-1-1,0 1 1,-1-1-1,-1 0 1,3-10-1,-6 9 6,0 0-1,0 0 1,-1 0-1,-1 0 1,0 0-1,-1 0 1,-1 0-1,0 1 1,-7-8 0,-7-4 149,-44-32 1,43 36-106,-1 0 0,-2 1 0,0 0 0,-1 1 0,-2 1 0,-29-11 0,53 21-108,1 0 1,-1 1-1,0-1 1,1 1-1,-1-1 1,0 1 0,0-1-1,0 1 1,0-1-1,0 1 1,0 0 0,0 0-1,0-1 1,0 1-1,0 0 1,0 0-1,0 0 1,0 0 0,0 0-1,0 1 1,0-1-1,0 0 1,0 0-1,0 1 1,-2 0 0,2-1-10,1 1 1,-1 0-1,1 0 1,0 0-1,0 0 1,-1 0 0,1 0-1,0 0 1,0 0-1,1 0 1,-1 0-1,0 0 1,1 0 0,-1 0-1,1 0 1,0 0-1,0 0 1,0 0-1,0 0 1,0 1 0,0-1-1,0 0 1,1 1-1,4 10-3053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20.443"/>
    </inkml:context>
    <inkml:brush xml:id="br0">
      <inkml:brushProperty name="width" value="0.05" units="cm"/>
      <inkml:brushProperty name="height" value="0.05" units="cm"/>
    </inkml:brush>
  </inkml:definitions>
  <inkml:trace contextRef="#ctx0" brushRef="#br0">474 309 6224,'0'0'11538,"-11"-8"-11261,-37-29-6,41 33-174,1 0-1,-1-1 0,-1 2 1,1-1-1,0 1 0,-1 1 1,1-1-1,-1 1 1,0 0-1,-14-1 0,-3-1 128,17 3-144,-1 0 0,0 0 1,1 1-1,-1 0 0,1 0 0,-1 1 0,0 1 1,1-1-1,-1 1 0,1 0 0,0 1 0,0 0 1,0 1-1,0-1 0,0 1 0,-7 6 0,0 0 70,1 2 1,0 0-1,0 0 0,1 2 0,1-1 0,-16 23 1,24-30-103,-1 0 1,1 1-1,1-1 0,0 1 1,0 0-1,0 0 1,0 0-1,1 0 1,1 0-1,-1 0 0,1 1 1,0-1-1,1 1 1,0 8-1,1-5 14,1-1 0,0 1 0,0 0 1,1-1-1,1 0 0,0 1 0,1-1 0,10 18 0,-10-20-23,0 0-1,0-1 1,1 0-1,0 0 1,0 0-1,0-1 1,1 1-1,9 5 1,-13-10-18,0 0 0,0 0 0,1-1 0,-1 1 1,0-1-1,1 1 0,0-1 0,-1 0 0,1-1 0,0 1 1,-1-1-1,1 1 0,0-1 0,0 0 0,-1-1 0,1 1 0,0-1 1,0 1-1,-1-1 0,1 0 0,-1 0 0,4-2 0,12-5 146,0-2 0,-1 1-1,0-2 1,30-24 0,-48 35-159,1-1 1,-1 1 0,1 0-1,-1 0 1,1-1 0,-1 1-1,0 0 1,1-1 0,-1 1 0,0-1-1,1 1 1,-1 0 0,0-1-1,1 1 1,-1-1 0,0 1-1,0-1 1,0 1 0,0-1-1,1 1 1,-1-1 0,0 1 0,0-1-1,0 1 1,0-1 0,0 1-1,0-1 1,-12-4 279,-21 8-6,24 0-256,0 1-1,1 0 1,-1 0 0,1 1-1,0 0 1,1 0 0,-1 1 0,1 0-1,0 1 1,1-1 0,-1 1-1,1 0 1,0 1 0,1 0-1,-5 8 1,-3 7 24,2 1-1,0 0 1,1 0-1,-7 32 1,14-45-31,1-1 1,0 1 0,0-1 0,1 1 0,1 0-1,1 16 1,-1-21-11,1-1-1,0 0 0,0 0 1,0 0-1,1-1 0,-1 1 1,1 0-1,1 0 0,-1-1 1,0 0-1,1 1 0,0-1 1,0 0-1,0 0 0,8 6 1,-9-8-1,1-1 0,0 1 0,0-1 0,0 1 0,0-1 0,0 0 0,0 0 0,0-1 0,1 1 0,-1-1 0,0 1 0,0-1 0,6 0 1,43-6 39,-27 0-20,1-1 0,-1-1 0,40-18 0,69-47 61,-71 33 38,-2-3 0,-3-3 0,95-93 0,-132 117-83,37-37 123,54-72-1,-96 110-135,-1 0 0,-1-2 1,-1 0-1,-1 0 0,-1-1 0,-1-1 1,10-40-1,-18 53-12,0 1 1,-1 0-1,0 0 1,-1-1-1,0 1 1,-1 0-1,-4-20 1,4 27-10,0 0 1,0 0-1,-1 0 0,1 1 1,-1-1-1,0 0 0,0 1 1,0-1-1,0 1 1,-6-6-1,6 7-3,0 1 1,0-1-1,0 1 1,0-1-1,0 1 1,0 0-1,-1 0 0,1 0 1,0 0-1,-1 1 1,1-1-1,0 1 1,-1-1-1,1 1 0,-1 0 1,1 0-1,-1 0 1,1 0-1,-4 1 0,3 0-4,1-1 0,-1 1-1,1 0 1,0 0-1,0 0 1,-1 0-1,1 1 1,0-1-1,0 1 1,0-1-1,0 1 1,1 0-1,-1 0 1,-2 2 0,-21 33 27,23-33-29,-31 53-83,-33 80 1,58-117 53,-1-1 5,0 1 0,2 0 0,0 0 0,1 1 0,2 0 0,0 0 0,-2 28 0,0 30-68,4-57 73,0 0-1,1 0 0,2 23 1,0-36 7,2 15-31,7 36 0,-8-54 40,0 1 1,0-1 0,1 1 0,-1-1 0,1 0 0,1 0-1,-1 0 1,1 0 0,0-1 0,5 6 0,5 3 15,0-2 0,0 0 0,24 16 0,-29-23 5,-1-1 0,1 0 0,0 0 0,0 0 0,0-1 0,0-1 0,1 1 0,16 1-1,-10-4 11,1 1-1,0-2 1,-1 0-1,1-1 0,-1-1 1,1 0-1,-1-1 1,20-8-1,-13 2 31,-1 0 1,-1-1-1,1-2 1,-2 0-1,20-17 0,-32 23-36,0 0 1,-1-1-1,0 0 0,-1-1 0,0 1 0,0-1 0,-1 0 0,0-1 0,-1 1 0,0-1 0,0 0 0,-1 0 0,0 0 0,-1 0 0,0-1 0,-1 1 0,0-1 0,0 1 0,-1-1 0,-1 1 0,-3-21 0,2 27-22,1 0 0,-1 0 0,-1 0 0,1 0 0,-1 0 0,1 0 0,-1 1 0,0-1 0,0 1 0,0 0 0,-1 0 0,1 0 0,-1 0 0,0 1 0,0 0 0,0-1 0,0 1 0,0 1 0,0-1 0,0 0 0,-1 1 0,1 0 0,-6 0 0,2-1 0,-1 0 1,1 1-1,-1 1 0,1-1 0,-1 1 0,1 1 0,-1 0 0,1 0 0,-1 0 0,1 1 0,-12 5 0,16-6-5,0 1-1,1 0 0,-1 0 0,1 0 0,0 1 0,-1-1 0,1 1 0,0 0 0,0 0 0,1 0 0,-1 0 0,1 0 0,-1 1 0,1-1 1,0 1-1,-2 5 0,2-3-6,0 1 0,0 0 0,1 0 0,0 0 0,0 0 0,1 0 0,0 0 0,1 13 0,2 0-7,1 0 1,1 0-1,1 0 1,0-1-1,15 30 0,-15-37 18,0 1-1,0-1 1,2-1-1,-1 1 1,1-1-1,1-1 1,0 1-1,1-2 1,0 1-1,0-1 1,1-1-1,22 14 1,-25-17-7,1-1 0,0 0 0,0-1 0,0 0 0,0 0 0,1-1 0,11 2 0,-14-4 3,0 0 0,0 0 0,-1 0-1,1-1 1,0 0 0,-1 0 0,1-1-1,-1 0 1,0 0 0,1-1-1,8-4 1,2-3 17,0-1-1,-1 0 0,-1-1 1,1-1-1,15-17 1,63-82 109,-45 53-91,-27 31-18,-11 13 1,25-25 1,-32 37-8,0-1 0,0 0 0,1 1 1,-1 0-1,1 0 0,0 1 0,0-1 0,0 1 0,0 0 0,10-2 0,-11 3-9,0 0 0,0 1 0,0-1 0,0 1 0,0 0 0,0 0 0,0 1 0,0-1 0,0 1 0,0 0 0,5 2 0,-3-1-2,0 1 0,-1 1 0,1-1 1,-1 1-1,0 0 0,7 6 0,-3-2 2,-4-4 0,-1 0 1,1 0-1,-1 0 0,0 0 1,0 1-1,-1 0 0,1-1 1,2 7-1,-6-11 2,0 0 0,-1 1 1,1-1-1,0 0 0,-1 0 0,1 0 0,0 1 0,0-1 0,-1 0 1,1 0-1,0 0 0,-1 0 0,1 0 0,0 0 0,-1 0 1,1 1-1,-1-1 0,1 0 0,0 0 0,-1-1 0,1 1 0,0 0 1,-1 0-1,1 0 0,0 0 0,-1 0 0,1 0 0,0 0 0,-1 0 1,1-1-1,-18-3 14,16 4-9,-15-4 20,0-1-9,0 1 0,0 1 0,0 1 0,-29-1 0,40 4-14,0 0 0,0 1-1,0 0 1,0-1 0,0 2-1,1-1 1,-1 1 0,1 0-1,-1 0 1,1 0 0,0 1-1,0 0 1,0 0 0,1 0-1,0 0 1,-1 1 0,1 0-1,1 0 1,-1 0 0,1 0-1,0 1 1,0-1-1,1 1 1,-1 0 0,1-1-1,0 1 1,1 0 0,-2 12-1,3-12-2,0 0 0,0 0 0,1-1-1,0 1 1,0 0 0,0-1 0,0 1-1,5 9 1,24 45 44,-17-34-19,-9-19-18,0 0 0,0-1 0,0 0 0,1 0-1,0 0 1,0 0 0,0-1 0,1 0 0,0 0-1,0 0 1,0-1 0,0 0 0,1 0 0,0-1-1,0 1 1,0-1 0,0-1 0,0 0-1,1 0 1,-1 0 0,0-1 0,1 0 0,0 0-1,-1-1 1,1 0 0,-1 0 0,1-1 0,0 0-1,-1 0 1,1-1 0,11-3 0,-3-3 6,0 1 1,0-2-1,-1 0 0,0-1 1,0-1-1,-1 0 1,-1-1-1,0 0 1,0-1-1,11-16 0,12-20 44,49-87-1,-59 91-40,12-18 12,-4-2 0,-2-1 0,-3-1 0,-3-2 0,25-103 0,-47 152-45,0 0-1,-1 1 1,-1-1 0,-1-27 0,-1 45 17,0 0 0,0 1 0,0-1 0,0 0 0,-1 0 0,1 1 0,-1-1 0,1 0 0,-1 1 0,1-1 0,-1 1 0,0-1 0,0 1 0,0-1 0,0 1 0,-1-2 0,1 2 0,0 1 0,1 0 0,-1-1 0,0 1 0,1 0 0,-1 0 0,0 0 0,1-1 0,-1 1 0,0 0 1,0 0-1,1 0 0,-1 0 0,0 0 0,0 0 0,1 0 0,-1 1 0,0-1 0,1 0 0,-1 0 0,0 0 0,1 1 0,-1-1 1,0 0-1,0 1 0,-3 2-3,1 0 0,-1-1 0,1 1 0,0 0 0,0 1 0,0-1 0,0 0 0,1 1 0,-1 0 0,-3 7 0,-6 21-19,1 1 0,-10 50 0,-1 2-60,-3 20 29,11-41 26,12-48 28,0 0 0,1 0 0,0 0-1,2 17 1,0 1 0,0-7-3,1-1 0,1 1 0,1-1 0,2 0 0,0 0 0,2-1 0,14 34 0,-20-55 0,0-1 0,0 1-1,0-1 1,1 1 0,-1-1 0,1 0 0,-1 0-1,1 0 1,0 0 0,0 0 0,1-1 0,-1 0-1,0 1 1,1-1 0,0 0 0,-1-1 0,1 1-1,0-1 1,0 1 0,0-1 0,0 0 0,6 0-1,-4-1-2,0 1 0,0-2 0,1 1 0,-1-1 0,0 0 0,0 0 0,0 0 0,0-1 0,0 0 0,0 0 0,0-1 0,-1 0-1,11-6 1,-14 8 8,23-16 38,33-30-1,-51 41-24,0-2 0,0 1 0,-1-1-1,1 0 1,-2-1 0,0 1-1,0-1 1,6-13 0,3-13 36,-7 22-9,-2-1-1,1 0 1,-2 1-1,0-2 1,-1 1 0,0 0-1,1-23 1,-3 37-44,-1 0 0,1-1 0,-1 1 0,1-1 0,-1 1 0,1 0 0,0 0 0,-1-1 0,1 1 0,0 0 0,-1 0 1,1 0-1,0-1 0,-1 1 0,1 0 0,0 0 0,-1 0 0,1 0 0,0 0 0,-1 0 0,1 1 0,-1-1 0,1 0 0,0 0 0,-1 0 1,1 1-1,0-1 0,0 1 0,25 6-35,-24-6 35,3 1 3,0 0-1,1 0 1,-1 0-1,0 1 1,0 0-1,0 0 1,-1 0-1,1 1 1,-1 0-1,0 0 1,0 0-1,0 0 1,0 0-1,-1 1 1,6 9-1,-5-6-12,-1 0 0,1 1 0,-2 0 0,1-1 0,-1 1 0,-1 0 0,0 0 0,0 0 0,-1 12 0,0-2-1,0 9-17,5 41 0,-5-62 21,2 0 1,-1 0-1,1 0 1,0 0-1,0 0 1,1-1-1,0 1 0,0-1 1,0 0-1,1 0 1,5 7-1,-8-11 9,1-1 1,-1 0-1,0 0 1,0 0-1,1 0 0,-1 0 1,0 0-1,1 0 0,-1-1 1,1 1-1,-1 0 1,1-1-1,0 1 0,-1-1 1,1 0-1,0 1 0,-1-1 1,1 0-1,3 0 1,-2-1 1,1 1 1,-1-1 0,1 0-1,-1 0 1,1 0 0,-1-1-1,0 1 1,6-4 0,4-4 8,-1-1 1,0 0-1,14-15 0,-21 20-9,41-39 6,63-71 9,-87 90 55,-15 23-18,-12 17-20,-2 0-30,1 0-1,1 1 1,1 0-1,0 0 1,1 0-1,1 0 1,0 0-1,1 0 1,1 1-1,1-1 1,0 0-1,1 0 1,4 18-1,-5-31-204,-1 0 0,1 0 0,0 0 0,1 1 0,-1-1 0,1 0 0,-1-1 0,1 1 0,0 0 0,0 0 0,0-1 0,0 1 0,0-1 0,1 0 0,-1 0 0,1 0 0,0 0 0,5 3 0,-5-3 12,1-1 0,-1 0 0,1-1 1,-1 1-1,1-1 0,-1 1 0,1-1 0,0 0 0,-1 0 1,1-1-1,-1 1 0,1-1 0,-1 0 0,1 1 0,-1-2 1,0 1-1,4-2 0,1-1 120,-1 1-1,0-2 1,0 1-1,0-1 1,-1 0 0,0-1-1,0 1 1,0-1-1,-1 0 1,0-1 0,0 0-1,0 1 1,-1-1-1,0-1 1,0 1 0,3-10-1,-5 12 74,-1 0 0,1 0 0,-1 0 0,0 0 0,0-1 0,0 1 0,-1 0 0,0-1 0,0 1 0,0 0 0,-1-1-1,0 1 1,0 0 0,0-1 0,-1 1 0,1 0 0,-1 0 0,0 0 0,-1 1 0,1-1 0,-1 0 0,0 1 0,0-1 0,-1 1 0,-6-7 0,4 6-8,-1 1 0,1 0 1,0 1-1,-1-1 1,0 1-1,0 0 0,0 1 1,0 0-1,0 0 0,0 0 1,-1 1-1,1 0 1,-15 0-1,22 1 3,0 0-1,0 0 1,0 0 0,0 0-1,0 0 1,0 0 0,0 0-1,0 0 1,0 0 0,0 0-1,0 0 1,0 0 0,0 0-1,0 0 1,0 0-1,0-1 1,0 1 0,0 0-1,0 0 1,0 0 0,0 0-1,0 0 1,0 0 0,0 0-1,0 0 1,0 0 0,0 0-1,0 0 1,0 0 0,0 0-1,0 0 1,0 0 0,0 0-1,0 0 1,0 0 0,0 0-1,0-1 1,0 1 0,0 0-1,0 0 1,0 0-1,0 0 1,0 0 0,0 0-1,0 0 1,0 0 0,0 0-1,0 0 1,-1 0 0,1 0-1,0 0 1,0 0 0,0 0-1,0 0 1,0 0 0,0 0-1,8-5-29,13-4 28,43-13 54,1 3 0,91-16-1,-74 28 153,-56 6-78,-24 1-108,0 0-1,1 0 1,-1 0-1,0 0 1,0 0 0,0 1-1,0-1 1,0 1-1,0-1 1,0 1-1,0 0 1,0 0-1,0 0 1,0 0-1,0 0 1,-1 0-1,1 1 1,3 2-1,-3-1 4,1 0 0,-1 1 0,0-1 0,0 1-1,0-1 1,0 1 0,-1 0 0,0-1-1,2 7 1,0 8 49,0 0 1,-2 0-1,0 29 0,-1-37-26,1 5 22,4-11 7,12-21 12,-15 14-85,21-23 31,1 0 0,1 2 0,2 1 0,0 1-1,1 1 1,1 2 0,34-18 0,-59 35-21,0 0 0,-1 1-1,1-1 1,0 1 0,-1 0 0,1 0 0,0 0-1,4 0 1,-7 1-7,0 0-1,0 0 1,0 0-1,0 0 1,0 1-1,0-1 1,0 0-1,0 1 1,0-1 0,0 1-1,0-1 1,0 1-1,0 0 1,0-1-1,0 1 1,-1 0-1,1-1 1,0 1 0,-1 0-1,1 0 1,0 0-1,-1 0 1,1 0-1,-1 0 1,0-1-1,1 1 1,-1 0-1,0 0 1,1 0 0,-1 0-1,0 1 1,0-1-1,0 0 1,0 1-1,7 49 6,-6-34 21,1 0-1,1 0 0,8 24 1,-9-35-19,1 0 0,0 0 1,0 0-1,0 0 1,1 0-1,0-1 0,0 1 1,0-1-1,1 0 1,0 0-1,0-1 1,9 7-1,-5-5 23,1-1-1,0 0 1,1 0 0,-1-1-1,1 0 1,0-1 0,0 0 0,0-1-1,1 0 1,-1-1 0,0 0-1,1-1 1,-1 0 0,0-1 0,19-3-1,-21 3-193,0-1-1,0 0 1,-1-1-1,1 1 0,-1-2 1,0 1-1,0-1 1,0 0-1,0-1 1,-1 0-1,0 0 1,0 0-1,0-1 0,-1 0 1,1-1-1,-2 1 1,1-1-1,-1 0 1,9-16-1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7:14.239"/>
    </inkml:context>
    <inkml:brush xml:id="br0">
      <inkml:brushProperty name="width" value="0.05" units="cm"/>
      <inkml:brushProperty name="height" value="0.05" units="cm"/>
      <inkml:brushProperty name="color" value="#AB008B"/>
    </inkml:brush>
  </inkml:definitions>
  <inkml:trace contextRef="#ctx0" brushRef="#br0">151 102 6928,'0'0'7828,"-10"-4"-7282,4 1-422,-1 1 0,1 0 0,-1 0 0,1 1 0,-1 0 0,0 0-1,1 0 1,-1 1 0,0 0 0,0 1 0,1-1 0,-13 3 0,-24 10 3592,49-13-3516,-1-1 1,0 1-1,0-1 1,0 0-1,0 0 1,0 0-1,5-3 0,-8 4-138,0-1 0,-1 0-1,1 0 1,0 0 0,-1 0-1,1 0 1,-1 0 0,0 0 0,1 0-1,-1-1 1,0 1 0,0-1-1,0 1 1,1-1 0,-2 1-1,1-1 1,0 1 0,0-1-1,0 0 1,-1 1 0,1-1-1,-1 0 1,1-2 0,2-36 489,-2 21-3497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07.770"/>
    </inkml:context>
    <inkml:brush xml:id="br0">
      <inkml:brushProperty name="width" value="0.05" units="cm"/>
      <inkml:brushProperty name="height" value="0.05" units="cm"/>
      <inkml:brushProperty name="color" value="#004F8B"/>
    </inkml:brush>
  </inkml:definitions>
  <inkml:trace contextRef="#ctx0" brushRef="#br0">0 184 4512,'0'0'9349,"1"-8"-8954,0 5-344,-1-1-2,0 0 1,1 0-1,0 1 1,0-1-1,1 1 0,0-1 1,0 1-1,0-1 0,1 1 1,0-1-1,1 1 0,-1 0 1,9-5-1,-1 1 163,0 1 1,1-1-1,0 1 0,1 1 0,0 0 0,1-1 0,27-6 0,-40 11-182,1 1-1,-1 0 1,0 0-1,0 0 1,0-1-1,1 1 1,-1 0-1,0 0 0,1 0 1,-1 0-1,0 0 1,0 0-1,1 0 1,1 0-1,-3 1-9,1-1 1,-1 0-1,1 0 0,-1 0 0,1 0 1,-1 0-1,0 1 0,1-1 0,-1 0 1,1 0-1,-1 1 0,0-1 0,1 0 0,-1 0 1,0 0-1,0 1 0,1-1 0,-1 0 1,0 1-1,0-1 0,0 0 0,0 1 1,1 1 73,-1 1 1,-1 0-1,1-1 1,-1 1-1,-2 4 1,2-4-94,-2 4 71,-7 15 250,-6 37 0,15-52-259,1 1 0,1-1-1,0 0 1,1 1 0,0-1-1,1 0 1,0 0 0,1 0-1,8 9 1,-5-8 25,0 0 15,1 0-1,9 8 0,-15-14-60,1-1-1,-1 1 1,0-1 0,1 1-1,-1-1 1,1 1 0,0-1-1,0 0 1,0 0 0,0 0-1,1 0 1,-1 0-1,0 0 1,1 0 0,4 1-1,-5-2-13,0 0 0,-1 0 0,1 0 0,0-1 0,-1 1 0,1 0 0,-1 0 0,1-1-1,-1 1 1,1-1 0,-1 1 0,1-1 0,-1 1 0,0-1 0,1 0 0,-1 0 0,0 1 0,0-1-1,0 0 1,0 0 0,0 0 0,-1 0 0,1 0 0,-1 0 0,2-2 0,4-2 35,-1 0 0,0-1 0,-1 1 0,5-7 1,5-12 133,-3 0 0,-1-1 1,-2 1-1,-2-1 0,0-31 1,-7 53-173,1-10 107,6-19 0,-6 29-119,0 0-1,1 0 1,-1 0-1,1 0 0,1 0 1,-1 0-1,1 0 1,0 0-1,0 0 0,1 1 1,6-5-1,-8 6-15,0 1 0,0-1-1,1 0 1,-1 1 0,0-1 0,1 0-1,-1 1 1,1 0 0,-1-1-1,1 1 1,0 0 0,-1-1 0,1 1-1,0 0 1,-1 0 0,1 0-1,0 0 1,-1 0 0,1 1-1,-1-1 1,1 0 0,0 1 0,-1-1-1,1 1 1,-1-1 0,0 1-1,1-1 1,3 3 0,3-1-12,-1 1 0,1 0 0,-1 1 0,-1-1 0,1 1 0,7 5 0,-10-6 15,-1 0 0,0 0 0,0 0 0,0 0 0,-1 0 0,0 1 0,0-1 0,-1 0 0,0 1 0,2 5 0,-1 12-3089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08.200"/>
    </inkml:context>
    <inkml:brush xml:id="br0">
      <inkml:brushProperty name="width" value="0.05" units="cm"/>
      <inkml:brushProperty name="height" value="0.05" units="cm"/>
      <inkml:brushProperty name="color" value="#004F8B"/>
    </inkml:brush>
  </inkml:definitions>
  <inkml:trace contextRef="#ctx0" brushRef="#br0">52 16 10952,'0'0'3130,"-8"6"-2878,-27 23 8,34-28-230,0-1 1,0 1-1,0 0 0,0 0 0,0 0 1,1 0-1,-1 0 0,1 0 0,-1 0 1,1 1-1,0-1 0,-1 0 0,1 0 1,0 0-1,1 0 0,-1 0 0,0 0 1,0 0-1,1 0 0,0 0 0,-1 0 1,1 0-1,0 0 0,0 0 0,0 0 1,0 0-1,0 0 0,0 0 0,1 0 1,-1-1-1,0 1 0,1 0 0,-1 0 1,3 0-1,2 1 71,-1 0 1,1 0-1,1-1 0,-1 1 1,0-1-1,1 0 0,9 2 0,-10-3-28,0 1-1,0-1 0,0 0 0,0 0 1,0 0-1,0 0 0,0-1 0,0 1 1,0-1-1,-1 0 0,1 0 0,0 0 1,-1 0-1,1 0 0,-1-1 0,0 1 1,0-1-1,0 0 0,0 0 0,5-2 1,-7 2-28,0 1 0,-1 0 1,1-1-1,-1 1 0,0-1 1,0 1-1,0-1 0,0 0 1,-1 1-1,1-1 0,-1 0 1,0 1-1,0-1 0,0 0 1,0 0-1,-1 0 0,1 0 1,-1 1-1,0-1 0,0 0 1,0 0-1,-1 0 0,1 0 1,-1 0-1,0 1 0,0-1 1,0 0-1,-1 0 0,1 1 1,-1-1-1,1 0 0,-1 1 1,0-1-1,-3-1 0,3 2-5,0-1-1,0 1 0,-1-1 0,1 1 0,-1 0 1,0 0-1,1 0 0,-1 0 0,0 0 0,0 0 0,0 0 1,-1 0-1,1 0 0,0 1 0,-1-1 0,1 1 1,0-1-1,-1 1 0,1 0 0,-1 0 0,0 0 1,1 0-1,-6 0 0,4 1 1,0-1 0,-1 1 1,1 0-1,0 0 0,1 0 1,-1 1-1,0-1 0,1 1 1,-1-1-1,1 1 0,0 0 0,0 0 1,0 0-1,1 0 0,-4 2 1,-17 16-217,18-13-2248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09.264"/>
    </inkml:context>
    <inkml:brush xml:id="br0">
      <inkml:brushProperty name="width" value="0.05" units="cm"/>
      <inkml:brushProperty name="height" value="0.05" units="cm"/>
      <inkml:brushProperty name="color" value="#004F8B"/>
    </inkml:brush>
  </inkml:definitions>
  <inkml:trace contextRef="#ctx0" brushRef="#br0">0 0 3808,'0'0'7873,"13"5"-7385,-6-3-408,0 1 6,1 0 0,0-1 1,0 1-1,1-1 1,0 0-1,-1 0 1,1 0-1,1-1 0,14 2 1,93 3 1167,222-5 0,-250-3-913,70 0 188,336 1 1363,-330 1-1056,-142-1-574,0 0-1,0-1 1,0-1 0,-1 0-1,23-5 1,-44 8-243,0 0 0,0 0 0,0-1 1,0 1-1,0 0 0,-1 0 0,1 0 1,0 0-1,0 0 0,0 0 0,0 0 1,0 0-1,0 0 0,0 0 0,0 0 1,0 0-1,0 0 0,0 0 1,0 0-1,0 0 0,0 0 0,1 1 1,0 0-5,-1-1 0,0 1 0,0 0 0,0 0 0,0-1 0,-1 1 0,1 0 0,0 0 0,-1 0 0,2 1 0,-5 3-1463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12.845"/>
    </inkml:context>
    <inkml:brush xml:id="br0">
      <inkml:brushProperty name="width" value="0.05" units="cm"/>
      <inkml:brushProperty name="height" value="0.05" units="cm"/>
      <inkml:brushProperty name="color" value="#004F8B"/>
    </inkml:brush>
  </inkml:definitions>
  <inkml:trace contextRef="#ctx0" brushRef="#br0">78 41 4416,'0'0'6932,"-11"-4"-6522,-48-19 406,51 23 3014,18 0-2887,122-6-83,-51 1 52,125 2 0,-203 4-846,0-1 0,1 0 0,-1 0 0,0 1 0,0-1 0,0 1 0,0-1-1,0 1 1,0 0 0,0-1 0,-1 1 0,1 0 0,0 0 0,-1 0 0,0 0-1,1 0 1,-1 1 0,4 1 0,5 10-2528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14.374"/>
    </inkml:context>
    <inkml:brush xml:id="br0">
      <inkml:brushProperty name="width" value="0.05" units="cm"/>
      <inkml:brushProperty name="height" value="0.05" units="cm"/>
      <inkml:brushProperty name="color" value="#004F8B"/>
    </inkml:brush>
  </inkml:definitions>
  <inkml:trace contextRef="#ctx0" brushRef="#br0">0 29 5224,'0'0'10781,"12"-3"-10530,-3 1-200,2 0 20,1 0 1,-1 0 0,1 0-1,0 0 1,20 0 0,218-10 1354,-183 14-671,-38-1-2957,-28 0 2041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8:14.820"/>
    </inkml:context>
    <inkml:brush xml:id="br0">
      <inkml:brushProperty name="width" value="0.05" units="cm"/>
      <inkml:brushProperty name="height" value="0.05" units="cm"/>
      <inkml:brushProperty name="color" value="#004F8B"/>
    </inkml:brush>
  </inkml:definitions>
  <inkml:trace contextRef="#ctx0" brushRef="#br0">0 18 8936,'0'0'2138,"12"-2"-1742,61-4 601,1 1 0,-1 2-1,79 1 1,-125 3-111,49 5 0,-68-6-769,-7 0-189,-1 0-1,1 0 1,0 0-1,-1 0 1,1 0 0,-1 0-1,1 0 1,-1 0-1,1 0 1,0 0 0,-1 0-1,1 1 1,-1-1-1,1 0 1,-1 0 0,1 0-1,-1 0 1,1 0-1,-1 1 1,1-1 0,-1 0-1,1 0 1,-1 0-1,0 1 1,1-1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17.363"/>
    </inkml:context>
    <inkml:brush xml:id="br0">
      <inkml:brushProperty name="width" value="0.05" units="cm"/>
      <inkml:brushProperty name="height" value="0.05" units="cm"/>
      <inkml:brushProperty name="color" value="#004F8B"/>
    </inkml:brush>
  </inkml:definitions>
  <inkml:trace contextRef="#ctx0" brushRef="#br0">363 0 3504,'0'0'9193,"-11"0"-8914,-34 1 1,41-1-217,1 0 1,-1 1 0,0-1 0,1 1 0,-1-1 0,1 1-1,-1 0 1,1-1 0,-1 1 0,1 0 0,-3 2 0,-8 1 195,1-1-38,2 0-5,0 0 1,0 0 0,0 0 0,1 1-1,-17 7 1,-2 3 143,17-9-226,0 1 1,2 0 0,-1 0 0,-9 8-1,11-8-24,2 1-1,0-1 0,0 1 0,1 0 0,1 0 0,0 1 1,1-1-1,-4 11 0,7-14-62,1 0 0,0 0 0,0 1-1,0-1 1,1 0 0,0 0 0,1 0 0,0-1 0,0 1 0,1 0 0,0 0 0,0 0 0,0-1-1,1 1 1,0-1 0,1 1 0,9 5 0,-7-5 5,1 0-1,0 0 1,1-1-1,0 0 1,0 1-1,0-1 1,1-1-1,-1 1 1,1-1-1,1 0 1,-1 0-1,1 0 1,-1-1-1,1 0 1,0 0-1,0 0 1,0-1-1,15 1 1,-13-2 20,1 1 0,-1-1 1,0-1-1,1 1 1,-1-1-1,0 0 0,0-1 1,-1 1-1,0-1 0,0-1 1,0 1-1,0-1 0,-1 0 1,16-8-1,-21 9-37,0 0 0,-1-1 1,1 0-1,-1 1 0,-1-1 0,1 0 0,-2-1 0,1 1 1,-1 0-1,0 0 0,0-1 0,-1 1 0,-1-1 0,1 1 1,-1-1-1,-1 1 0,0-1 0,0 0 0,0 1 0,-1-1 1,-1 1-1,0-1 0,0 1 0,0-1 0,-1 1 0,0 0 0,-1 0 1,0-1-1,0 1 0,-1 0 0,-6-4 0,-1 0 40,-13-9 172,-35-20 0,52 33-180,-1 0-1,0-1 0,-1 2 0,0-1 0,0 0 0,-1 1 0,1 0 0,-22-4 0,28 6-50,1 1 0,-1-1 0,0 1 0,1 0 0,-1 0 0,1 0 0,-1 0 0,0 0 0,1 0 0,-6 1 0,7-1-14,1 0 0,0 1 0,0-1 0,0 0 0,-1 0 0,1 1 0,0-1 0,0 0 0,0 1 0,0-1 0,0 0 0,0 1 0,0-1 0,0 1 0,0-1 0,0 1 0,1-1 0,-1 1 0,0-1 0,0 1 0,1-1 0,-1 1 0,1 0 0,-1-1 0,1 1 0,0 0 0,-1-1 0,1 1 0,0-1 0,0 1 0,0 0 0,0 0 0,1 1-102,0 0 1,1-1-1,-1 1 1,1-1-1,0 0 0,-1 1 1,1-1-1,0 0 1,1 1-1,-1-1 1,0 0-1,1 0 1,-1 0-1,1 0 1,4 1-1,-4-1-1287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37.251"/>
    </inkml:context>
    <inkml:brush xml:id="br0">
      <inkml:brushProperty name="width" value="0.05" units="cm"/>
      <inkml:brushProperty name="height" value="0.05" units="cm"/>
      <inkml:brushProperty name="color" value="#008C3A"/>
    </inkml:brush>
  </inkml:definitions>
  <inkml:trace contextRef="#ctx0" brushRef="#br0">35 17 4312,'0'0'7936,"-6"12"-7728,-18 37 0,23-47-189,1 0 0,-1 0 1,0 0-1,1 1 1,-1-1-1,1 0 0,0 1 1,0-1-1,0 0 1,0 1-1,0-1 0,0 0 1,1 0-1,-1 1 1,1-1-1,1 4 0,2 5 68,10 65 383,-6-28 143,20 67 1,-28-114-589,1 0 1,-1 0-1,0-1 1,0 1-1,0 0 0,1 0 1,-1-1-1,0 1 1,1 0-1,-1-1 1,1 1-1,-1-1 1,0 1-1,1 0 0,-1-1 1,1 1-1,0-1 1,-1 1-1,1-1 1,-1 0-1,1 1 0,0-1 1,-1 1-1,2-1 1,-1 0-1,0 0 0,-1 0 1,1-1-1,0 1 1,-1 0-1,1 0 0,0-1 1,0 1-1,-1-1 0,1 1 1,0 0-1,-1-1 0,1 1 1,-1-1-1,1 0 0,-1 1 1,1-1-1,0-1 1,20-38 498,-18 34-481,13-33 173,-1 0-1,10-47 1,-11 34-56,-8 33-59,0 2 1,0-1 0,14-24-1,-8 27-45,-11 15-57,-1-1 0,0 1 0,1 0 1,-1 0-1,0 0 0,1-1 1,-1 1-1,0 0 0,1 0 0,-1 0 1,1 0-1,-1 0 0,0 0 1,1 0-1,-1 0 0,0 0 1,1 0-1,-1 0 0,1 0 0,-1 0 1,0 0-1,1 0 0,-1 0 1,1 0-1,1 2-2,-1-1 1,1 1-1,-1 0 0,1 0 1,-1-1-1,0 1 0,0 0 1,0 0-1,0 0 0,0 0 0,0 0 1,0 3-1,8 22 41,-2 0 0,8 56 0,-10-49 114,12 44 1,6 2 301,-16-55 68,-7-25-340,0 8 160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38.015"/>
    </inkml:context>
    <inkml:brush xml:id="br0">
      <inkml:brushProperty name="width" value="0.05" units="cm"/>
      <inkml:brushProperty name="height" value="0.05" units="cm"/>
      <inkml:brushProperty name="color" value="#008C3A"/>
    </inkml:brush>
  </inkml:definitions>
  <inkml:trace contextRef="#ctx0" brushRef="#br0">0 177 8136,'0'0'2976,"11"-2"-2838,2 0-98,-1 1 65,1-1-1,-1 0 1,0-1-1,0-1 1,18-7-1,-24 8-34,-1-1 0,0 1 0,1-1 0,-1-1 0,-1 1 0,1-1 0,-1 0 0,1 0 0,-1 0 0,-1 0 0,1-1 0,3-6 0,-6 10-43,0-1 0,0 1 1,0 0-1,-1 0 0,1-1 0,-1 1 0,1 0 1,-1-1-1,0 1 0,1-1 0,-1 1 0,0-1 1,-1 1-1,1 0 0,0-1 0,-1 1 0,1 0 1,-1-1-1,0 1 0,0 0 0,0 0 0,0-1 1,0 1-1,0 0 0,-1 0 0,1 0 0,-1 0 1,1 1-1,-1-1 0,0 0 0,0 1 0,0-1 1,0 1-1,0 0 0,-3-2 0,3 2-3,0 0 1,0 0-1,0 0 0,-1 0 0,1 1 1,0-1-1,-1 1 0,1 0 0,-1 0 1,1 0-1,0 0 0,-1 0 0,1 0 1,-1 0-1,1 1 0,0-1 0,-1 1 1,1 0-1,0 0 0,0 0 0,0 0 1,-1 0-1,1 0 0,0 1 0,0-1 1,1 0-1,-1 1 0,0 0 0,0-1 1,1 1-1,-2 2 0,-3 3 28,1 0 0,0 0 0,0 0 0,1 0 0,0 1 0,0-1 0,-4 14 0,6-12 6,-1 0 1,2 0-1,-1 0 0,1 0 0,0 1 0,1-1 0,1 14 1,0-19-21,0 1 1,-1 0 0,2-1 0,-1 1 0,1-1-1,-1 1 1,1-1 0,0 0 0,1 0 0,-1 0 0,1 0-1,-1 0 1,1 0 0,1-1 0,-1 1 0,7 4 0,-5-4 29,0-1 0,0 0 0,0-1 1,0 1-1,1-1 0,-1 0 1,1-1-1,9 2 0,49 3 378,-15-2-125,-23-2-140,-23-2-43,0 0 1,1 0 0,-1 0-1,0 0 1,1 1 0,-1 0 0,0-1-1,0 1 1,6 2 0,-9 7-747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0.199"/>
    </inkml:context>
    <inkml:brush xml:id="br0">
      <inkml:brushProperty name="width" value="0.05" units="cm"/>
      <inkml:brushProperty name="height" value="0.05" units="cm"/>
      <inkml:brushProperty name="color" value="#008C3A"/>
    </inkml:brush>
  </inkml:definitions>
  <inkml:trace contextRef="#ctx0" brushRef="#br0">227 544 9240,'0'0'1936,"-13"7"-1444,-9 6-323,-65 39 542,75-44-512,0 1-1,1 0 0,0 0 1,0 1-1,-10 13 0,20-22-170,0 0 0,0 0-1,1 0 1,-1-1 0,0 1 0,1 0-1,-1 0 1,1 0 0,0 1-1,-1-1 1,1 0 0,0 0 0,-1 0-1,1 0 1,0 0 0,0 0 0,0 0-1,0 0 1,0 1 0,0-1-1,0 0 1,1 0 0,-1 0 0,1 1-1,-1 0 1,1-1 0,0 0 0,0 0-1,0 1 1,1-1 0,-1 0 0,0 0-1,0 0 1,1 0 0,-1 0 0,0 0-1,1-1 1,-1 1 0,3 1 0,2 0 24,0-1 0,0 1 1,-1-1-1,1 0 0,0 0 1,0-1-1,10 0 0,-9-1 1,0-1 0,1 1 0,-1-2-1,0 1 1,-1-1 0,1 0 0,0 0-1,-1-1 1,1 0 0,-1 0 0,0-1 0,-1 0-1,1 1 1,-1-2 0,7-7 0,-6 5 33,0 1 0,-1-1 0,0 0 0,-1 0 0,1-1 0,-2 1 0,1-1 0,-1 0 0,-1 0 0,1 0 0,1-17 0,-4 25-41,0 0-1,1 1 1,-1-1-1,0 0 1,0 0-1,0 0 1,0 1-1,0-1 1,0 0-1,0 0 1,0 0-1,0 1 1,0-1-1,0 0 1,-1 0-1,1 0 1,0 1-1,-1-1 1,0-1-1,-6 14 285,-8 28-176,4 12-40,2 1-1,-3 82 0,6-54-41,3-41-35,-2 0 0,-2 0 0,-1-1 0,-2 0 0,-2-1 0,-22 49 0,33-85-26,0 0 0,0 0-1,0 1 1,0-1 0,0 0 0,-1 0-1,1 0 1,-1 0 0,1-1-1,-1 1 1,0 0 0,0-1-1,0 1 1,0-1 0,0 1 0,0-1-1,0 0 1,0 0 0,-4 1-1,3-2 9,1 0-1,-1 0 0,1 0 0,-1-1 0,1 1 1,-1-1-1,1 0 0,0 0 0,-1 1 1,1-2-1,0 1 0,0 0 0,0 0 1,0-1-1,0 1 0,0-1 0,0 1 0,-3-4 1,2 1 9,-1 0-1,1-1 1,0 1 0,1-1 0,-1 1 0,1-1 0,0 0 0,0 0 0,0 0-1,1 0 1,-1 0 0,1 0 0,0-7 0,-1 0 26,2 0-1,-1 1 1,2-1 0,2-20 0,-3 29-42,1 1 0,0-1 1,0 0-1,0 0 0,1 1 0,-1-1 1,1 1-1,-1-1 0,1 1 1,0-1-1,0 1 0,0 0 1,2-2-1,35-25 80,-18 15-76,34-26 46,-10 7 0,65-61-1,-80 64-28,-2-2-1,-1 0 0,-1-2 0,-2-1 0,-1-1 0,-2-1 0,-2 0 1,-1-2-1,-2 0 0,12-46 0,-8 16 9,-1 4 3,-2-1-1,11-91 1,-28 152-33,1 1 0,-1-1 0,0 0 0,-1 0 0,1 0 0,-1 0 0,-1-5 0,2 10-7,0-1-1,-1 0 0,1 0 0,0 1 0,-1-1 0,1 0 0,-1 1 0,1-1 0,-1 0 0,1 1 0,-1-1 0,1 1 0,-1-1 0,1 1 0,-1-1 0,0 1 0,1-1 0,-1 1 0,-1-1 0,1 1-2,-1 0-1,1 0 1,0 0-1,-1 0 1,1 0 0,0 0-1,0 0 1,-1 0-1,1 1 1,0-1 0,-1 0-1,1 1 1,0-1-1,0 1 1,-2 1 0,-5 3-4,1-1 0,0 2 0,1-1 0,-1 1 0,1 0 0,0 0 0,0 1 0,1 0 0,0 0 0,-8 15 0,0 5-70,-18 49 1,20-37 22,1 1-1,2 0 1,2 0-1,-2 51 1,7-72 33,1 0 1,1 0 0,1 0 0,5 27 0,-4-35 4,0 0 0,0 0 1,1 0-1,1 0 0,0-1 1,0 0-1,1 0 0,12 15 1,-13-19 4,0-1 0,1 1-1,0-2 1,0 1 0,0 0 0,0-1 0,1 0 0,-1-1 0,1 0 0,0 0 0,0 0 0,14 3-1,-11-4 9,0-1 0,0 1 0,0-1 0,0-1 0,0 0 0,0-1 0,1 1 0,17-6 0,-21 4 33,1 0-1,-1-1 1,0 0-1,0-1 1,-1 1-1,1-1 0,-1-1 1,0 1-1,9-9 1,0-3 114,0 1 1,12-21-1,-24 33-113,-1 0 0,0-1 1,0 1-1,-1-1 0,1 1 0,-1-1 1,2-5-1,-3 9-29,0-1 0,1 0 0,-1 1-1,0-1 1,0 0 0,0 0 0,0 1 0,0-1 0,0 0 0,0 0 0,0 1 0,0-1 0,0 0 0,-1 1 0,1-1 0,0 0 0,0 1 0,-1-1 0,1 0-1,0 1 1,-1-1 0,1 0 0,-1 1 0,1-1 0,-1 1 0,1-1 0,-1 1 0,1-1 0,-1 1 0,1 0 0,-1-1 0,0 1 0,1-1 0,-1 1 0,0 0-1,1 0 1,-1-1 0,0 1 0,1 0 0,-1 0 0,0 0 0,0 0 0,1 0 0,-1 0 0,0 0 0,1 0 0,-2 0 0,-4 1 5,0 1 0,0 0 0,0 0-1,0 0 1,0 0 0,0 1 0,1 0 0,0 0 0,-1 1 0,1-1 0,0 1 0,-8 8 0,11-10-4,0 1 0,-1-1 0,1 1 0,0-1 0,0 1 0,0 0 0,0-1 0,1 1 0,-1 0 0,1 0 0,0 0 0,0 1 0,0-1 0,0 0 0,0 0 0,1 1 0,0-1 0,-1 0 0,1 1 0,0-1 0,1 0 0,-1 0 0,1 1 0,0 3 0,0-5-4,0 1 0,1 0 0,-1-1 1,0 1-1,1 0 0,0-1 0,0 0 0,0 1 1,0-1-1,0 0 0,0 0 0,0 0 1,1 0-1,-1-1 0,1 1 0,-1 0 1,1-1-1,0 0 0,-1 0 0,1 0 0,0 0 1,0 0-1,0 0 0,0-1 0,0 0 1,0 1-1,3-1 0,12 0-13,0-1-1,0 0 1,1-1 0,-1-2-1,-1 1 1,27-10 0,-8-1 74,69-37 0,-102 50-55,1-2 0,1 1 0,-1 0 0,1 0 0,9-3 0,-13 5-7,-1 0 0,1 0 0,-1 0 0,0 0 0,1 0-1,-1 0 1,1 0 0,-1 0 0,1 0 0,-1 0 0,1 0 0,-1 0 0,1 0 0,-1 0 0,1 1 0,-1-1 0,0 0 0,1 0 0,-1 1 0,1-1 0,-1 0-1,0 0 1,1 1 0,0-1 0,-1 1 2,0 0 0,1 0 0,-1 0-1,0 0 1,0 0 0,0 0 0,0 0-1,1 0 1,-1 0 0,0 0 0,-1 0-1,1 0 1,0 0 0,0 0 0,0 0-1,-1 0 1,1 1 0,-22 93-28,22-94 26,0-1 1,0 1-1,-1 0 1,1 0-1,0 0 1,0 0-1,0 0 1,0 0 0,0 0-1,0 0 1,0 0-1,0 0 1,1 0-1,-1 0 1,0 0-1,0 0 1,1 0-1,-1 0 1,1 0 0,-1 0-1,1 0 1,-1 0-1,1-1 1,0 1-1,-1 0 1,1 0-1,0-1 1,-1 1-1,1 0 1,0-1-1,0 1 1,0-1 0,0 1-1,0-1 1,0 0-1,-1 1 1,1-1-1,0 0 1,0 1-1,0-1 1,0 0-1,0 0 1,0 0 0,1 0-1,2 0 9,0 0 1,0 0-1,0 0 0,-1-1 1,1 0-1,0 0 0,-1 0 1,1 0-1,-1 0 0,1-1 1,3-1-1,6-6 18,-1 0 1,-1-1-1,1 0 1,-2-1-1,1 0 0,-1-1 1,-1 0-1,14-25 0,2-7 39,23-63 0,-25 43 8,-3 0-1,21-130 0,-40 190-71,0-1 4,4-32 44,-5 35-47,0 0 1,0 0-1,0 0 0,0 0 1,0 0-1,0 0 1,-1 0-1,1 0 0,0 0 1,-1 1-1,0-1 0,0 0 1,1 0-1,-1 1 0,-2-4 1,3 5-5,-1 0 1,1-1 0,0 1 0,0 0-1,-1 0 1,1 0 0,0 0 0,0-1-1,-1 1 1,1 0 0,0 0 0,0 0 0,-1 0-1,1 0 1,0 0 0,-1 0 0,1 0-1,0 0 1,0 0 0,-1 0 0,1 0-1,0 0 1,-1 0 0,1 0 0,0 0-1,0 0 1,-1 0 0,1 0 0,0 1-1,0-1 1,-1 0 0,1 0 0,0 0-1,-10 11 13,-4 17 8,13-25-15,-7 17-6,1 0 0,1 0 1,1 1-1,1 0 0,-2 28 0,3-12-28,3 0 0,4 46 0,3-32 43,3-1 0,29 87-1,-24-87 17,15 24-96,-29-71-568,-3-7-2908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09.710"/>
    </inkml:context>
    <inkml:brush xml:id="br0">
      <inkml:brushProperty name="width" value="0.05" units="cm"/>
      <inkml:brushProperty name="height" value="0.05" units="cm"/>
      <inkml:brushProperty name="color" value="#008C3A"/>
    </inkml:brush>
  </inkml:definitions>
  <inkml:trace contextRef="#ctx0" brushRef="#br0">166 155 4816,'0'0'8792,"-3"11"-8714,-8 38 46,1 1 0,-4 93 0,0-2 146,7-96-188,-52 307 701,25-168-128,31-160-421,3-19-138,-1 0 1,0 0 0,0 0-1,0-1 1,0 1 0,-3 7-1,2-7 224,5-5 54,5-12-81,-4-13-183,0 0 1,-2 0 0,0-32-1,1-15 46,7-17 109,28-112 0,38-81 38,-55 209-237,-8 35 4,21-46 1,-12 34-8,-16 37-48,0 0-1,2 0 1,-1 0 0,2 1-1,-1 0 1,2 1 0,0 0-1,0 0 1,1 1 0,0 0-1,17-10 1,-25 17-17,1 1 0,0 0 0,1 0 0,-1 0 0,0 1 1,1 0-1,-1 0 0,0 0 0,1 0 0,-1 0 0,1 1 0,-1 0 0,1 0 0,0 0 0,-1 1 0,1-1 0,-1 1 1,0 0-1,1 1 0,-1-1 0,0 1 0,1-1 0,6 6 0,-2-1-6,-1 0 0,0 1 0,0 0 0,-1 0 0,0 1 0,-1 0 0,1 0 0,-2 1-1,8 11 1,-5-5 2,-1-1-1,0 1 0,-1 0 1,-1 1-1,0 0 0,-1 0 1,-1 0-1,-1 0 0,0 0 1,-1 0-1,-1 21 0,0-16 5,-2 1-1,-1-1 1,0 0-1,-2 0 1,0 0 0,-1-1-1,-1 0 1,-14 27-1,17-38 6,0-1 0,-1 0 0,0 0 0,-1-1 0,0 1-1,0-1 1,0-1 0,-1 1 0,0-1 0,0 0 0,-1 0 0,0-1 0,0 0 0,0-1-1,0 1 1,-1-2 0,1 1 0,-1-1 0,0 0 0,0-1 0,-14 2 0,11-3 11,-1 0-1,0 0 1,1-1 0,-1-1 0,0 0 0,1 0 0,-17-5-1,27 5 4,0 0-1,1-1 1,-1 1 0,0 0-1,0-1 1,1 1-1,-1-1 1,1 1-1,0-1 1,-1 0-1,-1-3 1,-3-2 99,6 6-167,0 0-1,-1 1 1,1-1 0,0 0-1,0 0 1,-1 1 0,1-1-1,0 0 1,0 1 0,0-1-1,0 0 1,0 0 0,0 1-1,0-1 1,0 0 0,0 0-1,1 1 1,-1-1-1,0 0 1,0 1 0,1-1-1,-1 0 1,0 1 0,1-1-1,-1 0 1,0 1 0,1-1-1,-1 1 1,1-1 0,0 0-1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0.433"/>
    </inkml:context>
    <inkml:brush xml:id="br0">
      <inkml:brushProperty name="width" value="0.05" units="cm"/>
      <inkml:brushProperty name="height" value="0.05" units="cm"/>
      <inkml:brushProperty name="color" value="#008C3A"/>
    </inkml:brush>
  </inkml:definitions>
  <inkml:trace contextRef="#ctx0" brushRef="#br0">1 75 10952,'0'0'842,"13"-3"-387,56-15 173,-16 3 73,1 3 0,0 1 0,61-2 0,-104 12-693,16 0 89,0 1-1,0 1 0,0 1 1,0 1-1,39 10 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3.797"/>
    </inkml:context>
    <inkml:brush xml:id="br0">
      <inkml:brushProperty name="width" value="0.05" units="cm"/>
      <inkml:brushProperty name="height" value="0.05" units="cm"/>
      <inkml:brushProperty name="color" value="#008C3A"/>
    </inkml:brush>
  </inkml:definitions>
  <inkml:trace contextRef="#ctx0" brushRef="#br0">1 779 4216,'0'0'5808,"10"-10"-5442,6-7-184,-1-1-1,-1 0 1,0 0 0,-1-2-1,13-27 1,-24 41-141,171-409 2396,-152 341-1976,3-9 194,-22 78-582,6-20 196,-7 24-243,-1 0 1,0 0-1,0 0 1,0 0-1,0-1 0,0 1 1,0 0-1,0 0 1,0 0-1,0 0 0,0 0 1,0 0-1,-1 0 0,1 0 1,0 0-1,-1 0 1,1 1-1,-1-1 0,1 0 1,-1-1-1,0 2-15,0 0 0,1 0 0,-1 0 0,1 0 0,-1 0 0,1 0 0,-1 0 0,1 0 0,-1 0 0,0 1-1,1-1 1,-1 0 0,1 0 0,-1 1 0,1-1 0,-1 0 0,1 1 0,0-1 0,-1 0 0,1 1 0,-1-1 0,1 1 0,0-1 0,-1 0 0,1 1 0,0-1-1,-1 1 1,1-1 0,0 2 0,-16 21 56,12-18-31,-11 19 0,1 1 0,0 0 0,2 1-1,1 0 1,1 1 0,1 0 0,2 0 0,0 1 0,2 0 0,1 0 0,0 50-1,4-51 10,1-1-1,1 0 0,10 51 0,-10-69-18,1 0 0,0-1-1,0 1 1,0-1 0,1 0-1,0 0 1,8 10 0,-9-13 3,0 0 0,1-1-1,0 0 1,-1 1 0,1-1 0,0-1 0,1 1 0,-1-1 0,0 1 0,1-1-1,-1 0 1,1-1 0,7 2 0,-3-1 21,0-1 0,0 0 1,0-1-1,0 0 0,-1 0 0,1-1 0,0 0 0,0-1 1,0 0-1,-1 0 0,1-1 0,-1 0 0,0-1 1,1 0-1,-2 0 0,1 0 0,0-1 0,-1 0 0,10-9 1,-11 9-12,0-1 1,-1 0 0,1 0-1,-1 0 1,0-1 0,-1 0 0,1 0-1,-1 0 1,-1 0 0,1 0-1,-1-1 1,-1 0 0,1 1 0,-1-1-1,-1 0 1,0 0 0,0 0 0,0-1-1,-1 1 1,0 0 0,-1-10-1,0 16-27,1 0-1,0 1 0,0-1 1,-1 0-1,1 0 0,0 1 1,-1-1-1,0 0 0,1 1 1,-1-1-1,0 1 0,0-1 1,0 1-1,0-1 0,0 1 1,0 0-1,-1-1 0,1 1 1,0 0-1,-1 0 0,1 0 1,-2-1-1,1 2-4,1 0 1,-1 0-1,0 0 0,1 0 0,-1 0 1,0 0-1,1 0 0,-1 1 1,1-1-1,-1 0 0,1 1 0,-1 0 1,1-1-1,-1 1 0,1 0 1,0 0-1,-1 0 0,1 0 0,0 0 1,-1 0-1,1 0 0,0 0 1,0 0-1,-1 2 0,-6 7 7,0-1-1,0 1 1,1 0-1,1 1 1,-1-1 0,2 1-1,-7 16 1,10-21-19,0 0 0,0 1 0,1-1 0,0 1 0,0 0 1,0-1-1,1 1 0,0 0 0,0 0 0,1-1 0,0 1 0,0 0 0,0-1 0,1 1 1,3 6-1,-3-8 1,0-1 0,1 1 1,0 0-1,0-1 0,0 0 0,1 0 1,-1 0-1,1 0 0,0-1 1,0 1-1,0-1 0,1 0 0,-1 0 1,1 0-1,0-1 0,-1 0 1,1 0-1,0 0 0,1 0 0,-1-1 1,0 0-1,0 0 0,0 0 0,1-1 1,-1 0-1,0 0 0,1 0 1,-1 0-1,0-1 0,1 0 0,-1 0 1,0-1-1,0 1 0,0-1 1,0 0-1,0 0 0,7-5 0,0-3 34,-1 0 0,0 0 0,-1-1 0,0 0 0,-1-1 0,0 0 0,-1 0-1,0-1 1,-1 0 0,-1-1 0,6-14 0,-1-25 223,-9 51-241,1 0 0,0 0 0,0 1 0,-1-1 0,1 0-1,0 1 1,4-1 0,-6 2-12,0 0 0,0 0 0,0 0 0,0 1 0,0-1 0,0 0 0,0 1 0,0-1 1,0 1-1,0-1 0,0 1 0,0 0 0,0-1 0,-1 1 0,1 0 0,0 0 0,0-1 0,-1 1 0,1 0 0,-1 0 0,1 0 0,0 0 0,-1 0 0,0 0 0,1 0 0,-1 0 0,1 0 1,-1 0-1,0 1 0,6 40 0,-4-23-1,2 6 14,4 22 36,-8-43-45,1-1-1,0 1 1,1-1 0,-1 0-1,1 1 1,-1-1 0,1 0 0,0 0-1,5 5 1,-6-7 3,0 0 0,1 0 0,-1-1 1,0 1-1,1-1 0,-1 1 0,1-1 0,-1 0 0,1 0 1,-1 1-1,1-1 0,-1 0 0,1 0 0,-1-1 0,1 1 0,-1 0 1,1 0-1,-1-1 0,1 1 0,-1-1 0,0 1 0,1-1 0,-1 1 1,3-3-1,33-20 94,-25 12-35,-1 0 0,15-19 0,-18 19-4,1 1 0,0 1 0,0-1 0,16-11 0,4 0 27,-29 21-88,0-1 0,1 1 0,-1 0 0,0-1 0,1 1 0,-1-1 0,0 1 0,1 0 0,-1-1 0,0 1 0,1 0 0,-1 0 0,1-1 0,-1 1 0,1 0 0,-1 0 0,1 0 0,-1-1 0,1 1 0,-1 0 0,0 0 0,1 0 0,-1 0 0,1 0 0,-1 0 0,1 0 0,-1 0 0,1 0 0,-1 0 0,1 0 0,-1 1 0,1-1 0,-1 0 0,1 0 0,-1 0 0,1 0 0,-1 1 0,1-1 0,-1 0 0,0 1 0,1-1 0,-1 0 0,0 1 0,1-1 0,-1 0 0,0 1 0,1-1 0,-1 1 0,0-1 0,0 1 0,1-1 0,-1 1 0,1 1 4,0 0 1,-1 0-1,1 0 1,-1 0-1,0 0 1,1 0-1,-1 0 1,0 0-1,0 1 1,0-1-1,-1 3 1,-25 105 86,26-110-91,0 1 0,0-1 0,0 0 0,0 0 0,-1 0 1,1 1-1,0-1 0,0 0 0,0 0 0,0 0 0,0 1 0,0-1 0,0 0 0,1 0 0,-1 0 1,0 1-1,0-1 0,0 0 0,0 0 0,0 0 0,0 1 0,0-1 0,0 0 0,0 0 0,0 0 0,1 0 1,-1 0-1,0 1 0,0-1 0,0 0 0,0 0 0,0 0 0,1 0 0,-1 0 0,0 0 0,0 1 1,0-1-1,1 0 0,-1 0 0,0 0 0,0 0 0,0 0 0,1 0 0,-1 0 0,0 0 0,0 0 1,0 0-1,1 0 0,-1 0 0,0 0 0,0 0 0,0 0 0,1 0 0,-1 0 0,0-1 0,0 1 0,0 0 1,0 0-1,1 0 0,-1 0 0,13-7 55,3-7-8,28-33 1,-33 34-6,1 0 0,0 1 0,0 0 0,23-16 0,-34 28-41,-1-1 0,0 1 0,1 0 1,-1-1-1,1 1 0,-1 0 0,1-1 0,-1 1 1,1 0-1,0 0 0,-1 0 0,1-1 0,-1 1 1,1 0-1,-1 0 0,1 0 0,0 0 1,-1 0-1,1 0 0,-1 0 0,1 0 0,0 0 1,-1 0-1,1 1 0,-1-1 0,1 0 0,-1 0 1,2 1-1,-2 0 0,1 0-1,-1 0 1,1-1 0,-1 1-1,1 0 1,-1 0 0,0 0 0,1 0-1,-1 0 1,0 0 0,0 0-1,0 0 1,0 0 0,0 0 0,0 1-1,-7 46 9,6-41-5,-1 0-5,1-3 0,0 0 0,0 0 0,1 0 0,-1 0 0,1 1 0,0-1 0,0 0 0,0 0 0,3 9 0,-3-13 1,0 0 0,1 0 0,-1 0 0,1 1 0,-1-1 0,1 0 0,-1 0 0,1 0-1,-1 0 1,1 0 0,-1 0 0,1-1 0,-1 1 0,1 0 0,-1 0 0,1 0 0,-1 0 0,1-1 0,-1 1-1,0 0 1,1 0 0,-1-1 0,1 1 0,-1 0 0,0 0 0,1-1 0,0 0 0,14-11 38,-13 10-33,13-12 19,-1-2-1,0 1 1,16-25-1,13-15 133,-32 45-112,-11 10-44,0 0-1,0 0 1,0 0-1,0 0 1,0 0 0,1 0-1,-1 0 1,0 0-1,0 0 1,0 0 0,0 0-1,0 0 1,0 0-1,1 0 1,-1 0-1,0 0 1,0 0 0,0 0-1,0 0 1,0 0-1,0 0 1,0 0 0,1 0-1,-1 0 1,0 0-1,0 0 1,0 0 0,0 0-1,0 0 1,0 0-1,0 0 1,0 0-1,1 1 1,-1-1 0,0 0-1,0 0 1,0 0-1,0 0 1,0 0 0,0 0-1,0 0 1,0 1-1,0-1 1,0 0 0,0 0-1,0 0 1,0 0-1,-2 24 22,-1-8-20,2 3 2,1 0 0,3 22 0,-2-36 1,-1 0 0,1 0 0,0 0-1,1 1 1,-1-1 0,1 0 0,0-1 0,0 1 0,1 0 0,0-1 0,-1 1 0,7 6 0,-8-10-4,0 0 0,0 0 0,0 0 0,0 0 0,1 0 0,-1-1 0,0 1 0,1 0 0,-1-1 0,1 1 0,-1-1 0,1 1 0,-1-1 0,1 1 0,-1-1 1,1 0-1,-1 0 0,1 0 0,0 0 0,1 0 0,0-1 1,0 0 0,1 0 0,-1 0 0,0 0-1,0-1 1,0 1 0,0-1 0,5-3 0,4-5 2,-2 1 0,1-1 0,12-16 0,-21 23-4,16-19 9,22-40 1,-28 42 15,1 0 0,0 1 1,22-23-1,-34 41-23,-1 0 0,1 1 0,0-1 0,0 0 0,0 0 0,0 1 0,0-1 0,0 0 0,0 1 0,0-1 0,0 1 0,0-1 0,2 0 0,-3 1-1,1 0 0,-1 1 0,0-1 0,0 0 0,1 0 0,-1 0 0,0 0 0,0 0 0,1 0 0,-1 1 0,0-1 0,0 0 0,1 0-1,-1 0 1,0 1 0,0-1 0,0 0 0,1 0 0,-1 1 0,0-1 0,0 0 0,0 0 0,0 1 0,0-1 0,1 0 0,-1 1 0,0-1-1,0 0 1,0 0 0,0 1 0,0-1 0,0 1 0,-3 34 28,2-26-40,-3 33-19,-2-1 1,-1 0-1,-23 69 0,29-107 31,0-1 0,0 0-1,0 1 1,0-1 0,-1 0-1,1 0 1,-1 0 0,0 0-1,1 0 1,-1 0 0,0 0-1,0 0 1,0-1 0,0 1-1,-3 0 1,4-1 3,1-1 0,-1 0 0,0 1-1,0-1 1,1 0 0,-1 0 0,0 0 0,0 0 0,0 0 0,1 0-1,-1 0 1,0 0 0,0 0 0,0 0 0,1-1 0,-1 1 0,0 0-1,0 0 1,0-1 0,-1 0 4,1 0 0,0 0 0,0-1 1,-1 1-1,1 0 0,0 0 0,0-1 0,0 1 0,0 0 0,1-1 0,-1 1 1,-1-4-1,1 3 3,-17-49 182,17 47-179,0 0 1,1 0-1,-1 0 0,1 0 0,0 0 1,0 0-1,0 0 0,1 1 1,-1-1-1,1 0 0,2-6 1,-3 9-10,1-1 1,0 1-1,0 0 1,0 0-1,0-1 1,0 1 0,0 0-1,0 0 1,0 0-1,0 0 1,1 0-1,-1 0 1,0 0 0,1 1-1,-1-1 1,1 0-1,-1 1 1,1-1-1,-1 1 1,1-1 0,-1 1-1,1 0 1,-1 0-1,1 0 1,2 0-1,5 0 3,0 0 0,0 1 0,11 2 0,-12-1-2,230 27 201,-174-26-304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4.458"/>
    </inkml:context>
    <inkml:brush xml:id="br0">
      <inkml:brushProperty name="width" value="0.05" units="cm"/>
      <inkml:brushProperty name="height" value="0.05" units="cm"/>
      <inkml:brushProperty name="color" value="#008C3A"/>
    </inkml:brush>
  </inkml:definitions>
  <inkml:trace contextRef="#ctx0" brushRef="#br0">0 126 5824,'0'0'3760,"10"-2"-3296,86-10 719,123 0 0,-125 8-796,-68 3-282,20 0 193,-1-2 0,-1-3-1,52-12 1,-38 1-727,74-33 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6.303"/>
    </inkml:context>
    <inkml:brush xml:id="br0">
      <inkml:brushProperty name="width" value="0.05" units="cm"/>
      <inkml:brushProperty name="height" value="0.05" units="cm"/>
      <inkml:brushProperty name="color" value="#008C3A"/>
    </inkml:brush>
  </inkml:definitions>
  <inkml:trace contextRef="#ctx0" brushRef="#br0">80 157 4416,'0'0'8421,"6"-12"-8164,-3 8-229,1-4 35,0 0 0,1 1 0,0-1-1,1 1 1,-1 0 0,1 1 0,1-1 0,-1 1-1,1 1 1,11-9 0,11-2 327,-16 7-122,1 1 1,20-8-1,-26 14-194,-7 1-38,0 0 1,0 0-1,1 1 0,-1-1 1,0 0-1,1 1 1,-1-1-1,1 1 1,-1 0-1,1-1 0,-1 1 1,1 0-1,-1 0 1,1 0-1,-1 0 0,1 0 1,-1 0-1,1 1 1,-1-1-1,1 0 0,-1 1 1,0-1-1,1 1 1,-1 0-1,1-1 1,-1 1-1,0 0 0,0 0 1,2 1-1,-1 0-1,0 1 1,-1-1-1,1 1 0,-1-1 1,0 1-1,0-1 0,0 1 0,0 0 1,0 0-1,0-1 0,-1 1 0,1 0 1,-1 0-1,0 0 0,0 0 0,0-1 1,0 1-1,-1 0 0,0 4 1,-2 9 27,-1 0 0,-8 20 1,5-17 25,-9 20 13,-1 0-1,-3-1 1,0-2-1,-33 43 1,-3 8 160,44-68-203,-29 54 299,19-40-164,0-3 108,22-29-282,-1 0 0,1-1 0,0 1 0,-1-1 0,1 1 0,0-1 1,-1 1-1,1-1 0,-1 1 0,1-1 0,-1 1 0,1-1 0,-1 1 0,1-1 0,-1 0 0,1 1 0,-1-1 0,1 0 0,-2 1 0,2-4 198,7-4-97,39-30 79,-24 19-122,46-30 1,-57 41-53,1 1 0,1 0 0,-1 1-1,1 0 1,0 1 0,15-3-1,-23 6-20,0 0 0,0 1 0,0 0 0,-1 0-1,1 0 1,0 0 0,0 1 0,0-1 0,0 2-1,0-1 1,0 0 0,-1 1 0,1 0 0,0 0-1,-1 0 1,0 0 0,1 1 0,-1 0 0,6 5-1,7 6 6,13 13 2,-28-25-11,-1-1 0,1 1-1,-1 0 1,0 0 0,0 0-1,0 0 1,0 0 0,0 0-1,0 0 1,0 0 0,0 0-1,-1 0 1,1 0 0,-1 4-1,4 8 200,-4-18-2785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6.874"/>
    </inkml:context>
    <inkml:brush xml:id="br0">
      <inkml:brushProperty name="width" value="0.05" units="cm"/>
      <inkml:brushProperty name="height" value="0.05" units="cm"/>
      <inkml:brushProperty name="color" value="#008C3A"/>
    </inkml:brush>
  </inkml:definitions>
  <inkml:trace contextRef="#ctx0" brushRef="#br0">5 41 10344,'0'0'1476,"0"11"-1223,-4 165 1300,5-166-698,9-22-183,99-142 371,-90 129-833,-16 19-132,1 0 0,0 0 0,1 1 1,-1 0-1,1 0 0,9-8 0,-13 13-72,-1 0 0,0 0 1,1 0-1,-1 0 0,0-1 1,0 1-1,1 0 0,-1 0 0,0 0 1,0 0-1,1 0 0,-1 0 0,0 0 1,1 0-1,-1 0 0,0 0 1,1 0-1,-1 0 0,0 0 0,0 0 1,1 1-1,-1-1 0,0 0 1,0 0-1,1 0 0,-1 0 0,0 0 1,0 1-1,1-1 0,-1 0 1,0 0-1,0 0 0,0 1 0,1-1 1,-1 0-1,0 0 0,0 1 1,0-1-1,0 1 0,7 17 135,-3 22-23,-7 37 79,1-48 41,1 30 1,1-58-201,0 1 0,0 0 1,0-1-1,0 1 0,0 0 1,0 0-1,0-1 0,-1 1 1,1 0-1,0-1 0,-1 1 1,0 0-1,1-1 0,-1 1 0,0-1 1,0 1-1,0-1 0,0 0 1,0 1-1,0-1 0,0 0 1,-1 1-1,-1 0 0,2 0 25,4 4 161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47.491"/>
    </inkml:context>
    <inkml:brush xml:id="br0">
      <inkml:brushProperty name="width" value="0.05" units="cm"/>
      <inkml:brushProperty name="height" value="0.05" units="cm"/>
      <inkml:brushProperty name="color" value="#008C3A"/>
    </inkml:brush>
  </inkml:definitions>
  <inkml:trace contextRef="#ctx0" brushRef="#br0">245 476 9536,'0'0'2732,"-15"4"-2383,4-1-289,-7 2 62,-1 0 0,1 1 0,1 1 0,-1 1 0,-31 19 0,39-19-36,1 0-1,-1 0 1,1 1-1,-13 17 1,20-24-41,0 1-1,0 0 0,0 0 1,0 0-1,0 0 1,1 1-1,0-1 1,-1 0-1,1 1 1,0-1-1,1 1 1,-1-1-1,1 1 1,-1-1-1,1 1 1,0-1-1,0 1 1,1 0-1,-1-1 1,1 1-1,1 5 1,-1-8-24,-1 0 0,1 0 1,-1 0-1,1 0 1,-1 0-1,1 0 1,0 0-1,-1 0 0,1 0 1,0 0-1,0 0 1,0-1-1,0 1 1,0 0-1,0 0 1,0-1-1,0 1 0,0-1 1,0 1-1,0-1 1,0 1-1,1-1 1,-1 0-1,0 1 0,0-1 1,0 0-1,1 0 1,-1 0-1,0 0 1,0 0-1,0 0 1,1-1-1,-1 1 0,0 0 1,0 0-1,2-1 1,2-1 45,1-1 1,-1 1-1,0-1 1,0 0-1,0 0 0,6-5 1,4-5 25,0 0 0,-1-1 0,0 0 0,-1-1 0,-1 0 0,-1-1 0,0-1 0,-1 0-1,0 0 1,-2-1 0,0 0 0,-1 0 0,-1-1 0,-1 0 0,0 0 0,-1-1 0,1-24 0,-3 18-3,-1 0 0,-1-1 0,-2 1 0,0 0 0,-2 0-1,0 0 1,-2 0 0,-1 1 0,-1 0 0,-2 0 0,-12-25 0,22 49-83,0 1 0,-1-1 0,1 0 0,0 1 1,-1-1-1,1 1 0,0-1 0,-1 0 0,1 1 0,-1-1 0,1 1 1,-1-1-1,1 1 0,-1 0 0,1-1 0,-1 1 0,0-1 1,1 1-1,-1 0 0,1 0 0,-1-1 0,0 1 0,1 0 1,-2 0-1,1 0-4,0 0 1,1 0-1,-1 1 1,0-1-1,1 0 1,-1 1-1,0-1 1,1 1-1,-1-1 1,1 1-1,-1-1 1,1 1-1,-1-1 1,1 1-1,-1 0 1,1-1-1,0 1 1,-1 1-1,-2 3 0,1 1-1,0-1 0,0 1 1,-1 8-1,0 9 0,0 0 0,2 0 1,3 32-1,11 71 2,-13-125-4,7 41 12,2 0 0,2-1 0,1 0 0,2 0-1,32 61 1,-42-94 30,0-1 0,0 0 0,1 1 0,0-2 0,1 1 0,8 8 0,-11-12-181,-1-1 0,1 0-1,0 0 1,0-1 0,0 1 0,0 0 0,0-1 0,0 0 0,0 0 0,0 0 0,1 0 0,-1 0 0,0-1 0,1 1 0,-1-1 0,0 0 0,6 0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50.041"/>
    </inkml:context>
    <inkml:brush xml:id="br0">
      <inkml:brushProperty name="width" value="0.05" units="cm"/>
      <inkml:brushProperty name="height" value="0.05" units="cm"/>
      <inkml:brushProperty name="color" value="#008C3A"/>
    </inkml:brush>
  </inkml:definitions>
  <inkml:trace contextRef="#ctx0" brushRef="#br0">145 605 6424,'0'0'4601,"-12"4"-4266,8-3-304,-4 1 43,-1 1 0,1 1-1,0-1 1,0 1-1,0 0 1,0 1 0,1 0-1,-1 0 1,1 1-1,-6 6 1,9-7-7,0-1 1,0 1-1,1-1 0,0 1 1,0 0-1,0 0 0,0 1 1,1-1-1,0 0 0,-3 11 1,5-13-33,0 1 1,0-1 0,0 0 0,0 0 0,0 0-1,1 0 1,0 0 0,-1 0 0,1 0 0,0 0-1,0 0 1,1 0 0,-1 0 0,1 0-1,-1-1 1,1 1 0,0 0 0,0-1 0,0 0-1,0 1 1,4 2 0,-2-2 38,0 1 0,0-1 0,0 0 0,1-1 0,-1 1 1,1-1-1,-1 0 0,1 0 0,0 0 0,0-1 0,0 1 0,0-1 0,0 0 0,0-1 0,0 1 1,1-1-1,8-1 0,-10 0-20,0 1 0,-1-1 0,1 0 0,0 0 1,-1-1-1,0 1 0,1-1 0,-1 1 0,0-1 1,0 0-1,0-1 0,0 1 0,0 0 0,0-1 0,-1 1 1,1-1-1,-1 0 0,1 0 0,-1 0 0,0 0 1,-1 0-1,1-1 0,0 1 0,-1-1 0,2-5 1,0-1 49,-1 0 1,-1 0-1,0 0 1,0 0-1,-1 0 1,0-13 0,-1 18-48,1 0 1,-1 0-1,0 0 1,-1-1 0,1 1-1,-1 0 1,0 0 0,0 1-1,0-1 1,-1 0-1,0 1 1,0-1 0,-5-5-1,7 8-31,-1 1 0,1 0 0,-1-1 0,1 1 0,-1 0 0,1 0 0,-1 0 0,1 1 0,-1-1 0,0 0 0,1 1 0,-1-1 0,0 1 0,0-1 0,0 1 0,0 0-1,1 0 1,-1-1 0,0 1 0,0 1 0,0-1 0,0 0 0,1 0 0,-1 1 0,0-1 0,0 1 0,1 0 0,-1-1 0,0 1 0,1 0 0,-1 0 0,0 0 0,1 0 0,-1 0 0,-1 2 0,3-3-22,0 1 0,0-1 1,0 0-1,0 0 1,-1 0-1,1 0 0,0 1 1,0-1-1,0 0 0,0 0 1,0 0-1,0 0 0,0 1 1,0-1-1,0 0 1,0 0-1,0 0 0,0 1 1,0-1-1,0 0 0,0 0 1,0 0-1,0 1 0,0-1 1,1 0-1,-1 0 1,0 0-1,0 0 0,0 1 1,0-1-1,0 0 0,0 0 1,0 0-1,1 0 0,-1 0 1,0 1-1,0-1 1,0 0-1,0 0 0,1 0 1,-1 0-1,0 0 0,0 0 1,0 0-1,0 0 0,1 0 1,-1 0-1,0 0 1,0 0-1,0 0 0,1 0 1,-1 0-1,0 0 0,0 0 1,0 0-1,1 0 0,-1 0 1,0 0-1,13 1 65,1-4 5,0 0-1,1-1 1,-2-1-1,25-11 0,-12 5 31,66-20 285,-83 28-324,-1 0 0,-1-1 0,1 0 0,0 0 0,11-9 0,-19 13-54,1 0 1,0 0-1,-1 0 1,1 0-1,-1 0 1,1 0-1,-1 0 1,1 0-1,0 0 1,-1 0-1,1 0 1,-1 1-1,1-1 1,-1 0-1,1 0 1,-1 0-1,1 1 1,-1-1-1,1 0 1,-1 1-1,1-1 1,-1 1-1,0-1 1,1 0-1,-1 1 1,0-1-1,1 1 1,-1-1-1,0 1 1,1-1-1,-1 1 1,0-1-1,0 1 0,0-1 1,1 1-1,-1 0 1,10 23 180,-5 19-55,2 12-6,-6-51-114,0 0 0,0 0 0,1 1 1,-1-1-1,1 0 0,0 0 0,0 0 0,1-1 0,3 7 0,-4-8-8,0-1 1,0 1-1,1-1 1,-1 1 0,0-1-1,0 0 1,1 0-1,-1 0 1,1 0 0,-1 0-1,0-1 1,1 1-1,0-1 1,-1 1-1,1-1 1,-1 0 0,1 0-1,0 0 1,-1 0-1,5-2 1,6 0 18,-1-1 0,22-8 0,-29 9-24,48-20 91,-1-3 0,57-36-1,-60 33-2,-23 8 17,-6 5 40,-33 32-74,-34 25-61,-3 4 11,-25 43-8,74-88-16,0 1-1,-1-1 1,1 1 0,0-1-1,0 1 1,0 0-1,0-1 1,1 1-1,-1 0 1,0 0 0,1 0-1,-1-1 1,1 1-1,0 0 1,-1 2-1,1-3 1,1 0 0,-1 0 0,0 0-1,0-1 1,1 1 0,-1 0 0,0 0-1,1-1 1,-1 1 0,1 0 0,-1-1-1,1 1 1,-1 0 0,1-1-1,-1 1 1,1 0 0,0-1 0,-1 1-1,1-1 1,0 0 0,-1 1 0,1-1-1,1 1 1,2 0 1,-1 0-1,0-1 1,0 1-1,1-1 1,-1 1 0,0-1-1,0 0 1,1-1-1,-1 1 1,0 0-1,1-1 1,-1 0 0,0 0-1,0 0 1,5-2-1,3-3 5,0 0-1,-1 0 0,0-1 1,0-1-1,0 0 0,-1 0 1,0-1-1,12-16 0,-10 10 8,0 0-1,-2-1 0,0-1 1,-1 1-1,7-21 0,1-15 19,-3 0-1,-2-1 1,4-54-1,3-99 137,-18 203-163,0-3 8,0 0-1,0-1 1,-1 1 0,-3-11-1,0-13 56,-15 54-59,9-6-26,1 0-1,1 1 0,1 0 0,1 0 0,0 1 1,1 0-1,1 0 0,1 0 0,1 0 0,1 35 1,5 6-54,12 66 0,-10-98 27,0-1 0,3 0 0,0 0 1,18 37-1,-23-59 37,0 0 0,0-1 0,0 1 0,1-1 0,0 0 0,0 0 0,0 0 0,0 0 0,1-1 0,6 4 0,-9-7 7,-1-1 1,0 1 0,1-1 0,-1 0-1,0 0 1,1 0 0,-1 0-1,0 0 1,1 0 0,-1 0 0,0-1-1,1 1 1,-1-1 0,0 0 0,0 0-1,0 0 1,1 0 0,-1 0 0,0 0-1,2-2 1,1 0 0,-1 0-1,0 0 1,1 0-1,-1-1 1,0 0 0,0 1-1,-1-1 1,4-5-1,-5 6 6,-1 1-1,0-1 0,0 0 0,0 1 1,0-1-1,0 0 0,-1 0 1,1 0-1,-1 1 0,0-1 0,0 0 1,0 0-1,0 0 0,0 0 0,0 0 1,-1 1-1,1-1 0,-1 0 1,0 0-1,0 1 0,0-1 0,0 0 1,-4-4-1,5 6-3,-1 0 0,0-1 0,0 1-1,-1 0 1,1 0 0,0 0 0,0 0 0,-1 0 0,1 0-1,0 0 1,-1 0 0,1 0 0,-1 1 0,1-1 0,-1 0-1,1 1 1,-1-1 0,0 1 0,1 0 0,-1 0 0,1-1 0,-1 1-1,0 0 1,1 1 0,-1-1 0,0 0 0,1 0 0,-1 1-1,-2 0 1,2 0 2,1 0 0,-1-1-1,1 1 1,-1 0-1,1 1 1,0-1-1,-1 0 1,1 0 0,0 1-1,0-1 1,0 0-1,0 1 1,0-1 0,0 1-1,0-1 1,0 1-1,1 0 1,-1-1 0,1 1-1,-1 0 1,1-1-1,0 1 1,-1 0 0,1 0-1,0-1 1,0 4-1,1 7 37,-1 1-1,5 22 0,-2-17-12,-3-14-11,1 0 1,-1 1-1,1-1 1,0 0-1,0 0 1,1 0-1,-1 0 0,1 0 1,0 0-1,0 0 1,0 0-1,1-1 1,-1 1-1,1-1 0,0 0 1,0 1-1,0-1 1,0-1-1,1 1 1,-1 0-1,1-1 1,-1 0-1,1 0 0,0 0 1,0 0-1,0 0 1,0-1-1,0 0 1,0 0-1,1 0 0,-1 0 1,8 0-1,-5-2 6,0 1-1,0-1 1,0 0 0,0-1-1,0 1 1,0-1-1,0-1 1,-1 1-1,1-1 1,-1-1 0,0 1-1,0-1 1,11-8-1,23-22 71,-14 14 42,43-47-1,-57 51-61,7-9 55,-18 24-119,0 0 0,0 0 1,0 0-1,0 0 0,0 0 0,1 0 0,-1 0 0,0 1 1,0-1-1,1 0 0,-1 1 0,1-1 0,-1 1 0,0 0 1,1-1-1,1 1 0,14 23 81,-12-17-75,-1 1 1,0-1-1,0 1 1,4 7 0,15 24 58,-17-31-32,0 0 0,1-1 0,-1 0 0,1 0 0,0 0 0,1-1 0,0 0 0,-1 0 0,2-1 1,-1 0-1,0 0 0,1-1 0,0 0 0,-1-1 0,1 0 0,0 0 0,0-1 0,0 0 0,1-1 0,9 0 0,5-3 284,44-12-1,-55 7-613,-9 4-2643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54.224"/>
    </inkml:context>
    <inkml:brush xml:id="br0">
      <inkml:brushProperty name="width" value="0.05" units="cm"/>
      <inkml:brushProperty name="height" value="0.05" units="cm"/>
      <inkml:brushProperty name="color" value="#008C3A"/>
    </inkml:brush>
  </inkml:definitions>
  <inkml:trace contextRef="#ctx0" brushRef="#br0">1 377 5416,'0'0'5480,"10"-11"-5159,0 0-270,120-146 1011,-82 87-511,-23 31 277,32-37 0,-48 63 77,-15 30-354,4-8-519,-18 102 207,18-97-217,1 0-1,1 0 0,0 0 0,1 0 0,1 0 1,3 15-1,-4-26-8,0 0-1,0 0 1,0 0 0,0 0 0,1 0 0,-1 0 0,1-1-1,0 1 1,0 0 0,0-1 0,0 1 0,0-1 0,1 0-1,-1 0 1,1 0 0,-1 0 0,1 0 0,0-1 0,0 1-1,0-1 1,0 1 0,0-1 0,0 0 0,0 0-1,0-1 1,0 1 0,0-1 0,1 1 0,-1-1 0,0 0-1,0 0 1,0-1 0,1 1 0,-1 0 0,0-1 0,0 0-1,0 0 1,0 0 0,0 0 0,0-1 0,4-1-1,8-7 76,0-1 0,0-1 0,-1 0 0,-1 0 0,0-2 0,0 1 0,15-24 0,-2 4 39,1-3 23,-20 25-43,2 0-1,0 0 1,15-15-1,-24 25-102,1 1 1,-1 0-1,0 0 1,0-1-1,0 1 0,1 0 1,-1 0-1,0-1 1,1 1-1,-1 0 0,0 0 1,0 0-1,1 0 0,-1 0 1,0-1-1,1 1 1,-1 0-1,0 0 0,1 0 1,-1 0-1,0 0 0,1 0 1,-1 0-1,0 0 1,1 0-1,-1 0 0,0 0 1,1 0-1,-1 0 1,0 1-1,1-1 0,-1 0 1,0 0-1,1 0 0,-1 0 1,0 0-1,0 1 1,1-1-1,-1 0 0,0 0 1,0 1-1,1-1 0,-1 0 1,0 0-1,0 1 1,0-1-1,1 0 0,-1 1 1,0-1-1,0 0 1,0 0-1,0 1 0,0-1 1,0 0-1,0 1 0,0-1 1,0 0-1,0 1 1,0 0-1,2 22 29,-2-20-13,-1 24 47,3 1 0,6 42 0,-8-70-64,0 1 0,0-1 0,0 0 0,0 0 0,0 1 0,0-1-1,0 0 1,0 0 0,0 1 0,1-1 0,-1 0 0,0 0 0,0 1-1,0-1 1,0 0 0,0 0 0,1 0 0,-1 1 0,0-1 0,0 0-1,0 0 1,0 0 0,1 1 0,-1-1 0,0 0 0,0 0 0,1 0-1,-1 0 1,0 0 0,0 0 0,1 0 0,-1 0 0,0 0 0,9-5 63,9-19 16,-14 18-50,15-19 54,-8 9-28,1 1 1,0 0-1,2 0 1,-1 1 0,2 1-1,18-14 1,-32 27-53,0-1 0,1 1 1,-1-1-1,0 1 0,0 0 1,0 0-1,0 0 0,1-1 1,-1 1-1,0 0 0,0 0 1,0 1-1,1-1 0,-1 0 1,0 0-1,0 0 0,0 1 1,0-1-1,1 1 0,-1-1 1,0 1-1,0-1 0,0 1 0,0 0 1,0-1-1,0 1 0,0 0 1,-1 0-1,1 0 0,0 0 1,0 0-1,-1 0 0,2 1 1,3 5 2,-1 0 0,0 0 1,6 11-1,-9-14 0,7 12 5,8 17 58,21 59 1,-35-70-759,-2-18-1314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54.447"/>
    </inkml:context>
    <inkml:brush xml:id="br0">
      <inkml:brushProperty name="width" value="0.05" units="cm"/>
      <inkml:brushProperty name="height" value="0.05" units="cm"/>
      <inkml:brushProperty name="color" value="#008C3A"/>
    </inkml:brush>
  </inkml:definitions>
  <inkml:trace contextRef="#ctx0" brushRef="#br0">414 370 10344,'0'0'1216,"-79"-71"-856,-114-94-464,52 32 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09:58.704"/>
    </inkml:context>
    <inkml:brush xml:id="br0">
      <inkml:brushProperty name="width" value="0.05" units="cm"/>
      <inkml:brushProperty name="height" value="0.05" units="cm"/>
      <inkml:brushProperty name="color" value="#008C3A"/>
    </inkml:brush>
  </inkml:definitions>
  <inkml:trace contextRef="#ctx0" brushRef="#br0">0 800 8744,'0'0'1353,"13"-11"-908,14-15-96,0-2 0,-2-1-1,22-32 1,84-183 2419,-93 166-1040,-38 78-1710,0 1 1,0-1-1,0 0 0,0 0 1,0 0-1,0 0 1,0 0-1,0 0 0,0 0 1,0 0-1,0 0 1,0 0-1,0 0 1,0 1-1,0-1 0,0 0 1,0 0-1,0 0 1,0 0-1,0 0 0,0 0 1,0 0-1,0 0 1,0 0-1,0 0 0,1 0 1,-1 0-1,0 0 1,0 1-1,0-1 0,0 0 1,0 0-1,0 0 1,0 0-1,0 0 0,0 0 1,0 0-1,0 0 1,0 0-1,1 0 0,-1 0 1,0 0-1,0 0 1,0 0-1,0 0 0,0 0 1,0 0-1,0 0 1,0 0-1,0 0 1,0 0-1,1 0 0,-1 0 1,0 0-1,0 0 1,0 0-1,0 0 0,0 0 1,0 0-1,0-1 1,0 1-1,0 0 0,0 0 1,0 0-1,0 0 1,0 0-1,0 0 0,0 0 1,1 0-1,2 13 316,2 22-441,-4-32 198,6 45 7,15 157 156,-21-181-221,-1 1 0,-1 0 0,-2-1 1,0 1-1,-1-1 0,-9 28 0,12-50-21,1 0 0,-1 0-1,0 1 1,0-1-1,0 0 1,0 0-1,-1 0 1,1 0-1,0-1 1,-1 1-1,-2 3 1,3-5-6,0 0 0,0 1 0,0-1 0,0 0-1,1 0 1,-1 1 0,0-1 0,0 0 0,0 0 0,0 0 0,0 0 0,1 0 0,-1 0 0,0 0 0,0-1-1,0 1 1,0 0 0,0 0 0,1-1 0,-1 1 0,0 0 0,0-1 0,0 1 0,1-1 0,-1 1 0,0-1 0,1 0-1,-1 1 1,1-1 0,-1 1 0,0-1 0,1 0 0,-1 0 0,0-1 0,-20-26 163,2-1 0,0-1 1,2 0-1,-20-50 0,34 69 27,4 9-82,13 12-41,0 2-58,0-3-21,1 0 1,0-1-1,1-1 0,29 9 1,-38-14 7,-1-1 1,1 1-1,0-1 1,0 0-1,0-1 1,0 0-1,-1 0 1,1 0-1,0-1 1,0 0-1,0 0 1,0-1-1,-1 0 1,12-5-1,-4 0 28,-1-1 1,0-1-1,-1 0 0,0-1 1,0 0-1,11-13 0,3-7 145,27-40 1,-40 54-82,1 0 0,30-25 0,-40 37-75,-2 3-13,-1-1 0,1 1 1,-1 0-1,1-1 0,0 1 0,-1 0 0,1 0 0,0 0 1,0 0-1,0 0 0,0 1 0,0-1 0,0 1 1,0-1-1,0 1 0,0-1 0,0 1 0,0 0 1,0 0-1,3 1 0,-3-1-1,0 1 0,0 0 0,0 0 0,0 0 0,0 0 0,-1 0 0,1 0 0,0 1 0,0-1 1,-1 1-1,1-1 0,-1 1 0,1 0 0,-1-1 0,0 1 0,1 2 0,2 4 5,0-1 0,0 2-1,-1-1 1,-1 0 0,1 0 0,-1 1-1,-1-1 1,2 13 0,-5 75 53,0-28 178,2-67-205,1-3 11,71-127 179,-58 108-152,1 1-1,2 0 0,32-32 1,-38 42-25,20-17 120,-30 26-159,0 0 1,1 0-1,-1 0 0,1 0 1,0 0-1,-1 0 0,1 1 1,-1-1-1,1 1 0,0-1 1,0 1-1,-1 0 0,1-1 1,0 1-1,-1 0 1,1 0-1,0 1 0,0-1 1,1 0-1,-1 1-8,-1 0 1,1 0-1,-1 0 1,0 0-1,1 1 1,-1-1-1,0 0 1,0 1-1,0-1 1,0 0-1,0 1 1,0-1-1,0 1 0,0 0 1,-1-1-1,1 1 1,-1 0-1,1-1 1,-1 1-1,0 0 1,1-1-1,-1 4 1,1 42-23,-3-22 9,2-8 4,-1 0 0,-1 0 0,0-1 0,-7 21 0,7-30 4,82-126 172,-76 112-145,1 0-1,-1 0 1,1 0-1,0 1 1,1-1-1,-1 1 1,10-7-1,-15 13-22,0 0 0,1-1 0,-1 1-1,0 0 1,0 0 0,1 0 0,-1-1-1,0 1 1,1 0 0,-1 0 0,0 0 0,1 0-1,-1 0 1,0 0 0,1 0 0,-1 0-1,0 0 1,1 0 0,-1 0 0,0 0-1,1 0 1,-1 0 0,0 0 0,1 0 0,-1 0-1,0 0 1,1 1 0,-1-1 0,0 0-1,1 0 1,-1 0 0,0 1 0,0-1 0,1 0-1,-1 1 1,7 14 11,-1 21-6,-5-1 10,0-10-38,5 29 0,-5-47 19,1 0 1,-1 0-1,1 0 0,1-1 1,-1 1-1,1-1 1,0 0-1,1 1 1,4 5-1,-7-11 8,0 0-1,0 0 0,0 0 0,0 0 0,0-1 1,0 1-1,0 0 0,0 0 0,0-1 0,1 1 1,-1-1-1,0 1 0,1-1 0,-1 1 1,0-1-1,1 0 0,-1 0 0,3 1 0,-1-2 6,1 1-1,0 0 0,0-1 1,0 0-1,0 1 0,5-4 1,5-1 20,0-2 1,19-12 0,-30 18-27,164-109 93,-89 60-33,-50 39-19,-16 7-17,-12 7-26,-1-1 0,1 1 0,-1-1-1,0 0 1,0 1 0,0-1 0,0 0-1,-3 4 1,-13 20 6,2-3 14,1 0 0,0 1 0,2 0 0,-11 30 0,22-51-21,1-1 0,-1 1 1,1 0-1,-1 0 1,1 0-1,0 0 0,0-1 1,0 1-1,1 0 1,-1 0-1,0 0 1,1 0-1,0-1 0,1 4 1,-2-5-1,1-1-1,-1 1 1,1 0 0,-1 0-1,1-1 1,-1 1 0,1-1 0,-1 1-1,1 0 1,-1-1 0,1 1 0,0-1-1,-1 0 1,1 1 0,0-1-1,0 1 1,-1-1 0,1 0 0,0 0-1,1 1 1,-1-1 2,1 0 0,-1 0 0,1 0 0,-1-1 0,1 1-1,-1 0 1,1-1 0,-1 1 0,0-1 0,1 1 0,-1-1 0,0 0 0,1 1 0,-1-1-1,1-1 1,3-2 9,0 0 1,0 0-1,-1 0 0,0-1 0,0 0 0,0 1 1,-1-1-1,5-8 0,19-49 103,-21 47-25,1 0 0,13-24 0,-20 39-88,0 0 1,0-1-1,0 1 1,0 0-1,1 0 1,-1 0-1,0 0 0,0 0 1,0 0-1,0 0 1,0-1-1,0 1 1,0 0-1,0 0 1,0 0-1,1 0 0,-1 0 1,0 0-1,0 0 1,0 0-1,0 0 1,0 0-1,0 0 0,1 0 1,-1 0-1,0 0 1,0-1-1,0 1 1,0 0-1,0 0 1,0 0-1,1 1 0,-1-1 1,0 0-1,0 0 1,0 0-1,0 0 1,0 0-1,1 0 1,-1 0-1,0 0 0,0 0 1,0 0-1,0 0 1,0 0-1,0 0 1,0 0-1,0 0 0,1 1 1,-1-1-1,0 0 1,0 0-1,5 11 50,-1 12-12,-4-23-40,3 14 14,-1-1-1,2-1 1,0 1-1,10 22 1,-11-28-13,0-1 1,1 0-1,0 0 1,0 0 0,0-1-1,1 1 1,0-1 0,0 0-1,0-1 1,11 9 0,-13-12-6,-1 0 1,1 0 0,0 0 0,0 0 0,0 0 0,-1 0 0,1-1 0,0 0 0,0 1 0,0-1 0,0 0 0,0-1-1,0 1 1,0 0 0,0-1 0,0 0 0,0 1 0,-1-1 0,1 0 0,0-1 0,-1 1 0,1 0 0,4-4-1,1-1 7,0 1-1,-1-1 0,1-1 0,-2 0 1,1 0-1,6-9 0,10-16 16,-2-1 0,-2 0 1,-1-2-1,22-59 0,-15 21 32,20-103 0,-42 165-49,-2 5 1,0 1 0,0 0-1,0-1 1,0 1 0,-1-12 0,0 18-2,0-1 0,-1 0 0,1 0 0,0 0 0,0 0 0,0 0 0,0 0 0,0 0 0,0 0 0,0 0 0,-1 0 1,1 0-1,0 0 0,0 0 0,0 1 0,0-1 0,0 0 0,-1 0 0,1 0 0,0 0 0,0 0 0,0-1 0,0 1 0,0 0 1,-1 0-1,1 0 0,0 0 0,0 0 0,0 0 0,0 0 0,0 0 0,0 0 0,-1 0 0,1 0 0,0 0 0,0 0 0,0 0 1,0-1-1,0 1 0,0 0 0,0 0 0,0 0 0,-1 0 0,1 0 0,0 0 0,0-1 0,0 1 0,0 0 0,0 0 0,0 0 1,0 0-1,0 0 0,0-1 0,-7 16 2,7-14-2,-20 57-34,3 0-1,2 2 0,3-1 1,-7 97-1,18-139 25,-4 76-40,5-80 36,1-1-1,0 1 1,1-1-1,0 1 1,4 12-1,-6-25 15,0 1 0,0-1 0,0 1 0,1-1 1,-1 0-1,0 1 0,0-1 0,0 1 0,1-1 0,-1 1 0,0-1 0,0 0 0,1 1 0,-1-1 0,0 0 0,1 1 0,-1-1 0,0 0 0,1 1 0,-1-1 1,1 0-1,-1 0 0,1 1 0,-1-1 0,0 0 0,1 0 0,-1 0 0,1 0 0,-1 0 0,1 1 0,-1-1 0,1 0 0,0 0 0,0-1 1,1 1 0,-1-1-1,0 1 1,1-1 0,-1 0-1,0 0 1,0 1-1,0-1 1,0 0 0,1 0-1,0-1 1,23-31 7,27-56 46,65-151 1,-66 129-7,-31 71-1,-2-1-1,-2-1 1,-2-1 0,13-62-1,-27 89-21,-7 25-10,-8 26-5,1 5-37,2 0 1,1 0 0,2 1-1,2 1 1,2-1 0,1 49 0,4-64 5,4 120-93,-2-128 101,1-1 0,1 1 0,0-1 1,1 0-1,0 0 0,10 19 1,-14-34 11,0-1 1,0 1 0,0 0 0,0 0 0,0-1 0,1 1-1,-1-1 1,0 1 0,1-1 0,-1 0 0,1 0 0,-1 1-1,1-1 1,0 0 0,0 0 0,-1 0 0,1-1 0,0 1-1,0 0 1,2 0 0,0-1 5,-1 0 0,1 0 0,-1 0-1,0 0 1,1 0 0,-1-1 0,1 0 0,-1 1 0,0-1 0,0-1-1,4 0 1,4-4 17,0 0-1,0-1 0,0 0 1,-1-1-1,12-10 0,81-90 133,0 0-86,-102 106-68,1 0 0,0 1 1,0-1-1,0 1 1,0-1-1,0 1 0,0 0 1,0 0-1,1 0 1,-1 0-1,0 0 0,0 1 1,1-1-1,-1 1 1,1-1-1,-1 1 1,3 0-1,-3 0 0,-1 0 0,0 1 0,0-1 0,0 1 0,1 0 1,-1-1-1,0 1 0,0 0 0,0 0 0,0-1 0,0 1 0,0 0 0,0 0 0,0 0 0,-1 0 1,1 0-1,0 0 0,-1 0 0,1 1 0,0-1 0,-1 0 0,1 0 0,-1 1 0,0-1 0,1 0 1,-1 0-1,0 1 0,0-1 0,0 0 0,0 1 0,0-1 0,0 2 0,-4 94 0,0-18 0,4-79 0,0 0 0,0 0 0,0 0 0,0 0 0,0 0 0,0 0 0,0 0 0,0 0 0,0 1 0,0-1 0,0 0 0,0 0 0,0 0 0,0 0 0,0 0 0,0 0 0,0 0 0,0 0 0,0 1 0,0-1 0,0 0 0,0 0 0,0 0 0,0 0 0,0 0 0,0 0 0,0 0 0,0 0 0,0 0 0,0 0 0,0 1 0,0-1 0,0 0 0,0 0 0,0 0 0,0 0 0,1 0 0,-1 0 0,0 0 0,0 0 0,0 0 0,0 0 0,0 0 0,0 0 0,0 0 0,0 0 0,0 0 0,1 0 0,-1 0 0,0 0 0,0 0 0,0 0 0,0 0 0,0 0 0,0 0 0,0 0 0,0 0 0,6-6 0,5-13 0,5-12 48,1 0 0,1 2-1,41-50 1,-58 77-47,0 1 0,0-1 0,1 1 0,-1 0 0,1-1 0,-1 1 0,1 0 0,0 0 0,-1 0 0,1 0 0,0 0 0,0 0 0,-1 0 0,1 1 0,0-1 1,2 0-1,-3 2 0,0-1 0,0 0 0,0 0 0,0 0 0,0 1 0,0-1 0,0 0 0,0 1 1,0-1-1,0 1 0,0-1 0,-1 1 0,1 0 0,0-1 0,0 1 0,-1 0 0,1-1 1,0 1-1,-1 0 0,1 0 0,-1 0 0,2 1 0,1 7 7,1 0 0,-1 1 0,0-1-1,-1 1 1,1 11 0,3 5-1,-6-26-7,2 10-3,1 0 1,0-1-1,1 1 0,0-1 1,9 16-1,-11-22 2,0-1 1,1 1-1,-1-1 0,0 0 1,1 0-1,0 0 0,-1 0 1,1 0-1,0-1 1,0 1-1,0-1 0,0 0 1,0 1-1,0-1 1,0-1-1,0 1 0,0 0 1,1-1-1,-1 0 0,0 0 1,1 0-1,3 0 1,0-1 8,-1 0 0,1-1 0,-1 0 0,0 0 0,0 0 0,0-1 1,0 1-1,0-2 0,0 1 0,-1-1 0,0 1 0,1-1 1,-1-1-1,-1 1 0,9-10 0,2-4 27,-1-1 0,-1 0 0,13-24 0,-21 33-11,-1 1-1,0-1 1,0 0 0,3-11-1,-7 18-16,1 1-1,0-1 1,-1 1 0,1-1-1,-1 1 1,0-1 0,0 1-1,0-1 1,0 1 0,0-1-1,-1 0 1,1 1-1,-1 0 1,1-1 0,-1 1-1,0-1 1,0 1 0,0 0-1,0-1 1,-1 1 0,1 0-1,-4-4 1,5 6-8,-1 0 0,0-1 0,0 1 0,0 0 0,0 0 0,0 0 1,0-1-1,0 1 0,0 0 0,0 0 0,0 0 0,0 1 0,1-1 0,-1 0 0,0 0 0,0 0 1,0 1-1,0-1 0,0 0 0,0 1 0,0-1 0,1 1 0,-1-1 0,0 1 0,0-1 0,1 1 1,-1 0-1,0-1 0,0 3 0,-21 21-11,19-20 11,0 1 0,1 0 0,-1-1 0,1 1 0,0 0 0,0 1 0,1-1 0,0 0 0,-1 0 0,2 1 0,-1-1-1,1 0 1,-1 1 0,1-1 0,1 0 0,-1 1 0,1-1 0,0 1 0,0-1 0,1 0 0,0 0 0,-1 0 0,2 0 0,-1 0 0,0 0 0,1-1-1,0 1 1,0-1 0,6 6 0,-4-4 1,0-1 0,0 0 0,1 0 0,0-1 0,0 1 0,0-1 0,1-1 0,-1 1 0,1-1 0,0 0 0,0-1 0,0 0 0,0 0 0,0 0 0,0-1 0,1 0 0,-1 0 0,1-1 0,-1 0 0,0 0 0,10-2 0,-7 0 2,-1-1 1,1 0-1,-1 0 0,0-1 0,0 0 0,0-1 1,0 0-1,-1 0 0,0-1 0,0 0 0,-1 0 1,8-8-1,8-11 33,-1-2 1,22-34 0,18-23 140,-61 84-171,-1 0-1,0-1 1,0 1-1,1-1 1,-1 1-1,0 0 1,1-1-1,-1 1 1,0 0-1,1 0 1,-1-1-1,0 1 1,1 0-1,-1 0 1,1-1-1,-1 1 1,1 0-1,-1 0 1,0 0-1,1 0 1,-1 0-1,1-1 1,0 1-1,2 9 43,-8 25-42,3-25-3,-6 47-5,-2 15-9,-26 96 1,35-161 21,-1-1 0,0 1-1,-1 0 1,-4 7 0,7-12-8,0-1-1,-1 1 1,1-1 0,0 1 0,-1-1 0,1 1 0,0-1-1,-1 1 1,1-1 0,-1 1 0,1-1 0,-1 0-1,1 1 1,-1-1 0,1 0 0,-1 1 0,0-1-1,1 0 1,-1 0 0,1 0 0,-1 1 0,0-1-1,1 0 1,-1 0 0,0 0 0,1 0 0,-1 0-1,0 0 1,1 0 0,-1 0 0,1 0 0,-1-1-1,0 1 1,1 0 0,-1 0 0,1 0 0,-1-1 0,0 1-1,1 0 1,-1-1 0,1 1 0,-1-1 0,1 1-1,-1 0 1,1-1 0,0 1 0,-1-1 0,1 1-1,-1-1 1,1 1 0,0-1 0,-1 0 0,1 1-1,0-2 1,0 2-2,-26-41 100,25 39-90,-1-1 1,1 1-1,0-1 0,0 0 0,0 1 0,0-1 1,0 0-1,1 0 0,-1 1 0,1-1 1,0 0-1,0 0 0,0 0 0,0-4 1,1 6-9,-1 1 1,1-1-1,-1 0 1,1 1-1,-1-1 1,1 1-1,-1-1 1,1 1-1,-1-1 1,1 1-1,0 0 1,-1-1-1,1 1 1,0-1-1,-1 1 1,1 0-1,0 0 1,-1 0-1,1-1 1,0 1-1,0 0 1,-1 0-1,1 0 1,0 0-1,0 0 1,-1 0-1,1 0 1,1 1-1,26 4-10,-21-4 6,30 7-10,-1-2 0,57 3 0,-79-9 17,0-1 0,-1 0 0,1-1 0,0 0 0,-1-1 0,0 0 0,0-1 0,0-1 0,0 0 0,15-8 0,-14 4 2,0 0 1,-1 0 0,1-1-1,-2-1 1,0 0-1,0-1 1,-1 0 0,0 0-1,17-28 1,-20 26 21,0 0-1,2 1 1,16-19 0,-26 32-28,0 0 0,0 0 0,0 0 1,0-1-1,0 1 0,0 0 1,0 0-1,0 0 0,0 0 0,1 0 1,-1 0-1,0 0 0,0 0 1,0 0-1,0 0 0,0 0 0,0 0 1,0-1-1,0 1 0,1 0 1,-1 0-1,0 0 0,0 0 0,0 0 1,0 0-1,0 0 0,0 0 1,0 0-1,1 0 0,-1 0 0,0 0 1,0 0-1,0 0 0,0 1 1,0-1-1,0 0 0,0 0 0,1 0 1,-1 0-1,0 0 0,0 0 1,0 0-1,0 0 0,0 0 0,0 0 1,0 0-1,0 0 0,0 0 1,0 1-1,1-1 0,-1 0 0,0 0 1,0 0-1,1 11 21,-1 15-27,-1-25 5,-28 253-41,-2-116 20,31-137 21,0 0 0,0 0 0,-1 0 1,1 0-1,0-1 0,-1 1 1,1 0-1,-1 0 0,1 0 1,-1-1-1,1 1 0,-1 0 1,0-1-1,1 1 0,-1 0 1,0-1-1,1 1 0,-1-1 1,0 1-1,0-1 0,0 1 1,1-1-1,-1 0 0,0 1 1,0-1-1,0 0 0,0 0 1,0 0-1,0 0 0,0 1 1,1-1-1,-1 0 0,0-1 1,0 1-1,0 0 0,0 0 1,0 0-1,0 0 0,0-1 0,1 1 1,-1 0-1,0-1 0,0 1 1,0-1-1,0 1 0,1-1 1,-2-1-1,-4-1 9,0-1 1,1-1-1,0 1 1,-10-11-1,8 7 11,0 0 0,1 0 0,0-1 0,0 0 0,1 0 0,0-1 0,1 0-1,0 0 1,0 0 0,1 0 0,0 0 0,1-1 0,-1-10 0,3 21-19,0-1 0,0 1-1,0-1 1,0 1 0,0 0 0,0-1 0,1 1 0,-1-1 0,0 1-1,0 0 1,0-1 0,0 1 0,1 0 0,-1-1 0,0 1 0,0 0-1,1-1 1,-1 1 0,0 0 0,1 0 0,-1-1 0,0 1 0,1 0-1,-1 0 1,0-1 0,1 1 0,-1 0 0,1 0 0,-1 0 0,0 0-1,1 0 1,-1 0 0,1 0 0,-1 0 0,0 0 0,1 0-1,0 0 1,17 2 15,-17-1-15,34 9 10,36 15-1,-29-9 1,135 51 213,-171-64-209,0-1-1,1 0 1,-1-1 0,1 1-1,-1-2 1,1 1-1,0 0 1,-1-1 0,1-1-1,-1 1 1,1-1-1,0 0 1,-1 0 0,1-1-1,-1 0 1,0 0-1,0 0 1,0-1 0,0 0-1,6-4 1,-9 5-174,0-1 0,0 0 1,0 1-1,0-1 0,-1 0 0,0 0 1,1-1-1,-1 1 0,0 0 0,0-1 1,-1 0-1,1 1 0,1-6 0,-2 6-1162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13.013"/>
    </inkml:context>
    <inkml:brush xml:id="br0">
      <inkml:brushProperty name="width" value="0.05" units="cm"/>
      <inkml:brushProperty name="height" value="0.05" units="cm"/>
      <inkml:brushProperty name="color" value="#008C3A"/>
    </inkml:brush>
  </inkml:definitions>
  <inkml:trace contextRef="#ctx0" brushRef="#br0">1 1299 7232,'0'0'3520,"10"-4"-3208,26-13 27,41-26 1,-61 33-230,0-2 0,-1 1 0,0-2 0,0 0-1,16-19 1,95-109 673,-77 91-411,65-89 0,-61 56 123,76-162 1,-108 192-231,-1 0 1,-3-1-1,-3-1 1,13-96 0,-21 93-9,-6 53-195,0-1-1,-1 1 0,1 0 1,-1-1-1,0 1 1,0 0-1,-1-1 1,-3-6-1,5 11-51,0 1 0,0 0 0,0-1-1,-1 1 1,1-1 0,0 1 0,0 0 0,-1-1 0,1 1-1,0 0 1,0 0 0,-1-1 0,1 1 0,0 0 0,-1 0-1,1-1 1,0 1 0,-1 0 0,1 0 0,-1 0-1,1 0 1,0 0 0,-1-1 0,1 1 0,-1 0 0,1 0-1,0 0 1,-1 0 0,1 0 0,-1 0 0,1 0 0,0 1-1,-1-1 1,1 0 0,-1 0 0,1 0 0,0 0 0,-1 0-1,1 1 1,0-1 0,-1 0 0,1 0 0,0 0-1,-1 1 1,1-1 0,0 0 0,-1 1 0,1-1 0,0 0-1,0 1 1,-1-1 0,1 0 0,0 1 0,0-1 0,0 1-1,-17 26 28,13-21 8,-96 177 140,84-153-167,1 1 0,2 0 1,-12 40-1,-18 101 61,42-167-77,-6 26 22,1 1 1,1 0-1,2 0 1,2 0-1,1 0 0,1 0 1,2 0-1,7 39 1,-7-59-10,2 12 31,0-1-1,1 1 1,2-2-1,0 1 0,15 27 1,-20-46-27,0 1 1,1-1-1,0 0 0,-1 0 1,1 0-1,0 0 1,1-1-1,-1 0 0,1 0 1,-1 0-1,1 0 1,0-1-1,0 1 0,0-1 1,1-1-1,-1 1 1,0-1-1,1 0 1,-1 0-1,1 0 0,-1-1 1,1 0-1,-1 0 1,10-1-1,1-1 28,0-1 0,-1-1 1,1 0-1,-1 0 0,0-2 0,-1 0 0,19-11 0,-13 5 33,-1-1 0,30-27-1,-1 0 50,-20 16 17,40-43-1,-57 56-114,19-13 61,-26 21-74,1 0 0,-1 0 0,0 0 0,0 0 0,-1-1-1,1 1 1,-1-1 0,1 0 0,-1 0 0,0 0 0,-1-1 0,1 1 0,3-8-1,-6 12-11,0 0-1,0 0 0,0-1 1,0 1-1,0 0 0,0 0 1,0 0-1,0 0 1,0 0-1,0-1 0,0 1 1,0 0-1,0 0 0,0 0 1,0 0-1,0 0 0,0 0 1,0-1-1,0 1 0,0 0 1,0 0-1,0 0 0,0 0 1,0 0-1,0 0 1,-1-1-1,1 1 0,0 0 1,0 0-1,0 0 0,0 0 1,0 0-1,0 0 0,0 0 1,0 0-1,-1 0 0,1 0 1,0-1-1,0 1 1,0 0-1,0 0 0,0 0 1,0 0-1,-1 0 0,1 0 1,0 0-1,0 0 0,0 0 1,0 0-1,0 0 0,-1 0 1,1 0-1,0 0 0,0 0 1,0 0-1,0 0 1,0 0-1,0 1 0,-1-1 1,1 0-1,-14 6 83,-15 15-63,-7 11-6,2 3 0,0 0 0,3 2 0,1 2 0,-30 50 0,57-85-19,0 0 1,1 0-1,0 1 0,-1-1 1,1 1-1,1 0 1,-1-1-1,1 1 0,-1 0 1,1 0-1,1 0 1,-1 0-1,1 0 0,0 0 1,0 0-1,0 0 1,1 0-1,0 0 0,0 0 1,0 0-1,0 0 1,4 8-1,-3-12 3,-1 1 0,1 0 0,-1-1 0,1 1 0,-1-1 1,1 0-1,0 1 0,0-1 0,0 0 0,0 0 0,0 0 0,0 0 0,0 0 0,0-1 0,0 1 0,0-1 0,0 1 0,0-1 1,1 0-1,-1 0 0,0 0 0,0 0 0,0 0 0,1 0 0,-1-1 0,3 0 0,-1 0 7,1 0-1,-1 0 1,1 0-1,-1-1 1,0 0-1,0 0 1,0 0-1,0 0 1,0-1-1,0 1 1,6-7-1,6-10 57,-1 0-1,-1-1 0,-1 0 0,20-41 0,-26 45-4,-1 0-1,0 0 1,-1-1-1,-1 1 0,-1-1 1,-1 0-1,2-28 1,-3 53-35,1 1 0,0-1 1,1 1-1,0-1 0,1 0 1,-1 0-1,9 12 0,4 12-12,-7-13-10,2 0-1,0 0 1,1-1 0,0 0 0,2-1 0,0-1 0,1 0 0,1-1-1,33 26 1,-46-39-4,1 1-1,-1-1 0,1 0 0,0 0 0,0 0 1,0-1-1,0 1 0,0-1 0,0 0 1,0 0-1,0 0 0,1-1 0,-1 1 0,0-1 1,0 0-1,1 0 0,-1-1 0,0 1 1,0-1-1,1 0 0,-1 0 0,0-1 0,0 1 1,0-1-1,0 0 0,-1 0 0,1 0 1,0 0-1,-1-1 0,0 1 0,1-1 0,-1 0 1,0 0-1,0 0 0,4-7 0,9-13 40,-1 0 0,-1-1 1,19-45-1,19-86 259,-31 42 11,-21 112-306,0 1-1,0 0 1,0-1 0,0 1-1,0 0 1,0-1-1,0 1 1,0 0-1,0-1 1,0 1 0,0 0-1,0-1 1,0 1-1,1 0 1,-1-1-1,0 1 1,0 0 0,0-1-1,1 1 1,-1 0-1,0 0 1,0-1-1,1 1 1,-1 0 0,0 0-1,1 0 1,-1-1-1,0 1 1,0 0-1,1 0 1,-1 0 0,0 0-1,1 0 1,-1 0-1,0 0 1,1 0-1,-1 0 1,0-1 0,1 1-1,-1 1 1,1-1-1,-1 0 1,0 0-1,1 0 1,-1 0 0,0 0-1,1 0 1,-1 0-1,0 0 1,1 0-1,-1 1 1,0-1 0,0 0-1,1 0 1,-1 0-1,0 1 1,0-1-1,1 0 1,-1 1 0,0-1-1,0 0 1,1 0-1,-1 1 1,13 19-9,3 19-23,-2 0 0,11 49-1,-19-63 18,-2 1-1,0 0 1,-2 0-1,-2 43 0,0-64 12,0-1-1,0 1 0,0-1 0,-1 0 0,1 1 0,-1-1 1,0 0-1,0 1 0,-1-1 0,1 0 0,-1 0 0,-4 7 0,6-11 3,-1 0 0,0 1-1,0-1 1,1 0 0,-1 0-1,0 0 1,0 1 0,1-1-1,-1 0 1,0 0-1,0 0 1,0 0 0,1 0-1,-1 0 1,0-1 0,0 1-1,0 0 1,1 0 0,-1 0-1,0-1 1,0 1 0,1 0-1,-1-1 1,0 1 0,1-1-1,-1 1 1,0-1 0,1 1-1,-1-1 1,-25-22 33,17 15-22,-2-3 18,0 0 1,1-1 0,-13-17-1,18 22-7,-4 2 98,9 5-120,-1 0 0,1 0 0,0 0 0,0 1 0,0-1 0,0 0 0,-1 0 1,1 0-1,0 1 0,0-1 0,0 0 0,0 0 0,0 0 0,0 1 0,0-1 0,0 0 1,-1 0-1,1 0 0,0 1 0,0-1 0,0 0 0,0 0 0,0 1 0,0-1 0,0 0 1,0 0-1,0 0 0,1 1 0,-1-1 0,0 0 0,0 0 0,0 1 0,0-1 0,0 0 1,0 0-1,0 0 0,0 0 0,1 1 0,-1-1 0,0 0 0,0 0 0,0 0 0,0 0 1,1 1-1,9 16-7,1 0 1,1-1-1,0 0 1,20 20-1,-27-31-1,1 1 0,0-1 0,0 0 0,1-1 0,0 1-1,-1-1 1,1 0 0,1-1 0,-1 0 0,0 0 0,1 0-1,0-1 1,-1 0 0,10 0 0,-12-2 3,-1 0 0,1-1 0,0 1 0,0-1 0,-1-1-1,1 1 1,-1 0 0,1-1 0,-1 0 0,1 0 0,-1-1 0,0 1 0,0-1 0,0 0 0,5-4-1,5-7 12,0 0 0,16-22 0,-22 26-2,120-160 69,-126 167-72,12-17 36,23-23-1,-31 37-28,0-1 0,1 2 0,0-1-1,0 1 1,0 0 0,1 0 0,9-4-1,-14 8-4,0 0 0,-1 0 0,1 1-1,0-1 1,-1 1 0,1-1 0,0 1 0,0 0 0,0 0-1,-1 0 1,1 0 0,0 1 0,0-1 0,-1 1-1,1 0 1,0 0 0,-1 0 0,1 0 0,-1 0-1,1 0 1,-1 1 0,0-1 0,1 1 0,-1-1-1,0 1 1,0 0 0,0 0 0,0 0 0,-1 0-1,1 1 1,0-1 0,1 3 0,3 6-2,0 0 0,0 0 0,-2 0 1,1 0-1,5 25 0,-6-19-2,-1 1 0,0-1 0,-2 1 1,0 0-1,-1 0 0,-1 0 0,-4 28 0,1-21 0,6-32 11,-1 1-1,1-1 1,0 1 0,1-1-1,3-6 1,2-7 21,1-4 4,1-1-1,1 1 0,1 1 1,2 0-1,0 1 0,1 1 1,1 0-1,1 1 0,34-32 1,-49 51-30,-1-1-1,1 1 1,-1 0 0,1 0 0,-1 0 0,1 0 0,0 0 0,0 1 0,-1-1 0,1 0 0,0 1 0,0-1 0,0 1-1,0 0 1,0 0 0,0 0 0,0 0 0,-1 0 0,1 0 0,0 0 0,3 1 0,-3 0-3,1 0 1,-1 0-1,1 1 0,-1-1 1,0 1-1,0 0 0,1-1 1,-1 1-1,0 0 0,-1 0 1,1 1-1,0-1 1,0 0-1,-1 0 0,2 3 1,3 6-8,-1 1 1,0-1 0,-1 1 0,0 0 0,-1 0-1,0 0 1,2 20 0,-4-10-3,0-1 0,-2 0 0,-5 38 0,6-59 6,0 0 0,0 1 0,0-1 0,0 0 0,0 0-1,0 0 1,0 0 0,0 0 0,0 1 0,0-1 0,0 0 0,-1 0-1,1 0 1,0 0 0,0 1 0,0-1 0,0 0 0,0 0 0,0 0-1,1 0 1,-1 0 0,0 1 0,0-1 0,0 0 0,0 0 0,0 0-1,0 0 1,0 0 0,0 1 0,0-1 0,0 0 0,0 0 0,0 0-1,1 0 1,-1 0 0,0 0 0,0 1 0,0-1 0,0 0 0,0 0 0,0 0-1,1 0 1,-1 0 0,0 0 0,0 0 0,8-6-15,16-22-9,-17 19 25,43-56 45,-34 41-23,1 1 0,2 1 0,0 1 0,2 0 0,33-26 0,-44 40-4,1-1 0,-1 0 0,14-15 0,-23 22-17,-1 0 0,0 1-1,1-1 1,-1 1 0,1-1 0,-1 1-1,1-1 1,-1 1 0,1 0-1,-1-1 1,1 1 0,-1 0 0,1-1-1,0 1 1,-1 0 0,1-1-1,-1 1 1,1 0 0,0 0 0,-1 0-1,1 0 1,0 0 0,-1 0 0,1 0-1,0 0 1,-1 0 0,1 0-1,0 0 1,-1 0 0,1 0 0,0 1-1,-1-1 1,1 0 0,0 0-1,-1 1 1,1-1 0,-1 0 0,1 1-1,-1-1 1,1 1 0,-1-1-1,1 1 1,-1-1 0,1 1 0,-1-1-1,1 1 1,-1-1 0,1 2-1,1 1 6,-1 0-1,1 0 0,-1 0 0,1 1 0,-1-1 0,0 1 0,1 6 1,2 40 12,-3-26-30,1-1 0,10 43 1,-10-60 3,0 0 0,-1 0 0,2-1 0,-1 1 0,1-1 0,0 0 0,0 0 0,0 0 0,1 0 0,-1 0 0,1-1 0,0 0 0,1 1 0,-1-2 0,1 1 0,6 4 0,-6-6 7,1 0 1,-1 0-1,0-1 1,0 0-1,1 0 1,-1 0-1,1-1 1,-1 0-1,0 0 1,1 0 0,-1 0-1,1-1 1,-1 0-1,0 0 1,1-1-1,9-3 1,5-3 14,0-1 0,34-21 0,57-44 56,-67 42-2,71-38 1,-110 69-69,0-2 1,-1 1-1,0 0 1,1-1-1,-1 0 1,0 0 0,0 0-1,0 0 1,-1-1-1,5-5 1,-10 12 16,-1 0-1,0-1 1,0 1 0,1-1 0,-2 0-1,1 0 1,-5 3 0,-11 7 7,-6 8-2,2 2 0,1 0 0,1 1 0,-20 27 0,27-31-26,1 1 0,0 1 0,2 0 0,0 1 0,-14 45 0,23-63-3,1 0 1,0 0-1,1 0 0,-1 0 1,1 0-1,0 0 0,0 0 1,0 0-1,0 0 0,1 1 1,-1-1-1,1 0 0,0 0 1,1-1-1,-1 1 0,1 0 1,-1 0-1,4 4 0,-4-6 6,1 0-1,0-1 1,0 1-1,0 0 1,0-1-1,0 1 1,0-1-1,0 0 0,0 1 1,0-1-1,1 0 1,-1 0-1,0-1 1,1 1-1,-1 0 1,1-1-1,-1 0 1,1 1-1,-1-1 1,1 0-1,-1 0 1,1 0-1,-1-1 1,1 1-1,-1-1 1,0 1-1,1-1 1,-1 0-1,1 0 0,2-2 1,3-1 5,0 0 0,-1-1 1,1 0-1,-1 0 0,0-1 1,-1 0-1,0 0 0,1 0 0,-2-1 1,1 0-1,-1 0 0,7-14 1,5-10 32,21-57 0,-38 88-38,5-15 37,0 1-1,-1 0 1,-1-1-1,1-17 1,-3 20 51,0 12-42,5 25 27,4-3-48,2-1 0,0 0 1,2-1-1,0 0 1,18 18-1,-24-30 2,0 0 1,0 0-1,0-1 0,1 0 0,1 0 0,-1-1 1,1 0-1,0-1 0,0 0 0,0-1 0,1 0 1,-1-1-1,15 3 0,-14-5 17,1-2-1,0 1 1,-1-1 0,1-1 0,-1 0-1,1-1 1,-1 0 0,0-1 0,19-9-1,11-2 88,-28 10-68,0 1 0,22-12 0,-31 13-52,1 0-1,-1 0 1,1-1-1,-1 1 1,0-1-1,0 0 1,0 0-1,-1 0 1,5-7 0,10-27-3311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2.178"/>
    </inkml:context>
    <inkml:brush xml:id="br0">
      <inkml:brushProperty name="width" value="0.05" units="cm"/>
      <inkml:brushProperty name="height" value="0.05" units="cm"/>
      <inkml:brushProperty name="color" value="#008C3A"/>
    </inkml:brush>
  </inkml:definitions>
  <inkml:trace contextRef="#ctx0" brushRef="#br0">25 167 4616,'0'0'12753,"-4"13"-12489,-1-1-196,2-4-28,1-1 0,-1 1 1,1 0-1,0 0 1,1 0-1,0 0 1,0 0-1,1 0 0,0 10 1,6 43 539,2 0 0,27 97 0,-35-157-560,0 0 1,0-1 0,0 1 0,0 0-1,0-1 1,1 1 0,-1 0-1,0-1 1,1 1 0,-1-1 0,0 1-1,1 0 1,-1-1 0,0 1-1,1-1 1,-1 1 0,1-1 0,-1 1-1,1-1 1,-1 0 0,1 1-1,1 0 1,-2-1-6,1-1 1,-1 1-1,1 0 0,-1 0 1,1 0-1,-1-1 0,1 1 1,-1 0-1,1-1 1,-1 1-1,0 0 0,1-1 1,-1 1-1,1-1 0,-1 1 1,0 0-1,0-1 0,1 1 1,-1-1-1,0 1 0,1-1 1,10-33 235,8-101 149,-15 90-182,3 1 0,21-80 1,-1 63 6,-12 29-116,-10 23-82,0 0 0,0 1 0,1-1-1,9-11 1,-12 17-20,1-1-1,-1 1 1,0 0 0,1-1-1,0 2 1,0-1-1,-1 0 1,2 1 0,-1 0-1,0 0 1,0 0 0,6-2-1,-7 4-5,0 0 0,1 1-1,-1-1 1,0 1 0,1-1-1,-1 1 1,0 0 0,0 0-1,0 0 1,0 1 0,0-1-1,0 1 1,0-1 0,0 1-1,-1 0 1,5 5 0,0-2-13,-1 0 0,0 1 0,-1 0 0,1 1 0,8 13 0,-8-7 20,-1 0 1,0 1-1,-1 0 0,0 0 0,2 24 0,-2-16 2,9 30-1,12 38 56,3 12 197,-17-59 126,-9-40-392,0-1 0,0 1 0,0-1 0,0 0 0,1 0 0,-1 1 0,3 0 0,4 5-3325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2.640"/>
    </inkml:context>
    <inkml:brush xml:id="br0">
      <inkml:brushProperty name="width" value="0.05" units="cm"/>
      <inkml:brushProperty name="height" value="0.05" units="cm"/>
      <inkml:brushProperty name="color" value="#008C3A"/>
    </inkml:brush>
  </inkml:definitions>
  <inkml:trace contextRef="#ctx0" brushRef="#br0">14 0 7528,'0'0'7453,"1"11"-6841,1 10-195,-1 1 1,-1-1-1,-6 38 0,-6 31 1736,14-76-1607,1-10-2852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4.225"/>
    </inkml:context>
    <inkml:brush xml:id="br0">
      <inkml:brushProperty name="width" value="0.05" units="cm"/>
      <inkml:brushProperty name="height" value="0.05" units="cm"/>
      <inkml:brushProperty name="color" value="#008C3A"/>
    </inkml:brush>
  </inkml:definitions>
  <inkml:trace contextRef="#ctx0" brushRef="#br0">295 443 6128,'0'0'6456,"-1"-11"-6151,-5-32-1,5 41-241,1 0 0,0 0 0,-1 0 1,0 0-1,0 0 0,1 0 0,-1 0 0,0 0 1,0 1-1,-1-1 0,1 0 0,0 0 0,-1 1 0,1-1 1,-1 1-1,1 0 0,-1-1 0,0 1 0,1 0 0,-1 0 1,0 0-1,-3-1 0,-1-1 88,-1 2 0,1-1 1,-1 1-1,1 0 0,-9 0 0,1-1 92,3 2-54,-1-1 0,0 2 0,1 0 0,-1 0 0,1 1 1,0 1-1,0-1 0,-18 8 0,24-8-133,1 1 1,-1-1-1,1 1 0,-1 0 1,1 0-1,0 1 0,0-1 1,1 1-1,-1 0 0,1 0 1,-1 0-1,1 0 0,0 0 1,1 1-1,-1-1 0,1 1 0,0 0 1,0 0-1,0 0 0,1 0 1,0 0-1,-1 10 0,1-7-12,0-1 0,1 1 0,0-1 0,0 0 0,0 1 0,1-1 0,1 1 0,-1-1 0,1 0 0,0 0 0,1 0 0,0 0 0,0 0 0,0 0 0,7 8 0,-8-11-12,1-1 1,1 1 0,-1-1 0,0 0-1,1 0 1,-1 0 0,1 0-1,0-1 1,0 1 0,0-1 0,1 0-1,-1 0 1,0-1 0,1 1-1,-1-1 1,1 0 0,-1 0-1,1-1 1,0 1 0,-1-1 0,1 0-1,0 0 1,-1-1 0,1 1-1,0-1 1,-1 0 0,1 0 0,-1-1-1,1 1 1,-1-1 0,5-2-1,3-4 38,0 0 0,0-1 0,-1 0 0,0-1-1,0 0 1,-1 0 0,-1-2 0,0 1 0,0-1 0,-1 0-1,0-1 1,-1 0 0,-1 0 0,0 0 0,-1-1-1,0 0 1,-1 0 0,-1 0 0,0 0 0,-1-1 0,1-18-1,-4 13-10,-1 1-1,0 0 1,-1-1-1,-1 1 1,-1 1-1,-1-1 1,0 1-1,-2 0 1,0 0-1,-1 1 1,0 0-1,-2 0 1,0 1-1,-13-15 1,20 27-44,0-1 0,0 1 0,0 1 0,-1-1 0,0 0 0,1 1 0,-1 0 0,0 0 0,0 1 0,-1-1 0,1 1 0,0 0 0,-1 1 0,0-1 0,1 1 0,-1 0 0,0 1 0,1-1 0,-1 1 0,0 0 1,0 1-1,1-1 0,-1 1 0,0 0 0,1 0 0,-1 1 0,1 0 0,-1 0 0,1 0 0,0 1 0,0-1 0,0 1 0,0 0 0,0 1 0,1-1 0,0 1 0,-1 0 0,-5 8 0,7-8-6,1 0 0,-1 0 0,1 0 0,0 0 0,0 0 0,1 1 0,-1-1 0,1 0 0,0 1 0,0 0 0,0-1 0,1 1 0,0-1 0,0 1 0,0 0 0,1 8 0,1-2-693,0 1 0,1-1 0,1 0-1,7 19 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5.175"/>
    </inkml:context>
    <inkml:brush xml:id="br0">
      <inkml:brushProperty name="width" value="0.05" units="cm"/>
      <inkml:brushProperty name="height" value="0.05" units="cm"/>
      <inkml:brushProperty name="color" value="#008C3A"/>
    </inkml:brush>
  </inkml:definitions>
  <inkml:trace contextRef="#ctx0" brushRef="#br0">0 244 7632,'0'0'6577,"9"-13"-6108,-2 0-335,-2 5-56,-1 0 0,1 0-1,0 1 1,1 0 0,0 0-1,0 0 1,1 1 0,0 0-1,7-6 1,-9 9-20,17-13 421,1 2 0,27-14-1,-49 28-447,-1-1 0,1 1 0,0 0-1,0-1 1,-1 1 0,1 0-1,0-1 1,0 1 0,0 0 0,0 0-1,0 0 1,-1 0 0,1 0-1,0 0 1,0 0 0,0 0 0,0 0-1,0 0 1,-1 0 0,1 0-1,0 1 1,0-1 0,0 0 0,0 1-1,-1-1 1,1 1 0,0-1-1,0 1 1,-1-1 0,1 1 0,0-1-1,-1 1 1,1 0 0,-1-1-1,1 1 1,-1 0 0,1-1 0,-1 1-1,1 0 1,-1 0 0,0 0-1,1-1 1,-1 1 0,0 0 0,0 0-1,0 0 1,0 0 0,1 0-1,-1-1 1,0 1 0,-1 0 0,1 1-1,0 8 131,0 1-1,-1-1 0,-3 17 1,2-13-97,-9 57 296,6-41-162,-2 41 0,6-55-102,2 0 1,0-1 0,5 30-1,-4-37-42,1 0-1,0 0 1,0 0 0,0 0-1,1 0 1,0-1 0,1 0-1,8 11 1,-12-16-39,1 0 1,0 0-1,-1 0 0,1 0 0,0-1 1,0 1-1,0-1 0,0 1 0,0-1 1,1 0-1,-1 0 0,0 0 0,0 0 1,1 0-1,-1 0 0,1-1 0,-1 1 1,5-1-1,-3 0 4,-1 0 1,1-1 0,0 1-1,-1-1 1,1 0 0,0 0-1,-1-1 1,1 1 0,-1-1-1,0 0 1,5-2 0,3-4 28,-1-1 0,1 0 0,-1-1 0,-1 0 0,14-18 1,3-9 126,-2 0 0,28-59 0,28-89 427,-54 123-385,-22 49-170,3-6 249,-6 18-291,-1 1 0,1 0 1,-1 0-1,0 0 1,1-1-1,-1 1 0,1 0 1,-1 0-1,0 0 0,1 0 1,-1 0-1,1 0 1,-1-1-1,1 1 0,-1 0 1,1 0-1,-1 0 1,1 1-1,-1-1 0,0 0 1,1 0-1,-1 0 1,1 0-1,-1 0 0,1 1 1,-1-1-1,0 0 1,1 0-1,-1 0 0,0 1 1,1-1-1,-1 0 0,0 1 1,1-1-1,-1 0 1,0 1-1,1-1 0,-1 0 1,0 1-1,1 0 1,9 8 22,0-1-1,1 0 1,0-1 0,16 9 0,-3-3 31,-20-10-56,-1-1 0,1 1 0,0 0 0,-1 0 0,1 1-1,-1-1 1,0 0 0,0 1 0,-1 0 0,1 0 0,-1 0-1,0 0 1,0 0 0,2 6 0,1 18-3159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5.481"/>
    </inkml:context>
    <inkml:brush xml:id="br0">
      <inkml:brushProperty name="width" value="0.05" units="cm"/>
      <inkml:brushProperty name="height" value="0.05" units="cm"/>
      <inkml:brushProperty name="color" value="#008C3A"/>
    </inkml:brush>
  </inkml:definitions>
  <inkml:trace contextRef="#ctx0" brushRef="#br0">25 0 13768,'0'0'2616,"-12"77"-2073,10-37-15,-2 0 8,2-6-48,-2-9 8,4-1-112,0-8 8,0-4-104,0-4 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6.215"/>
    </inkml:context>
    <inkml:brush xml:id="br0">
      <inkml:brushProperty name="width" value="0.05" units="cm"/>
      <inkml:brushProperty name="height" value="0.05" units="cm"/>
      <inkml:brushProperty name="color" value="#008C3A"/>
    </inkml:brush>
  </inkml:definitions>
  <inkml:trace contextRef="#ctx0" brushRef="#br0">75 60 5720,'0'0'6097,"-11"-1"-5786,-52-2 2129,717-12 775,-420-1-2454,64-2 377,-200 12-229,-97 6-897,-1 0 0,0 0 0,1 0 0,-1 0 0,1 0 0,-1 0 0,0 0 0,1 0 0,-1 0 0,0 0 0,1 0 0,-1 0 0,1 0 0,-1 0 0,0 0 0,1 0 0,-1 1 0,0-1 0,1 0 0,-1 0 0,0 0 0,1 0 0,-1 1 0,0-1 0,1 0 0,-1 1 0,0-1 0,0 0 0,0 0 0,1 1 0,-1-1 0,0 0 0,0 1 0,0-1 0,1 0 0,-1 1-1,0-1 1,0 0 0,0 1 0,0-1 0,0 1 0,0-1 0,-6 15-918,4-12-792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6.914"/>
    </inkml:context>
    <inkml:brush xml:id="br0">
      <inkml:brushProperty name="width" value="0.05" units="cm"/>
      <inkml:brushProperty name="height" value="0.05" units="cm"/>
      <inkml:brushProperty name="color" value="#008C3A"/>
    </inkml:brush>
  </inkml:definitions>
  <inkml:trace contextRef="#ctx0" brushRef="#br0">274 474 8136,'0'0'5064,"-14"1"-4575,14-1-482,-9 1 84,0-1 0,-1 2 0,1-1 0,1 1 0,-1 1 0,0 0 0,0 0 0,1 0 0,0 1 0,-10 6 0,-2 3 303,1 1 0,-35 33 0,48-40-266,-1 0 0,1 0 1,1 1-1,-1 0 0,2 0 1,-1 0-1,1 0 0,0 1 1,0 0-1,-3 14 0,6-20-64,1 0-1,-1 0 1,1 1-1,0-1 1,0 0-1,0 0 1,0 1-1,0-1 1,1 0-1,0 0 1,-1 1-1,3 3 1,-2-5-34,0-1 0,0 1 0,-1-1 0,1 1 0,0-1 1,1 0-1,-1 1 0,0-1 0,0 0 0,0 0 0,1 0 0,-1 0 1,1 0-1,-1 0 0,1-1 0,-1 1 0,1 0 0,-1-1 0,1 1 1,0-1-1,-1 1 0,1-1 0,0 0 0,-1 0 0,4 0 0,7-1 59,-1 0 0,0-1 0,0 0 0,0-1 0,0 0 0,0-1 0,0 0 0,-1-1 0,20-11 0,-10 4 24,-2-2-1,1 0 1,-2 0-1,17-19 0,-19 18-41,-1-1 0,0-1 0,-2-1 0,0 1 0,-1-2 0,0 0 0,-2 0 0,8-22 0,-12 26-30,-1-1 1,-1 0-1,0 0 1,-1 0 0,0 0-1,-1-1 1,-1 1-1,-1 0 1,0 0 0,-1-1-1,-5-17 1,2 16 9,0 0 0,-1 1 0,-1 0 0,0 0 0,-2 1 0,-17-28 0,21 37-19,0 1 0,0-1 0,-1 1 1,0 0-1,0 0 0,-1 1 0,1 0 0,-1 0 0,0 0 0,-1 1 0,1 0 0,-1 1 0,0 0 0,0 0 0,0 0 0,-14-2 0,18 4-7,0 1-1,0 0 1,0-1-1,0 1 1,0 1-1,0-1 1,0 1-1,1-1 1,-1 1-1,0 0 1,0 1-1,1-1 1,-1 1-1,0-1 1,1 1-1,0 0 1,-1 0-1,1 1 1,0-1-1,0 1 1,0-1-1,0 1 1,1 0-1,-1 0 1,1 0-1,-4 7 1,2-3-314,1 1 0,0 0 0,0-1 0,0 1 0,1 0 0,0 0 0,1 0 0,0 1 0,0-1 0,1 14 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7.547"/>
    </inkml:context>
    <inkml:brush xml:id="br0">
      <inkml:brushProperty name="width" value="0.05" units="cm"/>
      <inkml:brushProperty name="height" value="0.05" units="cm"/>
      <inkml:brushProperty name="color" value="#008C3A"/>
    </inkml:brush>
  </inkml:definitions>
  <inkml:trace contextRef="#ctx0" brushRef="#br0">144 0 9848,'0'0'7185,"-7"13"-6667,-65 161 781,22 7-239,45-155-802,0 1 1,2-1-1,1 1 1,3 53-1,-1-74-182,1 0 0,0 0 1,0 0-1,1 0 0,-1 0 0,1 0 1,1 0-1,-1 0 0,1-1 0,0 1 0,0-1 1,1 0-1,3 5 0,-3-6-31,-1-1 0,1-1-1,-1 1 1,1 0 0,0-1 0,0 0 0,0 0 0,0 0-1,1-1 1,-1 1 0,0-1 0,1 0 0,-1 0 0,1 0-1,-1-1 1,1 0 0,0 0 0,7-1 0,38-4 263,-1-3 0,70-21 0,-118 29-304,44-11 452,56-5 1,-83 16-466,-14 0-3735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07.849"/>
    </inkml:context>
    <inkml:brush xml:id="br0">
      <inkml:brushProperty name="width" value="0.05" units="cm"/>
      <inkml:brushProperty name="height" value="0.05" units="cm"/>
      <inkml:brushProperty name="color" value="#008C3A"/>
    </inkml:brush>
  </inkml:definitions>
  <inkml:trace contextRef="#ctx0" brushRef="#br0">0 192 12256,'0'0'832,"93"-64"-240,-45 37 8,0-1 40,11 4 0,-5 8 16,-3 8-1,-1 4-31,2 2 0,-7-2-96,-5 2 8,-8-2-232,-3-4 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1.092"/>
    </inkml:context>
    <inkml:brush xml:id="br0">
      <inkml:brushProperty name="width" value="0.05" units="cm"/>
      <inkml:brushProperty name="height" value="0.05" units="cm"/>
      <inkml:brushProperty name="color" value="#008C3A"/>
    </inkml:brush>
  </inkml:definitions>
  <inkml:trace contextRef="#ctx0" brushRef="#br0">84 0 3616,'0'0'11450,"1"11"-11124,0-2-248,1 1 1,0-1 0,0 1 0,1-1 0,0 0 0,1 0-1,7 15 1,-4-13-10,1 2 100,0 2 1,-1-1-1,7 20 1,-12-29-113,-1 0-1,0 0 1,0 0-1,0 0 1,-1 0-1,0 0 0,0 0 1,0 0-1,0 0 1,-1 0-1,0 0 1,0 0-1,0 0 1,-1 0-1,-1 4 1,-5 7 104,1 0 1,-2-1 0,0 0 0,-12 16-1,16-25-43,0-1 0,0 1 0,-1-1 0,0 0 0,1-1 0,-2 1 0,1-1 0,0 0 0,-1-1 0,0 1 0,0-1 0,-9 3 0,4-2 289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18.826"/>
    </inkml:context>
    <inkml:brush xml:id="br0">
      <inkml:brushProperty name="width" value="0.05" units="cm"/>
      <inkml:brushProperty name="height" value="0.05" units="cm"/>
      <inkml:brushProperty name="color" value="#008C3A"/>
    </inkml:brush>
  </inkml:definitions>
  <inkml:trace contextRef="#ctx0" brushRef="#br0">275 1087 5520,'0'0'6056,"-14"2"-5852,-8 2 1,-41 15 1,52-15-108,1 0 1,-1 1-1,1 0 1,0 1-1,0 0 0,1 1 1,-10 8-1,1 3 312,-30 41-1,46-56-361,0 0 0,0 0 0,0 0-1,0 0 1,1 0 0,-1 0 0,1 1 0,0-1 0,0 0 0,0 1 0,0-1 0,1 1-1,-1-1 1,1 1 0,0-1 0,0 1 0,0-1 0,1 1 0,-1-1 0,1 1 0,0-1-1,-1 1 1,2-1 0,-1 0 0,0 0 0,1 1 0,-1-1 0,1 0 0,0 0-1,0 0 1,0-1 0,1 1 0,-1 0 0,1-1 0,-1 0 0,1 1 0,0-1 0,0 0-1,0 0 1,0-1 0,0 1 0,0-1 0,0 1 0,1-1 0,-1 0 0,4 0 0,2 1 19,-1-1 0,1 0 0,0-1 0,-1 0 1,1-1-1,-1 1 0,1-2 0,-1 1 0,1-1 1,-1 0-1,0-1 0,0 0 0,0 0 0,0-1 1,0 0-1,11-8 0,-14 8-8,1 0 0,-1 0 0,0-1 0,0 1 0,-1-1 1,1 0-1,-1-1 0,0 1 0,-1-1 0,1 1 0,-1-1 0,0 0 0,0 0 0,-1-1 0,0 1 1,0-1-1,0 1 0,-1-1 0,0 1 0,0-1 0,-1-12 0,-1 5 46,-1 0 0,-1 0 0,0 0-1,-7-19 1,9 28-57,-1-1-1,0 1 0,-1 0 1,1 0-1,-1 1 0,0-1 1,0 0-1,-1 1 1,1 0-1,-1 0 0,0 0 1,0 0-1,0 0 0,-9-4 1,12 7-42,1 1-1,-1 0 1,0 0 0,1 0 0,-1 0 0,0-1 0,1 1 0,-1 0-1,0 0 1,1 1 0,-1-1 0,0 0 0,0 0 0,1 0-1,-1 0 1,0 0 0,1 1 0,-1-1 0,1 0 0,-1 1 0,0-1-1,1 0 1,-1 1 0,1-1 0,-1 1 0,1-1 0,-1 1 0,1-1-1,-1 1 1,1-1 0,0 1 0,-1 0 0,1-1 0,0 1-1,-1 0 1,1-1 0,0 1 0,0 0 0,-1-1 0,1 1 0,0 0-1,0-1 1,0 1 0,0 0 0,0 0 0,0 2 8,-1 0-1,1-1 1,-1 1 0,1 0-1,0 0 1,0 0 0,1-1 0,-1 1-1,0 0 1,2 5 0,2-1 0,1 0 1,-1-1-1,1 1 0,0-1 1,1 0-1,-1 0 1,1 0-1,0-1 0,1 0 1,-1 0-1,1-1 1,0 0-1,0 0 0,1 0 1,-1-1-1,1 0 0,0-1 1,15 4-1,-11-4 11,0 0 0,-1-1-1,1-1 1,0 0 0,0 0-1,0-1 1,0-1 0,-1 0 0,1 0-1,-1-1 1,1-1 0,17-7-1,-14 3 21,0-1-1,0-1 0,0 0 1,-2-1-1,1-1 0,-1 0 1,-1-1-1,0 0 0,-1 0 1,14-23-1,-5 4 52,-3-1 0,0 0-1,21-68 1,-37 100-95,1-7 70,1 0-1,1-1 1,5-9 0,-5 17 57,0 8-60,2 13 1,2 29 1,-3 0-1,-1 98 1,-4-113-41,0 3-6,1-8 6,-4 42-1,2-64-23,0 1-1,0-1 0,-1 1 1,0-1-1,0 0 0,-1 0 0,0 0 1,0 0-1,-1 0 0,-7 9 1,10-14-2,0-1 0,0 1 0,-1-1 0,1 0 0,-1 0 0,1 1 0,-1-1 1,0 0-1,1 0 0,-1-1 0,0 1 0,1 0 0,-1 0 0,0-1 0,0 1 0,0-1 1,0 0-1,-2 1 0,1-1 6,-1 0 1,1-1-1,-1 1 1,0-1-1,1 0 1,-1 0-1,1 0 1,-7-3-1,-3-3 37,0-1 0,1 0 0,-19-16-1,27 21-32,-2-1 18,1-1 1,0 0 0,0 0-1,0 0 1,0-1 0,1 0 0,0 1-1,0-1 1,0-1 0,1 1-1,0-1 1,0 1 0,-2-9 0,5 14-14,-1 0 0,1-1 0,0 1 0,-1-1 1,1 1-1,0 0 0,0-1 0,0 1 0,0-1 0,0 1 1,1-1-1,0-1 0,-1 2-12,1 1 1,-1-1 0,1 0-1,-1 1 1,1-1-1,0 1 1,-1-1-1,1 1 1,0-1-1,0 1 1,-1 0-1,1-1 1,0 1 0,0 0-1,-1 0 1,1-1-1,0 1 1,0 0-1,0 0 1,0 0-1,-1 0 1,1 0 0,0 0-1,1 0 1,9 1 11,1 1 0,0-1 0,17 6 0,-2 0-6,-18-5-8,157 25-47,-146-25 27,0-1-1,0-1 1,0-1 0,0-1 0,0 0 0,29-9 0,-17 1 2,-1-2 1,-1-1 0,33-19 0,83-59 46,-52 31 57,-78 49-64,-12 8-19,-1 1-1,0-1 1,1 1 0,-1 0 0,1 0 0,0 0 0,-1 1 0,1-1-1,0 1 1,0 0 0,0 0 0,5-1 0,-8 2-6,-1 0-1,1 0 1,-1 0 0,1 0 0,0 0 0,-1 0-1,1 0 1,0 0 0,-1 0 0,1 0-1,-1 1 1,1-1 0,0 0 0,-1 0 0,1 1-1,-1-1 1,1 0 0,-1 0 0,1 1-1,-1-1 1,1 1 0,-1-1 0,1 0-1,-1 1 1,0-1 0,1 1 0,-1-1 0,0 1-1,1-1 1,-1 1 0,0 0 0,1-1-1,-1 1 1,0-1 0,0 1 0,0 0-1,0-1 1,0 1 0,0-1 0,0 1 0,0 0-1,0-1 1,0 1 0,0-1 0,0 1-1,0 0 1,0-1 0,0 1 0,-1 0 0,0 1-1,1 1 0,-1-1 0,0 0 0,-1 0 0,1 0 0,0 0 0,0 0 0,-1 0 0,0 0 1,1 0-1,-1-1 0,-2 3 0,-18 10 25,-1-2 0,-28 13 0,-18 8 1,55-24-12,-1 0-1,1 1 1,0 0-1,-17 17 1,26-22-10,1 0 1,-1 0 0,1 1 0,0 0 0,0 0-1,1 0 1,-1 0 0,1 0 0,1 1 0,-1 0-1,1-1 1,0 1 0,-1 11 0,3-14-8,0 1 1,0-1-1,0 1 0,1-1 0,-1 1 1,1-1-1,0 0 0,1 1 1,-1-1-1,1 0 0,-1 0 1,1 0-1,1 0 0,-1 0 0,0-1 1,1 1-1,0-1 0,0 1 1,0-1-1,0 0 0,0 0 1,1 0-1,-1-1 0,8 5 0,-1-2 0,0 0 0,0 0 0,0-1-1,0 0 1,1-1 0,0 0 0,0-1-1,0 0 1,11 0 0,-5-2 11,-1-1-1,1 0 1,-1-1-1,1-1 1,-1 0 0,0-2-1,0 0 1,0 0-1,-1-2 1,27-14 0,9-10 36,80-65 0,-37 26 29,-82 60-50,0 0 0,-1-1-1,0 0 1,0-1 0,-1 0 0,8-14-1,6-5 71,0 2 82,-24 29-104,-2 16-1,-34 134-94,29-127 21,1 0 0,1 1 0,1 0 1,-2 35-1,6-57 6,0-1 0,-1 1 0,1 0 0,1-1 0,-1 1 0,0 0 0,0-1 0,1 1 1,-1 0-1,1-1 0,-1 1 0,1-1 0,0 1 0,0-1 0,-1 1 0,1-1 1,0 0-1,0 1 0,0-1 0,1 0 0,-1 0 0,0 1 0,0-1 0,2 1 0,0-1 5,-1 0-1,1-1 0,0 1 0,-1-1 0,1 1 0,-1-1 1,1 0-1,0 0 0,-1 0 0,1 0 0,0 0 0,-1-1 1,1 1-1,3-2 0,11-3 29,-1 0 0,1-1-1,-1-1 1,0 0 0,-1-2 0,0 1 0,0-2 0,-1 0 0,21-19 0,-24 24 28,-10 5-60,-1 0 1,1 0 0,0-1-1,-1 1 1,1 0-1,0 0 1,-1 0 0,1-1-1,0 1 1,-1 0-1,1-1 1,-1 1-1,1 0 1,-1-1 0,1 1-1,-1-1 1,1 1-1,-1-1 1,1 1 0,-1-1-1,1 1 1,-1-1-1,0 0 1,1 1 0,-1-1-1,0 0 1,0 1-1,1-2 1,-1 1 6,9-9 27,-5 2 15,-4 8-51,0 0 0,0 0 0,0-1-1,0 1 1,1 0 0,-1 0 0,0-1 0,0 1 0,0 0-1,0 0 1,0 0 0,0 0 0,0-1 0,1 1 0,-1 0 0,0 0-1,0 0 1,0 0 0,1-1 0,-1 1 0,0 0 0,0 0 0,0 0-1,1 0 1,-1 0 0,0 0 0,0 0 0,0 0 0,1 0-1,-1 0 1,0 0 0,0 0 0,1 0 0,-1 0 0,0 0 0,0 0-1,1 0 1,-1 0 0,0 0 0,0 0 0,0 0 0,1 0-1,-1 0 1,0 0 0,19-31-2,50-82 37,-41 63-19,-2 1-14,-2-2 1,-2 0-1,16-60 1,34-166-18,-36 127 75,-14 42 24,-17 97-46,-5 22-22,-25 124-85,6 2 1,5 0 0,7 163-1,8-235 33,5 85-82,-4-133 94,0 0-1,2-1 0,0 1 0,0-1 0,2 1 1,10 21-1,-15-36 14,0 1 1,1 0-1,-1-1 1,1 1-1,0-1 1,-1 0 0,1 1-1,0-1 1,1 0-1,-1 0 1,0 0-1,5 3 1,-5-5 7,0 1 0,-1-1 0,1 0 0,0 0 0,-1 0 0,1 0 0,0 0 0,-1 0 0,1 0 0,0 0 0,-1-1 0,1 1 0,0-1 0,-1 1 0,1-1 0,-1 0 0,1 1 0,-1-1 0,1 0 0,-1 0 0,0 0 0,0 0 1,2-2-1,23-20 19,-2-1 0,0-1 1,-2-1-1,34-50 1,-19 13 26,-3-1 0,-2-2 0,25-77 0,21-88 58,-41 116-38,-3-3-13,19-51 36,-32 126-32,-21 43-56,-1 0 1,1 1 0,0-1 0,0 0 0,0 0 0,-1 0 0,1 0-1,0 0 1,0 0 0,0-1 0,-1 1 0,1 0 0,0 0-1,0 0 1,0 0 0,-1 0 0,1 0 0,0 0 0,0 0 0,0 0-1,-1 0 1,1-1 0,0 1 0,0 0 0,0 0 0,0 0 0,0 0-1,0 0 1,-1-1 0,1 1 0,0 0 0,0 0 0,0 0-1,0-1 1,0 1 0,0 0 0,0 0 0,0 0 0,0-1 0,0 1-1,0 0 1,0 0 0,0 0 0,0-1 0,0 1 0,0 0 0,0 0-1,0 0 1,0-1 0,0 1 0,0 0 0,0 0 0,0 0 0,0-1-1,0 1 1,1 0 0,-1 0 0,0 0 0,0 0 0,0-1-1,1 1 1,-3 1 1,0-1 0,1 1-1,-1 0 1,1 0-1,0-1 1,-1 1 0,1 0-1,0 0 1,-1 0 0,0 2-1,-7 11 2,1 0 0,0 1-1,-10 27 1,5-10-3,-12 27-40,-25 86 0,1 14-64,-17 69-111,58-193 173,2 0 0,2 0-1,1 0 1,2 59-1,2-84 36,0 1 0,1-1-1,1 1 1,-1-1 0,1 0-1,1 0 1,0 0 0,8 14-1,-9-19 9,0 0-1,0-1 0,1 1 0,-1-1 0,1 0 0,0 0 1,0-1-1,0 1 0,0-1 0,1 0 0,-1 0 0,1 0 1,0 0-1,0-1 0,0 0 0,0 0 0,0 0 0,7 0 1,-5-1 6,0-1 0,0 0 0,0 0 0,0 0 0,0-1 0,0-1 0,0 1 0,0-1 1,7-3-1,60-27 47,-66 28-45,108-65 100,-85 48-52,1 1 1,46-20 0,13-3 59,-80 37-91,-1 0-1,0-1 0,0 0 0,-1-1 1,0 0-1,10-11 0,-18 18-18,0 0 0,0 0 0,-1 0 0,1 0 0,0 0 1,-1 0-1,1 0 0,-1-1 0,1 1 0,-1 0 0,0 0 0,0 0 0,1-1 0,-1 1 0,0 0 0,0 0 0,0-1 0,0 1 0,-1-3 0,1 4-5,0-1 0,-1 1 1,1-1-1,0 0 0,-1 1 0,1-1 0,-1 1 0,1 0 0,0-1 0,-1 1 0,1-1 0,-1 1 0,1 0 0,-1-1 0,0 1 0,1 0 0,-1-1 0,1 1 0,-1 0 0,0 0 1,1 0-1,-1-1 0,1 1 0,-1 0 0,0 0 0,1 0 0,-1 0 0,0 0 0,1 0 0,-1 0 0,0 1 0,1-1 0,-1 0 0,1 0 0,-1 0 0,0 1 0,1-1 0,-2 1 1,-19 9 3,-1 1 0,1 1 1,1 1-1,0 0 1,-23 22-1,26-21-3,0 1 1,1 0-1,1 2 0,1-1 0,0 2 0,1 0 0,0 1 0,2 0 1,0 0-1,-14 40 0,24-54-5,0 0 1,0 1-1,0-1 1,0 1-1,1-1 1,0 1-1,1 7 1,-1-12 0,0 0 1,0 0 0,0 0 0,1 0-1,-1 0 1,0 0 0,0 0 0,1 0-1,-1 0 1,1 0 0,-1 0 0,1 0-1,-1 0 1,1 0 0,-1 0 0,1 0 0,0 0-1,-1-1 1,1 1 0,0 0 0,0 0-1,0-1 1,0 1 0,0-1 0,-1 1-1,1-1 1,0 1 0,0-1 0,0 1-1,0-1 1,1 0 0,-1 0 0,0 1 0,0-1-1,0 0 1,0 0 0,0 0 0,0 0-1,0 0 1,0-1 0,0 1 0,0 0-1,2-1 1,5-2 1,0 0-1,-1-1 1,0 0 0,0 0-1,0-1 1,10-8 0,39-38 12,-40 35-7,-2 4 24,-1-1-1,-1-1 1,0 0-1,-1-1 1,-1 0-1,0-1 0,-1 0 1,-1 0-1,9-25 1,-17 41-28,0 0 0,1-1 0,-1 1 0,0 0 0,0 0 0,0 0 0,0 0 0,0 0 1,0 0-1,0 0 0,1 0 0,-1-1 0,0 1 0,0 0 0,0 0 0,0 0 0,1 0 0,-1 0 0,0 0 0,0 0 0,0 0 0,0 0 1,0 0-1,1 0 0,-1 0 0,0 0 0,0 0 0,0 0 0,0 0 0,1 0 0,-1 0 0,0 0 0,0 1 0,0-1 0,0 0 1,0 0-1,1 0 0,-1 0 0,0 0 0,0 0 0,0 0 0,0 0 0,0 1 0,0-1 0,0 0 0,1 0 0,-1 0 0,0 0 0,0 0 1,0 0-1,0 1 0,0-1 0,0 0 0,0 0 0,0 0 0,0 0 0,0 1 0,0-1 0,0 0 0,5 10 31,4 10-3,8 22-39,1-1 0,28 44 0,-44-83 8,1 1-1,-1-1 1,0 0 0,1 0-1,-1 0 1,1 0 0,0-1-1,0 1 1,-1-1 0,1 1-1,0-1 1,0 0 0,1 0-1,-1 0 1,0-1 0,0 1-1,0-1 1,0 1 0,6-2 0,1 2-3,-1-2 1,1 0-1,0 0 1,0 0 0,11-4-1,-7-1 12,1-1 0,-1 0 0,0-1 0,0-1 1,-1 0-1,0 0 0,16-18 0,26-16 18,-44 34-10,-1 0 0,1 0-1,-2-1 1,1-1 0,-1 0 0,-1 0 0,0 0 0,-1-1 0,8-17 0,-4-6 83,-9 27-90,0 1 1,0 0 0,0 0-1,1 1 1,6-13 0,0 5-5,-2 0 0,0-1 1,0 0-1,5-21 0,14-31 39,5 4-22,-12 27-9,-1-1 1,-2-1-1,20-73 0,29-280 75,-59 355-61,-6 36-27,0 0-1,0 0 1,0 0 0,0 0 0,0 0 0,0 0 0,0 0-1,0 0 1,0 0 0,0 0 0,-1 0 0,1 0-1,0 0 1,0 0 0,0 0 0,0 0 0,0 0-1,0 0 1,0 0 0,0 0 0,0 0 0,0 0 0,-1 0-1,1 0 1,0 0 0,0 0 0,0 0 0,0 0-1,0 0 1,0 0 0,0 0 0,0 0 0,0 0-1,0 0 1,0 0 0,0 0 0,0-1 0,0 1 0,-1 0-1,1 0 1,0 0 0,0 0 0,0 0 0,0 0-1,0 0 1,0 0 0,0 0 0,0 0 0,0 0-1,0 0 1,0-1 0,-8 10-23,-23 46-3,1 1 0,4 2 1,1 0-1,-21 83 1,31-82-12,2 1 1,3 0 0,3 1-1,2 0 1,3 0 0,3 0-1,13 97 1,-10-128-11,2 0 1,16 52-1,-20-77 42,0-1-1,0 1 1,1 0 0,-1-1 0,1 0 0,0 1-1,0-1 1,1 0 0,3 4 0,-5-7 6,0 0 1,0 1-1,0-1 1,0 0-1,0 0 1,0 0-1,0 0 1,0 0-1,0 0 1,1-1-1,-1 1 1,0-1-1,0 1 1,1-1-1,-1 0 1,0 0-1,1 0 1,-1 0-1,0 0 1,0-1-1,1 1 1,2-2 0,8-3 12,0-1 1,0-1-1,0 0 1,0-1-1,-1 0 1,-1-1 0,1 0-1,-2-1 1,15-16-1,-6 8 53,32-25-1,-49 41-61,21-11 101,-23 12-102,1 1 0,0 0-1,-1 0 1,1 0 0,-1 0 0,1 0-1,-1 1 1,1-1 0,-1 0 0,1 0-1,0 0 1,-1 0 0,1 1 0,-1-1-1,1 0 1,-1 0 0,0 1 0,1-1-1,-1 0 1,1 1 0,-1-1 0,1 1-1,-1-1 1,0 1 0,1-1 0,-1 0-1,0 1 1,0-1 0,1 1 0,-1-1-1,0 1 1,0 0 0,0-1 0,1 1-1,-1-1 1,0 1 0,0 0-1,41 174 23,-40-170-27,0 3-3,1 0 0,-1-1 0,1 1 1,1 0-1,3 7 0,-6-13 4,1-1-1,0 1 1,-1-1-1,1 0 1,0 0 0,0 1-1,0-1 1,0 0-1,0 0 1,1 0-1,-1 0 1,0 0-1,0 0 1,1 0-1,-1-1 1,0 1 0,1 0-1,-1-1 1,1 1-1,-1-1 1,1 1-1,-1-1 1,1 0-1,-1 0 1,1 0-1,-1 0 1,1 0-1,-1 0 1,1 0 0,-1 0-1,1 0 1,2-1-1,21-7 9,1 0 1,-1-2-1,-1-1 0,37-22 1,-21 9 15,64-55 1,-84 57 54,-16 17-21,-14 16-31,-4 6-21,1 1 0,0 1 0,-10 21 0,22-39-6,0 1 0,0 0 0,0 0 0,0-1 0,0 1 0,1 0 0,-1 0 0,1 0 0,-1 0 0,1 0 0,0 0 0,0 0 0,0 0 0,0 0 0,0 0 0,0 0 0,1-1 1,-1 1-1,0 0 0,1 0 0,0 0 0,-1 0 0,1 0 0,0-1 0,0 1 0,0 0 0,0-1 0,0 1 0,0 0 0,1-1 0,-1 0 0,1 1 0,2 1 0,-2-2 2,1 0 0,-1 0 0,1 0 0,0 0-1,-1 0 1,1-1 0,0 0 0,-1 1 0,1-1 0,0 0-1,-1 0 1,1-1 0,0 1 0,-1 0 0,1-1 0,0 0-1,-1 1 1,1-1 0,-1 0 0,1 0 0,-1-1 0,1 1-1,-1-1 1,0 1 0,0-1 0,0 1 0,0-1 0,0 0 0,0 0-1,3-4 1,1-3 13,1 1 0,-2-2 0,1 1 1,-1 0-1,0-1 0,4-13 0,-7 15-3,0 0 0,0 0 0,0 0 1,-1 0-1,0-1 0,-1-14 0,0 21-8,0-1 0,0 1 0,0 0 0,-1 0 0,1-1 0,-1 1 0,1 0 0,-1 0 0,0 0 0,1 0 0,-1 0 0,0 0 0,-1 0 0,1 0 0,0 0 0,0 0 0,-1 0 0,1 1 0,-1-1 0,0 1 0,1-1 0,-1 1 0,0 0 0,0-1 0,0 1 0,0 0 0,0 0 0,0 0 0,-3 0 0,-10-3 5,9 3-9,0-1 0,0 1 0,0 0 0,0 0 0,0 0 0,0 1 0,0 0-1,0 0 1,-1 1 0,1 0 0,-6 1 0,10-1-29,5-3-2,11 0-5,119-15-42,-94 10 64,0 2 0,74 0 0,-102 6 13,-2-1 0,0 0 0,0 1 0,0 1 1,0-1-1,11 4 0,-18-4 1,0 0 0,-1 0 0,1 0 0,0 0 0,0 0 0,-1 0-1,1 0 1,0 1 0,-1-1 0,1 1 0,-1-1 0,0 1 0,1-1 0,-1 1 0,0 0 0,0 0 0,0 0 0,0-1 0,0 1 0,-1 0 0,1 0 0,-1 0 0,1 0-1,-1 0 1,1 0 0,-1 1 0,0-1 0,0 2 0,-1 9 7,-1-1 0,0 1 0,-1-1 0,0 0 0,-1 0 0,0 0 0,-10 18 0,-7 23 21,20-44 46,5-13-35,12-19-10,-9 13-12,23-32 48,41-44 0,-55 69-46,1 1 0,1 1 0,0 0 1,1 1-1,23-12 0,-39 24-16,-1 1 1,1-1-1,0 1 0,0 0 1,0 0-1,0 0 0,0 1 1,0-1-1,0 1 0,0-1 1,0 1-1,0 0 0,0 0 1,0 0-1,0 1 0,0-1 0,0 1 1,0 0-1,0-1 0,0 2 1,0-1-1,0 0 0,-1 0 1,1 1-1,0-1 0,-1 1 1,1 0-1,-1 0 0,0 0 1,0 0-1,1 0 0,1 4 0,17 17 54,-2 1-1,0 0 0,-1 2 1,24 48-1,-36-56 21,-6-16-46,1 0 0,-1 0 0,1 0 0,0 0 0,0 0 0,-1 0 0,1 0 0,0 0 0,3 3-1,-3 1 86,-2-6-113,1 0-1,-1 0 1,1 0-1,0 0 1,-1 0 0,1 0-1,-1 0 1,1 0 0,0-1-1,-1 1 1,1 0 0,-1 0-1,1 0 1,0 0-1,-1-1 1,1 1 0,0 0-1,-1 0 1,1-1 0,0 1-1,0 0 1,-1-1 0,1 1-1,0 0 1,-1-1-1,-71-90-566,52 62-2838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4.123"/>
    </inkml:context>
    <inkml:brush xml:id="br0">
      <inkml:brushProperty name="width" value="0.05" units="cm"/>
      <inkml:brushProperty name="height" value="0.05" units="cm"/>
      <inkml:brushProperty name="color" value="#008C3A"/>
    </inkml:brush>
  </inkml:definitions>
  <inkml:trace contextRef="#ctx0" brushRef="#br0">1 143 5720,'0'0'5656,"3"-10"-5346,2-2-171,0 0 0,1 0 0,0 0 0,0 1 0,1 0 0,1 0 0,0 1 0,10-10 0,-18 19-137,3-2 66,-1 1 0,1 0 0,0-1 0,0 1 0,0 0 1,-1 1-1,2-1 0,2-1 0,-5 3-49,-1 0 0,1 0 1,-1-1-1,1 1 0,-1 0 0,1 0 0,-1 0 1,1 1-1,-1-1 0,1 0 0,-1 0 1,1 0-1,-1 0 0,1 0 0,-1 1 1,0-1-1,1 0 0,-1 0 0,1 1 1,-1-1-1,0 0 0,1 1 0,0-1 0,7 20 337,-3 2-265,-2 1 0,0 0 1,-1 0-1,-1 0 0,-2 0 0,0 0 1,-1 0-1,-8 32 0,4-16 57,2-1 0,1 1 0,4 55 0,-1-84-78,0 0 1,1 0-1,1 0 0,0 0 0,0-1 1,0 1-1,1-1 0,9 19 0,-11-27-49,0 0 0,1 1 0,-1-1 0,0 0 0,1 0 0,-1 0 0,0 0 0,1 0 0,-1 0 1,1-1-1,0 1 0,-1 0 0,1-1 0,0 1 0,-1-1 0,1 0 0,0 0 0,-1 1 0,1-1 0,0 0 0,0 0 0,-1-1 0,1 1 0,2-1 0,2 0 37,0 0-1,0 0 0,0-1 1,-1 0-1,1 0 1,5-3-1,-4 1-7,-1 0 0,0-1 0,0 1 0,-1-2 0,1 1 1,9-12-1,26-43 220,-17 25-104,-9 11-17,-2-1-1,0 0 1,-1-1 0,-2 0 0,0-1-1,5-30 1,-9 30 183,4-55 0,-8 52-160,-6-9 112,4 38-277,0 0 1,1 0-1,-1 0 0,0 0 1,1 1-1,-1-1 0,1 0 1,-1 0-1,1 1 0,-1-1 1,1 0-1,0 1 0,-1-1 1,1 0-1,0 1 1,0-1-1,-1 1 0,1-1 1,0 1-1,0-1 0,0 1 1,0 0-1,-1 0 0,1-1 1,0 1-1,2 0 0,28-6 21,-25 6-7,7-1-1,-1 0 0,1 1 1,19 3-1,-17-1 36,0-1-1,17-1 1,-17-2-186,20 0 540,-14 1-3168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4.474"/>
    </inkml:context>
    <inkml:brush xml:id="br0">
      <inkml:brushProperty name="width" value="0.05" units="cm"/>
      <inkml:brushProperty name="height" value="0.05" units="cm"/>
      <inkml:brushProperty name="color" value="#008C3A"/>
    </inkml:brush>
  </inkml:definitions>
  <inkml:trace contextRef="#ctx0" brushRef="#br0">17 1 10656,'0'0'3990,"-1"13"-3596,-13 144 1333,13-156-1691,1 1 0,0-1 0,0 0-1,0 0 1,0 0 0,0 1 0,0-1-1,0 0 1,0 0 0,1 1-1,-1-1 1,1 2 0,-1-3-6,0 0-1,1 1 1,-1-1 0,0 0-1,0 0 1,1 1 0,-1-1-1,0 0 1,0 0 0,1 0-1,-1 0 1,0 1 0,0-1-1,1 0 1,-1 0 0,0 0-1,1 0 1,-1 0 0,0 0-1,1 0 1,-1 0 0,0 0-1,1 0 1,-1 0 0,0 0-1,0 0 1,1 0 0,0 0-1,20-13-2152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5.430"/>
    </inkml:context>
    <inkml:brush xml:id="br0">
      <inkml:brushProperty name="width" value="0.05" units="cm"/>
      <inkml:brushProperty name="height" value="0.05" units="cm"/>
      <inkml:brushProperty name="color" value="#008C3A"/>
    </inkml:brush>
  </inkml:definitions>
  <inkml:trace contextRef="#ctx0" brushRef="#br0">0 0 7232,'0'0'14762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6.318"/>
    </inkml:context>
    <inkml:brush xml:id="br0">
      <inkml:brushProperty name="width" value="0.05" units="cm"/>
      <inkml:brushProperty name="height" value="0.05" units="cm"/>
      <inkml:brushProperty name="color" value="#008C3A"/>
    </inkml:brush>
  </inkml:definitions>
  <inkml:trace contextRef="#ctx0" brushRef="#br0">0 201 6520,'0'0'914,"1"-11"-628,-1-5-161,0 10 5,0 0 0,1-1 1,-1 1-1,1 0 1,0 0-1,1 0 0,4-12 1,-6 17-87,0 1 1,0 0-1,0-1 0,0 1 1,0-1-1,0 1 1,1 0-1,-1-1 1,0 1-1,0 0 1,0-1-1,1 1 0,-1 0 1,0-1-1,0 1 1,1 0-1,-1-1 1,0 1-1,1 0 0,-1 0 1,0-1-1,1 1 1,-1 0-1,0 0 1,1 0-1,-1 0 0,1-1 1,-1 1-1,0 0 1,1 0-1,-1 0 1,1 0-1,-1 0 0,0 0 1,2 0-1,11 12 809,6 24-33,9 29 11,63 165 1486,-80-198-1808,-2 1 1,-2 0-1,6 49 1,-13-80-447,0-1 0,0 1-1,0-1 1,0 1 0,1-1-1,-1 1 1,0-1 0,1 1 0,-1-1-1,1 0 1,-1 1 0,1-1-1,0 0 1,0 1 0,1 0 0,-2-1-39,0-1 0,1 0 1,-1 0-1,0 0 1,0 0-1,1 0 1,-1 0-1,0 0 1,0 0-1,1 0 0,-1 0 1,0 0-1,0 0 1,1 0-1,-1 0 1,0 0-1,0 0 1,1 0-1,-1 0 0,0 0 1,0 0-1,0-1 1,1 1-1,-1 0 1,0 0-1,0 0 1,0 0-1,1 0 0,-1-1 1,0 1-1,9-14 380,25-74 277,-25 60-538,1 1 0,28-50 0,40-36 227,-5 9-40,-42 60-164,-19 27-2,0 0 0,15-29 0,-26 43-133,1 0 0,-1 0 0,0 0 0,0 0 0,-1-1 0,1 1 0,-1 0 0,1 0 0,-1-1 0,0 1 0,0 0 0,-1-4 0,1 5-17,-1 1-1,1 0 0,-1-1 0,1 1 0,-1-1 1,0 1-1,1 0 0,-1-1 0,0 1 0,0 0 0,0 0 1,0 0-1,0 0 0,0-1 0,-1 2 0,1-1 1,0 0-1,0 0 0,-1 0 0,1 0 0,0 1 0,-1-1 1,1 1-1,-1-1 0,1 1 0,-1 0 0,1-1 1,-1 1-1,-1 0 0,-26-1 30,-1 1 1,-40 5-1,44-3-28,-95 14 40,113-14-57,0-1 1,1 1-1,-1 1 1,1 0-1,-1 0 1,1 0-1,0 1 1,0 0-1,1 0 0,-1 1 1,-9 8-1,13-10-220,-6 2 337,9 0-3594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6.680"/>
    </inkml:context>
    <inkml:brush xml:id="br0">
      <inkml:brushProperty name="width" value="0.05" units="cm"/>
      <inkml:brushProperty name="height" value="0.05" units="cm"/>
      <inkml:brushProperty name="color" value="#008C3A"/>
    </inkml:brush>
  </inkml:definitions>
  <inkml:trace contextRef="#ctx0" brushRef="#br0">1 134 8744,'0'0'77,"0"-10"-40,4-32 75,-3 40-62,0-1-1,-1 1 0,1 0 1,0 0-1,0 0 0,0 0 1,0 0-1,0 0 0,1 0 1,-1 0-1,0 0 1,1 0-1,0 1 0,-1-1 1,1 1-1,0-1 0,0 1 1,0-1-1,0 1 0,0 0 1,0 0-1,0 0 0,0 1 1,4-2-1,0-1 92,15-5 150,1 1-1,1 1 1,-1 1 0,1 1 0,-1 1-1,1 1 1,0 0 0,27 3 0,3 3 379,0 3 0,73 18 1,-108-20-629,-8-3-254,-1 1 1,1-2-1,-1 1 0,11 0 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7.205"/>
    </inkml:context>
    <inkml:brush xml:id="br0">
      <inkml:brushProperty name="width" value="0.05" units="cm"/>
      <inkml:brushProperty name="height" value="0.05" units="cm"/>
      <inkml:brushProperty name="color" value="#008C3A"/>
    </inkml:brush>
  </inkml:definitions>
  <inkml:trace contextRef="#ctx0" brushRef="#br0">1 39 6520,'0'0'3920,"66"-37"-3472,-18 35 8,13 8-88,3 2 0,9 5-128,-3-1 16,-9-2-144,-13-14 16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7.747"/>
    </inkml:context>
    <inkml:brush xml:id="br0">
      <inkml:brushProperty name="width" value="0.05" units="cm"/>
      <inkml:brushProperty name="height" value="0.05" units="cm"/>
      <inkml:brushProperty name="color" value="#008C3A"/>
    </inkml:brush>
  </inkml:definitions>
  <inkml:trace contextRef="#ctx0" brushRef="#br0">227 0 5920,'0'0'880,"-59"77"-624,15-3 144,2 25 8,9 10-64,9 20 8,6 12 0,12 4 0,12 2-48,18-12 8,14-22-72,19-18 16,13-21-48,5-19-8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8.347"/>
    </inkml:context>
    <inkml:brush xml:id="br0">
      <inkml:brushProperty name="width" value="0.05" units="cm"/>
      <inkml:brushProperty name="height" value="0.05" units="cm"/>
      <inkml:brushProperty name="color" value="#008C3A"/>
    </inkml:brush>
  </inkml:definitions>
  <inkml:trace contextRef="#ctx0" brushRef="#br0">0 1 6328,'0'0'2334,"14"17"-1804,-3-5-425,17 21 303,42 65 0,-50-63-214,-1 1 0,-2 1 0,-2 1 0,-1 0 0,-2 1 0,-2 0 0,-1 1 0,-2 0 0,-2 0 0,-2 0 0,-2 55 0,-3-25 192,-3 1 0,-4-1 0,-34 134 0,32-165-208,-19 63 737,-19 118 0,47-199-643,2-21-269,0 0 0,0 0 1,0 0-1,-1 1 0,1-1 0,0 0 0,0 0 1,0 0-1,0 0 0,0 0 0,0 0 1,0 1-1,0-1 0,0 0 0,0 0 1,0 0-1,0 0 0,0 0 0,0 1 0,0-1 1,1 0-1,-1 0 0,0 0 0,0 0 1,0 0-1,0 0 0,0 0 0,0 1 1,0-1-1,0 0 0,0 0 0,0 0 0,0 0 1,1 0-1,-1 0 0,0 0 0,0 0 1,0 0-1,0 0 0,0 0 0,0 0 1,1 0-1,-1 1 0,0-1 0,0 0 0,0 0 1,0 0-1,0 0 0,0 0 0,1 0 1,-1 0-1,0 0 0,0 0 0,0-1 1,0 1-1,0 0 0,0 0 0,1 0 0,-1 0 1,0 0-1,0 0 0,0 0 0,0 0 1,0 0-1,0 0 0,0 0 0,1-1 1,3-3-1924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9.071"/>
    </inkml:context>
    <inkml:brush xml:id="br0">
      <inkml:brushProperty name="width" value="0.05" units="cm"/>
      <inkml:brushProperty name="height" value="0.05" units="cm"/>
      <inkml:brushProperty name="color" value="#008C3A"/>
    </inkml:brush>
  </inkml:definitions>
  <inkml:trace contextRef="#ctx0" brushRef="#br0">2 216 8640,'0'0'3494,"-1"-10"-3042,0-31-52,2 37-331,-1 1 1,1-1-1,0 1 0,1-1 0,-1 1 0,1 0 0,-1 0 0,1 0 1,0-1-1,0 2 0,0-1 0,0 0 0,1 0 0,2-2 1,-1 1 88,-3 3-130,-1 1-1,0-1 1,1 1 0,-1-1-1,0 1 1,1 0 0,-1-1-1,1 1 1,-1-1-1,1 1 1,-1 0 0,1-1-1,-1 1 1,1 0 0,-1 0-1,1 0 1,-1-1-1,1 1 1,-1 0 0,1 0-1,0 0 1,-1 0 0,1 0-1,-1 0 1,1 0-1,0 0 1,-1 0 0,1 0-1,-1 0 1,2 1 0,-1 0 28,0-1 1,0 1-1,0 0 1,0 0-1,-1 0 1,1 0 0,0 0-1,0 0 1,-1 1-1,1-1 1,-1 0 0,2 3-1,0 3 120,0 1 0,0-1-1,1 13 1,0 64 466,2 21-85,-3-93-463,0 0 1,0 0-1,1 0 0,1 0 1,0-1-1,7 15 1,-10-24-61,0 0 0,1 1 0,-1-1 0,0 0 0,1 0 0,0 0 0,-1 0 0,1 0 0,0 0 0,0 0 0,0-1 0,0 1 1,0-1-1,0 1 0,1-1 0,-1 0 0,5 2 0,-5-3-10,0 0 0,0 0 0,0 0 0,0 0 0,1 0 0,-1-1 0,0 1 0,0-1 0,0 1 0,0-1 1,0 0-1,-1 0 0,1 0 0,0 0 0,0 0 0,0 0 0,-1 0 0,1-1 0,-1 1 0,1-1 0,-1 1 0,3-4 0,12-14 116,-1-2-1,-1 0 0,0-1 0,-2 0 0,0-1 1,-2 0-1,10-30 0,-8 14 248,-2-1 0,-1-1 0,5-69 0,-14 108-335,0 0 1,0 0 0,1 0 0,-1 0 0,1 0 0,-1 0 0,1 0-1,0 1 1,1-4 0,-2 4-42,1 1-1,-1-1 1,1 1-1,-1-1 1,1 1-1,-1 0 1,1-1-1,-1 1 1,1 0-1,0-1 1,-1 1-1,1 0 0,-1 0 1,1-1-1,0 1 1,-1 0-1,1 0 1,0 0-1,-1 0 1,1 0-1,0 0 1,-1 0-1,1 0 1,-1 0-1,1 0 1,0 1-1,-1-1 1,1 0-1,0 0 1,-1 1-1,1-1 1,0 1-1,76 37 213,-56-26-164,1 0 0,42 14 0,-60-25-43,-1 0 0,0 0 0,0 0 0,0 1 0,0-1 0,0 1 0,0-1 0,0 1 0,4 4 0,-7-4 78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19.483"/>
    </inkml:context>
    <inkml:brush xml:id="br0">
      <inkml:brushProperty name="width" value="0.05" units="cm"/>
      <inkml:brushProperty name="height" value="0.05" units="cm"/>
      <inkml:brushProperty name="color" value="#008C3A"/>
    </inkml:brush>
  </inkml:definitions>
  <inkml:trace contextRef="#ctx0" brushRef="#br0">0 0 11448,'0'0'2849,"13"4"-2125,28 6-166,1-2 0,48 3 0,78 7 1059,-44-3 237,-120-15-1815,-1 0 0,0 0 0,0 0 0,0 0 0,1-1 0,-1 1-1,3-2 1,4-3-2343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19.026"/>
    </inkml:context>
    <inkml:brush xml:id="br0">
      <inkml:brushProperty name="width" value="0.05" units="cm"/>
      <inkml:brushProperty name="height" value="0.05" units="cm"/>
      <inkml:brushProperty name="color" value="#008C3A"/>
    </inkml:brush>
  </inkml:definitions>
  <inkml:trace contextRef="#ctx0" brushRef="#br0">0 0 16384,'0'0'3319,"65"26"-3663,-63-22 104,-4-2 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0.017"/>
    </inkml:context>
    <inkml:brush xml:id="br0">
      <inkml:brushProperty name="width" value="0.05" units="cm"/>
      <inkml:brushProperty name="height" value="0.05" units="cm"/>
      <inkml:brushProperty name="color" value="#008C3A"/>
    </inkml:brush>
  </inkml:definitions>
  <inkml:trace contextRef="#ctx0" brushRef="#br0">113 0 9240,'0'0'6180,"-14"15"-5271,-43 48-24,52-58-745,1 0 0,0 1-1,0-1 1,1 1 0,0 0 0,0 0 0,0 1-1,1-1 1,0 0 0,0 1 0,0 0-1,1-1 1,0 1 0,0 11 0,0-10 7,1-2 16,0 0-1,0 0 1,0 0-1,1 0 1,0 0 0,0 0-1,3 10 1,-3-14-238,0 0 0,0 0 0,-1 0-1,1 0 1,0 0 0,1-1 0,-1 1 0,0 0 0,0 0 0,1-1 0,-1 1 0,1-1 0,0 1 0,-1-1 0,1 0-1,0 1 1,0-1 0,0 0 0,0 0 0,0 0 0,0-1 0,0 1 0,2 0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6.766"/>
    </inkml:context>
    <inkml:brush xml:id="br0">
      <inkml:brushProperty name="width" value="0.05" units="cm"/>
      <inkml:brushProperty name="height" value="0.05" units="cm"/>
      <inkml:brushProperty name="color" value="#008C3A"/>
    </inkml:brush>
  </inkml:definitions>
  <inkml:trace contextRef="#ctx0" brushRef="#br0">260 1 7024,'0'0'7321,"5"11"-6850,-3-8-431,1 3 25,0 0 0,0 0 1,-1 0-1,0 0 0,0 1 0,-1-1 0,0 0 1,0 1-1,0 0 0,-1-1 0,0 1 0,-1 12 1,-4 2 98,-1-1 1,-1 1 0,0-2 0,-2 1-1,0-1 1,-1 0 0,-21 29 0,2-10 246,-2-2 1,-45 43 0,68-71-317,5-5-50,1 0-1,0-1 0,0 0 1,-1 1-1,1-1 1,-1 0-1,0 0 0,1 0 1,-1-1-1,0 1 1,0-1-1,0 0 0,-1 1 1,-4 0-1,8-2-38,-1-1 0,1 1 1,-1 0-1,0-1 0,1 1 0,-1 0 0,1-1 0,-1 1 1,1-1-1,-1 1 0,1-1 0,-1 1 0,1-1 0,-1 1 1,1-1-1,0 1 0,-1-1 0,1 0 0,0 1 0,-1-1 0,1 0 1,0 1-1,0-1 0,0 0 0,0 1 0,0-1 0,0 0 1,0 1-1,0-1 0,0 0 0,0 1 0,0-1 0,0 0 1,0 1-1,1-2 0,2-19-2384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7.786"/>
    </inkml:context>
    <inkml:brush xml:id="br0">
      <inkml:brushProperty name="width" value="0.05" units="cm"/>
      <inkml:brushProperty name="height" value="0.05" units="cm"/>
      <inkml:brushProperty name="color" value="#008C3A"/>
    </inkml:brush>
  </inkml:definitions>
  <inkml:trace contextRef="#ctx0" brushRef="#br0">1 252 6728,'0'0'3350,"6"17"-2586,-2-6-626,3 7 129,-1 2-1,0-1 1,-2 1-1,4 30 1,7 198 3105,-15-238-3000,-1-9-319,1-1 0,0 1 1,0-1-1,-1 1 1,1 0-1,0-1 0,0 1 1,0-1-1,0 1 1,0-1-1,0 1 1,0 0-1,0-1 0,0 1 1,0-1-1,1 1 1,-1 0-1,0-1 0,0 1 1,0-1-1,1 1 1,-1-1-1,0 1 1,1-1-1,-1 1 0,0-1 1,1 1-1,-1-1 1,1 0-1,-1 1 0,0-1 1,1 1-1,-1-1 1,2 1-1,8-24 984,8-35-514,15-101 0,3-15 69,24-8-2,-55 172-538,0 0-1,0 0 0,1 0 0,1 1 1,0 0-1,12-14 0,-18 23-48,-1-1 0,1 1 0,-1-1-1,1 1 1,-1-1 0,1 1 0,0-1 0,-1 1 0,1 0-1,0-1 1,-1 1 0,1 0 0,0 0 0,-1-1 0,1 1-1,0 0 1,0 0 0,-1 0 0,1 0 0,0 0 0,0 0-1,-1 0 1,1 0 0,0 0 0,0 0 0,-1 0 0,1 1-1,1-1 1,-1 1 5,1 0-1,0 0 0,-1 1 1,1-1-1,-1 0 0,0 1 1,1-1-1,-1 1 0,0-1 1,2 4-1,1 3 6,-1-1-1,1 1 0,-1 0 1,2 9-1,9 54 11,6 25 18,-10-51 57,-2 0 1,3 75-1,-10-107-57,3 98 349,4 36-3205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8.066"/>
    </inkml:context>
    <inkml:brush xml:id="br0">
      <inkml:brushProperty name="width" value="0.05" units="cm"/>
      <inkml:brushProperty name="height" value="0.05" units="cm"/>
      <inkml:brushProperty name="color" value="#008C3A"/>
    </inkml:brush>
  </inkml:definitions>
  <inkml:trace contextRef="#ctx0" brushRef="#br0">80 0 13264,'0'0'3441,"-6"16"-3139,-7 11-188,-25 60 251,33-74-245,1 1-1,0-1 1,1 1 0,0 0-1,2 0 1,-1 0 0,2 0-1,-1 0 1,2 0-1,2 18 1,4-20 36,-3-8-2456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9.205"/>
    </inkml:context>
    <inkml:brush xml:id="br0">
      <inkml:brushProperty name="width" value="0.05" units="cm"/>
      <inkml:brushProperty name="height" value="0.05" units="cm"/>
      <inkml:brushProperty name="color" value="#008C3A"/>
    </inkml:brush>
  </inkml:definitions>
  <inkml:trace contextRef="#ctx0" brushRef="#br0">0 0 5920,'0'0'12419,"7"11"-12080,-2-3-281,0 0 0,0 1 0,-1-1-1,-1 1 1,1-1 0,-1 1 0,-1 0 0,0 0-1,0 1 1,1 11 0,2 69 741,-11 161-1,3-187-525,3-39-5,-5 32 1,5-54-219,-1 0 0,1 0 0,0 0 0,0 0 0,0 0 0,0 0 1,1 0-1,-1 0 0,2 5 0,-2-7 5,0 0 1,0 0-1,1 0 1,-1 0-1,0 0 1,0 0-1,1 0 1,-1 0-1,1 0 1,-1 0-1,1-1 1,-1 1-1,1 0 0,0 0 1,-1 0-1,1 0 1,0-1-1,0 1 1,-1 0-1,1-1 1,0 1-1,0-1 1,1 2-1,0-1-5,-1-1-30,1-1 0,-1 1-1,0 0 1,0-1 0,0 1-1,0-1 1,1 1 0,-1-1 0,0 1-1,0-1 1,0 0 0,0 0-1,1-1 1,0 1 14,7-4 6,0 0 0,1 0 0,-1 1-1,1 1 1,0 0 0,0 0 0,12-1 0,74-6 97,-96 10-136,9-1 9,88-2 105,-84 4-88,0 0 0,0 1 0,0 0 0,0 1 0,16 6 0,-28-8-17,-1-1 0,1 0 1,-1 0-1,1 0 0,-1 1 1,1-1-1,-1 0 0,1 1 0,-1-1 1,1 0-1,-1 1 0,1-1 1,-1 0-1,0 1 0,1-1 1,-1 1-1,0-1 0,1 1 1,-1-1-1,0 1 0,0-1 1,1 1-1,-1-1 0,0 1 1,0-1-1,0 1 0,0-1 1,0 1-1,0 0 0,0-1 0,0 1 1,0-1-1,0 1 0,0-1 1,0 1-1,0 0 0,0-1 1,0 1-1,-1-1 0,1 1 1,0-1-1,-1 2 0,1-1-197,-1 0-1,0-1 1,1 1-1,-1 0 1,1 0-1,-1 0 1,0 0-1,0-1 1,0 1-1,1 0 1,-1-1-1,0 1 1,0 0-1,0-1 1,0 1-1,0-1 1,0 0-1,0 1 1,-2-1-1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9.522"/>
    </inkml:context>
    <inkml:brush xml:id="br0">
      <inkml:brushProperty name="width" value="0.05" units="cm"/>
      <inkml:brushProperty name="height" value="0.05" units="cm"/>
      <inkml:brushProperty name="color" value="#008C3A"/>
    </inkml:brush>
  </inkml:definitions>
  <inkml:trace contextRef="#ctx0" brushRef="#br0">1 1 12256,'0'0'3910,"16"1"-3178,40 3 518,-1 3 0,101 26-1,-153-32-1150,0 0-1,0 0 1,0 0 0,0 0-1,0-1 1,0 1-1,1-1 1,-1 0-1,0 0 1,0 0 0,4-1-1,8-6-2731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29.853"/>
    </inkml:context>
    <inkml:brush xml:id="br0">
      <inkml:brushProperty name="width" value="0.05" units="cm"/>
      <inkml:brushProperty name="height" value="0.05" units="cm"/>
      <inkml:brushProperty name="color" value="#008C3A"/>
    </inkml:brush>
  </inkml:definitions>
  <inkml:trace contextRef="#ctx0" brushRef="#br0">0 59 10040,'0'0'2808,"85"-28"-2016,-31 16 0,7 0 0,-13 6-88,-4 8 15,-3 8-119,-5 2 8,-2-2-192,0-2 16,-7 10-152,-3 0 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30.413"/>
    </inkml:context>
    <inkml:brush xml:id="br0">
      <inkml:brushProperty name="width" value="0.05" units="cm"/>
      <inkml:brushProperty name="height" value="0.05" units="cm"/>
      <inkml:brushProperty name="color" value="#008C3A"/>
    </inkml:brush>
  </inkml:definitions>
  <inkml:trace contextRef="#ctx0" brushRef="#br0">90 0 8640,'0'0'5552,"-5"10"-4656,-8 16-386,-34 76 1441,42-89-1661,1 1 1,0-1 0,0 1-1,1 0 1,1 0 0,-1 16-1,8 9-796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0:31.008"/>
    </inkml:context>
    <inkml:brush xml:id="br0">
      <inkml:brushProperty name="width" value="0.05" units="cm"/>
      <inkml:brushProperty name="height" value="0.05" units="cm"/>
      <inkml:brushProperty name="color" value="#008C3A"/>
    </inkml:brush>
  </inkml:definitions>
  <inkml:trace contextRef="#ctx0" brushRef="#br0">1 1 6632,'0'0'3793,"13"3"-3013,-12-2-748,23 5 493,0-1 1,43 4 0,411 33 3473,-350-32-5566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07.932"/>
    </inkml:context>
    <inkml:brush xml:id="br0">
      <inkml:brushProperty name="width" value="0.05" units="cm"/>
      <inkml:brushProperty name="height" value="0.05" units="cm"/>
    </inkml:brush>
  </inkml:definitions>
  <inkml:trace contextRef="#ctx0" brushRef="#br0">20 1 4616,'0'0'7704,"-4"11"-7482,-10 40-3,13-45-170,1 0 1,-1 1-1,1-1 0,0 0 0,1 0 1,-1 0-1,1 0 0,1 0 1,1 7-1,3 14 113,-3 4 108,1-1 0,2 1 0,17 53 0,-16-63 184,7 40 1,-7-29 254,-3-22-158,0-18 0,-1-23-162,-2-16-180,8-93 315,-9 136-507,4-31 199,2 0-1,16-54 1,-18 76-183,-3 9-11,-1 1-1,1 0 1,0-1-1,1 1 1,-1 0-1,0 0 1,4-4-1,-5 6-18,0 1 0,0 0 0,0 0-1,1-1 1,-1 1 0,0 0 0,1 0 0,-1 0-1,0 0 1,1-1 0,-1 1 0,0 0 0,0 0 0,1 0-1,-1 0 1,0 0 0,1 0 0,-1 0 0,1 0-1,-1 0 1,0 0 0,1 0 0,-1 0 0,0 0 0,1 0-1,-1 0 1,0 0 0,1 0 0,-1 1 0,15 13 44,-8-2-38,0 0-1,-1 1 0,-1 0 0,1 0 0,3 16 1,12 71 57,-5-18 29,-14-73-72,-2-8-12,0 1 0,0-1 0,0 0 0,0 1 1,0-1-1,1 0 0,-1 0 0,1 1 0,-1-1 0,1 0 0,-1 0 0,1 0 1,-1 0-1,1 0 0,0 1 0,1 0 0,-1-3-2,-1 1 0,1 0 0,0-1 0,0 1 0,-1-1 0,1 0 0,-1 1 0,1-1 0,-1 1 0,1-1 0,-1 0 0,1 0 0,-1 1 0,1-3 0,34-68 94,-23 43-25,19-32-1,-18 41-2,0 0 0,2 2-1,0-1 1,26-22 0,-40 39-72,0 1 1,-1-1 0,1 0 0,0 1 0,0-1-1,0 1 1,0-1 0,0 1 0,0-1 0,0 1-1,0 0 1,0-1 0,0 1 0,0 0 0,0 0-1,0 0 1,0 0 0,0 0 0,1 0-1,-1 0 1,0 0 0,0 0 0,0 0 0,2 1-1,-1 1 1,0-1-1,1 0 1,-1 1-1,0-1 1,0 1-1,0 0 0,0-1 1,-1 1-1,1 0 1,1 3-1,2 2-1,0 1 1,0 0-1,-1 0 0,5 16 1,-4-8 10,6 15 87,-1 2-1,-2-1 1,-2 1 0,5 57 0,-8-78 12,-3-11-94,1 0 0,-1 0 0,0 0 0,0 0 0,1-1 1,-1 1-1,0 0 0,0 0 0,0 0 0,0 0 0,0 0 0,0 0 0,0 0 0,0 0 0,-1 1 0,1-1 37,0 4-2702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19.249"/>
    </inkml:context>
    <inkml:brush xml:id="br0">
      <inkml:brushProperty name="width" value="0.05" units="cm"/>
      <inkml:brushProperty name="height" value="0.05" units="cm"/>
      <inkml:brushProperty name="color" value="#008C3A"/>
    </inkml:brush>
  </inkml:definitions>
  <inkml:trace contextRef="#ctx0" brushRef="#br0">1 73 12160,'0'0'392,"79"-12"16,39-12-32,11 6 8,13 18 120,-9-4 0,-7-4-64,-23 2 8,-22 8-40,-39 2-9,-4-4-31,-7-4 0,-19 8-232,-12-2 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11.192"/>
    </inkml:context>
    <inkml:brush xml:id="br0">
      <inkml:brushProperty name="width" value="0.05" units="cm"/>
      <inkml:brushProperty name="height" value="0.05" units="cm"/>
    </inkml:brush>
  </inkml:definitions>
  <inkml:trace contextRef="#ctx0" brushRef="#br0">16 111 4912,'0'0'8521,"-3"14"-8184,1-5-271,-1 1-2,0-1 0,2 1 0,-1 0 0,1-1 0,0 1 0,1 0 0,0-1 0,3 14 0,44 185 1395,-17-82-240,-25-112-859,-2-17 13,1-28 45,-3 25-438,4-58 250,23-160 402,-22 202-522,1 0 0,0 1-1,20-38 1,40-54 222,-67 112-329,1 0 0,-1 0 0,1 0 0,-1 0-1,1 0 1,0 0 0,0 0 0,-1 0 0,1 0 0,0 1 0,0-1-1,0 0 1,0 1 0,0-1 0,0 0 0,0 1 0,0-1 0,0 1-1,1-1 1,-1 1 0,0 0 0,0-1 0,0 1 0,0 0 0,1 0-1,1 0 1,-1 1-1,0 0 0,1 0-1,-1 0 1,0 0-1,0 0 1,0 1 0,-1-1-1,1 1 1,0-1 0,0 1-1,-1 0 1,1 0-1,0 2 1,5 5 8,-1 1 0,0 0 0,0 0 0,-1 0 1,-1 1-1,0 0 0,3 11 0,14 85 32,-14-70-14,15 72 37,12 73 310,-34-180-354,1 14 106,-1-16-118,0 0-1,0 1 1,0-1-1,0 1 1,0-1-1,0 0 1,0 1-1,0-1 1,0 0-1,0 1 1,0-1-1,0 0 1,-1 0-1,1 1 1,0-1-1,0 0 1,0 1-1,0-1 1,-1 0-1,1 0 1,0 1-1,0-1 1,-1 0-1,1 0 1,0 1-1,0-1 1,-1 0-1,1 0 1,0 0-1,-1 0 1,1 1-1,0-1 1,-1 0-1,0 0 76,-7-14 28,5 9-2757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11.776"/>
    </inkml:context>
    <inkml:brush xml:id="br0">
      <inkml:brushProperty name="width" value="0.05" units="cm"/>
      <inkml:brushProperty name="height" value="0.05" units="cm"/>
    </inkml:brush>
  </inkml:definitions>
  <inkml:trace contextRef="#ctx0" brushRef="#br0">68 37 9144,'0'0'2162,"-5"14"-1799,1-5-290,-1 1 37,1 1 1,0 0 0,1 0 0,0 0 0,0 0 0,1 0 0,1 1 0,0-1-1,1 16 1,1-20-1,0-1-1,1 1 0,0-1 1,0 0-1,0 1 0,1-1 1,0 0-1,0 0 0,1-1 1,-1 1-1,1-1 0,1 0 1,-1 0-1,8 7 0,-9-9-38,0-1-1,0 0 0,1 0 0,-1 0 0,0 0 1,1 0-1,0-1 0,-1 1 0,1-1 0,0 0 1,-1 0-1,1 0 0,0-1 0,0 0 1,0 1-1,0-1 0,0 0 0,-1-1 0,1 1 1,0-1-1,0 0 0,0 0 0,-1 0 1,1 0-1,0-1 0,4-2 0,-2 1 25,1-1 1,-1 0-1,0 0 0,0-1 1,-1 1-1,0-1 0,1 0 1,-2-1-1,1 1 0,-1-1 1,1 0-1,-2 0 0,1-1 1,-1 1-1,0-1 0,0 0 1,0 0-1,2-14 0,-4 15-33,0 0-1,-1-1 0,0 1 0,0 0 0,0-1 0,-1 1 0,0 0 0,0-1 1,-1 1-1,1 0 0,-2 0 0,1 0 0,0 0 0,-1 1 0,0-1 0,-1 1 0,1-1 1,-1 1-1,0 0 0,0 0 0,-9-7 0,8 7-5,0 1-1,0 0 1,-1 1-1,1-1 1,-1 1-1,1 0 1,-1 1-1,0-1 1,-10-2 0,12 5-29,1-1 0,-1 1 0,0-1 1,0 1-1,1 0 0,-1 1 1,0-1-1,1 0 0,-1 1 1,0 0-1,1 0 0,-1 0 1,1 0-1,-1 1 0,1 0 1,0-1-1,0 1 0,-4 3 1,-2 2 40,0 0 0,1 0 0,1 1-1,-1 0 1,1 1 0,0-1 0,1 1 0,-6 11 0,9-15-237,1 0 1,-1 1-1,1-1 0,1 1 0,-1-1 1,1 1-1,0-1 0,0 1 0,0 0 1,1 0-1,0-1 0,0 1 0,1 0 1,-1 0-1,1-1 0,3 10 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17.997"/>
    </inkml:context>
    <inkml:brush xml:id="br0">
      <inkml:brushProperty name="width" value="0.05" units="cm"/>
      <inkml:brushProperty name="height" value="0.05" units="cm"/>
    </inkml:brush>
  </inkml:definitions>
  <inkml:trace contextRef="#ctx0" brushRef="#br0">505 572 4008,'0'0'6417,"-10"-3"-6209,-31-13 5,19 7 114,-20-5 538,1 3-370,24 5-146,-1 2 1,-28-4-1,31 7-159,9 0-89,-1 0 0,1 1-1,-1 0 1,1 0 0,0 0 0,-1 1 0,1 0 0,0 0 0,0 1 0,-9 2 0,6 0 62,1 0 1,0 0 0,0 1-1,1 0 1,-1 0-1,1 1 1,0 0-1,1 0 1,-1 1-1,1 0 1,0 0-1,1 0 1,0 0 0,0 1-1,1 0 1,-1 0-1,-2 11 1,-2 28 453,9-44-585,0-1 0,1 1 1,-1 0-1,0 0 0,1 0 0,0-1 0,0 1 0,0 0 0,0-1 0,0 1 1,0 0-1,1-1 0,-1 0 0,1 1 0,0-1 0,-1 0 0,1 0 0,0 0 1,1 0-1,-1 0 0,0 0 0,0 0 0,1-1 0,-1 0 0,1 1 1,-1-1-1,1 0 0,0 0 0,3 1 0,7 0 23,-9-2-34,-1 1 1,1-1-1,0 0 0,0 1 0,0-2 1,-1 1-1,6-1 0,4-1 40,0-1 0,0 0 0,0-1 0,-1 0-1,1-1 1,-1-1 0,0 1 0,-1-2 0,21-14-1,-26 15-36,3 0 21,-1-1-1,0 0 0,-1 0 1,0-1-1,0 0 0,-1 0 1,0-1-1,0 1 1,-1-1-1,8-17 0,-4 0 42,0 0-1,-2-1 1,-1 0-1,3-31 0,-8 44-46,0-1-1,-1 1 0,-1 0 0,0-1 0,-1 1 1,0 0-1,-1 0 0,-1 0 0,-10-25 1,2 14 14,-1 1 0,0 0 0,-2 0 1,-22-25-1,30 39-25,-1 1-1,0 1 1,-1 0-1,0 0 1,0 0 0,-1 1-1,0 1 1,0 0-1,-1 0 1,1 1 0,-1 0-1,-15-4 1,19 8-15,0 0-1,-1 0 1,1 1 0,0 0 0,0 0-1,0 1 1,-1 0 0,1 0-1,0 1 1,0 0 0,0 0-1,0 0 1,1 1 0,-1 0 0,1 1-1,-10 5 1,13-7-11,0 1-1,0-1 1,1 0-1,-1 1 1,1-1-1,-1 1 1,1 0 0,0-1-1,0 1 1,0 0-1,0 0 1,1 1-1,-1-1 1,1 0 0,0 1-1,0-1 1,0 0-1,1 1 1,-1-1-1,1 1 1,-1-1-1,1 1 1,0-1 0,1 1-1,-1 0 1,1-1-1,-1 0 1,1 1-1,0-1 1,0 1 0,1-1-1,-1 0 1,3 4-1,6 4-2859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19.400"/>
    </inkml:context>
    <inkml:brush xml:id="br0">
      <inkml:brushProperty name="width" value="0.05" units="cm"/>
      <inkml:brushProperty name="height" value="0.05" units="cm"/>
    </inkml:brush>
  </inkml:definitions>
  <inkml:trace contextRef="#ctx0" brushRef="#br0">60 212 4816,'0'0'6070,"-9"0"-5708,-41 4 399,65-35 1398,-9 21-1855,0 0 1,0 0 0,1 1 0,0 0 0,0 0 0,1 0 0,0 1 0,1 0 0,11-8 0,-19 16-257,0-1 1,0 0-1,0 1 0,0 0 1,0-1-1,0 1 0,0-1 1,0 1-1,0 0 1,0 0-1,0 0 0,0 0 1,0-1-1,1 2 1,-1-1-1,0 0 0,0 0 1,0 0-1,0 0 0,0 1 1,0-1-1,0 0 1,2 2-1,-2-1 2,1 0 0,-1 0 1,1 1-1,-1-1 0,0 1 1,0-1-1,0 1 0,0 0 0,0-1 1,0 1-1,0 0 0,1 2 0,1 7 86,-1 0 1,1-1-1,0 20 0,-3-25-90,7 105 698,-6-96-631,1-1 0,0 0 1,0 0-1,1 0 0,1 0 0,0-1 0,11 23 0,-15-34-95,1 0-1,0 0 1,-1 0-1,1 0 1,0 0-1,0 0 1,0 0-1,0 0 1,0-1-1,0 1 1,0 0-1,0-1 1,0 1-1,0 0 1,0-1-1,0 1 1,0-1-1,1 0 1,-1 1-1,0-1 1,0 0-1,0 0 1,1 0-1,-1 0 1,0 0-1,0 0 1,1 0-1,-1 0 1,0 0-1,0-1 1,0 1-1,1 0 1,-1-1-1,0 1 1,0-1-1,0 1 1,2-2-1,1 0 0,-1-1 0,1 0 0,0 1 0,-1-1-1,0-1 1,0 1 0,0 0 0,5-8-1,9-20 67,-2 0 0,-1-2 0,-2 1 0,16-65 0,-21 59-22,-6 28-45,1 1 1,0-1 0,0 1-1,8-18 1,-3 8 1,-6 15-14,0 0 1,1 0 0,-1 0 0,1 1-1,0-1 1,4-5 0,-5 8-3,-1 0 1,1 0 0,0 1-1,0-1 1,0 0 0,0 1 0,0-1-1,0 1 1,0-1 0,0 1-1,0 0 1,0-1 0,0 1 0,0 0-1,0 0 1,0-1 0,0 1-1,0 0 1,1 0 0,-1 0 0,0 1-1,0-1 1,0 0 0,0 0-1,0 0 1,0 1 0,0-1-1,0 1 1,0-1 0,2 2 0,3 1 10,1 1 1,-1 1 0,0-1-1,0 1 1,-1 0 0,9 10-1,-7-8 22,0 0 0,0-1 1,11 8-1,-13-10-13,-2-3 5,-1 0 0,1 0 1,-1 1-1,0-1 1,0 1-1,0-1 0,0 1 1,0 0-1,0 0 0,0 0 1,-1 0-1,1 0 1,1 3-1,-3-4 18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0.306"/>
    </inkml:context>
    <inkml:brush xml:id="br0">
      <inkml:brushProperty name="width" value="0.05" units="cm"/>
      <inkml:brushProperty name="height" value="0.05" units="cm"/>
    </inkml:brush>
  </inkml:definitions>
  <inkml:trace contextRef="#ctx0" brushRef="#br0">0 1 6520,'0'0'13391,"1"10"-13153,20 145 1023,-21-144-1060,0-10-171,0-1 0,0 1 0,0 0 0,0 0 0,0-1 0,0 1 0,0 0 0,0 0 0,0-1 0,0 1 0,0 0 0,1 0 0,-1-1 0,0 1 0,0 0 0,1-1 0,-1 1 0,0 0 0,1-1 0,-1 1 0,1-1 0,-1 1 0,2 1 0,1-1 313,2-3-3126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1.032"/>
    </inkml:context>
    <inkml:brush xml:id="br0">
      <inkml:brushProperty name="width" value="0.05" units="cm"/>
      <inkml:brushProperty name="height" value="0.05" units="cm"/>
    </inkml:brush>
  </inkml:definitions>
  <inkml:trace contextRef="#ctx0" brushRef="#br0">0 1 5224,'0'0'6257,"12"3"-5792,-5 0-377,3 0 36,0 0-1,1 0 0,-1-1 0,0 0 1,1-1-1,17 0 0,55-9 839,29-1 385,-73 14-2968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2.244"/>
    </inkml:context>
    <inkml:brush xml:id="br0">
      <inkml:brushProperty name="width" value="0.05" units="cm"/>
      <inkml:brushProperty name="height" value="0.05" units="cm"/>
    </inkml:brush>
  </inkml:definitions>
  <inkml:trace contextRef="#ctx0" brushRef="#br0">1 101 5416,'0'0'7574,"5"-10"-7262,17-30-4,-20 37-220,0 0-1,0 0 0,1 0 0,-1 0 1,1 0-1,-1 1 0,1-1 0,0 1 1,0 0-1,1 0 0,-1 0 0,0 0 1,7-2-1,-1 1 196,-1 1 0,1 0 0,17-1 0,-13 2-81,43-2 244,-1 3 1,1 2-1,68 12 0,68 2 324,-40-17 121,191-27 0,-336 27-808,-1 1-1,0 0 0,0 0 1,11 2-1,0 2-2759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3.156"/>
    </inkml:context>
    <inkml:brush xml:id="br0">
      <inkml:brushProperty name="width" value="0.05" units="cm"/>
      <inkml:brushProperty name="height" value="0.05" units="cm"/>
    </inkml:brush>
  </inkml:definitions>
  <inkml:trace contextRef="#ctx0" brushRef="#br0">383 357 7432,'0'0'6352,"-13"-7"-5936,-45-20-16,54 25-362,0 2 0,1-1 1,-1 0-1,0 1 1,0-1-1,0 1 0,0 0 1,1 1-1,-1-1 1,0 1-1,0-1 0,0 1 1,-4 2-1,-1 1 70,0 0 0,0 0-1,-11 8 1,14-8-43,-19 11 191,2 2 0,-27 22 0,40-29-126,0 0 0,0 0 0,1 1 0,0 0 0,1 1 0,-11 18 0,15-21 36,-1 0 0,1 1 0,1-1 0,-1 1 0,2-1 0,-3 11 0,5-18-123,0 0 1,0 0-1,0 0 0,0 0 1,0 0-1,0 0 1,1 0-1,-1-1 1,1 1-1,-1 0 0,1 0 1,0-1-1,-1 1 1,1 0-1,0-1 1,2 3-1,-1-2-10,-1-1 0,1 1 0,0-1 0,0 1 1,1-1-1,-1 0 0,0 0 0,0 0 0,0 0 0,1 0 0,-1-1 0,0 1 1,1-1-1,-1 1 0,1-1 0,2 0 0,4 1 9,-1-1 1,1-1-1,0 1 0,-1-1 1,1-1-1,-1 0 0,1 0 1,-1 0-1,0-1 0,9-5 0,-5 2 2,0-1 0,-1 0 0,0 0 0,-1-2 0,1 1 0,10-12 0,-7 4 8,-1-1 0,0 0 0,-1 0 0,-1-1 0,0-1 0,-2 1 0,0-2 0,8-26 0,-13 31-9,0-1-1,-1 1 0,-1-1 1,0 0-1,-1 0 0,-1 0 1,0 0-1,-1 1 0,-1-1 0,-1 0 1,-7-25-1,7 32-17,0 0 1,-1 0-1,0 0 0,0 0 1,-1 1-1,0-1 0,-1 1 0,0 0 1,0 1-1,-1 0 0,0 0 0,0 0 1,-1 1-1,0 0 0,0 0 1,0 1-1,0 0 0,-1 0 0,0 1 1,-10-3-1,13 5-22,1 1 0,-1 0 1,0 0-1,0 0 0,0 1 0,0 0 1,0 0-1,1 1 0,-1-1 0,0 1 0,0 1 1,0-1-1,1 1 0,-1 0 0,1 0 1,-1 0-1,1 1 0,0 0 0,0 0 0,0 0 1,0 1-1,1 0 0,-1 0 0,1 0 1,0 0-1,0 1 0,1-1 0,-1 1 0,1 0 1,0 0-1,0 0 0,1 1 0,-1-1 1,1 0-1,0 1 0,1 0 0,0-1 1,-1 1-1,2 0 0,-1 0 0,1 0 0,0 8 1,0-11-17,1 0 1,-1 0-1,1 0 0,0 0 1,0 0-1,0 0 1,0-1-1,0 1 1,1 0-1,-1-1 1,1 1-1,-1-1 0,1 1 1,0-1-1,0 0 1,0 0-1,4 3 1,14 7-2817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3.899"/>
    </inkml:context>
    <inkml:brush xml:id="br0">
      <inkml:brushProperty name="width" value="0.05" units="cm"/>
      <inkml:brushProperty name="height" value="0.05" units="cm"/>
    </inkml:brush>
  </inkml:definitions>
  <inkml:trace contextRef="#ctx0" brushRef="#br0">71 1 6632,'0'0'8116,"-1"14"-7552,-1 3-396,-10 80 734,-21 139 1330,13-73-712,19-156-1377,0 1 0,0-1 0,1 1 0,0-1 0,2 12 0,-2-17-108,0-1 0,1 1 0,-1-1 1,0 1-1,1-1 0,-1 1 0,1-1 0,0 1 0,0-1 0,-1 0 1,1 1-1,0-1 0,0 0 0,0 1 0,0-1 0,1 0 0,-1 0 1,0 0-1,0 0 0,1 0 0,-1-1 0,0 1 0,1 0 1,-1 0-1,1-1 0,-1 1 0,1-1 0,-1 0 0,1 1 0,0-1 1,2 0-1,45 0 354,0-2 0,95-18 0,-112 15-236,-9 4-22,13-2 199,-35 2-305,1 1 0,0 0 1,-1-1-1,1 1 0,-1-1 0,1 1 1,0-1-1,-1 0 0,1 0 0,-1 0 1,1 0-1,-1 0 0,0 0 0,0 0 1,3-2-1,-4 0-46,1 1-1,0-1 1,-1 1 0,0 0-1,0-1 1,0 1-1,0-1 1,0 1 0,0-1-1,0 1 1,-2-5 0,-1-4-2503,3 10 1721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24.214"/>
    </inkml:context>
    <inkml:brush xml:id="br0">
      <inkml:brushProperty name="width" value="0.05" units="cm"/>
      <inkml:brushProperty name="height" value="0.05" units="cm"/>
    </inkml:brush>
  </inkml:definitions>
  <inkml:trace contextRef="#ctx0" brushRef="#br0">1 113 10848,'0'0'694,"16"-7"-139,113-49 710,-98 45-757,1 1 0,0 1-1,0 2 1,1 2 0,0 1-1,0 1 1,56 3-1,-75 1-117,-1 1-1,19 4 1,-21-3-940,1-1 0,22 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20.516"/>
    </inkml:context>
    <inkml:brush xml:id="br0">
      <inkml:brushProperty name="width" value="0.05" units="cm"/>
      <inkml:brushProperty name="height" value="0.05" units="cm"/>
      <inkml:brushProperty name="color" value="#008C3A"/>
    </inkml:brush>
  </inkml:definitions>
  <inkml:trace contextRef="#ctx0" brushRef="#br0">52 0 6224,'0'0'11853,"-10"8"-11395,-30 23-18,40-31-419,0 0-1,-1 0 1,1 0-1,0 0 0,0 0 1,0 0-1,0 0 0,0 0 1,0 1-1,0-1 0,0 0 1,0 0-1,0 0 0,0 0 1,0 0-1,0 0 1,0 0-1,0 0 0,0 0 1,0 0-1,0 0 0,0 0 1,-1 0-1,1 1 0,0-1 1,0 0-1,0 0 1,0 0-1,0 0 0,0 0 1,0 0-1,0 0 0,1 0 1,-1 0-1,0 0 0,0 0 1,0 1-1,0-1 0,0 0 1,0 0-1,0 0 1,0 0-1,0 0 0,0 0 1,0 0-1,0 0 0,0 0 1,0 0-1,0 0 0,0 0 1,0 0-1,0 0 1,0 0-1,1 0 0,-1 0 1,0 1-1,0-1 0,0 0 1,0 0-1,0 0 0,0 0 1,0 0-1,11 2 502,21 0-452,-20-2 105,67-1 10,-51-3-2596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35.019"/>
    </inkml:context>
    <inkml:brush xml:id="br0">
      <inkml:brushProperty name="width" value="0.05" units="cm"/>
      <inkml:brushProperty name="height" value="0.05" units="cm"/>
    </inkml:brush>
  </inkml:definitions>
  <inkml:trace contextRef="#ctx0" brushRef="#br0">92 91 3912,'0'0'7332,"-10"-1"-7023,-4-2-171,6 2 222,-1-1 0,1 1-1,-13 1 1,3 5 1440,14-3 165,15-3-1147,37-12-452,-5 1-118,0 2 1,1 2 0,81-6 0,-19 12 22,65 2 318,-9 0 623,-145-3-727,-17 3-474,0-1 1,0 1 0,1 0 0,-1 0-1,0 0 1,1 0 0,-1-1 0,0 1-1,0 0 1,0 0 0,1-1 0,-1 1 0,0 0-1,0-1 1,0 1 0,1 0 0,-1 0-1,0-1 1,0 1 0,0 0 0,0-1 0,0 1-1,0 0 1,0-1 0,0 1 0,0 0-1,0-1 1,0 1 0,0 0 0,0-1-1,0 1 1,0 0 0,0-1 0,0 1 0,0 0-1,-1 0 1,1-1 0,0 1 0,0 0-1,0-1 1,0 1 0,-1 0 0,-1-5 15,-1-3-160,-1 6-3012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35.828"/>
    </inkml:context>
    <inkml:brush xml:id="br0">
      <inkml:brushProperty name="width" value="0.05" units="cm"/>
      <inkml:brushProperty name="height" value="0.05" units="cm"/>
    </inkml:brush>
  </inkml:definitions>
  <inkml:trace contextRef="#ctx0" brushRef="#br0">85 70 7136,'0'0'7137,"-10"-3"-6788,-32-9-2,17 9 899,25 3-1209,0 0 0,-1 0 0,1 0 0,0 0 0,-1 0 0,1 0 0,0 1 0,-1-1 0,1 0 0,0 0 0,-1 0 0,1 0 0,0 0 0,-1 1 0,1-1 0,0 0 0,0 0 0,-1 1 0,1-1 0,0 0 0,0 0 0,0 1 0,-1-1 0,1 0 0,0 1 0,0-1 0,0 0 0,0 1 0,0-1 0,-1 0 0,1 1 0,0-1 0,0 1 0,36-9 2524,25-1-2135,1 3 0,-1 2 0,102 7 0,-127-2 30,-1-2 0,1-1 0,0-2 0,57-14 0,-86 17-491,-1-2 821,-5-5-3737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39.896"/>
    </inkml:context>
    <inkml:brush xml:id="br0">
      <inkml:brushProperty name="width" value="0.05" units="cm"/>
      <inkml:brushProperty name="height" value="0.05" units="cm"/>
    </inkml:brush>
  </inkml:definitions>
  <inkml:trace contextRef="#ctx0" brushRef="#br0">0 87 5120,'0'0'10166,"12"-10"-9971,38-30 5,-46 38-175,-1 0 0,1 0 0,-1 1 1,1 0-1,0-1 0,-1 1 0,1 0 0,0 1 1,0-1-1,0 1 0,6 0 0,5-1 89,56-7 446,31-6 666,-72 14-166,-24 3-546,-10 0-51,8-3-3029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0.892"/>
    </inkml:context>
    <inkml:brush xml:id="br0">
      <inkml:brushProperty name="width" value="0.05" units="cm"/>
      <inkml:brushProperty name="height" value="0.05" units="cm"/>
    </inkml:brush>
  </inkml:definitions>
  <inkml:trace contextRef="#ctx0" brushRef="#br0">14 169 6016,'0'0'6848,"12"6"-6408,40 17 0,-46-22-332,0 1 1,0-1-1,1 0 1,-1 0-1,1-1 0,-1 0 1,0 0-1,1 0 1,-1-1-1,1 0 1,-1 0-1,0-1 1,0 1-1,0-2 1,0 1-1,0 0 1,0-1-1,0 0 1,-1-1-1,1 1 1,8-9-1,-9 7 32,1 0 0,-1 0 0,0-1-1,0 0 1,-1 0 0,0 0 0,0 0 0,6-14-1,-9 18-104,0 0 0,0 0 0,-1 0 1,1-1-1,0 1 0,-1 0 0,0-1 0,1 1 0,-1 0 0,0-1 0,0 1 0,-1-1 0,1 1 0,0 0 0,-1-1 0,1 1 0,-1 0 0,0 0 0,0-1 0,0 1 0,0 0 0,0 0 0,0 0 0,0 0 0,-1 0 0,1 0 0,-1 1 0,0-1 0,1 0 0,-5-2 0,0 0-1,0 0 0,-1 0 0,1 1 0,-1 0 0,0 0 0,0 1 0,0 0 0,0 0 0,-1 1 0,1-1 0,0 2 0,-1-1 0,1 1 0,-1 0 0,1 0 0,0 1 0,-13 3 0,14-2-26,0 0 0,-1 0 0,2 0 0,-1 1 0,0 0 0,0 0 0,1 0 1,0 1-1,0 0 0,0 0 0,0 0 0,1 1 0,-1 0 0,1 0 0,0 0 0,0 0 0,1 0 0,0 1 0,0 0 0,-4 9 0,5-10-1,1 1 0,0-1 0,0 1 0,0 0-1,0-1 1,1 1 0,0 0 0,0-1 0,1 1 0,-1 0-1,1-1 1,0 1 0,1-1 0,-1 1 0,1-1-1,4 9 1,2 0 36,1 0 0,0 0-1,0-1 1,19 20 0,-16-22 33,1 0-1,0 0 1,15 8 0,-17-11 6,-1-1-6,0-1 0,1 0 0,0-1 0,0-1 0,0 0 0,1 0-1,-1-1 1,1 0 0,0-1 0,0 0 0,0-1 0,0-1 0,14 0 0,13-4 151,0-1 1,63-16-1,-78 17-282,-15 3-2627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2.215"/>
    </inkml:context>
    <inkml:brush xml:id="br0">
      <inkml:brushProperty name="width" value="0.05" units="cm"/>
      <inkml:brushProperty name="height" value="0.05" units="cm"/>
    </inkml:brush>
  </inkml:definitions>
  <inkml:trace contextRef="#ctx0" brushRef="#br0">22 32 6224,'0'0'5785,"-3"13"-5384,-4 22 2,2 0 0,1 1-1,1-1 1,3 38 0,6-26 866,22 91 0,-26-128-1076,3 4 616,-4-28 1,-1-41-394,3 0 1,1 0-1,18-79 0,-20 125-375,0 0 1,1-1-1,0 1 0,1 1 0,0-1 0,0 0 0,1 1 0,0 0 0,1 0 0,0 0 0,0 1 1,0 0-1,1 0 0,0 1 0,0-1 0,11-5 0,-17 10-34,1 1-1,0 0 1,0-1-1,0 1 1,0 0-1,0 0 1,0 0 0,0 1-1,0-1 1,0 0-1,0 1 1,0 0-1,0-1 1,0 1-1,1 0 1,-1 0 0,0 0-1,0 0 1,0 0-1,1 1 1,-1-1-1,0 1 1,0-1 0,0 1-1,0 0 1,0 0-1,0 0 1,0 0-1,0 0 1,0 0 0,-1 1-1,1-1 1,0 1-1,-1-1 1,1 1-1,-1-1 1,0 1-1,2 3 1,9 13 51,-1 0 1,-1 2-1,-1-1 0,0 1 1,-2 0-1,0 1 1,-1 0-1,4 34 0,14 69 357,-17-92-188,-4-23-794,-1 1 1,0 0-1,0 18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7.153"/>
    </inkml:context>
    <inkml:brush xml:id="br0">
      <inkml:brushProperty name="width" value="0.05" units="cm"/>
      <inkml:brushProperty name="height" value="0.05" units="cm"/>
    </inkml:brush>
  </inkml:definitions>
  <inkml:trace contextRef="#ctx0" brushRef="#br0">73 150 3408,'0'0'10872,"-11"-2"-10495,-33-3-25,43 5-333,0 1-1,0-1 1,0 0 0,1 1 0,-1-1-1,0 1 1,0-1 0,0 1 0,0-1-1,0 1 1,1 0 0,-1-1 0,0 1-1,1 0 1,-1 0 0,0 0 0,1-1-1,-1 1 1,1 0 0,-1 0 0,1 0-1,0 0 1,-1 0 0,1 0 0,0 0-1,0 0 1,-1 0 0,1 0 0,0 0 0,0 1-1,0 34 555,1-31-455,-1-1-68,1 0 1,0-1-1,-1 1 0,1-1 1,1 0-1,-1 1 0,0-1 1,1 0-1,0 1 0,0-1 1,0 0-1,0-1 1,0 1-1,0 0 0,1 0 1,-1-1-1,1 0 0,0 1 1,0-1-1,0 0 0,0 0 1,0-1-1,5 3 0,-3-2-4,-1 0-1,0-1 1,1 1-1,-1-1 1,1 0-1,0-1 1,-1 1-1,1-1 0,0 0 1,-1 0-1,1 0 1,0-1-1,-1 1 1,1-1-1,-1 0 1,1-1-1,6-2 0,-4 0 2,0 0-1,-1 0 0,0-1 0,0 0 0,0 0 0,0-1 0,-1 0 1,0 0-1,0 0 0,-1 0 0,1-1 0,-1 1 0,-1-1 0,1 0 1,-1 0-1,-1-1 0,4-12 0,-4 13-12,-1 1 0,0-1 1,0 0-1,-1 0 0,0 0 0,0 1 1,0-1-1,-1 0 0,0 0 0,0 0 0,-1 1 1,0-1-1,0 1 0,0-1 0,-1 1 1,0 0-1,0 0 0,-1 0 0,0 0 0,-7-8 1,9 12-14,0 0 0,0 1 1,0 0-1,-1-1 0,1 1 1,0 0-1,-1 0 1,1 1-1,0-1 0,-1 0 1,1 1-1,-1-1 0,1 1 1,-1 0-1,1 0 0,-1 0 1,1 0-1,-1 0 0,1 0 1,-1 1-1,1-1 0,-1 1 1,1 0-1,0 0 0,-4 1 1,0 1 28,1-1 0,0 1 0,0-1 1,0 2-1,0-1 0,0 0 0,0 1 1,1 0-1,-8 8 0,12-11-30,-1-1 0,1 1 1,-1 0-1,1-1 0,-1 1 0,1 0 0,-1 0 1,1 0-1,0-1 0,-1 1 0,1 0 0,0 0 1,0 0-1,0 0 0,0 0 0,0-1 0,0 1 0,0 0 1,0 2-1,0-3-125,0 1 0,1-1 0,-1 1 0,0-1 0,1 1 0,-1-1 0,0 0 0,1 1-1,-1-1 1,1 0 0,-1 1 0,0-1 0,1 0 0,-1 0 0,1 1 0,-1-1 0,1 0 0,-1 0 0,1 0 0,-1 1 0,1-1 0,-1 0 0,1 0 0,-1 0 0,1 0 0,-1 0 0,1 0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8.526"/>
    </inkml:context>
    <inkml:brush xml:id="br0">
      <inkml:brushProperty name="width" value="0.05" units="cm"/>
      <inkml:brushProperty name="height" value="0.05" units="cm"/>
    </inkml:brush>
  </inkml:definitions>
  <inkml:trace contextRef="#ctx0" brushRef="#br0">38 1 6128,'0'0'7777,"-4"11"-7412,-3 4-130,1 0 0,1 0-1,1 1 1,0 0 0,1 0-1,-2 28 1,20 171 1245,-11-178-1139,2 1 1,1-1 0,21 63-1,-19-75 90,0 1-1,6 38 0,-15-64-394,0 1 0,0-1 0,0 1 0,1-1 0,-1 1 0,0-1 1,1 1-1,-1-1 0,1 1 0,-1-1 0,0 0 0,1 1 0,-1-1 0,1 1 0,-1-1 0,1 0 0,-1 0 0,1 1 0,-1-1 1,1 0-1,-1 0 0,1 0 0,0 1 0,-1-1 0,1 0 0,-1 0 0,1 0 0,-1 0 0,1 0 0,0 0 0,-1 0 0,1 0 0,-1 0 1,1-1-1,-1 1 0,1 0 0,0 0 0,-1 0 0,1-1 0,-1 1 0,1 0 0,0-1 0,31-15 135,-23 11-85,9-2-13,1 0 0,-1 1-1,1 1 1,1 1 0,-1 1 0,1 1 0,32 0 0,11 8 149,-64-26-1495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8.985"/>
    </inkml:context>
    <inkml:brush xml:id="br0">
      <inkml:brushProperty name="width" value="0.05" units="cm"/>
      <inkml:brushProperty name="height" value="0.05" units="cm"/>
    </inkml:brush>
  </inkml:definitions>
  <inkml:trace contextRef="#ctx0" brushRef="#br0">0 21 9848,'0'0'5926,"13"-4"-5491,-1 0-317,-3 1-27,-1 1 0,1 0 0,-1 0 0,1 0 0,0 1 0,0 1 0,17 0 0,79 4 1789,-90-1-1363,-13-2-439,0-1 0,0 1 0,0 0 0,0-1 0,0 0 0,0 1-1,-1-1 1,1 0 0,0 0 0,0 0 0,0 0 0,0 0 0,0-1 0,0 1 0,0-1 0,0 1 0,0-1 0,2-1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9.381"/>
    </inkml:context>
    <inkml:brush xml:id="br0">
      <inkml:brushProperty name="width" value="0.05" units="cm"/>
      <inkml:brushProperty name="height" value="0.05" units="cm"/>
    </inkml:brush>
  </inkml:definitions>
  <inkml:trace contextRef="#ctx0" brushRef="#br0">1 102 10248,'0'0'2776,"10"-5"-2475,9-3-63,0 0 0,1 1 0,0 1-1,34-5 1,140-18 1710,-149 21-1363,-24 6-94,-1-2 0,24-7-1,-43 11-448,1-1 0,0 1-1,-1-1 1,1 1 0,0 0 0,-1-1-1,1 1 1,0 0 0,-1 0-1,1 0 1,0 0 0,-1 1-1,1-1 1,0 0 0,-1 1-1,1-1 1,0 1 0,-1 0-1,1-1 1,1 2 0,0 1-250,1 0 0,-1 0 0,-1 0 1,1 0-1,0 1 0,2 3 0,-2-2-713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49.884"/>
    </inkml:context>
    <inkml:brush xml:id="br0">
      <inkml:brushProperty name="width" value="0.05" units="cm"/>
      <inkml:brushProperty name="height" value="0.05" units="cm"/>
    </inkml:brush>
  </inkml:definitions>
  <inkml:trace contextRef="#ctx0" brushRef="#br0">1 0 8240,'0'0'5544,"2"13"-4758,-1-10-726,2 13 217,0 1 0,-2-1 0,1 1-1,-2 17 1,-10 189 4094,11-221-3839,2-7-295,3-15-120,-4-12-2709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22.615"/>
    </inkml:context>
    <inkml:brush xml:id="br0">
      <inkml:brushProperty name="width" value="0.05" units="cm"/>
      <inkml:brushProperty name="height" value="0.05" units="cm"/>
      <inkml:brushProperty name="color" value="#008C3A"/>
    </inkml:brush>
  </inkml:definitions>
  <inkml:trace contextRef="#ctx0" brushRef="#br0">0 181 4912,'0'0'6334,"12"0"-6126,6-2-29,-1 0 0,1-1-1,21-6 1,-11 0 233,-17 5-178,-1 0 0,0 1 0,1 1 0,0-1 0,20 0 0,52 1 682,56 2 55,72 21-1,-37-2-501,-80-7-230,-56-6-99,46 2-1,-62-7-100,234-1 447,-36-19 18,-26 2-132,-103 13-220,154-14 341,9-15 223,-222 31-593,55 4-1,-22 0-29,-51-2-75,35 1 37,0-3 0,0-1 0,52-11 0,-13-5 97,2 4-1,179-6 1,-98 16 44,85 2 105,172 32 84,-317-20-362,82-3 107,-157-6-7,47-6 1,12 0 77,3 4-11,54 1 78,-69 1-47,-1-3-1,93-16 1,-163 17-199,51-4 108,30-4 107,-13-3 228,-27 5-3930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0.478"/>
    </inkml:context>
    <inkml:brush xml:id="br0">
      <inkml:brushProperty name="width" value="0.05" units="cm"/>
      <inkml:brushProperty name="height" value="0.05" units="cm"/>
    </inkml:brush>
  </inkml:definitions>
  <inkml:trace contextRef="#ctx0" brushRef="#br0">0 0 5920,'0'0'6112,"14"4"-5591,63 14 1107,2-2 1,0-4-1,99 3 0,-169-15-1427,0-1 1,-1 0-1,1 0 1,0-1-1,9-2 0,5-6-2532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2.210"/>
    </inkml:context>
    <inkml:brush xml:id="br0">
      <inkml:brushProperty name="width" value="0.05" units="cm"/>
      <inkml:brushProperty name="height" value="0.05" units="cm"/>
    </inkml:brush>
  </inkml:definitions>
  <inkml:trace contextRef="#ctx0" brushRef="#br0">1 96 5520,'0'0'11137,"2"-11"-10999,-1 4-112,-1 5-19,0 0 0,0-1 0,0 1 0,1 0 0,-1 0 0,0 0 0,1-1 1,0 1-1,0 0 0,0 0 0,0 0 0,0 0 0,0 0 0,0 0 0,0 0 0,1 1 1,-1-1-1,1 0 0,0 1 0,-1-1 0,1 1 0,0-1 0,0 1 0,0 0 1,0 0-1,0 0 0,0 0 0,0 0 0,4-1 0,5 0 39,23-5 109,0 1-1,0 1 1,0 2-1,0 2 1,44 3-1,85 10 2230,-163-12-2094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3.559"/>
    </inkml:context>
    <inkml:brush xml:id="br0">
      <inkml:brushProperty name="width" value="0.05" units="cm"/>
      <inkml:brushProperty name="height" value="0.05" units="cm"/>
    </inkml:brush>
  </inkml:definitions>
  <inkml:trace contextRef="#ctx0" brushRef="#br0">72 37 5624,'0'0'5209,"-10"4"-4832,-30 12 15,29-12-158,0 0 1325,16-9-377,-3 3-1181,4-2 104,1-1-1,-1 1 0,1 0 1,0 0-1,0 1 0,10-3 1,48-13 354,-53 17-359,0-1 1,0 2 0,0-1 0,0 2 0,1-1 0,-1 2 0,0 0 0,0 0 0,0 1 0,0 1 0,0 0 0,15 6-1,-24-8-68,0 1-1,0 0 1,0 0-1,0 0 0,-1 0 1,1 0-1,-1 0 1,1 1-1,-1-1 0,0 1 1,0 0-1,0 0 1,0 0-1,-1 0 0,1 0 1,-1 0-1,0 0 0,0 0 1,0 0-1,0 1 1,0-1-1,-1 0 0,1 1 1,-1-1-1,0 6 1,-1-2 8,1 1 0,-1-1 0,-1 1 1,1-1-1,-1 0 0,0 0 0,-1 1 0,0-2 1,0 1-1,-7 11 0,-3-1 43,-1-1-1,-1 0 1,-1-1-1,0-1 1,-34 23-1,-10 10 154,46-36-164,11-9-42,-1 0 1,1 1-1,0-1 0,-1 1 1,2 0-1,-1 0 0,0 0 0,0 0 1,1 0-1,0 0 0,-3 6 1,5-8-20,0 0 0,0 0 0,0 0 0,0 0 0,1 0 0,-1 0 0,0 0 0,1 0 1,-1-1-1,1 1 0,-1 0 0,1 0 0,-1 0 0,1 0 0,0 0 0,-1-1 0,1 1 0,0 0 1,0-1-1,0 1 0,1 0 0,22 14 93,-17-11-78,71 38 163,-47-26-72,53 35 0,-68-40-70,0 1 0,-2 1 0,0 0 1,19 23-1,-29-31-36,0 0 0,-1 0 1,0 0-1,0 0 0,0 1 1,-1 0-1,1-1 0,-1 1 1,-1 0-1,1 0 0,-1 0 0,0 0 1,0 0-1,-1 0 0,0 0 1,0 0-1,0 0 0,-3 10 1,2-12-1,0 0 1,0 0-1,-1 0 1,0 0-1,1 0 0,-2 0 1,1-1-1,0 1 1,-1-1-1,1 1 1,-1-1-1,0 0 1,0 0-1,0 0 1,-1-1-1,1 1 1,-1-1-1,1 0 0,-1 0 1,0 0-1,0 0 1,0-1-1,0 1 1,0-1-1,0 0 1,0-1-1,-5 2 1,-9-1 39,-1 1 1,1-2-1,-1-1 1,-32-4-1,33 1 14,0 0 0,1 0 0,0-2 0,0 0 0,-23-12 0,54 16-2945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4.488"/>
    </inkml:context>
    <inkml:brush xml:id="br0">
      <inkml:brushProperty name="width" value="0.05" units="cm"/>
      <inkml:brushProperty name="height" value="0.05" units="cm"/>
    </inkml:brush>
  </inkml:definitions>
  <inkml:trace contextRef="#ctx0" brushRef="#br0">0 0 3912,'0'0'9149,"2"10"-8762,20 197 887,18 128 346,-27-267-951,26 83 1,-30-119 218,6-44-827,-13 10-2174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5.180"/>
    </inkml:context>
    <inkml:brush xml:id="br0">
      <inkml:brushProperty name="width" value="0.05" units="cm"/>
      <inkml:brushProperty name="height" value="0.05" units="cm"/>
    </inkml:brush>
  </inkml:definitions>
  <inkml:trace contextRef="#ctx0" brushRef="#br0">393 1 8336,'0'0'1113,"-7"13"-628,-2 5-292,1 0 31,-1-2 0,-1 1 0,-12 16 1,5-12 177,-1-2 0,0 0 1,-41 32-1,-72 41 1518,115-81-1608,-43 29 1456,50-36-1021,9-4-738,0 0 0,0 0 0,0 0 0,0 0 0,0 0 0,0 0 0,0 0 0,0 0 0,0 0 0,1 0 0,-1 0 0,0 1 0,0-1 0,0 0 0,0 0 0,0 0 0,0 0 0,0 0 0,0 0 0,0 0 0,0 0 0,0 0 0,0 0 0,0 0 0,0 0 0,0 0 0,0 0 0,0 0 0,0 0 0,0 1 0,0-1-1,0 0 1,0 0 0,0 0 0,0 0 0,0 0 0,0 0 0,0 0 0,0 0 0,0 0 0,0 0 0,0 0 0,0 0 0,0 0 0,0 0 0,0 0 0,0 0 0,0 1 0,0-1 0,0 0 0,0 0 0,0 0 0,0 0 0,0 0 0,-1 0 0,1 0 0,0 0 0,0 0 0,0 0 0,0 0 0,0 0 0,0 0 0,0 0 0,7 9 173,4 4 23,0 0 1,22 21 0,-18-21-47,19 24-1,87 122 720,-70-95-488,-25-30 158,54 55-1,-75-84-505,-2-2 25,-1-1 1,1 1-1,0-1 0,0 1 1,0-1-1,1 0 1,-1 0-1,5 2 1,-7-4-55,-1 0 0,1 0 1,0 0-1,-1 0 0,1 0 1,0 0-1,-1 0 0,1 0 1,0 0-1,-1 0 0,1 0 1,0 0-1,-1 0 0,1-1 1,-1 1-1,1 0 0,-1 0 1,1-1-1,0 1 1,-1-1-1,1 0 0,1 0-4,-1-1 0,0 0 0,1 1-1,-1-1 1,0 0 0,0 0 0,-1 0-1,1 0 1,0 0 0,0-2 0,4-17-2792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6.436"/>
    </inkml:context>
    <inkml:brush xml:id="br0">
      <inkml:brushProperty name="width" value="0.05" units="cm"/>
      <inkml:brushProperty name="height" value="0.05" units="cm"/>
    </inkml:brush>
  </inkml:definitions>
  <inkml:trace contextRef="#ctx0" brushRef="#br0">1 70 4720,'0'0'5360,"1"-10"-4912,0-4-201,2-8-107,-2-2 3002,-1 28-3001,1-1 0,-1 1 0,1-1 0,0 0 0,1 1 0,2 5 0,1 5 81,18 65 827,21 137 0,-15-62-251,17 51 878,-46-204-1627,1 1 1,-1-1-1,0 0 1,0 0-1,0 1 1,0-1-1,0 0 0,0 1 1,0-1-1,0 0 1,0 1-1,-1-1 0,1 0 1,0 0-1,-2 2 1,-3-4 312,0-13-320,1-2-2685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6.931"/>
    </inkml:context>
    <inkml:brush xml:id="br0">
      <inkml:brushProperty name="width" value="0.05" units="cm"/>
      <inkml:brushProperty name="height" value="0.05" units="cm"/>
    </inkml:brush>
  </inkml:definitions>
  <inkml:trace contextRef="#ctx0" brushRef="#br0">0 62 9744,'0'0'4618,"17"-9"-4132,-6 2-389,-1 1-16,-1 0 0,1 1 0,0 0 0,1 0 0,-1 1 0,1 1 0,0 0 0,0 0 0,0 1 0,15-1 0,202 12 1974,-184-5-1513,65 11 1474,-89-7-1151,0-1-2002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8.013"/>
    </inkml:context>
    <inkml:brush xml:id="br0">
      <inkml:brushProperty name="width" value="0.05" units="cm"/>
      <inkml:brushProperty name="height" value="0.05" units="cm"/>
    </inkml:brush>
  </inkml:definitions>
  <inkml:trace contextRef="#ctx0" brushRef="#br0">128 25 6928,'0'0'12470,"10"5"-12266,32 15 1,-41-20-181,0 1-1,1-1 0,-1 0 0,0 1 1,0-1-1,1 0 0,-1 1 0,0-1 1,0 0-1,1 0 0,-1 0 0,0 0 1,0 0-1,1-1 0,-1 1 0,0 0 1,3-1-1,-4 1-9,0-1 0,1 1 0,-1 0 0,0 0 0,0 0 0,0 0 0,1 0-1,-1-1 1,0 1 0,0 0 0,0 0 0,1 0 0,-1 0 0,0-1 0,0 1 0,0 0 0,0 0 0,0-1 0,0 1 0,1 0 0,-1 0 0,0-1-1,0 1 1,0 0 0,0 0 0,0-1 0,0 1 0,0 0 0,0 0 0,0-1 0,0 1 0,0 0 0,0 0 0,0-1 0,0 1 0,-1 0-1,1 0 1,0-1 0,0 1 0,0 0 0,0 0 0,0-1 0,-1 1 0,1 0 0,0 0 0,0 0 0,0-1 0,-1 1 0,-8-7 132,4 2-64,-1 0 0,0 1 0,-1 0 0,-8-5 0,12 8-58,1 0-1,-1 0 1,0 0 0,0 1 0,-1-1-1,1 1 1,0 0 0,0-1-1,0 1 1,0 1 0,0-1 0,0 0-1,0 1 1,-3 0 0,-1 1 20,0 1 0,0-1 0,1 1 0,-1 0 1,1 1-1,0-1 0,0 1 0,0 0 0,1 1 0,-1-1 1,1 1-1,0 0 0,0 1 0,1-1 0,-5 8 1,7-10-34,0 0 0,1 1 1,-1-1-1,1 0 1,0 1-1,0 0 0,0-1 1,0 1-1,1-1 0,-1 1 1,1 0-1,0 0 1,0-1-1,0 1 0,1 0 1,-1-1-1,1 1 1,0 0-1,0-1 0,0 1 1,1-1-1,-1 0 1,1 1-1,0-1 0,0 0 1,0 0-1,0 0 0,0 0 1,1 0-1,4 4 1,-1-1 14,0-1 0,1 1 0,-1-1 1,1-1-1,0 1 0,0-1 0,1 0 1,-1-1-1,1 1 0,0-2 0,0 1 1,0-1-1,0 0 0,0-1 0,1 0 1,-1 0-1,0-1 0,1 0 0,-1 0 1,0-1-1,1 0 0,-1-1 0,0 0 1,0 0-1,0 0 0,0-1 0,0 0 1,8-6-1,0 1-27,1-2 0,-1 0 0,25-21 0,-12 1-3070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1:59.800"/>
    </inkml:context>
    <inkml:brush xml:id="br0">
      <inkml:brushProperty name="width" value="0.05" units="cm"/>
      <inkml:brushProperty name="height" value="0.05" units="cm"/>
    </inkml:brush>
  </inkml:definitions>
  <inkml:trace contextRef="#ctx0" brushRef="#br0">96 0 5920,'0'0'4457,"-12"10"-4184,-36 30-17,44-37-230,0 0-1,0 0 1,1 1-1,0-1 1,-1 1-1,1 0 0,1 0 1,-1 0-1,-2 4 1,5-6-562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1.504"/>
    </inkml:context>
    <inkml:brush xml:id="br0">
      <inkml:brushProperty name="width" value="0.05" units="cm"/>
      <inkml:brushProperty name="height" value="0.05" units="cm"/>
    </inkml:brush>
  </inkml:definitions>
  <inkml:trace contextRef="#ctx0" brushRef="#br0">356 463 4816,'0'0'11829,"-10"-9"-11537,-30-29-8,38 37-257,1 0 0,0 0 0,-1 0 0,1 0 0,0 0 0,-1 0 0,1 0 0,-1 1 0,1-1 0,-1 0 0,0 1 0,1-1 0,-1 1 0,0 0 0,1 0 0,-1 0 0,0-1 0,1 1 0,-1 1 0,0-1 0,1 0 0,-1 0 0,-1 1 0,-4 0 39,-14 3 100,0 1 0,0 1-1,0 1 1,1 0 0,0 2-1,-25 14 1,31-16-100,7-3-17,1-1 1,0 1-1,0 0 1,0 1-1,0-1 1,0 1-1,1 1 1,0-1-1,-7 10 0,11-13-37,-1 0 0,1 0 0,0 0-1,0 0 1,0 0 0,0 0-1,0 1 1,1-1 0,-1 0 0,1 1-1,-1-1 1,1 0 0,0 1-1,0-1 1,0 0 0,0 1 0,0-1-1,1 0 1,-1 1 0,1-1-1,-1 0 1,1 0 0,0 1 0,0-1-1,0 0 1,0 0 0,0 0-1,1 0 1,-1 0 0,1 0 0,-1 0-1,3 2 1,-2-3-1,0 0-1,-1 0 0,1 0 1,0 0-1,0 0 1,0 0-1,0-1 1,0 1-1,0 0 1,0-1-1,0 0 1,0 1-1,0-1 1,0 0-1,0 0 1,3-1-1,35-4 129,-31 3-108,0 0-1,1-1 0,-1 0 1,0-1-1,0 0 0,0 0 0,0-1 1,-1 0-1,0 0 0,0-1 0,0 0 0,-1 0 1,0-1-1,0 0 0,0 0 0,-1-1 1,0 0-1,7-13 0,-5 7 21,-1 0-1,0-1 1,-1 0 0,-1-1-1,0 1 1,-1-1 0,0 0-1,-2 0 1,2-28 0,-3 25 6,-1 0-1,-1 0 1,-1 0 0,-1 1 0,0-1 0,-2 0 0,0 1 0,-1 0 0,0 0 0,-2 1-1,-14-27 1,17 39-36,1-1-1,-1 1 1,0 0-1,0 0 1,0 1-1,-1-1 0,1 1 1,-1 0-1,0 1 1,-1-1-1,1 1 1,-1 0-1,-9-2 1,13 4-14,0 0 0,1 0 0,-1 0 0,0 1 0,0-1 0,0 1 0,0 0 0,0 0 0,0 0 0,0 0 0,0 0 0,0 1 1,0-1-1,0 1 0,0 0 0,1 0 0,-1 0 0,0 0 0,0 0 0,1 1 0,-1-1 0,1 1 0,-1 0 0,1 0 0,0-1 0,0 2 0,-1-1 1,2 0-1,-1 0 0,0 1 0,0-1 0,1 1 0,-3 4 0,3-5 6,1 0 0,-1-1 0,0 1 0,1 0 0,0 0 0,-1 0 0,1 0 0,0 0 0,0 0 0,0 0 0,0-1 0,1 1 0,-1 0 0,0 0-1,1 0 1,-1 0 0,1 0 0,0-1 0,1 4 0,0-1 4,1 0 0,-1-1 0,1 1 0,0-1 0,0 0 0,1 0 0,-1 0 0,4 3 0,4 0-771,-1 1 0,1-1-1,0-1 1,17 6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26.589"/>
    </inkml:context>
    <inkml:brush xml:id="br0">
      <inkml:brushProperty name="width" value="0.05" units="cm"/>
      <inkml:brushProperty name="height" value="0.05" units="cm"/>
      <inkml:brushProperty name="color" value="#008C3A"/>
    </inkml:brush>
  </inkml:definitions>
  <inkml:trace contextRef="#ctx0" brushRef="#br0">1 1207 6632,'0'0'6729,"11"-10"-6442,-1 2-234,70-61 459,-66 56-366,0-1-1,-2 0 0,23-32 0,152-310 1667,-153 275-1160,-4-1-1,-3-1 1,30-162 0,-54 230-550,-1-1-1,-1 1 1,0-1 0,-2-20 0,0 30-59,0 0 0,0 0 0,0 0 1,-1 0-1,0 1 0,0-1 0,0 0 0,-1 1 0,0 0 0,0 0 1,0 0-1,0 0 0,-8-8 0,10 12-34,0 1 1,0 0-1,1-1 0,-1 1 1,0 0-1,1 0 0,-1 0 1,0 0-1,0-1 0,0 1 0,1 0 1,-1 0-1,0 0 0,0 1 1,1-1-1,-1 0 0,0 0 1,0 0-1,1 1 0,-1-1 0,0 0 1,1 0-1,-2 1 0,-16 10 68,10 0-64,0-1 1,0 1-1,1 0 0,0 0 1,1 1-1,1 0 1,-7 18-1,1-2-3,-21 59-15,3 1 0,5 1-1,-15 101 1,8 21-82,27-169 51,2 0 1,7 82 0,-4-114 24,1 0 1,0 0-1,1 0 1,0 0-1,0-1 1,8 16-1,-10-24 12,0 0 0,0 0-1,-1 0 1,1 0-1,0 0 1,0 0 0,0-1-1,0 1 1,0 0 0,0 0-1,0-1 1,0 1-1,0-1 1,0 1 0,1-1-1,-1 0 1,0 1 0,0-1-1,0 0 1,1 0-1,-1 0 1,0 0 0,0 0-1,1 0 1,-1 0-1,0 0 1,0 0 0,0 0-1,1-1 1,-1 1 0,0-1-1,0 1 1,0-1-1,0 1 1,0-1 0,2-1-1,6-2 17,-1-1-1,0-1 0,12-8 0,0-3 27,-2-1-1,0-1 1,0 0-1,16-26 1,54-93 194,-1 0 101,-83 132-303,1 0 0,-1 1 0,1 0 0,8-7-1,-12 11-25,-1 0-1,1 1 0,0-1 0,-1 1 0,1-1 1,0 1-1,0-1 0,-1 1 0,1-1 1,0 1-1,0 0 0,0-1 0,0 1 1,0 0-1,0 0 0,-1 0 0,1-1 0,0 1 1,0 0-1,0 0 0,0 0 0,0 1 1,0-1-1,0 0 0,0 0 0,-1 0 0,1 1 1,0-1-1,0 0 0,0 1 0,0-1 1,-1 1-1,1-1 0,0 1 0,0-1 0,-1 1 1,1 0-1,0-1 0,-1 1 0,1 0 1,-1 0-1,1-1 0,0 3 0,66 117 163,-62-110-174,0 0 0,1 0 0,1-1 0,0 0 0,0 0 0,1-1 1,0 0-1,0 0 0,1 0 0,14 8 0,-20-14 6,1 1 0,-1-1-1,1 0 1,0-1 0,0 1 0,0-1 0,0 1 0,0-1-1,0-1 1,0 1 0,0 0 0,0-1 0,0 0 0,1 0-1,-1 0 1,0 0 0,0-1 0,0 0 0,0 0 0,0 0-1,0 0 1,0-1 0,0 1 0,0-1 0,-1 0 0,1 0-1,-1 0 1,1-1 0,-1 1 0,0-1 0,4-3 0,0-2 15,0-1 1,0 0 0,-1 0 0,0 0-1,0-1 1,-1 0 0,-1 0 0,1 0-1,-2-1 1,5-19 0,-6 24-3,-1 0 0,0 1 0,0-1 0,-1 0 0,0 0 0,0 0 0,0 0 0,-1 0 0,0 0 0,0 0 0,0 0 0,-1 0 0,0 1 0,0-1 0,0 1 0,-1-1 0,1 1 0,-2 0 0,1 0 0,0 0 0,-7-6 0,8 9-7,0 0 0,0 0 0,0 1 0,0-1 1,0 1-1,0 0 0,0 0 0,-1-1 0,1 1 0,-1 1 0,1-1 0,-1 0 0,1 1 0,-1-1 0,1 1 0,-1 0 0,1-1 0,-1 1 0,1 1 0,-1-1 0,0 0 0,1 1 0,-1-1 0,1 1 0,-1-1 0,1 1 0,0 0 0,-1 0 0,1 1 1,0-1-1,-1 0 0,-2 3 0,-5 4 9,0 1 0,1 0 0,0 0 0,-16 21 0,19-21-16,-2 0 1,1 1 0,0 1 1,1 0-1,0 0 0,1 0 0,0 0 0,1 1 1,0 0-1,1 0 0,0 0 0,1 0 0,0 0 1,1 0-1,0 1 0,1-1 0,1 1 0,0-1 1,0 0-1,5 17 0,-4-23-3,1 1 1,-1-1-1,1 0 1,0-1-1,0 1 1,1 0-1,0-1 1,0 0-1,0 0 1,1 0-1,-1 0 1,1-1-1,0 0 1,0 0-1,1 0 1,8 4-1,-7-4 4,0 0 0,1-1 0,-1 0 0,1-1 0,-1 0 0,1 0 0,0 0 0,0-1 0,0 0 0,0-1 0,0 1 0,16-3 0,1-3 4,1-1 0,-1-1-1,0-1 1,-1-1 0,0-1 0,0-2-1,-1 0 1,-1-1 0,0-2 0,-1 0 0,27-25-1,94-76 193,-138 113-186,-1 0 1,1 1-1,0 0 0,0-1 0,-1 1 0,1 1 1,0-1-1,1 1 0,5-2 0,-7 3-6,0 0 1,1 0-1,-1 0 0,0 0 0,1 1 0,-1 0 0,0 0 0,1-1 1,-1 2-1,0-1 0,0 0 0,0 1 0,3 1 0,16 10-11,-13-7 1,1 0-1,-1-1 0,1 0 1,17 5-1,-27-10 3,0 0 0,0 0 0,0 0 0,0 0 0,0 0 0,0 0 0,0 0 0,0 0 0,0 0 0,0 0 0,0 0 0,0 0 0,-1 0 0,1-1 0,0 1 0,0 0 0,0 0 0,0 0 0,0 0 0,0 0 0,0 0 0,0 0 0,0 0 0,0 0 0,0 0 0,0 0 0,0 0 0,0 0 0,0-1 0,0 1 0,0 0 0,0 0 0,1 0 0,-1 0 0,0 0 0,0 0 0,0 0 0,0 0 0,0 0 0,0 0 0,0 0 0,0 0 0,0 0 0,0 0 0,0 0 0,0 0 0,0 0 0,0 0 0,0-1 0,0 1 0,0 0 0,0 0 0,1 0 0,-1 0 0,0 0 0,0 0 0,-8-5 0,-5-1 0,-1 0 0,-14-11 0,-24-11 0,42 24 9,0 1 0,0-1-1,0 2 1,0-1 0,-1 2-1,1-1 1,-1 1 0,1 1 0,-22 2-1,24-1 0,-1 1 0,1 0 0,-1 1-1,1-1 1,0 2 0,0-1 0,0 1-1,0 1 1,1-1 0,-1 1 0,1 0 0,-8 9-1,5-5 3,0 1-1,0 0 0,1 1 1,1 0-1,-10 16 0,15-22-10,0 0-1,1 1 0,0 0 0,0-1 0,0 1 0,1 0 0,0 0 0,0 0 1,0 0-1,1 0 0,0 0 0,0 0 0,0 0 0,3 10 0,-1-6-2,0-1 0,1 0-1,0 0 1,1 0 0,0 0 0,0-1-1,1 0 1,9 13 0,-10-16 2,0 0-1,1 0 1,-1-1 0,1 0 0,1 0 0,-1 0-1,0 0 1,1-1 0,0 0 0,0 0 0,0-1-1,0 1 1,12 2 0,5-1 0,0-1 1,0-1-1,0-1 1,0-1-1,1 0 1,-1-2-1,0-1 1,0-1-1,0-1 1,-1-1-1,24-9 1,-1-4 32,-1-1 0,0-2 1,-2-2-1,50-37 1,-78 51-14,-1 0 1,0-1-1,-1-1 1,0 0-1,-1 0 1,0-1-1,11-18 1,-21 30-11,0-1 1,0 1-1,-1-1 1,1 1 0,0-1-1,-1 1 1,1-1 0,-1 0-1,1 1 1,-1-1-1,0 0 1,0 1 0,0-1-1,0 0 1,0 1-1,0-4 1,-1 5-5,1-1 0,0 1-1,0 0 1,0 0 0,0-1 0,-1 1 0,1 0-1,0 0 1,0-1 0,-1 1 0,1 0 0,0 0-1,-1 0 1,1-1 0,0 1 0,-1 0 0,1 0-1,0 0 1,-1 0 0,1 0 0,0 0 0,-1 0-1,1 0 1,0 0 0,-1 0 0,1 0 0,0 0-1,-1 0 1,-17 8 45,7-1-39,1 0 1,-1 1-1,2 1 1,-1 0-1,1 0 1,-9 11-1,16-16-8,-1-1-1,1 1 1,0 0-1,0 0 1,0 0-1,0 0 1,1 0-1,-1 1 1,1-1-1,0 0 1,0 1-1,1-1 1,0 1-1,-1-1 1,1 1-1,1-1 1,-1 0-1,1 1 1,-1-1-1,1 1 1,1-1-1,1 5 1,-1-3-1,1 0 0,0-1 0,0 1-1,0 0 1,1-1 0,0 0 0,0 0 0,1 0 0,-1 0 0,1-1 0,0 0 0,0 0-1,0 0 1,1 0 0,-1-1 0,1 0 0,0 0 0,0-1 0,0 1 0,0-1-1,13 2 1,-11-3 4,1 0-1,-1 0 0,0-1 0,0-1 1,1 1-1,-1-1 0,0-1 0,0 1 1,0-1-1,0-1 0,0 1 0,0-1 1,-1-1-1,1 0 0,-1 0 0,0 0 1,7-6-1,-9 6-1,-1-1 1,1 1-1,-1-1 1,0 0-1,0-1 1,0 1-1,-1-1 1,0 0-1,0 1 1,0-1-1,-1-1 1,0 1-1,0 0 1,0 0-1,-1-1 1,0 1-1,0-1 1,-1 1-1,0-1 0,-1-12 1,1 15-1,-1-1 0,0 0 0,0 1 0,0-1-1,0 1 1,-1-1 0,0 1 0,0 0 0,0-1 0,0 1 0,-1 0 0,0 0 0,1 1 0,-1-1-1,-1 1 1,1-1 0,0 1 0,-1 0 0,0 0 0,0 0 0,0 1 0,0 0 0,0-1 0,0 1-1,-1 1 1,1-1 0,-1 1 0,1-1 0,-8 0 0,1 1-1,1 0 1,-1 1 0,1 0-1,-1 1 1,1 0-1,0 1 1,-1 0 0,1 0-1,0 1 1,0 0-1,0 1 1,1 0-1,-1 1 1,1 0 0,-9 6-1,17-10-2,1-1 0,-1 0 0,0 1 0,1-1 0,-1 1 0,1-1 0,-1 1 0,1-1 0,-1 1 0,1 0 0,-1-1 0,1 1 0,-1-1 0,1 1 0,0 0 0,-1-1 0,1 1 0,0 0 0,0 0 0,-1-1 0,1 1 0,0 0 0,0 0 0,0-1 0,0 1 0,0 0 0,0 0 0,0-1 0,0 1 0,0 0 0,0 0 0,1-1 0,-1 1 0,0 0 0,1-1 0,0 2 0,0 0 0,0-1 0,0 0 0,0 0 0,0 0 0,1 0 0,-1 0 0,1 0 0,-1-1 0,0 1 0,1 0 0,-1-1 0,1 1 0,0-1 0,-1 1 0,1-1 0,2 0 0,24 1 0,0-2 0,0-1 0,-1-2 0,37-8 0,-50 9 0,78-19-14,-60 13 5,1 1 1,0 2 0,44-3-1,-53 8 16,-13 0-1,0 0-1,0 1 1,0 1 0,0 0 0,0 0 0,18 5 0,-28-5-3,1 0 0,-1-1 0,1 1-1,-1 1 1,0-1 0,1 0 0,-1 0 0,0 0 0,0 1-1,0-1 1,0 1 0,0-1 0,0 1 0,0-1-1,-1 1 1,1-1 0,0 1 0,-1 0 0,0-1-1,1 1 1,-1 0 0,0-1 0,0 1 0,0 0-1,0 0 1,0-1 0,0 1 0,0 0 0,0-1 0,-1 1-1,0 2 1,-1 5 2,0 0-1,-1 0 0,0-1 1,-5 11-1,2-8 0,0 0 0,-1 0 0,0 0 0,-1-1-1,0 0 1,0 0 0,-14 11 0,17-18-3,8-7 0,10-12-2,7-5 30,2 1 0,0 1-1,2 1 1,0 1 0,0 1-1,2 2 1,-1 0 0,2 1-1,32-9 1,-57 21-22,0 0-1,0 0 1,0 0 0,1 0 0,-1 1-1,0-1 1,0 1 0,1 0 0,-1 0-1,0 0 1,0 0 0,1 0 0,-1 0-1,0 1 1,0-1 0,1 1 0,-1-1-1,0 1 1,0 0 0,0 0-1,0 0 1,0 0 0,0 0 0,2 2-1,-1 0 0,-1 1 0,0-1 0,0 0-1,0 1 1,0-1 0,0 1-1,-1 0 1,0 0 0,0 0-1,0 0 1,0-1 0,0 9 0,2 20 10,-2 34 1,-1-42-4,0-24-12,0 0 0,0 0 0,0 0 0,0 0 0,0 0 0,0 0 0,0 1 0,0-1 0,0 0 0,0 0 0,0 0 0,0 0 0,0 0 0,0 0 0,0 1 0,0-1 0,0 0 0,0 0-1,0 0 1,0 0 0,0 0 0,0 0 0,0 0 0,1 0 0,-1 1 0,0-1 0,0 0 0,0 0 0,0 0 0,0 0 0,0 0 0,0 0 0,0 0 0,1 0 0,-1 0 0,0 0 0,0 0 0,0 0 0,0 0 0,0 0 0,0 0 0,1 0 0,-1 0-1,0 0 1,0 0 0,0 0 0,0 0 0,9-4 33,9-12 7,-16 13-35,51-55 61,-42 44-48,1 0 0,1 1 0,-1 0 0,2 1 0,0 0 1,0 2-1,17-11 0,-30 21-15,1-1 1,-1 0 0,1 1-1,-1-1 1,0 1-1,1 0 1,-1-1 0,1 1-1,-1 0 1,1 0-1,-1 0 1,1 0-1,-1 0 1,1 0 0,-1 0-1,1 1 1,-1-1-1,1 0 1,-1 1-1,1-1 1,-1 1 0,0 0-1,1-1 1,-1 1-1,0 0 1,0 0-1,1 0 1,1 2 0,1 2 6,1 1 1,0 0-1,-1 0 1,6 12-1,6 8 2,-7-14-16,0-1 9,0 0 0,14 13 0,-20-22-9,0 1-1,0-1 1,0 1 0,1-1 0,-1 0 0,1 0-1,-1 0 1,1-1 0,0 0 0,0 1 0,0-1 0,-1 0-1,7 0 1,3 0 6,0-1-1,0-1 0,-1 0 1,1-1-1,0 0 1,0-1-1,-1 0 1,1-1-1,-1 0 1,0-1-1,0-1 0,-1 0 1,1 0-1,-1-1 1,-1-1-1,14-10 1,-5 2 16,0 0 0,-1-1 0,-1-1 0,17-21 0,-30 32-10,1 1 0,-1-1 1,0 0-1,0 1 0,-1-2 0,0 1 0,0 0 1,-1-1-1,0 1 0,0-1 0,-1 0 1,0 1-1,0-1 0,-1 0 0,0 0 0,0 0 1,-2-8-1,2 14-6,-1-1 1,1 1-1,-1 0 1,0-1-1,0 1 1,0 0 0,0 0-1,0 0 1,0-1-1,0 1 1,-1 0-1,1 0 1,-1 1-1,1-1 1,-1 0-1,0 0 1,0 1-1,0-1 1,0 1-1,0 0 1,0 0-1,0-1 1,0 1 0,-1 1-1,1-1 1,0 0-1,-1 0 1,1 1-1,0-1 1,-1 1-1,1 0 1,-1 0-1,1 0 1,0 0-1,-1 0 1,1 1-1,-4 0 1,-1 0-1,-1 1-1,0 0 1,1 0-1,0 1 1,-1 0 0,1 1-1,0-1 1,1 1-1,-1 0 1,-7 7 0,6-4-2,1 0 0,-1 1 0,1 0 0,1 1 1,-1-1-1,2 1 0,-1 0 0,1 1 1,0-1-1,1 1 0,0 0 0,-3 16 1,5-18-6,1 1 1,0-1 0,0 0 0,1 0-1,0 0 1,1 1 0,0-1 0,0 0 0,1 0-1,0 0 1,0 0 0,1 0 0,0-1 0,0 1-1,1-1 1,8 14 0,-2-7-3,-1-1-1,2-1 1,0 0 0,0 0 0,1-1 0,0-1-1,1 0 1,1 0 0,16 8 0,-24-14 5,0-1 0,1-1 0,-1 1 0,1-1 0,0 0 1,-1-1-1,1 1 0,0-1 0,0-1 0,0 1 0,0-1 0,0 0 1,0-1-1,0 0 0,-1 0 0,1 0 0,0-1 0,0 0 0,-1 0 1,1-1-1,-1 0 0,0 0 0,11-8 0,-2 0 7,0-1 1,-1-1-1,-1 0 0,0-1 1,-1-1-1,14-20 0,-12 13 9,-1 0 0,-2 0 0,0-2 0,9-25 0,-18 43-11,7-21 40,22-48 0,-30 73-38,0 1-1,0 0 1,-1-1 0,1 1-1,0 0 1,0 0 0,0-1-1,1 1 1,-1 0 0,0 0-1,0 0 1,0 0 0,1 0-1,2-1 1,-4 2-4,1 0 0,-1 0 0,1 0 0,-1 0 0,1 0 0,0 0 0,-1 0 0,1 0 0,-1 1 0,1-1 0,-1 0 0,1 0 0,-1 0-1,1 1 1,-1-1 0,1 0 0,-1 0 0,1 1 0,-1-1 0,1 0 0,-1 1 0,0-1 0,1 1 0,-1-1 0,1 1 0,-1-1 0,0 0 0,0 1 0,1-1 0,-1 1 0,0-1 0,0 1 0,0 0 0,1-1-1,-1 1 1,0-1 0,0 1 0,0-1 0,0 1 0,0 0 0,8 42 11,-2 0-1,0 50 0,-4-50-7,-1-28-5,-1 0 1,0 0 0,-1 0 0,-1 0 0,-1 0 0,0 0-1,-8 23 1,10-35-1,-1-1 1,1 1-1,0-1 0,-1 0 0,1 0 0,-1 0 1,0 0-1,0 0 0,0 0 0,0-1 0,0 1 1,0 0-1,0-1 0,0 0 0,-1 1 0,1-1 1,-1 0-1,1 0 0,-1 0 0,1-1 0,-1 1 1,1-1-1,-1 1 0,0-1 0,1 0 0,-1 0 1,-3 0-1,0-1 1,1 1 1,0-1-1,0 0 0,0-1 1,1 1-1,-1-1 1,0 0-1,0 0 0,1 0 1,-1-1-1,1 1 1,0-1-1,-5-4 1,-58-63 135,67 70-134,0 0 1,0 0-1,0 0 1,0 0-1,0 0 1,0 0-1,0 0 1,1 0-1,-1 0 1,0 0-1,0-1 1,0 1-1,0 0 1,0 0 0,0 0-1,0 0 1,0 0-1,0 0 1,0 0-1,0 0 1,0 0-1,0 0 1,0 0-1,0 0 1,0 0-1,0 0 1,0-1-1,0 1 1,0 0-1,0 0 1,0 0-1,0 0 1,0 0-1,0 0 1,0 0-1,0 0 1,-1 0-1,1 0 1,0 0-1,0 0 1,0 0-1,0 0 1,0 0-1,0 0 1,0 0-1,0-1 1,10 6 57,15 9-27,15 11-27,1-2-1,1-2 1,70 24 0,-82-35-34,1-2 1,0-1-1,1-1 1,0-1-1,0-2 1,39-2-1,-47-2 66,29-5-1,-46 5-516,0 0 0,0-1-1,0 0 1,0 0 0,-1-1 0,1 0-1,7-5 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2.510"/>
    </inkml:context>
    <inkml:brush xml:id="br0">
      <inkml:brushProperty name="width" value="0.05" units="cm"/>
      <inkml:brushProperty name="height" value="0.05" units="cm"/>
    </inkml:brush>
  </inkml:definitions>
  <inkml:trace contextRef="#ctx0" brushRef="#br0">4 47 7936,'0'0'4488,"-1"12"-4080,-2 34 132,4 48 1,0 97 2485,-1-184-1628,2-47-1140,2 0 0,2 0 0,2 0 1,2 1-1,20-54 0,-27 82-193,1 0 0,1 1 1,-1 0-1,2 0 0,-1 0 0,1 1 0,11-13 0,-16 21-60,0 0 0,0 0 0,0 0 0,0 0 0,0 1 0,0-1 0,0 0 0,0 0 0,0 1 0,0-1-1,0 1 1,1-1 0,-1 1 0,0-1 0,0 1 0,1 0 0,-1-1 0,0 1 0,1 0 0,-1 0 0,0 0 0,1 0-1,1 1 1,-1 0-1,0-1 1,-1 1-1,1 0 0,0 0 0,-1 1 0,1-1 0,0 0 0,-1 1 0,0-1 0,1 0 0,-1 1 1,0 0-1,2 3 0,3 5 17,-1 1 0,0 0 0,6 23 0,-10-30-7,26 104 170,-17-61 155,17 49 0,-26-94-295,-1 1 0,1 0 0,-1 0-1,1 0 1,-1 0 0,0 0-1,0-1 1,0 1 0,-1 4 0,0 6 82,1-13-328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2.855"/>
    </inkml:context>
    <inkml:brush xml:id="br0">
      <inkml:brushProperty name="width" value="0.05" units="cm"/>
      <inkml:brushProperty name="height" value="0.05" units="cm"/>
    </inkml:brush>
  </inkml:definitions>
  <inkml:trace contextRef="#ctx0" brushRef="#br0">0 1 10752,'0'0'3657,"2"15"-3042,0 7-415,28 177 3017,-18-174-2413,-6-15-3008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3.844"/>
    </inkml:context>
    <inkml:brush xml:id="br0">
      <inkml:brushProperty name="width" value="0.05" units="cm"/>
      <inkml:brushProperty name="height" value="0.05" units="cm"/>
    </inkml:brush>
  </inkml:definitions>
  <inkml:trace contextRef="#ctx0" brushRef="#br0">0 0 6224,'0'0'10166,"14"5"-9822,-5-3-278,2 2 19,1-1 1,-1 0-1,1-1 1,-1 0-1,1-1 1,22-1-1,201-11 1272,269 23 1,-126 7-269,-340-19-693,51-7 0,-89 7-382,1 0 1,-1 0-1,0 0 0,1 0 1,-1 0-1,1 0 0,-1 0 1,1 0-1,-1-1 0,0 1 1,1 0-1,-1 0 0,1 0 1,-1-1-1,0 1 0,1 0 1,-1 0-1,0-1 0,0 1 1,1 0-1,-1-1 0,0 1 1,1 0-1,-1-1 0,0 1 1,0-1-1,1 0 0,-4-4-2890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4.621"/>
    </inkml:context>
    <inkml:brush xml:id="br0">
      <inkml:brushProperty name="width" value="0.05" units="cm"/>
      <inkml:brushProperty name="height" value="0.05" units="cm"/>
    </inkml:brush>
  </inkml:definitions>
  <inkml:trace contextRef="#ctx0" brushRef="#br0">274 582 5624,'0'0'6124,"-11"-8"-5440,-40-22-2,49 29-634,-1 0 0,0 1 0,1-1 0,-1 1-1,0 0 1,1-1 0,-1 1 0,0 0 0,1 1 0,-1-1-1,0 0 1,1 1 0,-1-1 0,1 1 0,-1 0-1,1 0 1,-1 0 0,1 0 0,-1 1 0,1-1 0,0 0-1,0 1 1,-3 2 0,-3 1 112,-10 6 234,0 1-1,1 0 0,-23 22 0,35-30-281,1 1 0,0 0 0,0-1 0,0 1 0,1 1-1,-1-1 1,1 0 0,0 1 0,1 0 0,-1 0 0,1-1 0,1 1-1,-1 1 1,1-1 0,0 0 0,0 8 0,1-12-76,0 0 1,0 0-1,0 0 0,0 0 1,1-1-1,-1 1 0,1 0 1,0 0-1,-1 0 1,1-1-1,0 1 0,0 0 1,0-1-1,0 1 0,0-1 1,1 1-1,-1-1 1,2 2-1,0-1 14,0 1 0,0-1 1,1 0-1,-1-1 0,0 1 1,1 0-1,0-1 0,6 2 0,-2-1 21,1-1-1,0 0 0,0 0 0,0-1 0,0 0 1,0-1-1,12-1 0,-11-1-16,1-1 1,0 1-1,-1-2 1,1 0-1,-1 0 0,-1-1 1,1 0-1,-1 0 0,0-1 1,0-1-1,-1 1 0,8-10 1,-2 1 21,-1 0 1,0-1-1,-2-1 1,0 0-1,15-32 0,-17 26-10,0-1 1,-2 0-1,-1-1 0,-1 1 0,-1-1 0,-1 0 0,-1 0 0,-3-36 0,-1 26 45,-3 1-1,0-1 1,-3 1-1,0 1 0,-22-53 1,29 83-74,-1 0 1,1 1-1,-1-1 1,0 1 0,0-1-1,-1 1 1,1 0 0,-1 0-1,-3-3 1,6 5-29,-1 1 1,1 0-1,0-1 0,-1 1 1,1 0-1,-1 0 1,1-1-1,-1 1 0,1 0 1,-1 0-1,1 0 1,-1 0-1,1 0 0,-1 0 1,1 0-1,-1 0 1,1 0-1,-1 0 1,1 0-1,-1 0 0,1 0 1,-1 0-1,1 0 1,-1 0-1,1 1 0,-1-1 1,0 1-1,0 0-3,-1 0 0,1 0 0,0 1 1,0-1-1,0 1 0,0-1 0,0 1 0,0 0 0,1-1 0,-1 1 0,0 0 0,0 2 0,-1 5-47,1-1 0,0 0 0,0 0 0,1 1 0,0-1-1,1 9 1,2 6-2792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5.102"/>
    </inkml:context>
    <inkml:brush xml:id="br0">
      <inkml:brushProperty name="width" value="0.05" units="cm"/>
      <inkml:brushProperty name="height" value="0.05" units="cm"/>
    </inkml:brush>
  </inkml:definitions>
  <inkml:trace contextRef="#ctx0" brushRef="#br0">1 1 9848,'0'0'4264,"12"3"-3923,0 1-229,-6-3-59,0 0-1,-1 0 1,1 1-1,-1 0 1,1 0-1,-1 1 1,0 0-1,0 0 1,0 0-1,0 0 1,6 7 0,1 3 208,0 1 0,-2 0 1,0 1-1,0 0 1,-1 1-1,-1 0 0,-1 0 1,8 23-1,4 7 332,-13-34-348,0-1 0,1 0 0,14 17 0,1 3 532,-21-30-751,0 0 0,-1-1 0,1 1 0,0 0 0,-1-1 0,1 1 0,0-1 0,0 1 0,0-1 0,-1 0 0,1 1 0,0-1 0,0 0 0,0 1 0,0-1 0,0 0 0,-1 0 0,1 0 0,0 0 0,0 0 0,0 0-1,0 0 1,0 0 0,0 0 0,0 0 0,0-1 0,-1 1 0,1 0 0,1-1 0,25-13-1335,-22 12-157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5.449"/>
    </inkml:context>
    <inkml:brush xml:id="br0">
      <inkml:brushProperty name="width" value="0.05" units="cm"/>
      <inkml:brushProperty name="height" value="0.05" units="cm"/>
    </inkml:brush>
  </inkml:definitions>
  <inkml:trace contextRef="#ctx0" brushRef="#br0">575 1 11256,'0'0'2352,"-13"10"-2128,6-5-197,-161 130 906,-17 39 392,94-87-531,-1 3 530,83-74-789,0-1-2694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6.930"/>
    </inkml:context>
    <inkml:brush xml:id="br0">
      <inkml:brushProperty name="width" value="0.05" units="cm"/>
      <inkml:brushProperty name="height" value="0.05" units="cm"/>
    </inkml:brush>
  </inkml:definitions>
  <inkml:trace contextRef="#ctx0" brushRef="#br0">0 146 6928,'0'0'6729,"1"-11"-6262,1 1-303,-1 1 1,2-1-1,-1 1 1,1-1-1,0 1 1,1 0-1,8-13 1,-10 18-25,1-1 0,0 1 1,0 1-1,0-1 0,1 0 1,-1 1-1,1 0 1,0-1-1,0 2 0,7-5 1,-10 6-92,0 1 1,1-1-1,-1 1 1,0-1-1,0 1 1,0 0-1,0 0 1,1 0-1,-1 0 1,0 0-1,0 0 1,1 0-1,-1 0 1,0 0-1,0 0 1,0 1-1,1-1 1,-1 0-1,1 1 0,0 1-11,0-1-1,-1 0 1,1 1-1,-1-1 0,1 1 1,-1 0-1,0-1 0,1 1 1,-1 0-1,0 0 1,0-1-1,0 1 0,-1 0 1,1 0-1,0 3 0,5 19 145,-2 1-1,-1 0 0,-1 0 0,-1 0 1,-3 31-1,1-8 41,1-31-101,1-1 1,1 1-1,0-1 1,6 24-1,-6-35-79,-1 0-1,1 0 0,0 0 1,0 0-1,0 0 0,1-1 1,-1 1-1,1-1 0,0 0 1,0 0-1,1 0 1,-1 0-1,1 0 0,0-1 1,0 0-1,0 1 0,1-2 1,5 4-1,4 1 103,1-2 0,-1 1 0,1-2 0,26 5 0,-37-8-131,1-1 1,0 0 0,0 0 0,0 0 0,-1 0 0,1-1-1,0 0 1,0 0 0,-1 0 0,1-1 0,0 1-1,-1-1 1,0 0 0,1 0 0,-1-1 0,0 1 0,0-1-1,0 0 1,5-5 0,-3 2-166,4-5-2900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7.308"/>
    </inkml:context>
    <inkml:brush xml:id="br0">
      <inkml:brushProperty name="width" value="0.05" units="cm"/>
      <inkml:brushProperty name="height" value="0.05" units="cm"/>
    </inkml:brush>
  </inkml:definitions>
  <inkml:trace contextRef="#ctx0" brushRef="#br0">634 0 10344,'0'0'1152,"-17"18"-671,-174 205 752,149-170-966,-267 311 3158,236-299-1708,71-63-1233,5-4-230,4-6-1429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2:08.354"/>
    </inkml:context>
    <inkml:brush xml:id="br0">
      <inkml:brushProperty name="width" value="0.05" units="cm"/>
      <inkml:brushProperty name="height" value="0.05" units="cm"/>
    </inkml:brush>
  </inkml:definitions>
  <inkml:trace contextRef="#ctx0" brushRef="#br0">14 333 5416,'0'0'11821,"-3"-15"-11432,1 4-298,0 3-33,0 0 0,0 0 0,1 0-1,0 0 1,1 0 0,0 0 0,0 0-1,1 0 1,0 0 0,2-9 0,3-9 217,17-54 497,-20 70-619,1 1 1,0 1-1,0-1 0,1 0 0,0 1 0,8-10 1,-5 10 62,-7 7-151,1 0 1,-1 0 0,0 0-1,1 0 1,-1 0 0,0 0-1,0 0 1,0-1-1,0 1 1,0 0 0,0-1-1,0 1 1,-1-1 0,1 1-1,0-1 1,-1 1-1,1-3 1,9 10 18,0 6-65,-2 1 1,0 1-1,0-1 1,-2 2-1,9 22 0,11 22-2,7 8-10,-6-11 26,36 54-1,-36-77 182,-10-13-3288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3:07.458"/>
    </inkml:context>
    <inkml:brush xml:id="br0">
      <inkml:brushProperty name="width" value="0.05" units="cm"/>
      <inkml:brushProperty name="height" value="0.05" units="cm"/>
      <inkml:brushProperty name="color" value="#004F8B"/>
    </inkml:brush>
  </inkml:definitions>
  <inkml:trace contextRef="#ctx0" brushRef="#br0">397 42 4416,'0'0'14127,"-10"11"-13952,-35 33-6,42-40-126,-1-1 1,0 0-1,-1 1 0,1-1 0,-1-1 0,1 1 0,-11 4 0,-5 3 379,20-10-412,0 0 1,-1 0-1,1 0 0,0 1 1,0-1-1,-1 0 0,1 0 1,0 0-1,0 0 0,-1 0 1,1 0-1,0 0 0,0 0 1,-1 0-1,1 0 0,0 0 1,0 0-1,-1 0 0,1 0 1,0 0-1,0 0 0,-1 0 1,1 0-1,0 0 0,0 0 1,-1 0-1,1 0 0,0 0 1,0 0-1,-1-1 0,1 1 1,0 0-1,0 0 0,0 0 1,-1 0-1,1-1 0,0 1 1,0 0-1,0 0 0,0-1 1,0 1-1,-1 0 0,1 0 0,0 0 1,0-1-1,0 1 0,0 0 1,0 0-1,0-1 0,0 1 1,0 0-1,0-1 0,0 1 1,0 0-1,0 0 0,0-1 1,1-14 223,3 8-185,0 0 0,0 0 1,1 1-1,0-1 0,0 1 1,1 0-1,8-6 0,-2 2 16,0 0 0,24-13 0,-33 21-40,0 0-1,1 1 1,-1-1-1,1 1 1,0-1-1,-1 1 1,1 0-1,0 0 1,7 0-1,-11 1-17,0 1-1,0-1 0,0 1 0,0-1 0,0 0 0,1 1 0,-1-1 1,0 1-1,0-1 0,0 0 0,0 1 0,0-1 0,0 0 1,-1 1-1,1-1 0,0 1 0,0-1 0,0 0 0,0 1 0,0-1 1,0 0-1,-1 1 0,1-1 0,0 0 0,0 1 0,-1-1 1,1 0-1,-1 1 0,-7 12 71,2-5-49,0-1 0,0-1 0,-1 1 0,0-1 0,-1 0-1,1-1 1,-1 1 0,-11 4 0,-4 1 203,-43 14-1,66-25-223,0 0 0,0 0-1,-1 0 1,1 1 0,0-1-1,0 0 1,0 0 0,0 0-1,-1 0 1,1 0 0,0 0-1,0 1 1,0-1 0,-1 0-1,1 0 1,0 0 0,0 0-1,-1 0 1,1 0 0,0 0-1,0 0 1,0 0 0,-1 0-1,1 0 1,0 0 0,0 0-1,-1 0 1,1 0 0,0 0-1,0-1 1,0 1 0,-1 0-1,1 0 1,0 0-1,0 0 1,0 0 0,-1 0-1,1-1 1,0 1 0,0 0-1,0 0 1,0 0 0,-1 0-1,1-1 1,0 1 0,0 0-1,0 0 1,0 0 0,0-1-1,0 1 1,0 0 0,0 0-1,0 0 1,0-1 0,0 1-1,0 0 1,0 0 0,0-1-1,0 1 1,0 0 0,0 0-1,0-1 1,0 1 0,0 0-1,0 0 1,0 0 0,0-1-1,0 1 1,0 0 0,1-2 18,0 1 1,0 0 0,-1-1-1,1 1 1,0 0 0,0 0 0,0 0-1,0 0 1,0 0 0,0 0-1,2-1 1,7-4 19,-1 1 1,1 0-1,0 1 0,0 0 1,0 1-1,0 0 0,1 1 1,-1 0-1,1 0 0,0 1 1,10 1-1,-20 0-36,0 0 1,0 0-1,0 0 1,0 0-1,0 0 1,0 0-1,0 1 1,-1-1-1,1 0 1,0 1-1,0-1 1,0 1-1,0-1 1,-1 1-1,1-1 1,0 1-1,0-1 1,0 2-1,-1-2 2,0 1-1,1-1 0,-1 1 0,0-1 1,0 1-1,0-1 0,0 1 0,0-1 1,0 1-1,0-1 0,0 0 0,-1 1 1,1-1-1,0 1 0,0-1 0,0 1 1,0-1-1,-1 0 0,1 1 1,0-1-1,0 1 0,-1-1 0,1 0 1,0 1-1,-1-1 0,-1 3 19,-1-1 0,1 0 0,-1 0 0,1 0 0,-1-1 0,0 1 0,1-1 0,-1 1 0,-4 0 0,-7 2 49,0-1 1,0 0-1,0-1 0,0-1 0,-21 0 1,34-1-55,0 0 1,0 0 0,0 0 0,0 0 0,1 0-1,-1 0 1,0 0 0,0 0 0,0-1 0,0 1-1,0 0 1,1-1 0,-1 1 0,0 0 0,0-1 0,1 1-1,-1-1 1,0 1 0,0-1 0,1 0 0,-1 1-1,1-1 1,-1 0 0,1 1 0,-1-1 0,1 0-1,-1 0 1,1 1 0,-1-1 0,1 0 0,0 0-1,-1 0 1,1 0 0,0 1 0,0-3 0,0 2-16,0 0 0,1 0 0,-1 0 0,1 0 0,-1 0 0,1 0 0,-1 1 0,1-1 0,-1 0 0,1 0 0,0 0 0,0 0-1,-1 1 1,1-1 0,0 0 0,0 1 0,0-1 0,0 1 0,0-1 0,0 1 0,0-1 0,0 1 0,0-1 0,0 1 0,0 0 0,0 0 0,0 0 0,0-1 0,2 1 0,14-2 8,-11 1-26,-1 0 0,1 1 1,0-1-1,0 1 1,10 1-1,-13 0 9,-1 0 0,1 0 0,0 0 0,-1 0 0,1 0 0,-1 1 0,1-1 0,-1 1 0,0 0 0,0-1 0,0 1 0,1 0 0,-2 0 0,1 0 1,3 4-1,-3-3 5,0 1-1,-1-1 1,1 1 0,-1-1 0,1 1 0,-1 0 0,0-1 0,0 1 0,-1 0 0,1 0 0,-1-1 0,0 1 0,0 0 0,0 0 0,0 0 0,-1 0 0,1-1 0,-1 1 0,0 0 0,0-1 0,-1 1 0,1 0 0,-1-1 0,0 0 0,-3 6 0,-3 5 31,-2-1 0,1 0 1,-2-1-1,-18 19 0,12-16 30,-1-1 0,0-1-1,-38 22 1,-63 23 127,104-52-455,-19 12 737,16 0-4086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29.494"/>
    </inkml:context>
    <inkml:brush xml:id="br0">
      <inkml:brushProperty name="width" value="0.05" units="cm"/>
      <inkml:brushProperty name="height" value="0.05" units="cm"/>
      <inkml:brushProperty name="color" value="#008C3A"/>
    </inkml:brush>
  </inkml:definitions>
  <inkml:trace contextRef="#ctx0" brushRef="#br0">254 312 4120,'0'0'7953,"-10"-3"-7430,9 3-522,-8-2 183,0 0 1,0 0-1,-15 0 0,19 1-82,1 2-1,-1-1 1,1 0-1,-1 1 1,1 0-1,0 0 1,-1 0-1,1 1 1,0-1-1,0 1 1,0 0-1,0 0 1,-5 4 0,-1 2 51,0 0 0,1 1 0,0 0 1,1 1-1,0 0 0,0 0 1,1 1-1,1-1 0,0 2 1,-7 14-1,6-7 28,1-1 0,1 1 0,1 0 0,0 1 0,-2 37-1,6-49-106,0 0-1,0 0 0,1 0 0,0 0 0,1 0 0,-1 0 1,1-1-1,5 12 0,-6-17-44,0 1 0,0-1-1,1 1 1,-1-1 0,1 0 0,-1 1 0,1-1-1,0 0 1,0 0 0,0 0 0,0 0 0,0-1 0,0 1-1,1-1 1,-1 1 0,0-1 0,1 0 0,-1 0-1,1 0 1,0 0 0,-1 0 0,1 0 0,0-1 0,-1 1-1,1-1 1,0 0 0,5 0 0,2-2 16,0 0 0,0 0 0,-1 0 0,1-2 0,-1 1 0,1-1 0,-1 0 0,0-1 0,-1 0 0,1-1 0,-1 0 0,12-11 0,6-7 83,-1-2-1,25-33 1,26-52 248,-15 20 46,-56 85-356,-1 1-1,1-1 0,0 1 1,0 1-1,0-1 0,10-6 1,-14 11-57,-1 0 0,1 0-1,-1 0 1,0 0 0,1 0 0,-1 0 0,0 0 0,1 0 0,-1 0 0,1 0 0,-1 0 0,0 0-1,1 0 1,-1 1 0,0-1 0,1 0 0,-1 0 0,0 0 0,1 1 0,-1-1 0,0 0 0,0 0 0,1 1-1,-1-1 1,0 0 0,0 1 0,1-1 0,-1 0 0,0 1 0,0-1 0,0 0 0,0 1 0,1 0-1,7 16 101,-7-15-99,16 43 77,-8-20-45,1 1 0,2-2 0,0 1 0,1-2 0,24 33 0,-29-47-30,3 6 25,1-1 0,1-1 0,0 0 0,20 16 1,-29-27-25,0 1 1,1 0-1,-1-1 1,0 0-1,1 0 1,-1 0-1,1-1 0,0 1 1,-1-1-1,1 0 1,0-1-1,0 1 1,0-1-1,0 0 1,-1 0-1,1 0 1,0-1-1,0 1 1,0-1-1,0-1 1,8-2-1,-2-1 11,0-1-1,0 0 0,-1-1 0,0 0 0,0-1 1,0 0-1,-1 0 0,0-1 0,-1 0 1,0-1-1,0 0 0,-1 0 0,0-1 1,7-16-1,-7 14 11,-1-1-1,-1 0 1,0 0 0,-1 0-1,-1-1 1,0 1 0,-1-1 0,0 0-1,-1 0 1,-1 0 0,-3-27 0,2 34-16,0 1 1,-1-1 0,1 1-1,-2 0 1,1-1 0,-1 1-1,0 0 1,-1 1 0,1-1-1,-2 0 1,1 1 0,0 0-1,-1 0 1,0 0 0,-1 1-1,1 0 1,-8-6 0,9 8 10,-17-12 47,11 11-12,10 4-61,-1 0-1,1 0 1,0 0-1,0 1 1,0-1 0,0 0-1,-1 0 1,1 0 0,0 0-1,0 0 1,0 0 0,0 0-1,-1 0 1,1 0-1,0 0 1,0 1 0,0-1-1,0 0 1,0 0 0,-1 0-1,1 0 1,0 0-1,0 1 1,0-1 0,0 0-1,0 0 1,0 0 0,0 0-1,0 1 1,0-1 0,0 0-1,0 0 1,0 0-1,0 0 1,0 1 0,0-1-1,0 0 1,0 0 0,0 1-1,10 0 62,90 7 1,110-6 1,-122-2-42,193 2 32,-215 1-54,-42-1 14,0-2 0,0 0 0,1-1 0,34-7-1,-57 8-13,-1 0 0,1-1 0,-1 0 0,0 1 0,1-1 0,-1 0 0,1 1 0,-1-1 0,0 0 0,0 0 1,0 0-1,1 0 0,-1 0 0,0-1 0,1 0 0,3-4 20,-33-7 21,18 12-37,-1 0 1,0 1-1,1 0 1,-1 1 0,1 0-1,-1 0 1,-13 5-1,-72 25 12,89-29-16,-21 8 3,1 1 0,1 1 0,0 1 0,0 2 0,2 0 0,0 2 0,0 1 0,-27 27 0,44-38-4,1 1-1,0 0 1,1 0 0,0 0 0,0 0 0,1 1-1,0 0 1,0 0 0,1 0 0,-4 16-1,6-18 1,0 0-1,0 0 0,0 0 0,1 0 0,0 0 0,1 0 0,0 0 0,0 0 0,0 0 0,1 0 0,0 0 0,0 0 0,0-1 0,8 13 0,-9-17 2,0-1 1,0 1-1,0-1 0,1 1 0,-1-1 0,1 0 0,-1 0 1,1 1-1,0-1 0,-1 0 0,1 0 0,0-1 0,0 1 1,-1 0-1,1-1 0,0 1 0,0-1 0,0 1 0,0-1 1,0 0-1,0 0 0,0 0 0,0 0 0,0 0 0,0 0 1,3-1-1,5-1 5,-1-1 1,0 0-1,0 0 1,11-6-1,-7 2 10,0 0-1,0-1 1,-1-1 0,-1 0-1,1 0 1,-1-1-1,-1-1 1,0 0 0,15-22-1,3-10 115,34-70 0,-31 53 72,-28 85-40,1-1-1,9 32 1,-7-39-157,1 1 1,1-1-1,0 0 1,1-1-1,1 1 1,0-2 0,1 0-1,24 26 1,-33-39-7,0 0 1,1 0 0,-1 0-1,0 0 1,1-1 0,-1 1 0,1-1-1,0 1 1,-1-1 0,1 0-1,0 0 1,0 0 0,0 0-1,0-1 1,0 1 0,0-1 0,0 0-1,3 0 1,-1 0-1,0-1 0,0 0 0,-1 0 0,1-1 0,0 0 0,-1 1 0,0-1 0,1-1 0,-1 1 1,5-4-1,6-6 6,-1 0 0,-1-1 0,0 0 1,19-27-1,-11 9 12,-1-2 0,-1 0 0,15-42 1,24-41 141,-49 103 11,-9 22-70,-2 7-86,4 24-18,1 0-1,2-1 1,1 0 0,3 0 0,1-1-1,15 39 1,-24-74 2,1 1 0,-1-1 0,0 0-1,1 0 1,-1 0 0,1-1 0,0 1 0,0 0-1,0 0 1,1-1 0,-1 0 0,0 1 0,5 2-1,-5-4 7,0-1-1,0 1 1,0-1 0,-1 0-1,1 1 1,0-1-1,0 0 1,0 0-1,0 0 1,0 0-1,-1-1 1,1 1-1,0 0 1,0-1-1,0 1 1,0-1-1,-1 0 1,1 0-1,0 1 1,-1-1-1,1 0 1,-1-1-1,1 1 1,-1 0-1,1 0 1,0-2 0,10-9 18,-2 0 1,1 0-1,-2-1 1,0-1-1,0 0 1,-1 0-1,6-15 1,8-13 28,-6 11 35,0 0 0,-2-1 1,-2 0-1,10-42 1,-15 87-62,1-1 0,0-1-1,1 0 1,15 17 0,-1-5-32,-11-10-5,0 0 0,1-1 0,1 0 0,0-1 0,29 17 0,-26-19 0,1-1 1,0-1-1,35 10 0,-45-15 9,1-1 1,-1 0-1,1-1 1,0 1-1,0-2 0,-1 1 1,1-1-1,0-1 0,-1 1 1,1-1-1,8-4 1,-2 1 7,0-2 1,0 1 0,-1-2-1,25-17 1,-30 19 3,-1-2 0,0 1 0,0-1 0,-1 0 0,0-1-1,0 0 1,-1 0 0,5-11 0,-3 6 7,-1-1 0,-1 0 1,0 0-1,6-30 0,-11 41-11,0-1 0,0 0 0,-1 0 1,1 0-1,-1 0 0,0 0 0,0 1 0,-1-1 1,1 0-1,-1 0 0,0 0 0,-1 0 0,1 1 1,-1-1-1,0 1 0,0-1 0,0 1 1,-1 0-1,1 0 0,-5-6 0,5 9-2,-1-1-1,1 0 1,0 1 0,-1 0-1,0-1 1,1 1 0,-1 0-1,1 0 1,-1 0-1,0 1 1,0-1 0,0 1-1,1-1 1,-1 1-1,0 0 1,0 0 0,0 0-1,0 1 1,1-1 0,-1 1-1,-4 0 1,-4 3 9,-1 0 0,0 0 0,-15 9 0,15-8-7,2 1-1,-1 1 1,1 0-1,0 0 1,0 1-1,1 0 1,0 1-1,0 0 1,-7 10-1,11-12-3,1 0 0,-1 1 0,1 0 0,1 0-1,-1 0 1,1 0 0,1 1 0,0-1 0,0 1 0,0 0 0,1-1 0,0 1 0,1 15-1,2-11-5,0 0-1,0 0 1,1 0-1,1-1 1,0 1-1,1-1 0,0 0 1,0 0-1,11 15 1,-5-11 1,0 0 0,1 0 0,1-1 0,0-1 0,24 20-1,-26-26 17,0 0 0,1-1-1,0 0 1,1-1-1,0 0 1,0-1 0,0 0-1,0-1 1,1 0-1,-1-2 1,1 1 0,0-2-1,0 0 1,27-1-1,-3-3 77,1-3-1,0-1 0,-1-1 1,38-15-1,-62 21-70,-12 1-25,1 1 0,-1 0 1,0-1-1,1 1 0,-1-1 1,0 0-1,0 0 0,1 0 1,-1 0-1,4-2 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06.604"/>
    </inkml:context>
    <inkml:brush xml:id="br0">
      <inkml:brushProperty name="width" value="0.05" units="cm"/>
      <inkml:brushProperty name="height" value="0.05" units="cm"/>
      <inkml:brushProperty name="color" value="#004F8B"/>
    </inkml:brush>
  </inkml:definitions>
  <inkml:trace contextRef="#ctx0" brushRef="#br0">53 0 5416,'0'0'7590,"-10"7"-7258,-30 23 10,40-30-316,0 0 1,0 0 0,-1 0 0,1 0 0,0 0-1,0 0 1,0 1 0,0-1 0,0 0-1,0 0 1,0 0 0,-1 0 0,1 0 0,0 0-1,0 0 1,0 0 0,0 1 0,0-1 0,0 0-1,0 0 1,0 0 0,0 0 0,0 0 0,0 0-1,0 1 1,0-1 0,0 0 0,0 0-1,0 0 1,0 0 0,0 0 0,0 1 0,0-1-1,0 0 1,0 0 0,0 0 0,0 0 0,0 0-1,0 0 1,0 1 0,0-1 0,0 0 0,0 0-1,0 0 1,0 0 0,1 0 0,-1 0 0,0 0-1,0 1 1,10 3 536,12-1-183,25-4 252,-39 0-514,-1 0-1,1 1 1,0 0 0,-1 0-1,1 0 1,0 1-1,-1 0 1,1 1-1,-1 0 1,0 0-1,1 1 1,9 4-1,-8-1-15,0 0 0,0 0-1,-1 1 1,1 0 0,-1 1-1,-1-1 1,0 2 0,0-1 0,0 1-1,-1 0 1,-1 0 0,8 15-1,-1 5 269,-2 1 0,13 59 0,-17-60-89,1-1 1,1 0-1,24 52 0,-14-41 41,-16-31-247,1-1-1,0 1 1,1-1-1,0 0 1,0 0 0,1-1-1,9 12 1,-13-17-66,-1-1-1,1 0 1,-1 1-1,1-1 1,-1 0 0,1 1-1,-1-1 1,1 0-1,0 0 1,-1 1 0,1-1-1,-1 0 1,1 0-1,0 0 1,-1 0 0,1 0-1,0 0 1,-1 0-1,1 0 1,0 0 0,-1 0-1,1 0 1,-1-1-1,1 1 1,0 0 0,-1 0-1,1-1 1,-1 1-1,1 0 1,-1-1-1,1 1 1,-1 0 0,1-1-1,-1 1 1,1-1-1,-1 1 1,1-1 0,-1 1-1,0-1 1,1 1-1,-1-1 1,0 1 0,1-1-1,-1 0 1,0 1-1,0-2 1,15-32-1572,-13 29 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07.003"/>
    </inkml:context>
    <inkml:brush xml:id="br0">
      <inkml:brushProperty name="width" value="0.05" units="cm"/>
      <inkml:brushProperty name="height" value="0.05" units="cm"/>
      <inkml:brushProperty name="color" value="#004F8B"/>
    </inkml:brush>
  </inkml:definitions>
  <inkml:trace contextRef="#ctx0" brushRef="#br0">559 0 11656,'0'0'2494,"-12"14"-2236,-28 32-75,-97 110 922,-1-25 218,73-72-277,-59 71 0,114-119-886,-13 16 247,22-25-370,0-1 1,0 1 0,0 0 0,0 0 0,0-1 0,0 1 0,1 0-1,-1 0 1,1 0 0,0 0 0,-1-1 0,1 1 0,0 0 0,0 0 0,0 2-1,0-4-79,0 1 0,0-1-1,1 0 1,-1 1 0,0-1 0,0 0-1,0 1 1,1-1 0,-1 0-1,0 1 1,0-1 0,1 0 0,-1 0-1,0 1 1,1-1 0,-1 0-1,0 0 1,1 0 0,-1 1-1,0-1 1,1 0 0,-1 0 0,0 0-1,1 0 1,-1 0 0,0 0-1,1 0 1,-1 0 0,1 0-1,-1 0 1,0 0 0,1 0 0,0 0-1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07.398"/>
    </inkml:context>
    <inkml:brush xml:id="br0">
      <inkml:brushProperty name="width" value="0.05" units="cm"/>
      <inkml:brushProperty name="height" value="0.05" units="cm"/>
      <inkml:brushProperty name="color" value="#004F8B"/>
    </inkml:brush>
  </inkml:definitions>
  <inkml:trace contextRef="#ctx0" brushRef="#br0">181 1 11152,'0'0'2050,"-2"11"-1298,-28 110 874,23-99-1335,-1 0 0,-1-1 0,-1 0-1,-12 20 1,22-41-290,-37 51 814,33-47-694,1 0 1,-1-1-1,0 1 1,0-1-1,0 0 1,0 0-1,-1 0 1,1 0-1,-10 3 1,9-5-2361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08.647"/>
    </inkml:context>
    <inkml:brush xml:id="br0">
      <inkml:brushProperty name="width" value="0.05" units="cm"/>
      <inkml:brushProperty name="height" value="0.05" units="cm"/>
      <inkml:brushProperty name="color" value="#004F8B"/>
    </inkml:brush>
  </inkml:definitions>
  <inkml:trace contextRef="#ctx0" brushRef="#br0">117 0 5320,'0'0'9158,"-5"12"-8667,3-8-441,-6 13 132,1-1 1,1 1-1,1 0 0,-4 19 0,-52 428 2754,58-433-2773,-3 41 624,1 82-1,5-152-739,1 1 1,-1 0-1,0 0 0,1 0 0,-1 0 0,1 0 1,0-1-1,0 1 0,0 0 0,0-1 1,3 5-1,-3-6-28,0-1 0,-1 1 0,1 0 1,0 0-1,0-1 0,0 1 0,0-1 0,0 1 1,0-1-1,0 1 0,1-1 0,-1 0 0,0 1 1,0-1-1,0 0 0,0 0 0,0 0 1,1 0-1,-1 0 0,0 0 0,0 0 0,0 0 1,0-1-1,0 1 0,1 0 0,-1-1 0,0 1 1,0 0-1,0-1 0,0 0 0,1 0 0,13-8 65,0 0 0,0-1 0,20-18 0,21-14 91,-48 38-138,-1 1 0,1 0 1,0 0-1,0 1 0,0 0 0,0 0 1,0 1-1,0 0 0,15 0 0,8-1 59,-28 1-119,0 1 0,0-1-1,1 0 1,-1 1 0,0-2 0,0 1-1,0 0 1,3-2 0,2-6-3255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08.980"/>
    </inkml:context>
    <inkml:brush xml:id="br0">
      <inkml:brushProperty name="width" value="0.05" units="cm"/>
      <inkml:brushProperty name="height" value="0.05" units="cm"/>
      <inkml:brushProperty name="color" value="#004F8B"/>
    </inkml:brush>
  </inkml:definitions>
  <inkml:trace contextRef="#ctx0" brushRef="#br0">0 12 12696,'0'0'425,"14"-1"-313,282-9 2368,-278 11-2211,1 2 1,-1 0-1,-1 2 1,19 6-1,40 9 918,-29-18-431,-29-3-2943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0.820"/>
    </inkml:context>
    <inkml:brush xml:id="br0">
      <inkml:brushProperty name="width" value="0.05" units="cm"/>
      <inkml:brushProperty name="height" value="0.05" units="cm"/>
      <inkml:brushProperty name="color" value="#004F8B"/>
    </inkml:brush>
  </inkml:definitions>
  <inkml:trace contextRef="#ctx0" brushRef="#br0">307 480 6824,'0'0'6262,"-15"4"-5876,4-2-310,1 0-7,0 0 0,0 1-1,0 0 1,0 1 0,0 0 0,1 0 0,0 1 0,0 1 0,-11 7 0,-1 5 214,2 0 0,-1 1 0,-31 43 0,43-50-129,0-1 0,1 1 0,1 0 0,0 1 0,0 0 1,1 0-1,1 0 0,0 0 0,-3 23 0,6-33-105,1 1-1,0-1 1,0 0 0,0 0-1,0 0 1,1 1 0,-1-1-1,1 0 1,0 0 0,0 0-1,0 0 1,0 0 0,0 0-1,1 0 1,2 4 0,-3-6-20,1 1-1,-1-1 1,1 1 0,0-1 0,0 0 0,-1 1 0,1-1 0,0 0 0,0 0 0,0 0 0,0-1 0,0 1 0,1 0 0,-1-1 0,0 1 0,0-1 0,0 0-1,0 0 1,1 0 0,-1 0 0,0 0 0,4-1 0,3 0 19,-1-1 1,1 0-1,-1 0 0,1-1 0,-1 0 1,0-1-1,0 0 0,0 0 0,14-11 1,-11 7-6,-1-1 0,0-1 0,-1 0 0,0 0 1,0-1-1,7-11 0,-3 0 21,-1-1 0,-1 0 0,-1-1-1,-1 0 1,-1 0 0,8-42 0,-11 33 28,-2 0 1,-1-1-1,-1 1 0,-2-1 1,-5-34-1,-1 18 128,-3 1 0,-27-82 1,33 120-172,3 5-5,-1-1 1,0 1 0,-1 0-1,0 0 1,0 0-1,0 0 1,0 0 0,-7-7-1,9 12-38,1 1-1,-1 0 1,1 0-1,-1-1 0,1 1 1,-1 0-1,0 0 1,1 0-1,-1 0 0,1 0 1,-1 0-1,1 0 1,-1 0-1,0 0 0,1 0 1,-1 0-1,1 0 1,-1 0-1,1 0 0,-1 1 1,1-1-1,-1 0 1,1 0-1,-1 1 0,1-1 1,-1 0-1,1 1 1,-1-1-1,1 0 0,-1 1 1,1-1-1,0 1 1,-1-1-1,1 1 0,0-1 1,-1 1-1,1-1 1,0 1-1,0-1 0,0 1 1,-1-1-1,1 1 1,0 0-1,-10 26 48,1 6-27,2 2 0,2-1 0,1 1 0,2-1 0,1 1 0,1 0 1,3 0-1,8 46 0,-8-57-14,2 7 7,0 0 0,2 0 0,1 0 0,1-1 0,16 34 0,-15-44 11,1-2-1,0 1 1,1-1-1,1-1 0,0 0 1,2-1-1,28 25 1,-37-36-6,0 0 0,0-1-1,1 0 1,-1 0 0,1 0 0,0-1 0,0 0 0,0 0 0,0-1 0,0 0 0,1 0 0,-1-1 0,1 0 0,-1 0 0,1-1 0,-1 1 0,1-2 0,0 1 0,-1-1 0,1 0 0,-1-1 0,0 0 0,1 0 0,-1-1 0,10-4 0,-6 1 27,-1 1-1,1-2 1,-1 1-1,0-2 1,-1 1 0,0-1-1,0-1 1,-1 1 0,12-16-1,-15 16-9,0 0 0,-1 0 0,0 0-1,0-1 1,-1 0 0,0 0 0,0 0-1,-1 0 1,-1 0 0,1 0 0,-1-1 0,-1 1-1,0-10 1,-1 10 5,0 0 0,0 0-1,-1 1 1,0-1 0,-3-9-1,3 15-22,1-1-1,0 1 0,-1 0 0,1-1 1,-1 1-1,0 0 0,0 0 1,0 1-1,-1-1 0,1 0 0,-1 1 1,1-1-1,-1 1 0,0 0 1,-4-3-1,6 5-8,-1-1-1,1 1 1,-1 0-1,0 0 1,1-1 0,-1 1-1,0 0 1,1 0 0,-1 1-1,1-1 1,-1 0 0,0 0-1,1 1 1,-1-1 0,1 1-1,-1-1 1,1 1-1,-1 0 1,1 0 0,0 0-1,-1 0 1,-2 2 0,-24 26 152,23-21-157,0 0 1,0 0-1,1 0 0,1 0 0,-1 1 1,1 0-1,1 0 0,0 0 1,0 0-1,1 0 0,0 0 1,0 0-1,1 1 0,0-1 1,1 0-1,0 0 0,0 0 1,1 0-1,0 0 0,4 10 1,-3-11-1,0-1 0,0 0 0,1 0 0,-1 0 0,2-1 0,-1 1 0,1-1 0,0 0 0,0 0 0,11 9 0,-11-11-7,0-1 1,0 0 0,0 0-1,1 0 1,-1-1 0,1 1-1,-1-1 1,1 0 0,0-1-1,0 0 1,0 0 0,0 0-1,0-1 1,0 1 0,7-2-1,-5 0-2,-1 0 0,0-1 0,1 0 0,-1-1 0,0 1 0,0-2 0,0 1 0,-1-1 0,1 1 0,10-10 0,6-6 1,27-28 1,-49 46-2,23-25 12,-17 18 6,0 0-1,0 0 0,1 1 0,0 0 1,13-8-1,-20 14-15,-1 1 1,1-1 0,0 1-1,-1 0 1,1-1 0,0 1-1,-1 0 1,1 0-1,0 0 1,0 0 0,-1 0-1,1-1 1,0 1-1,0 0 1,-1 1 0,1-1-1,0 0 1,0 0-1,-1 0 1,1 0 0,0 1-1,0-1 1,-1 0-1,1 1 1,0-1 0,-1 0-1,1 1 1,-1-1-1,1 1 1,0-1 0,-1 1-1,1-1 1,-1 1-1,1-1 1,-1 1 0,0 0-1,1-1 1,0 2-1,10 30 57,-11-31-58,5 24 34,-1 1 1,0 51-1,-7 55 30,2-120-58,-6 72 119,-33 152 1,38-230-96,-2 14 52,2-14 26,0-8 88,1-9-157,1 0 1,0 1-1,1-1 0,0 0 1,3-15-1,1 0 14,6-50 162,4 1 0,3 0 1,3 1-1,55-126 0,-74 195-200,35-67 178,-33 65-159,0 0 0,1 1 0,0 0 0,0 0 0,0 0 1,1 0-1,11-8 0,-16 13-23,1 0-1,-1 0 1,1 0 0,0 0-1,0 0 1,0 0 0,-1 0-1,1 1 1,0-1 0,0 1 0,0-1-1,0 1 1,0 0 0,0 0-1,0 0 1,0 0 0,0 0 0,0 0-1,0 1 1,2 0 0,-1 0 0,-1 0 0,1 1-1,-1-1 1,0 1 0,0-1 0,0 1 0,0 0 0,0 0 0,0 0 0,0 0 0,-1 0 0,1 0-1,1 3 1,2 5 20,-1 0-1,0 0 0,0 0 1,-1 1-1,0-1 0,1 13 1,-2-15-9,-1 0 0,-1 1 0,1-1 0,-1 1 0,-1-1 0,0 1 1,0-1-1,-1 0 0,1 0 0,-2 0 0,1 0 0,-6 10 0,6-13-2,-1-1-1,0 1 1,0-1-1,0 0 0,-1 0 1,1 0-1,-1 0 1,0 0-1,0-1 0,-1 0 1,1 0-1,-1 0 1,1 0-1,-1-1 1,0 0-1,0 0 0,0 0 1,0 0-1,0-1 1,-7 1-1,3-1 57,0 0 0,0 0 0,0-1 0,0 0 0,-11-2 0,16 2-343,1-1 1,0 1 0,0-1-1,0 0 1,0 0 0,0 0-1,0-1 1,0 1 0,0-1-1,0 1 1,0-1 0,1 0-1,-1 0 1,1 0 0,-1-1-1,-3-3 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7.084"/>
    </inkml:context>
    <inkml:brush xml:id="br0">
      <inkml:brushProperty name="width" value="0.05" units="cm"/>
      <inkml:brushProperty name="height" value="0.05" units="cm"/>
      <inkml:brushProperty name="color" value="#004F8B"/>
    </inkml:brush>
  </inkml:definitions>
  <inkml:trace contextRef="#ctx0" brushRef="#br0">140 190 4312,'0'0'9474,"-10"0"-9218,8 0-431,-31 2 1588,33-2-1381,0 0 0,0 0 1,0 0-1,1 0 0,-1 0 1,0 0-1,0 0 0,0 0 1,0 0-1,0 0 0,0 0 1,0 0-1,0 0 0,1 0 1,-1 0-1,0 1 0,0-1 1,0 0-1,0 0 0,0 0 1,0 0-1,0 0 0,0 0 1,0 0-1,0 0 0,0 0 1,0 0-1,1 0 0,-1 1 1,0-1-1,0 0 0,0 0 1,0 0-1,0 0 0,0 0 1,0 0-1,0 0 0,0 0 1,0 1-1,0-1 0,0 0 1,0 0-1,0 0 0,0 0 1,0 0-1,0 0 0,0 0 0,0 0 1,0 1-1,0-1 0,-1 0 1,1 0-1,0 0 0,0 0 1,0 0-1,0 0 0,0 0 1,0 0-1,0 0 0,0 0 1,0 0-1,0 0 0,0 1 1,27 7 843,-10-4-697,-1 0-1,27 1 1,-36-4-100,1-1 0,-1-1 0,0 0 0,1 0 0,-1 0 0,0-1 0,0 0-1,11-4 1,-16 5-55,-1 0 0,1 0 0,-1-1 0,0 1 0,1 0 0,-1-1 0,0 1 0,0-1 0,0 1 0,0-1-1,0 1 1,0-1 0,-1 0 0,1 0 0,0 1 0,-1-1 0,1 0 0,-1 0 0,0 1 0,0-1 0,1 0-1,-2-3 1,2-3 53,-1 0 0,-1-1 0,-2-12 0,2 13-37,-1 0-1,0 1 1,-1 0 0,0 0 0,0 0 0,0 0 0,-1 0-1,0 0 1,0 1 0,-1 0 0,1 0 0,-7-7 0,8 11-25,0 0 0,0-1 1,0 1-1,0 0 0,0 0 0,0 1 1,-1-1-1,1 1 0,0-1 1,-1 1-1,1 0 0,-1 0 1,1 1-1,-1-1 0,0 1 1,1 0-1,-1 0 0,0 0 1,1 0-1,-1 0 0,0 1 0,1 0 1,-1 0-1,1 0 0,-1 0 1,1 0-1,-6 4 0,0 0 6,0 0-1,0 1 1,0 1-1,1 0 0,0 0 1,0 0-1,1 1 1,0 0-1,0 0 0,1 1 1,0 0-1,-6 13 0,6-10 12,0 1-1,1 0 1,0 1-1,1-1 1,1 1-1,0 0 0,1 0 1,0 26-1,2-28-2,0 0 0,2-1 0,-1 1 0,1 0 0,1 0 0,0-1 0,1 1 0,0-1 0,1 0 0,0 0-1,1-1 1,13 20 0,-16-26-10,1 0-1,0 0 0,0-1 0,0 1 1,1-1-1,0 0 0,-1 0 1,1 0-1,0 0 0,0-1 0,0 0 1,0 0-1,8 1 0,7 1 47,0 0 0,25 0 0,-33-3-42,5-1 27,0 0 1,-1-1 0,1-1-1,-1 0 1,31-9 0,-37 7 9,0 0 0,16-9 1,-19 8-112,0 2 0,0-1 0,1 1 0,-1 0 1,14-3-1,4 0-600,-17 4-2040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9.592"/>
    </inkml:context>
    <inkml:brush xml:id="br0">
      <inkml:brushProperty name="width" value="0.05" units="cm"/>
      <inkml:brushProperty name="height" value="0.05" units="cm"/>
      <inkml:brushProperty name="color" value="#004F8B"/>
    </inkml:brush>
  </inkml:definitions>
  <inkml:trace contextRef="#ctx0" brushRef="#br0">91 1 5224,'0'0'5773,"-10"9"-5380,-6 8-233,-31 27 759,43-41-778,-7 6 1225,11-9-1323,-1 0 0,1 0 1,0 0-1,0 1 1,0-1-1,-1 0 0,1 0 1,0 1-1,0-1 1,0 0-1,0 1 0,0-1 1,0 0-1,0 0 1,-1 1-1,1-1 0,0 0 1,0 1-1,0-1 1,0 0-1,0 0 0,1 1 1,-1-1-1,0 0 1,0 1-1,0-1 0,0 0 1,0 0-1,0 1 1,0-1-1,0 0 0,1 1 1,-1-1-1,0 0 1,0 0-1,0 0 0,1 1 1,1-1 51,1-1 0,-1 1 0,0-1 0,1 1 0,-1-1 0,0 0 0,0 0 0,4-2 0,-3 2 12,39-20 622,-35 16-615,0 1 1,0 0-1,1 1 1,-1 0-1,1 0 1,0 1-1,14-3 0,-19 5-79,-1 0 0,1 0-1,-1 1 1,0-1-1,1 1 1,-1 0-1,0-1 1,0 1-1,0 0 1,1 1-1,-1-1 1,0 0 0,0 0-1,-1 1 1,1-1-1,0 1 1,0 0-1,-1 0 1,1-1-1,-1 1 1,1 0-1,-1 0 1,0 0 0,0 1-1,0-1 1,0 0-1,0 0 1,0 4-1,3 6 38,-1-1 1,0 1-1,-1 0 0,1 13 0,0 56 209,1 26 102,-2-96-320,-1 0 0,2 0 0,-1-1 0,1 1 0,1-1 0,0 0 0,7 14 0,-7-19-22,0 0 1,0 0-1,0 0 1,1 0-1,-1-1 1,1 0-1,0 0 1,0 0-1,0 0 1,1-1-1,-1 0 1,1 0-1,0-1 0,0 1 1,0-1-1,0-1 1,0 1-1,1-1 1,-1 0-1,0 0 1,1-1-1,-1 0 1,0 0-1,1 0 0,-1-1 1,1 0-1,-1 0 1,0-1-1,0 0 1,0 0-1,0 0 1,0-1-1,0 0 1,-1 0-1,1 0 0,-1-1 1,0 1-1,0-1 1,0-1-1,-1 1 1,1-1-1,6-9 1,-3 1-2981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9.942"/>
    </inkml:context>
    <inkml:brush xml:id="br0">
      <inkml:brushProperty name="width" value="0.05" units="cm"/>
      <inkml:brushProperty name="height" value="0.05" units="cm"/>
      <inkml:brushProperty name="color" value="#004F8B"/>
    </inkml:brush>
  </inkml:definitions>
  <inkml:trace contextRef="#ctx0" brushRef="#br0">567 1 14152,'0'0'240,"-19"17"-226,-197 203 298,-90 139 1987,281-317-1218,25-42-1071,0 0-1,0 0 0,0 0 1,0 0-1,0 0 1,0 1-1,0-1 1,0 0-1,0 0 1,0 0-1,0 0 0,1 0 1,-1 0-1,0 0 1,0 1-1,0-1 1,0 0-1,0 0 0,0 0 1,0 0-1,0 0 1,1 0-1,-1 0 1,0 0-1,0 0 1,0 0-1,0 0 0,0 0 1,0 0-1,1 0 1,-1 0-1,0 0 1,0 0-1,0 0 1,0 0-1,0 0 0,0 0 1,1 0-1,-1 0 1,0 0-1,0 0 1,0 0-1,0 0 1,0 0-1,0 0 0,1 0 1,-1 0-1,0 0 1,0 0-1,0 0 1,0 0-1,0-1 0,0 1 1,0 0-1,0 0 1,0 0-1,1 0 1,-1 0-1,0 0 1,0-1-1,11-5 132,4-7-2375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0.844"/>
    </inkml:context>
    <inkml:brush xml:id="br0">
      <inkml:brushProperty name="width" value="0.05" units="cm"/>
      <inkml:brushProperty name="height" value="0.05" units="cm"/>
      <inkml:brushProperty name="color" value="#004F8B"/>
    </inkml:brush>
  </inkml:definitions>
  <inkml:trace contextRef="#ctx0" brushRef="#br0">72 18 8744,'0'0'3877,"-3"17"-3332,-4 43 231,-1 84-1,10-23 388,5-1-1,26 135 1,-37-292-327,2-54 1,-2-42-546,-37-186 733,39 303-891,-1 1 0,-1-1 0,0 1-1,-1 0 1,-1 0 0,-9-18 0,15 33-108,-1-1 0,1 0-1,-1 1 1,1-1-1,-1 0 1,1 1 0,0-1-1,-1 0 1,1 1-1,0-1 1,-1 0 0,1 0-1,0 0 1,0 1 0,0-1-1,0 0 1,0 0-1,0 0 1,0 0 0,0 1-1,0-1 1,0 0 0,0 0-1,1 0 1,-1 1-1,0-1 1,0 0 0,1 0-1,-1 1 1,2-2-1,-1 1-2,0 0 0,1 1-1,-1-1 1,1 0-1,-1 1 1,1 0 0,0-1-1,-1 1 1,1 0 0,-1 0-1,1 0 1,0 0-1,-1 0 1,3 0 0,9 2 29,-1 0 1,24 8 0,-18-4-21,0 1-1,0 1 1,-1 1 0,0 1 0,16 11-1,-25-15-18,0 0-1,-1 0 0,1 1 1,-1 0-1,0 0 0,-1 1 0,0-1 1,0 2-1,-1-1 0,0 1 1,7 14-1,-11-20-4,-1-1 0,1 1 0,0 0 0,-1 0 0,1 0 0,-1 0 0,0 0 0,0 0 0,0 0 0,0 0 0,-1 0 0,1 0 0,-1 0 0,0 0 0,0 0 0,0-1 0,-2 6 0,0-4 2,0 0 1,0 0 0,0 0 0,-1 0 0,1 0-1,-1 0 1,0-1 0,0 0 0,-7 4-1,-2 1 30,-1-1-1,0-1 0,0 0 1,0-1-1,-29 6 0,8-7 27,26-3-68,0 0-1,1 0 0,-1 1 0,1 0 1,-16 6-1,23-8-50,1 0 0,-1 1 0,1-1 0,0 0 0,-1 1 0,1-1 0,0 1 0,-1-1 0,1 0-1,0 1 1,0-1 0,-1 1 0,1-1 0,0 1 0,0-1 0,0 1 0,0-1 0,0 1 0,-1-1 0,1 1 0,0-1 0,0 1 0,0-1 0,1 1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20.982"/>
    </inkml:context>
    <inkml:brush xml:id="br0">
      <inkml:brushProperty name="width" value="0.05" units="cm"/>
      <inkml:brushProperty name="height" value="0.05" units="cm"/>
    </inkml:brush>
  </inkml:definitions>
  <inkml:trace contextRef="#ctx0" brushRef="#br0">0 137 6632,'0'0'4256,"18"-8"-3899,9-3-215,1 2 1,0 0-1,0 2 1,32-4-1,204-13 1069,4-7 69,-87 7-351,-151 21-2682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30.678"/>
    </inkml:context>
    <inkml:brush xml:id="br0">
      <inkml:brushProperty name="width" value="0.05" units="cm"/>
      <inkml:brushProperty name="height" value="0.05" units="cm"/>
      <inkml:brushProperty name="color" value="#008C3A"/>
    </inkml:brush>
  </inkml:definitions>
  <inkml:trace contextRef="#ctx0" brushRef="#br0">1 140 6928,'0'0'11201,"11"6"-10867,3 0-162,0 0 0,0-1 0,1-1 0,0 0 0,28 3 0,79-1 1281,131-12 0,94-1-722,-307 7-680,353-27 470,-238 11-348,554 8 385,-532 12-343,187-20 0,30-14 117,23-3 92,-130 12-81,-160 13-116,-59 1-62,-39 3-52,0 2 0,45 2 0,-4-2 247,-69 2-350,0 0 1,0 0-1,-1 0 0,1 0 1,0 0-1,0 1 0,0-1 0,0 0 1,0 1-1,0-1 0,0 1 1,-1-1-1,1 1 0,0-1 0,0 1 1,-1-1-1,1 1 0,0 0 1,-1-1-1,2 2 0,-14-2-624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2.702"/>
    </inkml:context>
    <inkml:brush xml:id="br0">
      <inkml:brushProperty name="width" value="0.05" units="cm"/>
      <inkml:brushProperty name="height" value="0.05" units="cm"/>
      <inkml:brushProperty name="color" value="#004F8B"/>
    </inkml:brush>
  </inkml:definitions>
  <inkml:trace contextRef="#ctx0" brushRef="#br0">334 0 5520,'0'0'5444,"-11"6"-4920,5-3-436,-15 7 392,-38 12 1,-99 40 1918,153-60-2259,0 0 0,0 0 0,1 0 0,-1 1 0,0-1 0,1 1 0,-1 0 1,1 0-1,0 1 0,0-1 0,0 1 0,-6 8 0,8-9-65,0 0 1,1 1-1,-1-1 1,1 1-1,-1 0 0,1-1 1,0 1-1,0 0 0,1 0 1,-1 0-1,1 0 0,0 0 1,0 0-1,0-1 0,0 1 1,1 0-1,-1 0 0,3 5 1,10 32 264,2-1-1,34 65 1,-1-2 83,-23-42-223,28 62 235,-34-81-197,-2 1 1,-2 0-1,-2 1 0,-2 0 0,-1 1 1,4 72-1,-13-95-101,-1 0 0,-1 0 0,-8 41 0,-23 65 431,14-90-375,14-33-147,1 1 0,0 1 0,0-1 0,-2 8 0,5-13-42,0-1 1,0 0-1,0 1 1,0-1-1,0 0 1,0 1-1,0-1 1,0 0-1,0 1 1,0-1-1,0 0 1,0 1-1,1-1 1,-1 0-1,0 1 1,0-1-1,0 0 1,1 0-1,-1 1 1,0-1-1,0 0 1,0 0-1,1 1 1,-1-1-1,0 0 1,1 0-1,-1 0 1,0 1-1,0-1 1,1 0-1,-1 0 1,0 0-1,1 0 1,-1 0-1,0 0 1,1 0-1,-1 0 1,0 0-1,1 0 1,-1 0-1,1 0 1,-1 0-1,0 0 1,1 0-1,-1 0 1,21-2 30,-18 1-28,26-5 31,47-17 0,-55 15 0,0 2 0,0 0 0,0 1 1,1 1-1,33-2 0,-51 6-31,-3 0-2,1 0 0,0 0 0,0 0 1,0 0-1,0 1 0,0-1 0,0 0 0,0 1 0,0-1 0,-1 1 0,1 0 0,2 1 1,-3-2-6,-1 0 1,1 0-1,-1 0 0,1 0 1,-1 0-1,0-1 1,1 1-1,-1 0 1,1 0-1,-1 0 1,0 0-1,1-1 0,-1 1 1,1 0-1,-1 0 1,0 0-1,1-1 1,-1 1-1,0 0 1,0-1-1,1 1 0,-1 0 1,0-1-1,0 1 1,1-1-1,-1 1 1,0 0-1,0-1 1,0 1-1,1-1 1,7-17-115,0-3-2973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3.558"/>
    </inkml:context>
    <inkml:brush xml:id="br0">
      <inkml:brushProperty name="width" value="0.05" units="cm"/>
      <inkml:brushProperty name="height" value="0.05" units="cm"/>
      <inkml:brushProperty name="color" value="#004F8B"/>
    </inkml:brush>
  </inkml:definitions>
  <inkml:trace contextRef="#ctx0" brushRef="#br0">72 0 6520,'0'0'10650,"-5"11"-10234,-9 25 198,1 2-1,3-1 1,-12 69 0,19-85-383,-1 38 320,4-54-470,0 0 0,0 0 0,1-1-1,0 1 1,0 0 0,0-1 0,0 1 0,1-1 0,4 9-1,-5-12-33,1 1 1,-1-1-1,1 1 0,0-1 0,-1 0 0,1 1 0,0-1 0,0 0 0,0 0 0,0-1 0,0 1 0,0 0 1,0 0-1,0-1 0,1 0 0,-1 1 0,0-1 0,0 0 0,0 0 0,0 0 0,1 0 0,2-1 0,4 0 47,0 0 0,1-1 1,-1 0-1,9-3 0,-7-1-103,0-1 0,-1 1 0,1-2 0,-2 1 0,1-1 1,-1-1-1,9-10 0,6-15-597,-17 23-2141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3.766"/>
    </inkml:context>
    <inkml:brush xml:id="br0">
      <inkml:brushProperty name="width" value="0.05" units="cm"/>
      <inkml:brushProperty name="height" value="0.05" units="cm"/>
      <inkml:brushProperty name="color" value="#004F8B"/>
    </inkml:brush>
  </inkml:definitions>
  <inkml:trace contextRef="#ctx0" brushRef="#br0">1 0 12960,'0'0'4311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4.747"/>
    </inkml:context>
    <inkml:brush xml:id="br0">
      <inkml:brushProperty name="width" value="0.05" units="cm"/>
      <inkml:brushProperty name="height" value="0.05" units="cm"/>
      <inkml:brushProperty name="color" value="#004F8B"/>
    </inkml:brush>
  </inkml:definitions>
  <inkml:trace contextRef="#ctx0" brushRef="#br0">248 1 4816,'0'0'8540,"-4"11"-8047,-74 141 1386,58-110-1401,3 1 0,-15 50 1,18-48-195,-11 35 384,-19 115 0,38-162-480,2 0-1,2 0 1,1 0-1,4 40 1,-1-51-50,1 0 0,1 0-1,1-1 1,2 0 0,-1 0 0,2-1 0,15 28-1,-17-38-52,0 0 0,1-1 0,0 0 0,1-1 0,0 1 0,0-1 0,1-1 0,0 1 0,0-2 0,0 1 0,18 8 0,-19-11 12,-1-1 0,1 0 0,0 0 0,0 0 0,1-1 0,-1-1-1,0 1 1,1-1 0,-1-1 0,1 1 0,-1-1 0,1-1 0,-1 0-1,1 0 1,-1-1 0,11-3 0,-15 4-60,-1-1 0,0 0 0,0 1 0,0-1 0,0-1 0,0 1 0,0 0 0,-1-1 0,1 1 1,4-7-1,20-34 74,-12 17-118,-4 9-3008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6.095"/>
    </inkml:context>
    <inkml:brush xml:id="br0">
      <inkml:brushProperty name="width" value="0.05" units="cm"/>
      <inkml:brushProperty name="height" value="0.05" units="cm"/>
      <inkml:brushProperty name="color" value="#004F8B"/>
    </inkml:brush>
  </inkml:definitions>
  <inkml:trace contextRef="#ctx0" brushRef="#br0">26 0 6224,'0'0'5760,"-2"16"-5275,-10 75 542,0 101-1,12-175-909,26 550 3557,-18-499-2378,-7-56-703,1-14 181,1-21-95,-5-20-123,-8-44-1,6 55-377,0 0 0,2 0 0,4-59 0,0 77-150,1-1 0,1 1 0,0-1 1,1 1-1,0 0 0,1 1 0,1-1 0,0 1 0,12-15 0,-13 19-26,0 1 0,1 0-1,0 0 1,1 1-1,-1 0 1,1 0 0,1 1-1,-1 0 1,1 0-1,0 1 1,0 0-1,1 1 1,0 0 0,11-3-1,-15 5 2,0 1 0,0 0 0,0 1-1,0-1 1,0 1 0,0 0 0,0 1-1,0 0 1,0 0 0,10 2 0,-14-2-2,0 0 1,1 0-1,-1 0 1,0 0-1,0 1 0,0-1 1,0 0-1,0 1 1,0 0-1,0-1 1,-1 1-1,1 0 1,0 0-1,-1 0 1,1 0-1,-1 0 1,0 0-1,0 0 1,0 1-1,0-1 1,0 0-1,0 1 1,-1-1-1,1 0 1,-1 1-1,0-1 1,1 1-1,-1 3 1,-1 5 3,0 0 1,-1 0-1,0 0 1,0-1 0,-1 1-1,-1 0 1,1-1-1,-2 0 1,0 0 0,0 0-1,0 0 1,-1-1-1,-1 0 1,-13 15 0,11-15 11,-1 1 0,0-1 0,0-1 0,-1 1 0,0-2 0,-1 0 0,1 0 0,-1-1 1,-1 0-1,1-1 0,-27 6 0,38-11-14,0 0 1,0 0-1,0 1 1,0-1-1,0 0 1,0 0-1,0 1 0,1-1 1,-1 0-1,0 1 1,0-1-1,0 1 1,0-1-1,0 1 1,1-1-1,-1 1 1,0 0-1,1-1 0,-1 1 1,0 0-1,1 0 1,-2 1-1,2-1-1,0 0-1,0 0 1,1-1-1,-1 1 1,0 0-1,0 0 1,0 0-1,1-1 1,-1 1-1,0 0 1,1 0-1,-1-1 1,1 1-1,-1 0 1,1-1-1,-1 1 1,1-1-1,-1 1 1,1 0-1,1 0 1,4 4-1,0-1 1,1 0 0,-1 0-1,11 4 1,51 18 3,-37-15 20,35 18-1,-15-7 66,-39-17-14,0 0 0,-1 0 0,1 1 0,-1 0 0,17 13 0,-28-18-62,1-1 1,-1 1 0,0-1 0,1 1 0,-1-1-1,1 1 1,-1-1 0,1 1 0,-1-1 0,1 0-1,-1 1 1,1-1 0,-1 0 0,1 1-1,0-1 1,-1 0 0,1 0 0,-1 0 0,1 1-1,0-1 1,-1 0 0,1 0 0,0 0 0,-1 0-1,1 0 1,0 0 0,-1 0 0,1-1 0,-1 1-1,1 0 1,0 0 0,8-19 198,-6 9-337,8-22-198,-5 16-2909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6.696"/>
    </inkml:context>
    <inkml:brush xml:id="br0">
      <inkml:brushProperty name="width" value="0.05" units="cm"/>
      <inkml:brushProperty name="height" value="0.05" units="cm"/>
      <inkml:brushProperty name="color" value="#004F8B"/>
    </inkml:brush>
  </inkml:definitions>
  <inkml:trace contextRef="#ctx0" brushRef="#br0">0 79 9744,'0'0'5225,"10"-9"-4874,1 0-227,0 1 0,0-1 0,1 2 0,0 0 0,21-9 0,-28 13-57,0 1 0,0 0 0,0 1-1,0-1 1,0 1 0,0 0 0,0 1 0,1-1-1,-1 1 1,0 0 0,1 0 0,-1 1 0,0-1 0,0 1-1,0 0 1,1 1 0,-1-1 0,0 1 0,-1 0 0,1 0-1,7 5 1,-8-3 16,1 0 1,-1 0-1,0 1 0,-1-1 1,1 1-1,-1 0 0,0 0 1,0 1-1,-1-1 0,1 0 0,-1 1 1,0 0-1,-1-1 0,1 1 1,0 7-1,1 6 155,-1 1 1,-1-1-1,-1 25 1,-2-13 2,0-8 71,1 0 0,1 0 0,1 0-1,1 0 1,6 30 0,-6-46-135,-1-1 1,1 0-1,0 0 1,1 0-1,0 0 1,0 0-1,6 9 1,-8-14-144,1 0 1,-1 1-1,1-1 1,-1 0-1,1 0 1,-1 0-1,1 0 1,0-1 0,-1 1-1,1 0 1,0-1-1,0 1 1,-1-1-1,1 1 1,0-1-1,0 0 1,0 0-1,0 0 1,-1 0-1,1 0 1,0 0 0,0-1-1,0 1 1,0 0-1,-1-1 1,1 0-1,0 1 1,-1-1-1,1 0 1,0 0-1,2-1 1,44-28-644,-33 18-2474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27.015"/>
    </inkml:context>
    <inkml:brush xml:id="br0">
      <inkml:brushProperty name="width" value="0.05" units="cm"/>
      <inkml:brushProperty name="height" value="0.05" units="cm"/>
      <inkml:brushProperty name="color" value="#004F8B"/>
    </inkml:brush>
  </inkml:definitions>
  <inkml:trace contextRef="#ctx0" brushRef="#br0">613 1 10344,'0'0'2846,"-9"3"-2419,-17 9-135,2 0-1,-1 2 1,-29 22-1,-74 63 710,86-66-683,-19 16 494,2 2-1,-65 75 1,96-99-290,-2 4 444,30-31-956,0 0 0,-1 0 0,1 1 0,0-1 0,0 0 0,0 0 0,-1 0 0,1 0 0,0 1 0,0-1 0,0 0 0,0 0 0,0 0 0,0 1 0,0-1 0,-1 0 0,1 0 0,0 0 0,0 1 0,0-1 0,0 0 0,0 0 0,0 1 0,0-1 0,0 0 0,0 0 0,0 1 0,0-1 0,0 0 0,0 0 0,0 0 0,1 1 1,-1-1-1,0 0 0,0 0 0,0 0 0,0 1 0,0-1 0,0 0 0,1 0 0,-1 0 0,0 1 0,0-1 0,0 0 0,0 0 0,1 0 0,-1 0 0,0 0 0,0 0 0,0 1 0,1-1 0,-1 0 0,5 1-2428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0.969"/>
    </inkml:context>
    <inkml:brush xml:id="br0">
      <inkml:brushProperty name="width" value="0.05" units="cm"/>
      <inkml:brushProperty name="height" value="0.05" units="cm"/>
      <inkml:brushProperty name="color" value="#004F8B"/>
    </inkml:brush>
  </inkml:definitions>
  <inkml:trace contextRef="#ctx0" brushRef="#br0">91 0 5920,'0'0'5193,"-10"8"-4890,-33 25 2,21-18 319,22-15-560,-1 1-1,0-1 1,1 0-1,-1 1 1,1-1-1,-1 1 1,1-1-1,-1 1 1,1-1-1,-1 1 1,1-1-1,-1 1 1,1 0-1,-1-1 1,1 1-1,0-1 1,0 1-1,-1 0 1,1 0-1,0-1 1,0 1-1,-1 1 1,1-2-46,-3 6 892,3-6-880,-1 0 0,1 0 0,0 1 0,0-1 0,0 0 0,-1 0 0,1 1 0,0-1 0,0 0 0,0 0 0,0 1 0,0-1 0,0 0 0,-1 1 0,1-1 0,0 0 0,0 0-1,0 1 1,0-1 0,0 0 0,0 1 0,0-1 0,0 0 0,0 1 0,1-1 0,-1 0 0,0 0 0,0 1 0,0-1 0,0 0 0,0 0 0,0 1 0,1-1 0,-1 0 0,0 0-1,0 1 1,0-1 0,0 0 0,1 0 0,-1 1 0,0-1 0,0 0 0,1 0 0,-1 0 0,0 0 0,0 0 0,1 1 0,-1-1 0,0 0 0,1 0 0,-1 0 0,0 0 0,1 0 0,2 1 101,1 0 0,-1-1 0,0 1 0,1-1 0,-1 0 0,1 0 0,-1 0 0,0-1 1,6 0-1,-1 0 17,222-28 1643,-103 19-622,-15 5-5,-102 5-890,-13-1-40,-17 3-80,-56 8-234,1-3 0,-133-4 1,125-4-2394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2.428"/>
    </inkml:context>
    <inkml:brush xml:id="br0">
      <inkml:brushProperty name="width" value="0.05" units="cm"/>
      <inkml:brushProperty name="height" value="0.05" units="cm"/>
      <inkml:brushProperty name="color" value="#004F8B"/>
    </inkml:brush>
  </inkml:definitions>
  <inkml:trace contextRef="#ctx0" brushRef="#br0">112 1 5016,'0'0'10206,"-6"12"-9886,-42 75 611,18-20 245,26-60-1074,0 1 0,0 0 0,1 1 0,0-1 1,1 1-1,0-1 0,0 1 0,0 0 0,1 0 0,1 0 0,0 0 0,0-1 1,0 1-1,1 0 0,1 0 0,-1 0 0,1-1 0,1 1 0,0-1 1,0 1-1,0-1 0,10 14 0,-11-18-62,0-1 1,0-1-1,0 1 0,1 0 0,-1 0 0,1-1 1,0 0-1,0 1 0,0-1 0,0 0 0,0-1 1,6 3-1,-6-3-15,-1 0 1,1-1-1,0 1 1,0-1-1,0 0 0,0 0 1,0 0-1,0-1 1,0 1-1,0 0 0,0-1 1,0 0-1,0 0 1,-1 0-1,1 0 0,4-3 1,1-1 20,0 0 1,0 0 0,-1-1-1,1 0 1,-1-1 0,-1 0-1,1 0 1,-1 0 0,6-9-1,-2-1 91,0 1 0,-1-1-1,11-29 1,-17 39 28,-2 5 53,-2 21-110,3-10-91,0-1 0,0 1 0,1-1 0,0 0 1,0 0-1,1-1 0,0 1 0,1-1 0,-1 0 1,1 0-1,1 0 0,-1 0 0,1-1 0,10 8 1,-13-11-7,1 0 1,-1-1-1,1 1 1,0-1-1,0 0 1,0 0-1,0 0 1,0 0-1,0-1 1,0 0-1,1 0 1,-1 0-1,0 0 0,1-1 1,-1 1-1,1-1 1,-1 0-1,0-1 1,1 1-1,-1-1 1,1 0-1,-1 0 1,0 0-1,0 0 1,1-1-1,-1 0 1,0 0-1,-1 0 1,7-4-1,-3 1 20,-1-1 1,0 0-1,0-1 0,0 1 0,0-1 0,-1 0 0,0 0 0,-1-1 1,0 1-1,0-1 0,0 0 0,-1 0 0,0-1 0,-1 1 1,2-10-1,-2 5 31,0 0 1,-1 0 0,0 0 0,-1 0 0,0 0 0,-1-1-1,-1 1 1,0 0 0,-6-17 0,7 25-20,-1 1 0,0-1 0,0 1 1,0 0-1,-1 0 0,0 0 0,-5-6 0,7 9-41,1 0-1,-1 1 1,1-1-1,-1 0 1,0 1 0,1-1-1,-1 1 1,0-1-1,1 1 1,-1-1-1,0 1 1,0-1-1,1 1 1,-1 0 0,0 0-1,0-1 1,0 1-1,1 0 1,-1 0-1,0 0 1,0 0-1,0 0 1,0 0 0,0 0-1,1 0 1,-1 0-1,0 0 1,0 0-1,0 1 1,0-1-1,1 0 1,-1 1 0,0-1-1,0 0 1,1 1-1,-1-1 1,0 1-1,1-1 1,-1 1-1,0 0 1,1-1 0,-1 1-1,1 0 1,-1-1-1,1 1 1,-1 0-1,0 1 1,-8 16-948,7-14-1385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3.678"/>
    </inkml:context>
    <inkml:brush xml:id="br0">
      <inkml:brushProperty name="width" value="0.05" units="cm"/>
      <inkml:brushProperty name="height" value="0.05" units="cm"/>
      <inkml:brushProperty name="color" value="#004F8B"/>
    </inkml:brush>
  </inkml:definitions>
  <inkml:trace contextRef="#ctx0" brushRef="#br0">129 1 3408,'0'0'12498,"-1"15"-12027,1-9-421,-1 10 79,-1 0 1,0 0 0,-1 0 0,-1 0 0,-7 20 0,-69 235 1753,72-241-1633,2 0 0,-3 33 1,8-47-111,1 0 0,0 0 0,1 0 0,1 0 1,7 29-1,-8-40-92,1 0 1,-1 0-1,1 0 1,1 0-1,-1-1 1,1 1-1,0-1 1,0 0 0,0 1-1,0-1 1,1-1-1,-1 1 1,8 5-1,-4-4 12,-1-1 0,1-1 0,0 1 0,0-1 0,0-1 0,0 1-1,1-1 1,11 2 0,0-2 145,0 0 0,1-2 0,-1 0-1,0-1 1,1-1 0,28-7 0,-41 7-93,0 1 0,0-2 0,-1 1 1,1-1-1,-1 0 0,0 0 1,0-1-1,0 1 0,0-1 0,7-7 1,-10 7-669,0 1 0,1-1-1,-2 0 1,1 0 0,3-7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5.839"/>
    </inkml:context>
    <inkml:brush xml:id="br0">
      <inkml:brushProperty name="width" value="0.05" units="cm"/>
      <inkml:brushProperty name="height" value="0.05" units="cm"/>
      <inkml:brushProperty name="color" value="#008C3A"/>
    </inkml:brush>
  </inkml:definitions>
  <inkml:trace contextRef="#ctx0" brushRef="#br0">362 478 7528,'0'0'6142,"-9"3"-5572,2 0-482,-23 7 408,0 1 1,-48 25-1,58-23-255,2 0 0,-1 1 1,2 1-1,0 1 0,1 0 1,-18 24-1,26-30-121,0 1 0,1-1 0,1 2 0,0-1 0,0 0 1,1 1-1,1 0 0,0 0 0,1 1 0,0-1 0,0 1 0,0 22 0,3-32-81,-1 1 0,2-1-1,-1 1 1,0 0-1,1-1 1,-1 1 0,1-1-1,0 1 1,0-1 0,1 0-1,-1 1 1,1-1-1,-1 0 1,1 0 0,0 0-1,0 0 1,1 0-1,-1-1 1,1 1 0,-1-1-1,1 1 1,0-1-1,-1 0 1,1 0 0,1 0-1,-1 0 1,0-1-1,0 1 1,0-1 0,1 0-1,-1 0 1,1 0-1,-1 0 1,1-1 0,-1 1-1,1-1 1,0 0 0,-1 0-1,1 0 1,-1-1-1,1 1 1,-1-1 0,1 0-1,-1 0 1,1 0-1,4-2 1,0-1 4,0-1 0,0 0 0,0 0 0,-1 0 0,0-1-1,0 0 1,0 0 0,0-1 0,-1 1 0,0-2 0,-1 1 0,0-1 0,0 1 0,0-1 0,6-17-1,0-2 104,-2 0 1,-1 0-1,9-51 0,-9 35 47,-3 21 143,-1-2 0,1-37 0,-3 80-185,0 0 0,0 0 1,2 0-1,1-1 0,9 28 0,-2-14-97,2-1 0,24 42 0,-34-67-40,-1 0 0,1-1 0,1 1 0,-1 0 0,1-1 0,0 0 0,0 0 0,1-1 0,-1 1 0,8 3 0,-9-6-1,1 0 0,-1 0 0,1-1 0,0 1 0,-1-1-1,1 0 1,0 0 0,0-1 0,0 1 0,0-1 0,0 0 0,0-1 0,-1 1-1,1-1 1,8-2 0,4-2 26,0 0 1,0-2-1,0 0 0,27-17 0,60-46 132,-75 48-119,124-91 265,-215 158-40,-68 66 0,90-70-197,36-37-59,0 1 0,1 0-1,-1 0 1,1 0 0,0 0 0,1 1-1,-3 5 1,5-10-18,-1-1 1,1 1-1,0-1 0,0 0 1,0 1-1,0-1 0,0 1 1,0-1-1,-1 1 0,1-1 0,0 1 1,0-1-1,0 1 0,1-1 1,-1 1-1,0-1 0,0 1 0,0-1 1,0 0-1,0 1 0,1-1 1,-1 1-1,0-1 0,0 1 0,0-1 1,1 0-1,-1 1 0,0-1 1,1 0-1,-1 1 0,0-1 1,1 0-1,-1 1 0,1-1 0,-1 0 1,0 0-1,1 0 0,-1 1 1,1-1-1,-1 0 0,1 0 0,-1 0 1,1 0-1,-1 0 0,0 0 1,1 0-1,-1 0 0,1 0 0,-1 0 1,1 0-1,-1 0 0,1 0 1,-1 0-1,1 0 0,31-9 54,-28 7-48,13-4 5,0-1 0,-1 0-1,-1-2 1,1 0 0,-1-1 0,-1 0 0,26-24 0,-22 16-9,0-2 1,-2 0-1,0 0 1,25-45 0,-30 44-6,0 0 1,-1-1 0,-2 0-1,0-1 1,-1 0 0,-1 0 0,-1 0-1,3-44 1,-8 28 13,-2 0 0,-1-1-1,-12-50 1,11 66-2,3 13-5,-1-1 1,0 0 0,-1 1-1,-1 0 1,-7-19-1,11 30-8,-1-1 1,1 1-1,0 0 0,0-1 1,0 1-1,0-1 0,-1 1 0,1 0 1,0-1-1,-1 1 0,1-1 1,0 1-1,0 0 0,-1-1 0,1 1 1,-1 0-1,1 0 0,0-1 1,-1 1-1,1 0 0,-1 0 0,1-1 1,0 1-1,-1 0 0,1 0 1,-1 0-1,1 0 0,-1 0 0,1 0 1,-1 0-1,1 0 0,-1 0 1,1 0-1,-1 0 0,1 0 0,0 0 1,-1 0-1,1 0 0,-1 0 1,1 1-1,-1-1 0,1 0 0,0 0 1,-1 1-1,1-1 0,-1 0 0,1 0 1,-1 1-1,-14 20-54,14-18 51,-7 12-21,1 1 1,0-1 0,2 2-1,0-1 1,0 1 0,-1 19-1,0 6-59,1 59 0,4-64 32,2 1 0,1 0 0,3 0 0,0 0 0,3-1 0,1 0 0,17 43 0,-22-70 31,0 0 0,1-1 1,1 0-1,0 1 0,12 14 0,-15-21 17,-1 0-1,1-1 1,0 1-1,0-1 0,0 0 1,0 0-1,0 0 0,0 0 1,0 0-1,1-1 1,-1 1-1,1-1 0,-1 0 1,1 0-1,-1 0 1,1-1-1,0 1 0,0-1 1,-1 0-1,8 0 1,0-3 1,0 1 0,-1-1 0,1-1 1,-1 0-1,0-1 0,0 1 1,16-12-1,64-52 6,-60 43 8,68-43 18,-67 48 23,-1-1 1,50-47-1,-107 93-26,-45 31 0,48-39-25,0 2 1,1 0 0,-26 29 0,-23 44 0,65-81-3,0 1 1,0-1 0,1 1 0,1 0 0,0 1 0,-6 21 0,10-32 0,1 1 0,-1-1 0,1 1 0,-1-1 0,1 0 0,0 1 0,0-1 0,0 1 0,0-1 0,1 1 0,-1-1 0,1 0 0,-1 1 0,1-1 0,0 0 0,0 1 0,0-1 0,0 0 0,0 0 0,0 0 0,1 0 0,-1 0 0,1 0 0,-1 0 0,1 0 0,0 0 0,0-1 0,0 1 0,0-1 0,0 0 0,0 1 0,0-1 0,0 0 0,5 1 0,-1 0 0,0-1 0,0 0 0,0 0 0,0-1 0,0 0 0,1 0 0,-1 0 0,0-1 0,0 0 0,0 0 0,0 0 0,0-1 0,6-2 0,4-3 7,-1-1 0,-1-1-1,0 0 1,0 0 0,0-1-1,-2-1 1,1-1 0,-1 0-1,-1 0 1,0-1 0,-1 0-1,0-1 1,13-26 0,-7 8 12,-1 0 1,-2-1-1,-1-1 1,-1-1-1,8-53 1,-9 27 20,-3-1-1,-2 0 1,-8-121 0,2 170-45,0 0 0,-1 1 0,-1-1 0,0 1 1,-1 0-1,-10-23 0,14 35 5,0 0-1,0 0 0,0-1 1,-1 1-1,1 0 0,0 0 1,0 0-1,0 0 1,0 0-1,0-1 0,0 1 1,-1 0-1,1 0 1,0 0-1,0 0 0,0 0 1,0 0-1,-1 0 0,1 0 1,0-1-1,0 1 1,0 0-1,0 0 0,-1 0 1,1 0-1,0 0 1,0 0-1,0 0 0,-1 0 1,1 0-1,0 0 0,0 0 1,0 0-1,0 0 1,-1 0-1,1 1 0,0-1 1,0 0-1,-9 7-24,-5 14-14,5 1 5,0 0-1,1 0 0,1 1 1,2 0-1,-4 27 0,3 0-44,0 70 0,7-75 7,2 0 1,1 0-1,12 50 1,-11-72 41,2-1 1,0 0-1,1 0 1,1 0 0,1-1-1,1-1 1,25 37-1,-34-54 36,0-1-1,0 1 0,0 0 1,0-1-1,1 0 0,-1 1 1,1-1-1,0 0 0,-1 0 1,1 0-1,0-1 0,0 1 1,0-1-1,0 1 0,0-1 1,0 0-1,1 0 0,-1-1 1,0 1-1,1-1 0,-1 1 1,0-1-1,1 0 0,-1 0 1,0-1-1,1 1 0,-1-1 1,0 1-1,0-1 0,1 0 1,-1 0-1,0-1 0,0 1 1,0 0-1,4-4 0,7-4 33,0-1-1,-1 0 1,0-1 0,-1 0-1,-1-1 1,1-1-1,-2 1 1,10-16 0,-7 7 51,0 0 0,-2-1 0,0 0 0,13-42 0,-19 43 84,-5 18-10,-5 13-57,-4 13-41,0 1 1,2 0 0,-8 45-1,14-61-50,0 0 0,0 0-1,1 1 1,0-1-1,1 0 1,-1 0-1,2 0 1,-1 0 0,1 0-1,0 0 1,1 0-1,0-1 1,0 1-1,1-1 1,0 0 0,5 8-1,-8-14-5,0 1 0,0-1 0,1 1 0,-1-1 0,0 1-1,1-1 1,-1 0 0,1 0 0,0 0 0,-1 0 0,1 0 0,0 0 0,0 0-1,-1 0 1,1-1 0,0 1 0,0-1 0,0 1 0,0-1 0,0 0 0,0 0-1,0 0 1,0 0 0,0 0 0,0 0 0,0 0 0,0-1 0,3 0 0,2-2 20,0 0 1,-1-1 0,1 0 0,-1 0 0,0 0 0,9-8 0,1-4 25,0-1 0,-2 0 0,24-34 0,12-16 81,-41 56-102,12-14 35,-20 24-53,1 0 0,-1-1-1,0 1 1,0 0 0,1 0-1,-1 0 1,1 0 0,-1 1-1,1-1 1,-1 0 0,1 1-1,-1-1 1,1 1 0,2-1-1,-3 1-8,0 0 0,-1 0 0,1 0-1,-1 1 1,1-1 0,0 0-1,-1 0 1,1 1 0,-1-1 0,1 0-1,-1 1 1,1-1 0,-1 1-1,1-1 1,-1 1 0,0-1 0,1 1-1,-1-1 1,0 1 0,1-1-1,-1 1 1,0-1 0,1 1 0,-1 0-1,0-1 1,0 1 0,0 1-1,4 20 57,-4-18-52,12 127 182,-12-131-191,-1 0 0,1 1-1,0-1 1,0 1 0,0-1 0,0 0 0,0 1-1,0-1 1,0 0 0,0 1 0,0-1 0,0 0-1,0 1 1,0-1 0,0 0 0,1 1 0,-1-1-1,0 0 1,0 1 0,0-1 0,0 0 0,1 1-1,-1-1 1,0 0 0,0 1 0,0-1-1,1 0 1,-1 0 0,0 1 0,1-1 0,-1 0-1,0 0 1,1 0 0,-1 0 0,0 1 0,1-1-1,-1 0 1,0 0 0,1 0 0,-1 0 0,0 0-1,1 0 1,-1 0 0,0 0 0,1 0 0,-1 0-1,0 0 1,1 0 0,-1 0 0,0 0-1,1 0 1,-1 0 0,1 0 0,-1-1 0,0 1-1,1 0 1,-1 0 0,0 0 0,1-1 0,20-18 74,-17 16-73,52-60 97,-39 42-62,1 1 0,1 1 0,33-27 0,-50 44-31,0 1 0,0-1 0,0 1 0,1 0 0,-1-1 0,0 1 0,1 0 0,-1 0 0,1 1 0,-1-1 0,1 1 0,-1-1 0,1 1 1,4 0-1,-5 0-4,-1 0 0,0 1 1,1-1-1,-1 1 1,0 0-1,0-1 1,1 1-1,-1 0 0,0 0 1,0 0-1,0 0 1,0 0-1,0 0 1,0 0-1,0 0 0,0 0 1,-1 0-1,1 0 1,0 1-1,-1-1 1,1 0-1,-1 1 1,1-1-1,-1 0 0,1 1 1,-1-1-1,0 1 1,0 0-1,5 30 8,-3-1 0,0 43 0,-2-23-7,1-47-2,-1 1 0,1 0-1,-1-1 1,1 1 0,1 0-1,-1-1 1,1 1 0,0-1-1,0 0 1,2 5 0,-3-7 0,0-1 1,0 1-1,1-1 1,-1 1-1,0-1 1,0 0-1,1 0 1,-1 0-1,0 0 1,1 0-1,0 0 1,-1 0-1,1 0 1,-1 0-1,1-1 1,0 1-1,-1-1 1,1 1-1,0-1 1,0 0-1,-1 1 1,1-1-1,0 0 1,0 0-1,0 0 1,-1-1 0,1 1-1,0 0 1,0-1-1,-1 1 1,3-2-1,11-4 11,-1-2 1,0 0-1,0-1 0,0 0 0,-1-1 1,-1-1-1,17-17 0,5-3 8,78-73 81,-93 85-53,-2-2 0,0 0-1,22-38 1,-37 57-41,-1-1-1,1 1 1,-1-1 0,0 1-1,0-1 1,0 0 0,0 1-1,0-1 1,0 0 0,-1 0-1,1 0 1,-1 1-1,0-1 1,0-4 0,0 7-7,0 0 0,0 0 0,-1-1 0,1 1 0,0 0 0,0 0 0,0-1 0,0 1 0,-1 0 0,1 0 0,0 0 0,0-1 0,-1 1 0,1 0 0,0 0 0,-1 0 0,1 0-1,0-1 1,0 1 0,-1 0 0,1 0 0,0 0 0,-1 0 0,1 0 0,0 0 0,-1 0 0,1 0 0,0 0 0,0 0 0,-1 0 0,1 0 0,0 0 0,-1 0 0,1 0 0,0 1 0,-1-1 0,1 0 0,0 0 0,0 0 0,-1 0 0,1 1 0,0-1 0,0 0 0,-1 0 0,1 0 0,0 1 0,0-1 0,-17 13 12,15-12-11,-22 18 2,0 2 0,1 1 0,1 0 0,1 2-1,1 1 1,-21 33 0,34-47-5,-1 3-11,-13 28 1,20-39 9,-1 1 0,1 0-1,0 0 1,0 0 0,0 0 0,1-1 0,-1 1 0,1 0 0,0 0 0,0 0 0,1 0 0,-1 0 0,2 5 0,-2-8 0,1 0 0,-1 0 1,1 0-1,0 0 0,-1 0 0,1 0 1,0 0-1,0 0 0,0 0 1,0 0-1,-1-1 0,1 1 0,0 0 1,0-1-1,0 1 0,1 0 0,-1-1 1,0 1-1,0-1 0,0 0 1,0 1-1,0-1 0,1 0 0,-1 0 1,0 1-1,0-1 0,1 0 1,-1 0-1,0 0 0,0-1 0,0 1 1,1 0-1,0-1 0,5 0-6,0-1 1,0 0-1,-1 0 0,11-5 0,0-3-6,0-1-1,-1 0 1,0-1-1,23-24 0,-8 9 0,-24 21 10,0 0-1,0-1 1,-1 1-1,0-1 1,9-14-1,-15 21 6,0 0 0,0-1 0,0 1 0,0 0 0,0 0-1,0-1 1,0 1 0,1 0 0,-1 0 0,0 0 0,0-1 0,0 1 0,0 0 0,0 0-1,1-1 1,-1 1 0,0 0 0,0 0 0,0 0 0,1 0 0,-1-1 0,0 1 0,0 0-1,1 0 1,-1 0 0,0 0 0,0 0 0,1 0 0,-1 0 0,0 0 0,0 0 0,1 0-1,-1 0 1,0 0 0,1 0 0,-1 0 0,0 0 0,0 0 0,1 0 0,-1 0 0,0 0-1,0 0 1,1 0 0,-1 0 0,0 0 0,0 1 0,1-1 0,-1 0 0,0 0 0,0 0-1,0 0 1,1 1 0,-1-1 0,1 1 0,0 1 0,-1-1 0,1 0-1,-1 1 1,1-1 0,-1 1 0,0-1 0,1 0-1,-1 1 1,0 2 0,0 16 0,-1 1 1,-1-1-1,-5 26 0,-19 61-4,23-93 3,-18 61-37,-39 94 0,43-131 10,-1-2 0,-1 1-1,-2-2 1,-31 38 0,44-63 15,0-1 1,0 0 0,-1-1-1,0 0 1,0 0 0,-1-1-1,-17 10 1,23-14 13,-1-1-1,1-1 1,0 1 0,-1 0 0,1-1-1,-1 0 1,1 0 0,-1-1-1,1 1 1,-1-1 0,1 0-1,-1 0 1,0 0 0,1-1 0,-1 0-1,1 0 1,-1 0 0,1 0-1,-1-1 1,1 1 0,0-1-1,-6-4 1,0 0 17,1-1 0,1-1 0,0 1 0,0-1 0,0-1 0,1 0 0,0 0 0,1 0-1,0 0 1,-8-19 0,7 14 29,2 0-1,0-1 1,0 1-1,1-1 1,1 0-1,0 0 1,0-23-1,3 31-21,0-1-1,0 1 1,1-1-1,0 1 1,1-1-1,-1 1 1,1 0-1,1 0 0,0 0 1,0 0-1,0 0 1,0 0-1,1 1 1,0 0-1,1-1 0,0 1 1,-1 1-1,2-1 1,-1 1-1,1 0 1,-1 0-1,2 1 1,6-5-1,10-4 20,1 1 0,0 0 0,1 2 0,0 1 0,49-11 0,-18 10 14,97-4 0,-139 13-49,0 1-1,-1 1 1,23 4 0,-35-5-15,-1 0 1,1 0 0,-1 0-1,0 0 1,1 0 0,-1 0-1,1 0 1,-1 0 0,1 0 0,-1 1-1,1-1 1,-1 0 0,1 0-1,-1 0 1,0 1 0,1-1-1,-1 0 1,0 1 0,1-1-1,-1 0 1,0 1 0,1-1-1,-1 0 1,0 1 0,1-1-1,-1 0 1,0 1 0,0-1-1,0 1 1,1-1 0,-1 1-1,0-1 1,0 1 0,0-1 0,0 0-1,0 1 1,0-1 0,0 1-1,0-1 1,0 1 0,0-1-1,0 1 1,0-1 0,0 1-1,0-1 1,0 1 0,-1-1-1,1 0 1,0 1 0,0-1-1,-1 1 1,1-1 0,0 0-1,-1 1 1,-1 2-64,1-1 0,-1 0 0,-1 1 0,1-1 0,0 0 0,-1 0 0,1-1 0,-4 3 0,-2 0-38,0 0 1,0-1-1,-1 0 0,0-1 0,1 0 0,-1 0 0,-15 1 0,6-2-1397,0-1 1,-19-2-1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4.170"/>
    </inkml:context>
    <inkml:brush xml:id="br0">
      <inkml:brushProperty name="width" value="0.05" units="cm"/>
      <inkml:brushProperty name="height" value="0.05" units="cm"/>
      <inkml:brushProperty name="color" value="#004F8B"/>
    </inkml:brush>
  </inkml:definitions>
  <inkml:trace contextRef="#ctx0" brushRef="#br0">0 1 9240,'0'0'4294,"15"0"-3748,240 3 1671,-9-6 2401,-196 3-1630,-49 0-2474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4.994"/>
    </inkml:context>
    <inkml:brush xml:id="br0">
      <inkml:brushProperty name="width" value="0.05" units="cm"/>
      <inkml:brushProperty name="height" value="0.05" units="cm"/>
      <inkml:brushProperty name="color" value="#004F8B"/>
    </inkml:brush>
  </inkml:definitions>
  <inkml:trace contextRef="#ctx0" brushRef="#br0">22 0 6128,'0'0'6157,"-4"10"-5497,-12 33 5,16-40-561,-1-1-1,1 1 0,0 0 0,0 0 1,0 0-1,0 0 0,0 0 1,0 0-1,1 0 0,0 0 1,-1-1-1,1 1 0,0 0 0,0 0 1,1-1-1,-1 1 0,0-1 1,1 1-1,0-1 0,3 4 0,3 6 235,115 158 2181,-86-125-1919,-3 1 0,44 79 1,-66-104-446,-2 1 1,-1 0-1,0 0 1,-2 1-1,0 0 1,-2 1 0,0-1-1,-2 1 1,-1 0-1,0 0 1,-4 43-1,-2-42-6,0-1 1,-1 1-1,-2-1 0,-1 0 0,-19 41 0,-68 103 806,51-95-434,16-35 314,27-36-946,0-1 0,0 0 0,0 0 0,0 0 1,0 0-1,0 0 0,0 0 0,0 0 0,-1 0 0,1 0 0,0 0 0,-1-1 1,1 1-1,0 0 0,-1-1 0,1 1 0,-1-1 0,1 0 0,-1 0 1,1 1-1,-1-1 0,1 0 0,-1 0 0,1 0 0,-1 0 0,0-1 1,-1 1-1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36.601"/>
    </inkml:context>
    <inkml:brush xml:id="br0">
      <inkml:brushProperty name="width" value="0.05" units="cm"/>
      <inkml:brushProperty name="height" value="0.05" units="cm"/>
      <inkml:brushProperty name="color" value="#004F8B"/>
    </inkml:brush>
  </inkml:definitions>
  <inkml:trace contextRef="#ctx0" brushRef="#br0">1 1 8240,'0'0'7826,"14"10"-7339,0 2-333,-8-6-81,1 0 1,-1-1-1,1 0 0,0-1 0,0 1 1,1-1-1,-1-1 0,1 1 0,0-1 1,16 4-1,0-4 269,0-1-1,0 0 1,0-2 0,0-1 0,26-3-1,42-2 1073,-70 3-834,-19 2-412,0 0 0,0 0 1,1 1-1,-1 0 0,0-1 0,0 1 1,0 0-1,1 0 0,3 1 0,-5 1-81,-1 1-1,1-1 1,-1 0-1,0 0 1,0 0-1,1 1 1,-2-1-1,1 1 1,0-1-1,0 0 1,0 4-1,-1-5-66,5 24 163,-2 0 1,0 0 0,-2 47 0,0-5 13,75 857 1621,-62-706-1251,-20-15 433,-2-120-390,8-82-602,0 0 0,0 0-1,0 0 1,0-1 0,0 1-1,-1 0 1,1 0 0,0 0-1,0-1 1,-1 1 0,1 0-1,0-1 1,-1 1 0,1 0-1,-1-1 1,1 1 0,-1 0-1,1-1 1,-1 1-1,0-1 1,1 1 0,-1-1-1,0 1 1,1-1 0,-1 1-1,0-1 1,1 0 0,-1 1-1,0-1 1,0 0 0,0 0-1,1 0 1,-1 0 0,0 1-1,-1-1 1,-35-3 97,24 1-78,-78-6 141,-149 4 0,209 9-15,9-1-1080,8-3-2726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4.792"/>
    </inkml:context>
    <inkml:brush xml:id="br0">
      <inkml:brushProperty name="width" value="0.05" units="cm"/>
      <inkml:brushProperty name="height" value="0.05" units="cm"/>
      <inkml:brushProperty name="color" value="#004F8B"/>
    </inkml:brush>
  </inkml:definitions>
  <inkml:trace contextRef="#ctx0" brushRef="#br0">39 0 11888,'0'0'9455,"-5"10"-9403,-17 30-14,21-39-24,0 1 0,-1 1 1,1-1-1,0 0 0,0 0 1,0 0-1,0 1 1,1-1-1,-1 0 0,1 1 1,-1-1-1,1 4 0,0-3-3,0-3-82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15.237"/>
    </inkml:context>
    <inkml:brush xml:id="br0">
      <inkml:brushProperty name="width" value="0.05" units="cm"/>
      <inkml:brushProperty name="height" value="0.05" units="cm"/>
      <inkml:brushProperty name="color" value="#004F8B"/>
    </inkml:brush>
  </inkml:definitions>
  <inkml:trace contextRef="#ctx0" brushRef="#br0">0 1 9536,'0'0'10066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40.371"/>
    </inkml:context>
    <inkml:brush xml:id="br0">
      <inkml:brushProperty name="width" value="0.05" units="cm"/>
      <inkml:brushProperty name="height" value="0.05" units="cm"/>
      <inkml:brushProperty name="color" value="#004F8B"/>
    </inkml:brush>
  </inkml:definitions>
  <inkml:trace contextRef="#ctx0" brushRef="#br0">117 62 5016,'0'0'5842,"-4"11"-5515,-8 31-24,1-21 504,7-8 14,-3 11 549,7-22-1276,-1-1 0,1 0-1,-1 0 1,1 0 0,-1 0-1,0 0 1,1 0 0,-1 0-1,0 0 1,0 0-1,1 0 1,-1 0 0,0 0-1,0 0 1,0-1 0,-2 2-1,2-2 235,2 14 1423,-1-21-23,0 6-1677,0-1 0,0 1 0,0 0 0,0 0 1,0-1-1,0 1 0,0 0 0,-1 0 0,1 0 0,0 0 1,-1-1-1,1 1 0,-1 0 0,1 0 0,-1 0 0,0 0 1,1 0-1,-1 0 0,0 0 0,-1-1 0,1 1-37,0 1-1,1 0 1,-1 0-1,0-1 0,1 1 1,-1 0-1,0 0 1,0 0-1,1 0 0,-1 0 1,0 0-1,0 0 0,1 0 1,-1 0-1,0 0 1,0 0-1,1 0 0,-1 0 1,0 1-1,0-1 1,1 0-1,-1 1 0,0-1 1,1 0-1,-1 1 1,1-1-1,-1 1 0,0-1 1,1 1-1,-1-1 1,1 1-1,-1 0 0,1-1 1,0 1-1,-1-1 1,1 1-1,0 0 0,-1 0 1,1-1-1,0 1 1,0 0-1,-1 0 0,1 0-6,0-1 0,0 0-1,0 1 1,0-1 0,0 1-1,0-1 1,1 0 0,-1 1 0,0-1-1,0 1 1,0-1 0,0 0-1,1 1 1,-1-1 0,0 0-1,0 1 1,1-1 0,-1 0-1,0 1 1,0-1 0,1 0 0,-1 0-1,0 1 1,1-1 0,-1 0-1,1 0 1,-1 0 0,0 1-1,1-1 1,-1 0 0,0 0-1,1 0 1,-1 0 0,1 0 0,-1 0-1,0 0 1,1 0 0,-1 0-1,1 0 1,-1 0 0,1 0-1,-1 0 1,0 0 0,1 0-1,-1 0 1,1-1 0,-1 1 0,0 0-1,1-1 1,22-8 205,-18 5-177,0 0 0,-1 0 0,0-1 0,0 1 0,0-1 0,-1 0 0,1 0 0,-1-1 0,3-7 0,-5 11-22,0 1 0,-1-1 0,1 1 0,-1-1 0,1 0 0,-1 1 0,0-1 0,1 0 0,-1 0 0,0 1 0,0-1 0,0 0 0,-1 0 0,1 1 0,0-1 0,-1 0 0,1 1 0,-1-1 0,1 0 0,-1 1 0,0-1 0,0 1 0,1-1 0,-1 1 0,0 0 0,-1-1 0,1 1 0,0 0 0,0-1 0,0 1 0,-1 0 0,1 0 0,-1 0 0,1 0 0,-1 0 0,1 1 0,-1-1 0,-2-1 0,2 2 2,0-1-1,0 1 1,0 0-1,0-1 0,1 1 1,-1 0-1,0 0 1,0 0-1,0 0 0,0 1 1,0-1-1,1 0 1,-1 1-1,0 0 0,0-1 1,1 1-1,-1 0 1,0 0-1,1 0 0,-3 1 1,-30 28 213,28-24-187,1 3 30,10-6-21,18-7-35,-3-6-74,1 0-1,-1-2 0,-1 0 1,34-28-1,-10 1-3020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41.324"/>
    </inkml:context>
    <inkml:brush xml:id="br0">
      <inkml:brushProperty name="width" value="0.05" units="cm"/>
      <inkml:brushProperty name="height" value="0.05" units="cm"/>
      <inkml:brushProperty name="color" value="#004F8B"/>
    </inkml:brush>
  </inkml:definitions>
  <inkml:trace contextRef="#ctx0" brushRef="#br0">64 1 7024,'0'0'6957,"-9"9"-6490,-31 30-22,39-37-387,-1-1 1,1 0 0,0 1-1,-1 0 1,1-1-1,0 1 1,0 0-1,0-1 1,0 1-1,1 0 1,-2 3-1,2-4-20,0-1 1,0 1-1,0-1 0,0 1 0,0-1 0,0 1 0,0-1 0,0 1 0,0-1 0,0 1 0,0-1 0,0 1 0,1-1 0,-1 1 0,0-1 0,0 0 0,1 1 0,-1-1 0,0 1 0,1-1 0,-1 0 0,0 1 0,1-1 0,-1 0 0,0 1 0,2 0 0,-1-1 18,0 1-1,0-1 1,1 0 0,-1 1 0,0-1 0,0 0-1,1 0 1,-1 0 0,0 0 0,0 0-1,1 0 1,-1 0 0,0 0 0,1 0 0,-1-1-1,0 1 1,0 0 0,1-1 0,-1 1 0,0-1-1,0 0 1,0 1 0,2-2 0,17-27 519,-19 29-549,-1-1 1,1 0-1,0 0 1,-1 1-1,1-1 1,-1 0 0,0 0-1,1 0 1,-1 1-1,0-1 1,1 0-1,-1 0 1,0 0-1,0 0 1,0 0-1,0 0 1,0 0-1,0 0 1,0 0-1,0 1 1,0-1 0,0 0-1,0 0 1,-1 0-1,1 0 1,0 0-1,-1 0 1,1 1-1,0-1 1,-1 0-1,1 0 1,-2-1-1,1 5 84,0-1-1,0 1 0,0-1 0,0 0 0,-1 0 0,1 0 0,-1 0 0,-3 4 0,5-6-12,-3 3-44,-7 8 231,10-8-142,9-5-56,4-5-2679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5:41.774"/>
    </inkml:context>
    <inkml:brush xml:id="br0">
      <inkml:brushProperty name="width" value="0.05" units="cm"/>
      <inkml:brushProperty name="height" value="0.05" units="cm"/>
      <inkml:brushProperty name="color" value="#004F8B"/>
    </inkml:brush>
  </inkml:definitions>
  <inkml:trace contextRef="#ctx0" brushRef="#br0">131 0 7632,'0'0'5545,"-11"2"-5114,8-2-404,-4 1 110,0 0-1,1 0 0,-1 0 0,1 1 0,-1 0 0,1 0 0,0 1 0,0-1 0,0 2 0,0-1 0,1 0 1,-1 1-1,1 0 0,-7 7 0,10-9-196,1-1 0,0 0 0,-1 0 0,1 0 0,-1 1 1,1-1-1,-1-1 0,1 1 0,-1 0 0,-2 1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1.434"/>
    </inkml:context>
    <inkml:brush xml:id="br0">
      <inkml:brushProperty name="width" value="0.05" units="cm"/>
      <inkml:brushProperty name="height" value="0.05" units="cm"/>
      <inkml:brushProperty name="color" value="#004F8B"/>
    </inkml:brush>
  </inkml:definitions>
  <inkml:trace contextRef="#ctx0" brushRef="#br0">331 616 4616,'0'0'8054,"-11"6"-7771,1 1-201,-3 1 39,1 1 0,0 0 0,-12 12 1,-11 13 274,6-8-73,1 1 1,1 2 0,-29 40-1,43-49-128,0 0-1,-19 43 0,29-56-140,0 0 0,1 1-1,0 0 1,0 0-1,1 0 1,0 0 0,0 0-1,0 0 1,1 0-1,1 0 1,-1 0 0,4 12-1,-4-18-37,1 0 0,0 0 0,0 0 0,0 0-1,0 0 1,0 0 0,0 0 0,0 0 0,1 0 0,-1 0 0,1 0-1,-1-1 1,1 1 0,0-1 0,-1 1 0,1-1 0,0 0 0,0 0-1,0 0 1,0 0 0,0 0 0,1 0 0,-1 0 0,0-1 0,0 1-1,0-1 1,1 1 0,-1-1 0,0 0 0,0 0 0,1 0 0,2-1-1,1 1 5,0-1 0,1 0 0,-1-1 0,0 1 0,1-1 0,-1 0 0,0-1 0,-1 1 0,1-1 0,7-5 0,2-4 18,-1 0 1,-1-1-1,1 0 0,11-17 1,44-65 127,-61 81-117,0 0-1,10-29 1,2-4 52,-18 41-72,0-1 0,0 0 0,-1 1-1,0-1 1,0 0 0,0 1 0,-1-1 0,0 0 0,-1 0-1,1 0 1,-1 1 0,-4-13 0,3 6 65,-3 0 368,5 13-452,-1 0 0,1 0 0,0 0 0,0 0 0,-1 0 0,1 0 0,0 0 0,-1 0 1,1 0-1,0 0 0,0 0 0,-1 0 0,1 0 0,0 0 0,0 0 0,-1 1 0,1-1 0,0 0 0,0 0 0,0 0 0,-1 0 0,1 0 0,0 1 0,0-1 0,0 0 1,0 0-1,-1 0 0,1 1 0,0-1 0,0 0 0,-15 27 270,14-23-267,-7 15 56,2 1 0,0 0 0,1 0-1,1 0 1,1 0 0,1 1 0,0-1 0,2 1 0,0 0-1,2-1 1,0 1 0,1-1 0,1 0 0,1 0 0,14 37-1,-18-55-62,0-1 0,-1 1-1,1-1 1,0 1 0,0-1 0,0 1-1,0-1 1,0 0 0,0 0-1,1 1 1,-1-1 0,0 0-1,1 0 1,-1 0 0,0 0-1,1 0 1,-1 0 0,1-1-1,0 1 1,-1-1 0,1 1 0,0-1-1,-1 1 1,1-1 0,0 0-1,-1 0 1,1 0 0,0 0-1,-1 0 1,1 0 0,0 0-1,0 0 1,-1-1 0,1 1 0,0-1-1,-1 1 1,1-1 0,-1 0-1,1 0 1,-1 1 0,1-1-1,-1 0 1,0 0 0,3-2-1,15-13 12,0 0 0,-1-1 0,0-1 0,23-32 0,54-91 57,-63 92-62,-9 10-2,-1-2 1,-2 0-1,-3-1 1,0-1-1,-3 0 1,-2-1-1,-2-1 0,-1 0 1,-3 0-1,1-56 1,-5 79 27,-2 0 1,0 1-1,-2-1 0,0 0 1,-7-28-1,8 50-36,1-1 1,0 0-1,0 0 0,0 1 0,-1-1 0,1 0 0,0 1 0,-1-1 0,1 1 0,0-1 0,-1 0 0,1 1 0,-1-1 1,1 1-1,-1-1 0,1 1 0,-1-1 0,1 1 0,-1-1 0,0 1 0,1 0 0,-1-1 0,0 1 0,1 0 0,-1 0 0,0-1 1,1 1-1,-1 0 0,0 0 0,1 0 0,-1 0 0,0 0 0,0 0 0,1 0 0,-1 0 0,0 0 0,1 0 0,-1 0 1,0 1-1,0-1 0,1 0 0,-1 0 0,1 1 0,-1-1 0,0 0 0,1 1 0,-1-1 0,1 1 0,-1-1 0,0 1 1,1-1-1,-1 1 0,1 0 0,-4 2 1,0 1-1,1-1 1,-1 1 0,1-1 0,0 1-1,1 0 1,-4 5 0,-5 18-3,1 0 1,1 0-1,1 0 1,2 1-1,-4 30 0,-6 146-52,15-183 47,0 41-42,3-1-1,12 80 1,-13-131 23,1 0-1,1 1 1,-1-1 0,1 0 0,6 12 0,-6-17 15,-1-1 1,0 0-1,1-1 1,0 1-1,-1 0 1,2-1-1,-1 0 1,0 1-1,1-1 1,-1-1-1,1 1 1,0 0-1,5 2 1,-7-4 4,1-1 1,0 1-1,0 0 1,0-1 0,0 1-1,0-1 1,0 0-1,0 0 1,0 0 0,0 0-1,0-1 1,-1 1-1,1-1 1,0 0-1,0 0 1,0 0 0,5-2-1,0-1 1,-1 0-1,1-1 0,-1 0 0,12-9 1,-7 2 12,-1 1 0,0-2 1,-1 1-1,-1-1 0,15-28 0,32-77 84,-52 108-89,18-49 34,-3 0-1,-2-1 1,-3-1 0,11-113 0,-23 140-25,-1-1 0,-1 1-1,-2 0 1,-7-37 0,9 69-13,0 1 1,-1-1-1,1 1 0,0-1 1,0 1-1,-1-1 0,1 1 1,-1-1-1,1 1 0,-1-1 1,0 1-1,1 0 0,-1-1 1,0 1-1,0 0 0,0 0 1,0 0-1,0-1 0,0 1 1,-1 0-1,1 0 0,0 1 1,0-1-1,-1 0 0,-2-1 1,2 2-1,0 0 0,0 0 0,0 1 0,1-1 0,-1 0 0,0 1 0,0-1 0,0 1 0,0 0 0,0 0 0,1-1 0,-1 1 0,0 0 0,1 1 0,-1-1 0,1 0 0,-1 0 0,1 1 0,0-1 0,-2 3 0,-6 6 0,1 1 0,0 1 0,1 0 0,0 0 0,1 0 0,0 1 0,1-1 0,1 1 0,-6 25 0,3 2 0,1 0 0,-1 43 0,7-78 2,-3 223 66,5-201-33,0 0 0,2-1-1,2 1 1,0-1 0,1 0 0,16 35 0,-20-55 13,1 0 0,-1 0 1,1-1-1,0 0 1,1 1-1,-1-1 0,1-1 1,0 1-1,0-1 0,1 0 1,10 7-1,-12-9-177,-1 0-1,0-1 1,1 1-1,-1-1 0,1 1 1,-1-1-1,1 0 1,0-1-1,0 1 1,-1 0-1,1-1 1,0 0-1,0 0 1,-1 0-1,1-1 1,0 1-1,0-1 1,-1 0-1,1 0 0,0 0 1,3-2-1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5.636"/>
    </inkml:context>
    <inkml:brush xml:id="br0">
      <inkml:brushProperty name="width" value="0.05" units="cm"/>
      <inkml:brushProperty name="height" value="0.05" units="cm"/>
      <inkml:brushProperty name="color" value="#004F8B"/>
    </inkml:brush>
  </inkml:definitions>
  <inkml:trace contextRef="#ctx0" brushRef="#br0">0 785 4416,'0'0'7584,"5"-11"-7182,23-45 560,53-77 0,-70 116-731,-9 12-90,1 0-1,0 0 1,1 1-1,-1-1 1,1 1-1,-1 0 0,1-1 1,1 2-1,-1-1 1,1 0-1,-1 1 1,1 0-1,8-4 0,-10 36 695,1 90-116,-4-84-480,0 1 0,8 45 0,-2-61-110,0 0 0,1 0 0,11 21 0,-9-20-17,-9-19-100,1-1 1,-1 0-1,1 0 0,-1 1 1,1-1-1,0 0 0,-1 0 1,1 0-1,0 0 0,0 1 0,0-1 1,0 0-1,0-1 0,0 1 1,0 0-1,0 0 0,0 0 1,0 0-1,0-1 0,1 1 1,0 0-1,0-1 0,-1-1-1,1 1 1,-1 0 0,0-1-1,1 1 1,-1-1 0,0 1 0,1-1-1,-1 0 1,0 0 0,0 1 0,1-1-1,-1 0 1,0 0 0,0 0-1,0 0 1,0 0 0,0-1 0,1-1-1,12-16 31,0-1-1,-2-1 1,0 0-1,-1 0 0,12-36 1,27-118 148,-41 136-126,-7 31-16,-1-1 1,0 1-1,0 0 0,-1-9 1,0 12 49,12 17 35,2 6-135,0-1 0,2-1-1,0 0 1,0-1 0,29 19-1,-34-26 16,-3-1-7,1-1 1,0 0-1,0-1 0,0 0 1,0-1-1,1 0 0,0 0 0,0-1 1,15 3-1,-21-5 0,1-1 0,-1 1-1,0-1 1,1 0 0,-1 0 0,1-1 0,-1 0-1,0 1 1,1-1 0,-1-1 0,0 1 0,0-1-1,0 1 1,0-1 0,0 0 0,0-1 0,-1 1-1,1-1 1,0 1 0,-1-1 0,0 0 0,0-1-1,0 1 1,4-7 0,-2 3 9,0 0 1,-1-1-1,0 0 1,-1 0-1,0 0 0,0-1 1,0 1-1,-1-1 1,2-16-1,-4 20-1,1-1 0,-1 1 0,-1 0-1,1 0 1,-1-1 0,1 1 0,-2 0 0,1 0 0,0 0 0,-1 0-1,0 0 1,0 1 0,-1-1 0,1 0 0,-1 1 0,0 0 0,0-1-1,-4-3 1,6 7-5,0 1-1,0-1 1,1 0 0,-1 0-1,0 1 1,0-1-1,0 0 1,-1 1-1,1-1 1,0 1-1,0-1 1,0 1 0,0 0-1,0 0 1,-1-1-1,1 1 1,0 0-1,0 0 1,0 0-1,0 0 1,-2 1-1,0-1 4,1 1-1,0 0 0,-1 0 1,1 0-1,0 0 0,0 0 1,0 1-1,0-1 0,-4 4 1,-2 2 9,1 1 0,0 0 0,-11 18 0,13-18-28,0 1 0,0 0 1,1 1-1,1-1 0,-1 1 0,1 0 1,1-1-1,0 1 0,0 1 1,1-1-1,0 0 0,1 0 0,0 0 1,1 0-1,0 1 0,0-1 1,1 0-1,1 0 0,-1-1 0,2 1 1,-1 0-1,1-1 0,1 0 1,0 0-1,0 0 0,1-1 0,-1 1 1,2-1-1,13 13 0,-14-15 18,0-1 0,1 1 0,-1-1-1,1-1 1,0 1 0,11 4-1,-15-8 0,0-1-1,0 1 1,0 0-1,0-1 1,0 0-1,0 1 1,1-1-1,-1-1 0,0 1 1,0 0-1,0-1 1,0 1-1,0-1 1,0 0-1,0 0 1,0 0-1,0-1 0,0 1 1,5-4-1,1-2 15,0 1-1,0-2 1,0 1 0,-1-1-1,0-1 1,7-9-1,39-62 85,-24 34-46,-28 44-58,43-58 48,-41 55-41,1 1 0,0-1 0,-1 1 0,2-1 0,-1 2 0,0-1 0,1 0 0,11-4 0,-12 6-1,0 2 0,0-1 0,0 0 0,1 1 0,-1 0 1,0 0-1,0 1 0,0-1 0,0 1 0,0 0 0,0 1 1,-1-1-1,1 1 0,0 0 0,0 0 0,-1 0 0,0 1 0,1-1 1,-1 1-1,6 6 0,-10-9-7,1 0-1,-1 0 1,0 0 0,0 0 0,0 0 0,0 1-1,0-1 1,0 0 0,0 0 0,1 0-1,-1 0 1,0 0 0,0 1 0,0-1-1,0 0 1,0 0 0,0 0 0,0 0-1,0 1 1,0-1 0,0 0 0,0 0-1,0 0 1,0 0 0,0 1 0,0-1 0,0 0-1,0 0 1,0 0 0,0 0 0,0 1-1,0-1 1,0 0 0,0 0 0,-1 0-1,1 0 1,0 0 0,0 1 0,0-1-1,-9 4 63,-12 0 31,4-3-13,6-1-14,0 0-1,-1 2 0,1-1 1,0 1-1,-15 5 1,24-6-67,-1 0 0,1 0 0,0 0 0,0 0 0,0 0 0,0 1 1,0-1-1,0 1 0,0-1 0,0 1 0,0 0 0,1 0 0,-1 0 1,1 0-1,0 0 0,-1 0 0,1 0 0,0 0 0,0 0 1,0 1-1,0-1 0,1 0 0,-1 1 0,1-1 0,-1 0 0,1 1 1,0-1-1,0 1 0,0-1 0,0 1 0,1 3 0,0 2-15,1 0 1,0-1-1,0 1 0,0-1 0,1 1 0,0-1 0,1 0 0,0 0 0,0 0 1,0 0-1,7 6 0,-8-9 6,1 0 1,-1 0-1,1 0 1,0-1-1,0 0 1,1 0-1,-1 0 1,0 0-1,1-1 0,0 0 1,0 0-1,-1 0 1,1 0-1,0-1 1,1 0-1,-1 0 1,0 0-1,5 0 1,-2-1 10,-1-1 0,1 0 0,-1 0 1,1 0-1,-1-1 0,0 0 0,1-1 0,-1 0 1,-1 0-1,10-5 0,-6 2 14,0-1-1,0-1 1,-1 0 0,0 0-1,14-17 1,-5 1 31,-2 0 1,0-1-1,-2 0 0,19-45 0,-8-2 50,-2-1-1,-4 0 0,-3-2 1,7-80-1,-21 142-76,-1-1 1,0 0-1,0 0 0,-2 0 0,-1-13 1,2 26-23,0 1 0,0 0 0,0 0 0,0 0 0,-1 0 0,1-1 0,0 1 1,0 0-1,0 0 0,0 0 0,0 0 0,0 0 0,0 0 0,0-1 0,0 1 1,-1 0-1,1 0 0,0 0 0,0 0 0,0 0 0,0 0 0,0 0 1,-1 0-1,1 0 0,0 0 0,0 0 0,0 0 0,0 0 0,-1 0 0,1 0 1,0 0-1,0 0 0,0 0 0,0 0 0,0 0 0,-1 0 0,1 0 0,0 0 1,0 0-1,0 0 0,0 0 0,-1 0 0,1 0 0,0 0 0,0 0 0,0 0 1,0 0-1,0 1 0,0-1 0,-1 0 0,1 0 0,0 0 0,0 0 0,0 0 1,0 0-1,0 1 0,0-1 0,0 0 0,0 0 0,0 0 0,0 0 0,0 1 1,-7 9 5,6-10-6,-6 14-5,0 0-1,0 1 1,2-1 0,0 1-1,-5 25 1,-9 83-45,15-93 43,-3 22-8,-2 16-36,-1 75 0,10-106 31,2 0 0,9 54 0,-8-77 20,0 0 1,1-1-1,1 1 1,0-1-1,0 0 1,2 0-1,-1 0 1,2-1-1,12 17 1,-19-27 2,1 0 0,0 0 1,0 0-1,1 0 0,-1 0 0,0 0 1,1 0-1,-1-1 0,1 1 0,0-1 1,-1 0-1,1 1 0,0-1 0,0-1 1,0 1-1,-1 0 0,1-1 0,0 1 0,0-1 1,0 0-1,0 0 0,4-1 0,-1 0 4,0 0 0,-1-1 1,0 0-1,1 0 0,-1 0 0,0-1 0,0 0 0,0 0 0,0 0 0,8-7 0,4-7 29,0 1 1,-1-2-1,-1 0 0,0-1 0,-2-1 1,0 0-1,-1 0 0,17-42 1,-25 53 2,7-19 23,-11 28-57,1-1 1,-1 1-1,0-1 0,1 1 0,-1-1 0,0 1 1,0-1-1,0 0 0,0 1 0,0-1 1,1 1-1,-1-1 0,0 0 0,0 1 1,0-1-1,-1 0 0,1 1 0,0-1 1,0 1-1,0-1 0,0 0 0,-1 1 1,1-1-1,0 1 0,0-1 0,-1 1 1,1-1-1,0 1 0,-1-1 0,1 1 1,-2-1-1,1 1 2,0 1 0,0-1 0,0 1 0,-1 0 0,1 0 0,0-1 0,0 1 0,0 0 0,0 0 1,0 0-1,1 0 0,-1 0 0,0 0 0,0 0 0,1 1 0,-1-1 0,0 0 0,0 3 0,-1 0 11,-3 4-10,1-1 1,1 1-1,-1 0 0,1 0 1,1 0-1,-1 0 1,1 1-1,1-1 0,0 1 1,0 0-1,0-1 0,1 1 1,2 15-1,-1-20-5,-1 0 1,1 1-1,0-1 0,1 0 0,-1 0 1,1 0-1,-1 0 0,1 0 0,0 0 1,1-1-1,-1 1 0,1 0 0,-1-1 1,1 0-1,0 0 0,0 0 0,1 0 1,-1 0-1,1-1 0,-1 1 0,1-1 1,0 0-1,0 0 0,0 0 0,0-1 1,0 1-1,0-1 0,0 0 0,6 0 1,-8 0-1,1-1 0,-1 0 0,1 1 0,0-1 0,-1 0 0,1-1 0,-1 1 0,1 0 0,-1-1 0,1 0 0,-1 1 0,1-1 0,-1 0 0,1 0 0,-1-1 0,0 1 0,0 0 0,1-1 0,-1 1 0,0-1 0,0 0 0,-1 0 0,1 1 0,0-1 0,-1-1 0,1 1 0,-1 0 0,1 0 0,-1 0 0,0-1 0,0 1 0,0-1 0,0 1 0,-1-1 0,1 1 0,-1-1 0,1-2 0,0-1 11,0 0 1,-1 0-1,0-1 1,0 1-1,0 0 1,-1 0-1,0 0 1,0 0 0,0 0-1,-1 0 1,0 0-1,0 0 1,-1 0-1,-4-7 1,4 9 13,1 0 0,-1 0 1,-1 0-1,1 1 0,0 0 0,-1 0 1,0 0-1,0 0 0,-6-4 1,8 6-19,0 1 0,0-1 0,0 0 0,0 1 0,0-1 0,0 1 1,0-1-1,0 1 0,0 0 0,0 0 0,0 0 0,0 0 0,0 1 0,-1-1 0,1 0 1,0 1-1,0-1 0,0 1 0,1 0 0,-1 0 0,0 0 0,0 0 0,0 0 0,-2 2 1,4-3-12,-1 0 0,1 0 0,0 0 0,0 0 0,0 1 0,0-1 0,-1 0 0,1 0 0,0 0 0,0 0 0,0 0 1,0 0-1,0 1 0,0-1 0,0 0 0,-1 0 0,1 0 0,0 0 0,0 1 0,0-1 0,0 0 0,0 0 0,0 0 1,0 0-1,0 1 0,0-1 0,0 0 0,0 0 0,0 0 0,0 1 0,0-1 0,0 0 0,0 0 0,0 0 0,0 0 1,0 1-1,0-1 0,0 0 0,0 0 0,1 0 0,-1 0 0,0 1 0,0-1 0,0 0 0,11 6-27,15-2-24,4-3 4,0-1-1,0-2 0,34-6 1,-47 5 41,1-1 0,-1-1-1,-1 0 1,1-1 0,-1-1 0,27-15 0,-16 2 121,-26 18-94,1 1 1,-1 0 0,0 0-1,1-1 1,-1 1-1,0-1 1,0 1-1,0-1 1,0 1-1,0-1 1,-1 0 0,1 1-1,0-1 1,-1 0-1,1-2 1,-1 4 46,0-2 146,0 1-205,0 1 1,0-1-1,-1 1 0,1-1 1,0 1-1,0 0 0,0-1 0,0 1 1,0-1-1,0 1 0,0-1 1,0 1-1,0-1 0,1 1 0,-1 0 1,0-1-1,0 1 0,0-1 1,0 1-1,1-1 0,-1 1 0,0 0 1,0-1-1,1 1 0,-1 0 1,0-1-1,1 1 0,-1 0 0,0-1 1,1 1-1,-1 0 0,0 0 1,1-1-1,-1 1 0,1 0 1,2 0 1,-1 1 1,1-1-1,0 1 1,-1 0-1,1-1 1,0 2-1,-1-1 1,1 0-1,-1 0 1,0 1-1,1-1 1,-1 1-1,0 0 1,0-1-1,0 1 1,0 0-1,0 0 1,-1 0-1,1 1 1,0-1-1,-1 0 1,0 1-1,1-1 1,0 5-1,5 9 32,-2 0-1,8 32 0,-7-24-2,-6-21-36,4 12 37,1 0 1,8 19-1,-10-28-25,0-1 1,0 0-1,1 0 1,-1 0-1,1-1 1,0 1-1,0-1 1,1 0-1,6 6 0,-9-9-8,0 1-1,0 0 0,1-1 0,-1 1 0,0-1 0,0 1 1,1-1-1,-1 0 0,1 0 0,-1 0 0,1-1 0,-1 1 1,1-1-1,-1 1 0,1-1 0,0 0 0,-1 0 0,1 0 1,0 0-1,-1 0 0,1 0 0,-1-1 0,1 0 0,-1 1 1,1-1-1,-1 0 0,1 0 0,3-3 0,2 0 6,0-1-1,-1-1 1,0 1-1,0-1 1,0 0-1,-1-1 1,0 0-1,0 0 1,9-15 0,3-9 24,17-38 1,-25 46-7,-3 9-11,19-37 22,-23 46-27,0 1-1,0-1 1,0 1 0,1 0-1,-1 0 1,1 0 0,7-6-1,-10 10-10,0 0 1,-1-1-1,1 1 0,0 0 0,-1 0 1,1 0-1,0 0 0,-1 0 0,1 0 1,0 0-1,0 0 0,-1 0 0,1 0 1,0 0-1,-1 0 0,1 0 0,0 0 1,-1 1-1,1-1 0,0 0 0,-1 0 1,1 1-1,0-1 0,-1 1 0,1-1 0,-1 0 1,1 1-1,-1-1 0,1 1 0,-1-1 1,1 1-1,0 1 0,15 21 42,-13-18-37,3 6 11,0 1 0,-1 0 0,0 0 0,-1 0 0,0 1 0,-1 0 0,0 0 0,-1 0 0,-1 0 0,0 0 0,0 0 0,-2 0 0,1 0 0,-2 0 0,0 0 0,-5 17 0,7-29-15,0 0-1,0 0 1,-1 0 0,1 0 0,-1 0 0,1 0 0,-1 0-1,1-1 1,-1 1 0,0 0 0,1 0 0,-1-1-1,0 1 1,0 0 0,0-1 0,1 1 0,-1 0 0,0-1-1,0 1 1,0-1 0,0 0 0,-2 1 0,1 0 7,-1-1 0,1 0 0,-1 1 0,1-1 0,-1-1 0,0 1 0,1 0 0,-1 0 0,-2-2 0,-5-1 82,-1 0 0,0-2 0,-11-5 0,21 9-73,-7-6 107,15 4-68,20 4-23,29 9-4,136 19 96,-184-28-87,0-1-1,0 0 1,0-1 0,0 0 0,0 0-1,0 0 1,9-4 0,-13 4-338,-1 0 1,1-1 0,-1 1-1,1-1 1,-1 0 0,0 0-1,1 0 1,-1 0-1,0-1 1,-1 1 0,1-1-1,0 0 1,-1 0 0,1 0-1,3-6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6.011"/>
    </inkml:context>
    <inkml:brush xml:id="br0">
      <inkml:brushProperty name="width" value="0.05" units="cm"/>
      <inkml:brushProperty name="height" value="0.05" units="cm"/>
      <inkml:brushProperty name="color" value="#008C3A"/>
    </inkml:brush>
  </inkml:definitions>
  <inkml:trace contextRef="#ctx0" brushRef="#br0">0 19 15680,'0'0'1319,"77"-18"-1167,-16 44-312,-19-11 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6.171"/>
    </inkml:context>
    <inkml:brush xml:id="br0">
      <inkml:brushProperty name="width" value="0.05" units="cm"/>
      <inkml:brushProperty name="height" value="0.05" units="cm"/>
      <inkml:brushProperty name="color" value="#004F8B"/>
    </inkml:brush>
  </inkml:definitions>
  <inkml:trace contextRef="#ctx0" brushRef="#br0">1 14 9344,'0'0'3858,"10"-2"-3346,31-2-123,1 2-1,61 5 1,89 18 998,70 4 398,-228-25-1592,0 0 0,0-3-1,0-1 1,0-1 0,54-16 0,-29-1-2479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7.611"/>
    </inkml:context>
    <inkml:brush xml:id="br0">
      <inkml:brushProperty name="width" value="0.05" units="cm"/>
      <inkml:brushProperty name="height" value="0.05" units="cm"/>
      <inkml:brushProperty name="color" value="#004F8B"/>
    </inkml:brush>
  </inkml:definitions>
  <inkml:trace contextRef="#ctx0" brushRef="#br0">110 83 4312,'0'0'4330,"-1"-10"-3972,-1-2-226,2 6-21,0 1-1,-1-1 1,0 1 0,-1-1 0,-1-5 0,-1 3 483,1 1 186,2 1 2795,1 6-3506,-1-1-1,1 1 1,-1 0 0,1 0-1,-1 0 1,1 0-1,0 0 1,-1 0 0,1 0-1,-1 0 1,1 0-1,-1 0 1,1 0 0,-1 1-1,1-1 1,0 0-1,-1 0 1,1 0 0,-1 0-1,1 1 1,0-1-1,-1 0 1,1 0 0,-1 1-1,1-1 1,0 0-1,0 1 1,-1-1 0,1 0-1,-1 1 1,-6 16 124,0 0 0,1 0 1,1 1-1,0-1 0,-1 20 0,-6 94 287,9-84-319,-7 527 1061,12-367-614,-8-74 235,6-131-801,-2 12 185,2-14-223,0 0 0,0 1 1,0-1-1,0 0 0,0 0 1,0 0-1,0 1 1,0-1-1,-1 0 0,1 0 1,0 0-1,0 0 0,0 1 1,0-1-1,0 0 0,0 0 1,0 0-1,0 0 1,-1 0-1,1 1 0,0-1 1,0 0-1,0 0 0,0 0 1,0 0-1,-1 0 0,1 0 1,0 0-1,0 0 0,0 0 1,0 0-1,-1 1 1,1-1-1,0 0 0,0 0 1,0 0-1,-1 0 0,1 0 1,0 0-1,0 0 0,0 0 1,0-1-1,-1 1 1,1 0-1,0 0 0,0 0 1,0 0-1,-1 0 0,1 0 1,0 0-1,0 0 0,0 0 1,0 0-1,0-1 1,-1 1-1,1 0 0,0 0 1,0 0-1,0 0 0,0-1 1,-1-1-131,0-1 0,1 0 0,-1 1 0,1-1 0,-1 0 0,1 1 0,0-1 0,0 0 0,0 0 0,1-3 0,-1 4-1422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8.405"/>
    </inkml:context>
    <inkml:brush xml:id="br0">
      <inkml:brushProperty name="width" value="0.05" units="cm"/>
      <inkml:brushProperty name="height" value="0.05" units="cm"/>
      <inkml:brushProperty name="color" value="#004F8B"/>
    </inkml:brush>
  </inkml:definitions>
  <inkml:trace contextRef="#ctx0" brushRef="#br0">108 1 4616,'0'0'8622,"-2"13"-8243,-15 177 717,-26 377 728,3-149-375,35-346-847,5-41-560,0-24-566,1-8-547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09.661"/>
    </inkml:context>
    <inkml:brush xml:id="br0">
      <inkml:brushProperty name="width" value="0.05" units="cm"/>
      <inkml:brushProperty name="height" value="0.05" units="cm"/>
      <inkml:brushProperty name="color" value="#004F8B"/>
    </inkml:brush>
  </inkml:definitions>
  <inkml:trace contextRef="#ctx0" brushRef="#br0">0 79 7232,'0'0'7392,"12"-9"-6923,39-27-10,-45 32-287,-1 0 1,1 0 0,0 1 0,0 0 0,0 0 0,0 1 0,0-1 0,1 2 0,-1-1 0,1 1 0,-1-1 0,1 2 0,0-1 0,-1 1 0,1 0 0,11 2-1,-15-2-94,1 1-1,-1 0 1,1 1-1,-1-1 1,0 1-1,1-1 1,-1 1 0,0 0-1,0 0 1,0 0-1,-1 1 1,1-1-1,0 1 1,-1-1-1,0 1 1,1 0-1,1 3 1,3 6 98,0 1 0,10 24 1,-15-33-134,15 44 377,14 59 0,-22-71-221,1-1 1,1 0-1,2-1 0,20 36 0,-27-59-94,0-1 0,1 0 0,1 0 0,-1-1 0,1 0 0,13 11 0,-18-18-74,-1 0 0,0 0 1,0 0-1,1-1 0,-1 1 1,1-1-1,0 0 1,-1 0-1,1 0 0,0 0 1,0 0-1,-1 0 0,1-1 1,0 0-1,0 1 0,0-1 1,0 0-1,0 0 1,0 0-1,-1-1 0,1 1 1,0-1-1,0 0 0,0 0 1,-1 0-1,1 0 0,0 0 1,-1 0-1,1-1 1,-1 1-1,1-1 0,2-2 1,0-1-19,0 0 1,-1-1 0,1 0 0,-1 1 0,0-2 0,-1 1 0,6-11 0,15-45-2203,-21 54 876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10.120"/>
    </inkml:context>
    <inkml:brush xml:id="br0">
      <inkml:brushProperty name="width" value="0.05" units="cm"/>
      <inkml:brushProperty name="height" value="0.05" units="cm"/>
      <inkml:brushProperty name="color" value="#004F8B"/>
    </inkml:brush>
  </inkml:definitions>
  <inkml:trace contextRef="#ctx0" brushRef="#br0">468 0 9848,'0'0'4386,"-15"14"-4030,1-2-253,-89 84 648,-56 85 887,141-160-1451,-45 49 461,33-38 57,-31 42 0,58-69-411,1 0-2970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10.881"/>
    </inkml:context>
    <inkml:brush xml:id="br0">
      <inkml:brushProperty name="width" value="0.05" units="cm"/>
      <inkml:brushProperty name="height" value="0.05" units="cm"/>
      <inkml:brushProperty name="color" value="#004F8B"/>
    </inkml:brush>
  </inkml:definitions>
  <inkml:trace contextRef="#ctx0" brushRef="#br0">0 293 5824,'0'0'9038,"11"-10"-8482,0-1-383,-2 4-22,-1-1 0,0-1 0,0 1 0,-1-1 0,10-18 0,14-24 734,55-84 2499,-85 133-3337,0 1 0,0 0 0,0 0 0,0-1 1,0 1-1,0 0 0,0 0 0,1 0 0,-1 0 0,0 1 0,1-1 0,-1 0 0,0 0 1,1 1-1,-1-1 0,1 1 0,2-1 0,-3 1-30,0 0 0,0 0-1,0 0 1,0 1 0,0-1 0,0 0-1,0 1 1,0-1 0,0 1 0,0-1 0,0 1-1,-1-1 1,1 1 0,0 0 0,0-1 0,0 1-1,-1 0 1,1-1 0,0 1 0,-1 0 0,1 0-1,-1 0 1,1 0 0,-1 0 0,1 0 0,0 1-1,10 25 85,-1 0 0,0 1 0,-3 0 0,0 0 0,4 45 0,0-12 26,-5-38-3021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20.197"/>
    </inkml:context>
    <inkml:brush xml:id="br0">
      <inkml:brushProperty name="width" value="0.05" units="cm"/>
      <inkml:brushProperty name="height" value="0.05" units="cm"/>
      <inkml:brushProperty name="color" value="#004F8B"/>
    </inkml:brush>
  </inkml:definitions>
  <inkml:trace contextRef="#ctx0" brushRef="#br0">1 0 12256,'0'0'2896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46.089"/>
    </inkml:context>
    <inkml:brush xml:id="br0">
      <inkml:brushProperty name="width" value="0.05" units="cm"/>
      <inkml:brushProperty name="height" value="0.05" units="cm"/>
    </inkml:brush>
  </inkml:definitions>
  <inkml:trace contextRef="#ctx0" brushRef="#br0">0 0 11760,'0'0'2872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45.219"/>
    </inkml:context>
    <inkml:brush xml:id="br0">
      <inkml:brushProperty name="width" value="0.05" units="cm"/>
      <inkml:brushProperty name="height" value="0.05" units="cm"/>
    </inkml:brush>
  </inkml:definitions>
  <inkml:trace contextRef="#ctx0" brushRef="#br0">0 1 5624,'0'0'10488,"11"6"-10207,34 16-24,-41-20-206,0-1 1,0 1-1,1-1 0,-1 0 0,0-1 0,1 1 0,-1-1 1,1 0-1,-1 0 0,9-1 0,5 0 125,186 14 1211,-121-6-981,-42-7 1201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45.903"/>
    </inkml:context>
    <inkml:brush xml:id="br0">
      <inkml:brushProperty name="width" value="0.05" units="cm"/>
      <inkml:brushProperty name="height" value="0.05" units="cm"/>
    </inkml:brush>
  </inkml:definitions>
  <inkml:trace contextRef="#ctx0" brushRef="#br0">94 0 7232,'0'0'7513,"-6"13"-7036,-64 134 1580,67-140-1941,0 1 0,0 0-1,1 0 1,0 0-1,0 0 1,1 0-1,0 0 1,0 0-1,1 0 1,0 1 0,1-1-1,0 0 1,0 0-1,0 0 1,1 0-1,0 0 1,6 12-1,-6-17-67,0 0-1,0 0 0,0 0 1,0-1-1,1 1 0,0-1 1,-1 0-1,1 1 0,0-1 1,0-1-1,0 1 0,0 0 0,0-1 1,0 1-1,1-1 0,-1 0 1,0 0-1,1 0 0,-1-1 1,1 1-1,3-1 0,-3 1-28,0-1-1,-1 0 0,1 0 0,0 0 1,-1-1-1,1 1 0,-1-1 1,1 0-1,-1 0 0,1 0 1,-1 0-1,0-1 0,1 1 1,-1-1-1,0 0 0,0 0 0,0 0 1,0 0-1,-1-1 0,5-3 1,1-7-2665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7.428"/>
    </inkml:context>
    <inkml:brush xml:id="br0">
      <inkml:brushProperty name="width" value="0.05" units="cm"/>
      <inkml:brushProperty name="height" value="0.05" units="cm"/>
      <inkml:brushProperty name="color" value="#008C3A"/>
    </inkml:brush>
  </inkml:definitions>
  <inkml:trace contextRef="#ctx0" brushRef="#br0">1 19 6424,'0'0'17002,"11"-3"-16741,-6 1-225,6-1 45,1 0 0,0 1 0,0 0 1,0 1-1,14 0 0,76 0 551,27 1 8,-72 1-323,-40-2-185,-1 1 0,1 1-1,-1 1 1,1 0-1,-1 1 1,20 6 0,-18-3 29,-13-4-84,-1-1-1,1 1 1,0 0-1,-1 0 1,1 0-1,-1 0 0,5 4 1,-9-6-61,1 0 0,-1 1 1,1-1-1,-1 0 0,0 0 0,1 0 1,-1 1-1,0-1 0,1 0 0,-1 0 1,0 1-1,1-1 0,-1 0 1,0 1-1,1-1 0,-1 0 0,0 1 1,0-1-1,1 0 0,-1 1 0,0-1 1,0 1-1,0-1 0,0 1 0,0-1 1,1 0-1,-1 1 0,0-1 1,0 1-1,0-1 0,0 1 0,0-1 1,0 0-1,-1 1 0,1-1 0,0 1 1,0-1-1,0 1 0,0 0 0,-3 11-4113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47.678"/>
    </inkml:context>
    <inkml:brush xml:id="br0">
      <inkml:brushProperty name="width" value="0.05" units="cm"/>
      <inkml:brushProperty name="height" value="0.05" units="cm"/>
    </inkml:brush>
  </inkml:definitions>
  <inkml:trace contextRef="#ctx0" brushRef="#br0">134 1 4416,'0'0'13985,"-9"11"-13772,-57 77 372,58-76-478,2 1-1,-1 0 0,1 0 1,-4 15-1,-1 2 73,9-22-120,-1 0 1,1 1-1,1-1 0,0 0 0,0 1 1,0 0-1,1-1 0,0 1 1,1-1-1,3 17 0,-2-21-27,0-1 0,0 0 1,0 0-1,1 0 0,-1 0 0,1-1 1,-1 1-1,1-1 0,0 1 0,0-1 0,0 0 1,0 0-1,1 0 0,-1-1 0,0 1 0,1-1 1,-1 1-1,1-1 0,0-1 0,-1 1 0,1 0 1,0-1-1,-1 0 0,7 0 0,-3-1 20,0-1-1,0-1 1,0 1-1,0-1 0,0-1 1,-1 1-1,1-1 1,-1 0-1,0-1 1,0 1-1,-1-1 0,1 0 1,-1-1-1,6-6 1,3-6 167,-1-1 1,-1 0 0,14-29 0,-24 43 144,-4 13-283,3 1-66,-1-1 1,1 0-1,0 0 0,1 0 0,0 0 0,0-1 0,1 1 1,0 0-1,0-1 0,1 0 0,8 13 0,-9-16-10,0 0 1,0 0-1,0-1 0,0 1 0,1-1 0,-1 0 0,1 0 1,0-1-1,0 1 0,0-1 0,0 1 0,0-1 1,1-1-1,-1 1 0,1 0 0,-1-1 0,1 0 1,-1 0-1,1-1 0,0 1 0,7-1 0,-7-1 7,0 0-1,0 0 1,0-1-1,0 0 1,0 0-1,-1 0 1,1 0-1,-1-1 1,1 1-1,-1-1 0,0 0 1,0-1-1,-1 1 1,1-1-1,-1 1 1,1-1-1,-1 0 1,0-1-1,-1 1 1,4-5-1,1-4 39,0 0 0,-1-1 0,-1 0 0,0 0-1,6-25 1,-10 27 5,0 0 0,0-1 0,-1 1 0,-1 0 1,0-1-1,-1 1 0,0 0 0,-1 0 0,-7-19 0,9 26-27,-1-6 45,2 10-58,0 0 1,0 0-1,0-1 0,-1 1 0,1 0 0,0 0 1,-1-1-1,1 1 0,-1 0 0,1 0 1,-1 0-1,1 0 0,-1 0 0,0 0 1,0 0-1,1 0 0,-1 0 0,-1-1 1,1 2 65,5 7-3386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50.017"/>
    </inkml:context>
    <inkml:brush xml:id="br0">
      <inkml:brushProperty name="width" value="0.05" units="cm"/>
      <inkml:brushProperty name="height" value="0.05" units="cm"/>
    </inkml:brush>
  </inkml:definitions>
  <inkml:trace contextRef="#ctx0" brushRef="#br0">3 71 5320,'0'0'7897,"-1"11"-7502,0 17 105,0-1 1,5 38 0,24 153 2318,-28-217-2784,0-1 0,0 1 0,0-1 0,0 1 0,0-1 0,0 0 1,0 1-1,0-1 0,0 1 0,0-1 0,0 1 0,0-1 0,0 0 0,1 1 0,-1-1 0,0 1 1,0-1-1,0 0 0,1 1 0,-1-1 0,0 0 0,1 1 0,-1-1 0,0 0 0,1 1 1,-1-1-1,0 0 0,1 0 0,-1 1 0,1-1 0,-1 0 0,0 0 0,1 0 0,11-9 406,7-24-226,61-196 624,-69 200-736,12-27 113,-21 52-196,0 1 0,0-1 0,0 1 0,1 0 0,0 0 0,-1 0 0,1 0 0,0 0 0,0 0-1,1 1 1,6-5 0,-9 7-18,-1 0-1,1 0 0,0 0 1,-1 0-1,1 0 0,0 0 1,0 0-1,-1 0 0,1 0 1,0 0-1,-1 0 0,1 1 1,0-1-1,-1 0 0,1 0 1,0 1-1,-1-1 0,1 0 1,-1 1-1,1-1 0,-1 1 1,1-1-1,-1 1 0,1-1 1,-1 1-1,1-1 0,-1 1 1,1-1-1,-1 1 0,0 0 1,1-1-1,-1 1 0,0 0 1,0-1-1,1 1 0,-1 0 1,0-1-1,0 2 0,9 33 7,-8-30-6,14 115 66,-11-73 14,5-9 93,-7-33-118,-2-5-52,0 1-1,1-1 0,-1 0 1,0 0-1,0 0 1,0 0-1,0 1 0,1-1 1,-1 0-1,0 0 0,0 0 1,1 0-1,-1 0 1,0 0-1,0 0 0,0 0 1,1 0-1,-1 1 0,0-1 1,0 0-1,1 0 1,-1 0-1,0 0 0,0 0 1,1 0-1,-1-1 1,0 1-1,0 0 0,1 0 1,-1 0-1,0 0 0,0 0 1,1 0-1,-1 0 1,0 0-1,0-1 0,0 1 1,1 0-1,-1 0 0,0 0 1,0 0-1,0-1 1,0 1-1,1 0 0,-1 0 1,0 0-1,0-1 0,0 1 1,0 0-1,0-1 1,10-10 55,96-174 432,-69 117-293,-35 64-176,0 1 1,0-1-1,0 1 1,1 0-1,-1 0 1,1 0 0,5-4-1,-7 6-18,-1 1-1,1 0 1,0-1-1,-1 1 1,1 0-1,-1-1 1,1 1 0,0 0-1,-1 0 1,1 0-1,-1 0 1,1 0-1,0-1 1,-1 1 0,1 0-1,0 0 1,-1 1-1,1-1 1,-1 0 0,1 0-1,1 0 1,-1 1-3,0 0 1,0-1 0,0 1 0,-1 0 0,1 0-1,0 0 1,0 0 0,0 0 0,-1 0 0,1 0-1,-1 0 1,1 0 0,-1 0 0,1 0-1,-1 0 1,1 2 0,4 12 15,-1 1-1,-1-1 1,0 1 0,0 25 0,-4 67 91,0-47-23,-3 54 273,6-112-447,1-7 185,5-9-1800,-6 11 147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51.101"/>
    </inkml:context>
    <inkml:brush xml:id="br0">
      <inkml:brushProperty name="width" value="0.05" units="cm"/>
      <inkml:brushProperty name="height" value="0.05" units="cm"/>
    </inkml:brush>
  </inkml:definitions>
  <inkml:trace contextRef="#ctx0" brushRef="#br0">57 95 6224,'0'0'4472,"-2"10"-3847,-50 371 3718,49-309-2585,6-69-1077,2-7-341,6-9 32,-1-9-158,13-26 184,-2-1 1,17-61 0,-28 72-207,1-6 85,2 2-1,20-47 1,-23 64-162,-8 16-72,1 1 0,1 0 0,0 0 1,0 0-1,6-7 0,-9 13-32,0 0 0,1 1 0,-1-1 0,1 1 0,-1 0 0,1-1 1,0 1-1,-1 0 0,1 0 0,0 0 0,0 0 0,0 0 0,0 1 0,0-1 0,0 0 0,0 1 1,0-1-1,0 1 0,0 0 0,0 0 0,0 0 0,0 0 0,0 0 0,0 0 0,0 1 1,4 0-1,-5 0-3,0-1 1,1 1-1,-1 0 1,0 0-1,1 0 1,-1 0 0,0 0-1,0 0 1,0 0-1,0 0 1,0 1-1,0-1 1,0 0-1,0 1 1,-1-1 0,1 0-1,-1 1 1,1-1-1,0 4 1,8 34 78,-7-30-59,5 37 103,1 62-1,-6-63 0,12 68 1,-10-89-53,1 29 0,-3-29 4,1-8 0,-2-14-61,-1 0 1,1 1-1,-1-1 0,1 0 1,-1 0-1,0 1 0,0-1 0,0 0 1,0 0-1,0 1 0,-1-1 1,1 0-1,-1 0 0,0 3 1,0-1-26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51.624"/>
    </inkml:context>
    <inkml:brush xml:id="br0">
      <inkml:brushProperty name="width" value="0.05" units="cm"/>
      <inkml:brushProperty name="height" value="0.05" units="cm"/>
    </inkml:brush>
  </inkml:definitions>
  <inkml:trace contextRef="#ctx0" brushRef="#br0">20 0 10848,'0'0'3401,"-3"14"-3076,1-6-272,-3 11 153,1 1 0,-2 40 0,6-53-118,0 0 0,1 0 0,0 0 0,0 0 0,4 13 0,-4-17-37,0 0 0,0 0 0,1 0 0,-1 0 1,1 0-1,0 0 0,0-1 0,0 1 0,0-1 0,0 1 0,1-1 1,-1 0-1,6 3 0,-5-2 16,1-2 0,0 1-1,-1 0 1,1-1 0,0 0 0,0 0 0,0 0 0,0 0 0,0-1 0,0 1-1,0-1 1,1 0 0,-1 0 0,0-1 0,0 1 0,0-1 0,0 0-1,0 0 1,0 0 0,0-1 0,-1 1 0,1-1 0,0 0 0,-1 0 0,1 0-1,-1-1 1,0 1 0,0-1 0,0 0 0,0 0 0,0 0 0,2-3-1,-1 2 25,-1-1 0,1 1-1,-1 0 1,0-1 0,-1 0-1,1 0 1,-1 0-1,0 0 1,0 0 0,-1 0-1,1 0 1,-1 0-1,0-1 1,0 1 0,-1-1-1,0 1 1,0 0-1,0-1 1,-1 1 0,1-1-1,-1 1 1,-1 0-1,1 0 1,-3-6 0,1 5 7,0 1 0,0 0-1,0 0 1,-1 0 0,1 1 0,-9-8 0,11 11-76,0-1-1,0 1 1,-1 0 0,1 0-1,0 1 1,-1-1 0,1 0-1,-1 0 1,1 1 0,-1-1-1,1 1 1,-1-1-1,0 1 1,1 0 0,-1-1-1,1 1 1,-1 0 0,0 0-1,1 0 1,-1 0 0,0 1-1,1-1 1,-1 0 0,1 1-1,-1-1 1,0 1-1,1-1 1,-1 1 0,-1 1-1,-2 2 17,-1 0 0,1 0 0,0 0 0,0 1 0,1 0-1,-1 0 1,1 0 0,0 1 0,1-1 0,-4 8 0,1-1-827,0 1 0,2-1 0,-5 18 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53.987"/>
    </inkml:context>
    <inkml:brush xml:id="br0">
      <inkml:brushProperty name="width" value="0.05" units="cm"/>
      <inkml:brushProperty name="height" value="0.05" units="cm"/>
    </inkml:brush>
  </inkml:definitions>
  <inkml:trace contextRef="#ctx0" brushRef="#br0">1 201 6424,'0'0'10038,"11"-12"-9743,94-93 713,-102 102-957,1-1 62,0 1 0,0-1 0,0 1-1,1 0 1,6-4 0,-10 7-95,0-1-1,0 1 0,0 0 1,-1 0-1,1-1 1,0 1-1,0 0 1,0 0-1,0 0 1,0 0-1,0 0 1,0 0-1,-1 0 0,1 0 1,0 0-1,0 1 1,0-1-1,0 0 1,0 0-1,0 1 1,-1-1-1,1 1 1,0-1-1,0 1 0,-1-1 1,1 1-1,0-1 1,-1 1-1,1 0 1,0-1-1,-1 1 1,1 0-1,-1-1 1,1 1-1,-1 0 0,1 0 1,-1 0-1,0-1 1,1 1-1,-1 1 1,4 12 56,0 0-1,-1 0 1,-1 0 0,0 0 0,-1 1 0,0-1 0,-2 16-1,1 20 75,2-26-88,9 88 331,-9-102-318,0 0 1,1 1-1,0-1 1,1 0-1,0 0 1,1-1-1,0 1 1,7 10-1,-10-18-49,0 1 0,1-1 0,-1 0 0,1 0 1,0 0-1,-1 0 0,1 0 0,0-1 0,0 1 0,0-1 0,0 0 0,1 0 0,-1 0 0,0 0 0,0 0 0,1-1 0,-1 0 0,0 1 0,1-1 0,-1-1 0,0 1 0,0 0 0,1-1 0,3 0 0,0-1 15,1 0-1,0 0 1,0-1 0,-1 0-1,1 0 1,-1-1-1,0 0 1,0 0-1,6-6 1,4-4 47,-2-2 0,0 0 0,-1 0 1,-1-2-1,0 1 0,-2-2 0,0 0 0,-1 0 0,10-25 1,-6 6 134,-2 0 1,-1 0 0,-2-1 0,5-47 0,-14 74-180,3-6 319,-3 18-354,1-1 1,-1 1 0,1-1-1,-1 1 1,1 0 0,0-1-1,-1 1 1,1-1 0,0 1 0,-1 0-1,1 0 1,0-1 0,-1 1-1,1 0 1,0 0 0,0 0-1,-1 0 1,1 0 0,0 0-1,0 0 1,-1 0 0,1 0-1,0 0 1,0 0 0,-1 0 0,2 1-1,18 4 22,-1 1 0,1 1 0,-1 0 0,0 2 0,-1 0 0,0 1 0,30 22 0,-5 5 273,-43-37-245,-6-6-459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6:54.824"/>
    </inkml:context>
    <inkml:brush xml:id="br0">
      <inkml:brushProperty name="width" value="0.05" units="cm"/>
      <inkml:brushProperty name="height" value="0.05" units="cm"/>
    </inkml:brush>
  </inkml:definitions>
  <inkml:trace contextRef="#ctx0" brushRef="#br0">23 0 5416,'0'0'13026,"-1"14"-12779,-13 180 1013,9-118-208,4-68-621,0-16-3258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29.330"/>
    </inkml:context>
    <inkml:brush xml:id="br0">
      <inkml:brushProperty name="width" value="0.05" units="cm"/>
      <inkml:brushProperty name="height" value="0.05" units="cm"/>
    </inkml:brush>
  </inkml:definitions>
  <inkml:trace contextRef="#ctx0" brushRef="#br0">1 48 4216,'0'0'12490,"11"-5"-12293,-1-1-151,3-1 52,0 1-1,0 1 1,0 0 0,0 0 0,15-2-1,-7 6 73,0 1-1,0 1 1,0 0-1,32 8 1,-4-1 88,-10-1-57,-23-4 66,0-1-1,22 2 0,-29-10-86,-7 2-2704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34.491"/>
    </inkml:context>
    <inkml:brush xml:id="br0">
      <inkml:brushProperty name="width" value="0.05" units="cm"/>
      <inkml:brushProperty name="height" value="0.05" units="cm"/>
    </inkml:brush>
  </inkml:definitions>
  <inkml:trace contextRef="#ctx0" brushRef="#br0">0 1 2704,'0'0'104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35.099"/>
    </inkml:context>
    <inkml:brush xml:id="br0">
      <inkml:brushProperty name="width" value="0.05" units="cm"/>
      <inkml:brushProperty name="height" value="0.05" units="cm"/>
    </inkml:brush>
  </inkml:definitions>
  <inkml:trace contextRef="#ctx0" brushRef="#br0">105 63 2208,'0'0'4486,"6"-10"-3994,24-42 10412,-41 76-9144,-18 22-926,6-12-233,-26 53 0,44-76-485,0-1-1,1 1 0,0 0 0,1 0 1,1 1-1,-1-1 0,2 1 1,0-1-1,0 22 0,1-32-89,0 1 0,0 0 0,0 0 0,1 0 0,-1 0 0,1 0 0,-1-1 1,1 1-1,-1 0 0,1 0 0,0-1 0,0 1 0,0-1 0,0 1 0,0 0 0,0-1 0,0 0 0,0 1 0,1-1 0,-1 0 0,1 0 0,-1 1 0,1-1 0,-1 0 0,4 1 0,0-1 38,1 1 0,-1-2 1,0 1-1,1 0 0,-1-1 0,0 0 1,10-1-1,44 0 257,-59 7-3678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35.419"/>
    </inkml:context>
    <inkml:brush xml:id="br0">
      <inkml:brushProperty name="width" value="0.05" units="cm"/>
      <inkml:brushProperty name="height" value="0.05" units="cm"/>
    </inkml:brush>
  </inkml:definitions>
  <inkml:trace contextRef="#ctx0" brushRef="#br0">49 69 13768,'0'0'1688,"-8"-58"-1192,4 52-9,2 2-87,-2 4 0,2 0-16,-4 4 16,0 4-96,0 4 8,0-2-88,2-2 0,4 2-136,4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8.495"/>
    </inkml:context>
    <inkml:brush xml:id="br0">
      <inkml:brushProperty name="width" value="0.05" units="cm"/>
      <inkml:brushProperty name="height" value="0.05" units="cm"/>
      <inkml:brushProperty name="color" value="#008C3A"/>
    </inkml:brush>
  </inkml:definitions>
  <inkml:trace contextRef="#ctx0" brushRef="#br0">44 4 10952,'0'0'7457,"9"13"-6764,21 29-109,-3 2-1,23 50 1,-37-66-361,106 205 1606,25 22 147,-139-243-1473,0 1 0,6 23 0,-11-36-484,0 0 0,0 0-1,0 0 1,0 0 0,0 0 0,0 0 0,0 0 0,0 0 0,0 1 0,0-1-1,0 0 1,0 0 0,0 0 0,0 0 0,0 0 0,0 0 0,0 0-1,0 0 1,0 1 0,0-1 0,0 0 0,0 0 0,0 0 0,0 0 0,0 0-1,0 0 1,0 0 0,0 0 0,0 0 0,0 0 0,1 1 0,-1-1-1,0 0 1,0 0 0,0 0 0,0 0 0,0 0 0,0 0 0,0 0 0,0 0-1,0 0 1,0 0 0,1 0 0,-1 0 0,0 0 0,0 0 0,0 0-1,0 0 1,0 0 0,0 0 0,0 0 0,0 0 0,1 0 0,-1 0 0,0 0-1,0 0 1,0 0 0,0 0 0,0 0 0,3-9 405,2-21-447,-4 21 154,11-53 27,2 1 0,35-94 0,-32 112-107,3 2 1,1 0 0,1 1-1,36-46 1,29-45 128,-60 103-91,-22 24-94,0 0 0,-1-1 1,0 1-1,7-11 0,-5 11 2,-6 4 1,0 0 0,0 0 0,0 0 0,0 0 0,1 0 0,-1 0 0,0 0-1,0 0 1,0 0 0,0 0 0,1 0 0,-1 0 0,0 0 0,0-1 0,0 1 0,0 0 0,0 0 0,0 0 0,0 0 0,1 0 0,-1-1 0,0 1 0,0 0 0,0 0 0,0 0-1,0 0 1,0 0 0,0-1 0,0 1 0,0 0 0,0 0 0,0 0 0,0 0 0,0-1 0,0 1 0,0 0 0,0 0 0,-1 0-1,0 1 1,0-1-1,0 0 0,0 1 1,0-1-1,0 0 0,0 0 1,0 1-1,0-1 1,0 0-1,0 0 0,0 0 1,-1 0-1,1 0 0,0-1 1,0 1-1,0 0 1,-1-1-1,-7 0-2,-137 13-65,79-5 51,-233 39-44,217-31 26,-101 27-54,180-42 88,-15 7-22,19-7-2,22-2-358,21-7-473,-29 4-2580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37.003"/>
    </inkml:context>
    <inkml:brush xml:id="br0">
      <inkml:brushProperty name="width" value="0.05" units="cm"/>
      <inkml:brushProperty name="height" value="0.05" units="cm"/>
    </inkml:brush>
  </inkml:definitions>
  <inkml:trace contextRef="#ctx0" brushRef="#br0">0 1 6928,'0'0'6761,"0"11"-6337,19 368 2406,1-232-1944,1 11 484,-15-87-171,-5-68-1121,-1 0 0,0 0 1,0 0-1,-1 0 0,1 0 0,-1 0 1,1 0-1,-1 0 0,0 0 0,0 0 0,-3 5 1,-1 5 302,3-18-213,1 0 1,0-1-1,0 1 1,0 0-1,0-6 1,2-20-110,1 1 1,2 0-1,1 0 1,1 1-1,1-1 1,2 1-1,21-48 1,-23 61-9,0 0 1,2 1 0,0 0 0,0 1-1,2 0 1,0 1 0,0 0-1,1 0 1,16-12 0,-26 24-43,0-1 0,-1 1 0,1 0-1,0-1 1,0 1 0,0 0 0,0 0 0,0 1 0,0-1 0,1 0 0,-1 1 0,0-1-1,0 1 1,0 0 0,1-1 0,-1 1 0,0 0 0,0 1 0,1-1 0,-1 0-1,0 0 1,0 1 0,0 0 0,0-1 0,1 1 0,-1 0 0,0 0 0,0 0-1,0 0 1,-1 0 0,1 1 0,0-1 0,0 1 0,-1-1 0,1 1 0,-1-1 0,1 1-1,-1 0 1,0 0 0,1 0 0,-1 0 0,0 0 0,0 0 0,-1 0 0,1 0-1,0 0 1,-1 0 0,1 1 0,-1-1 0,0 0 0,1 0 0,-2 5 0,1-1 6,0 0 0,-1-1 0,1 1 1,-1 0-1,-1 0 0,1 0 1,-1-1-1,0 1 0,-1-1 1,1 1-1,-1-1 0,0 0 0,0 0 1,-1 0-1,0 0 0,-7 7 1,4-6 28,-1 1 0,0-1 0,-1 0 0,1-1 0,-1 0 0,0-1 0,-1 0 0,-18 6 0,19-7 16,-12 5 176,20-1-151,11 3-74,10 7 23,-1 0 1,-1 2 0,26 33 0,-4-5 114,-32-38-112,-2-3 21,0 1-1,0 0 0,0 1 0,-1-1 1,7 15-1,-1-8 84,-9-13-125,-1 1 1,0-1-1,0 1 1,1-1-1,-1 1 0,0-1 1,0 1-1,-1-1 0,1 1 1,1 2-1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0.581"/>
    </inkml:context>
    <inkml:brush xml:id="br0">
      <inkml:brushProperty name="width" value="0.05" units="cm"/>
      <inkml:brushProperty name="height" value="0.05" units="cm"/>
    </inkml:brush>
  </inkml:definitions>
  <inkml:trace contextRef="#ctx0" brushRef="#br0">0 142 4512,'0'0'10692,"12"-10"-10400,-8 6-249,17-13 324,41-27 0,-36 28 93,33-14 0,-51 26-347,1 1 0,-1 0-1,0 0 1,1 1 0,0 0 0,-1 1-1,1 0 1,0 0 0,9 1 0,-16 1-80,1-1 0,0 1 0,0 0-1,0 1 1,0-1 0,-1 0 0,1 1 0,-1-1 0,1 1 0,-1 0 0,0 0 0,1 0 0,-1 0 0,0 0-1,0 1 1,-1-1 0,1 1 0,0-1 0,1 4 0,0-1 13,0 0 1,-1 1-1,0-1 1,1 1-1,-2 0 0,1 0 1,-1 0-1,2 10 1,-3-2 20,-1 1 1,0-1-1,-1 0 1,0 0-1,-1 0 1,-1 0-1,0-1 1,-1 0-1,-8 18 1,-7 5 287,-46 64 1,55-85-249,11-14-107,-2 1 76,0 1-1,0 0 0,0 0 0,0 0 1,1 0-1,-1 0 0,1 0 1,-2 5-1,3-6-56,0-1-1,1 0 1,-1 0 0,0 0-1,1 0 1,-1 1 0,0-1-1,1 0 1,-1 0 0,1 0 0,0 0-1,-1 0 1,1 0 0,0 0-1,0 0 1,-1 0 0,1-1-1,0 1 1,0 0 0,0 0-1,0-1 1,0 1 0,0-1 0,0 1-1,1-1 1,0 1 0,31 16 107,-12-7-74,-1 1 0,37 26 0,-52-33-49,-1-1 1,1 1 0,-1 0 0,0 0-1,-1 1 1,1-1 0,-1 1 0,0 0-1,0 0 1,0 0 0,-1 0 0,1 0-1,-1 1 1,-1-1 0,1 1 0,-1-1-1,1 7 1,-2-9 1,1 1 0,-1-1 0,-1 1 0,1-1 0,0 1 0,-1-1 0,0 0 0,0 1 0,0-1-1,0 0 1,0 1 0,-1-1 0,1 0 0,-1 0 0,-3 4 0,2-3 9,-1 0 1,0 0-1,0-1 0,0 1 0,-1-1 0,1 0 0,-1 0 0,-9 5 1,-1-3 49,1 1 1,-1-2 0,0 0-1,0-1 1,-31 3 0,32-5-18,-4-1-24,0 2 1,0 0 0,0 1 0,0 1-1,-24 8 1,26 0-589,12-7-2137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1.811"/>
    </inkml:context>
    <inkml:brush xml:id="br0">
      <inkml:brushProperty name="width" value="0.05" units="cm"/>
      <inkml:brushProperty name="height" value="0.05" units="cm"/>
    </inkml:brush>
  </inkml:definitions>
  <inkml:trace contextRef="#ctx0" brushRef="#br0">27 1 3504,'0'0'15113,"2"15"-14884,0-1-165,1 3 31,-1-1 0,-1 1 0,-1 31 0,-34 444 2109,32-362-953,2-97-165,6-54-1347,1-2-2814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2.612"/>
    </inkml:context>
    <inkml:brush xml:id="br0">
      <inkml:brushProperty name="width" value="0.05" units="cm"/>
      <inkml:brushProperty name="height" value="0.05" units="cm"/>
    </inkml:brush>
  </inkml:definitions>
  <inkml:trace contextRef="#ctx0" brushRef="#br0">382 1 8136,'0'0'3826,"-10"11"-3386,10-11-437,-22 24 491,0-2 0,-39 30 1,-94 65 1887,112-82-1717,27-22 135,-27 19 0,37-29-284,3 0 381,14-1-623,4 1-158,1 1 0,-1 0 0,0 1 0,0 0 1,-1 2-1,1 0 0,-1 0 0,-1 1 0,0 1 0,0 0 0,0 1 0,-1 0 0,10 13 0,77 60 470,-64-50-373,24 26 264,-50-49-312,0-1 0,0 0-1,12 9 1,-20-18-158,-1 0 1,0 0-1,0 0 0,0 1 1,1-1-1,-1 0 0,0 0 1,0 0-1,1 0 0,-1 0 1,0 0-1,0 0 0,1 0 1,-1 0-1,0 0 0,0 0 1,1-1-1,-1 1 0,0 0 1,0 0-1,1 0 0,-1 0 1,0 0-1,0 0 0,0 0 1,1-1-1,-1 1 0,0 0 1,0 0-1,0 0 0,0-1 1,1 1-1,-1 0 0,0 0 1,0 0-1,0-1 0,0 1 1,0 0-1,0 0 0,0-1 1,1 1-1,-1 0 0,0 0 1,0-1-1,3-12-1597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3.605"/>
    </inkml:context>
    <inkml:brush xml:id="br0">
      <inkml:brushProperty name="width" value="0.05" units="cm"/>
      <inkml:brushProperty name="height" value="0.05" units="cm"/>
    </inkml:brush>
  </inkml:definitions>
  <inkml:trace contextRef="#ctx0" brushRef="#br0">37 0 4912,'0'0'11607,"-5"11"-11248,-14 35-38,17-41-207,0 1-1,0 0 0,1 0 0,0 0 1,0 0-1,1 0 0,0 7 0,-1 10 173,-1 10 18,1-1 0,2 1-1,5 35 1,-1-15 1,1 20 129,6 140 2108,-12-212-2500,0 1 0,-1-1 0,1 1 0,-1-1 0,1 1-1,-1-1 1,1 0 0,-1 1 0,0-1 0,0 0 0,0 0 0,0 0-1,-2 2 1,2-2-306,0 0 0,0 0 0,0 0 1,0 1-1,0-1 0,1 0 0,-1 0 0,0 1 0,1-1 0,-1 0 0,1 1 0,-1-1 0,0 3 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4.290"/>
    </inkml:context>
    <inkml:brush xml:id="br0">
      <inkml:brushProperty name="width" value="0.05" units="cm"/>
      <inkml:brushProperty name="height" value="0.05" units="cm"/>
    </inkml:brush>
  </inkml:definitions>
  <inkml:trace contextRef="#ctx0" brushRef="#br0">1 1 7528,'0'0'6688,"14"0"-6191,2 1-348,0-1 22,-1 0 1,1 2-1,-1 0 0,20 6 0,61 13 1035,-68-16-705,-1 1-1,1 1 1,-1 1-1,-1 1 1,51 26-1,-15 5 1079,-54-40-1168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45.303"/>
    </inkml:context>
    <inkml:brush xml:id="br0">
      <inkml:brushProperty name="width" value="0.05" units="cm"/>
      <inkml:brushProperty name="height" value="0.05" units="cm"/>
    </inkml:brush>
  </inkml:definitions>
  <inkml:trace contextRef="#ctx0" brushRef="#br0">61 93 5320,'0'0'10506,"12"5"-10158,33 13-17,-43-17-292,-1-1 0,0 1 0,1-1 0,-1 0 0,1 1 0,-1-1 0,1 0 0,-1 0 0,1 0-1,-1 0 1,1 0 0,-1 0 0,1-1 0,-1 1 0,1 0 0,-1-1 0,1 1 0,-1-1 0,0 0 0,1 1 0,-1-1 0,0 0 0,0 0 0,1 0 0,-1 0 0,0 0 0,0 0 0,0 0 0,0 0 0,0 0 0,0-1 0,-1 1 0,1 0 0,0-1 0,-1 1 0,1 0 0,-1-1 0,1 1-1,0-3 1,-3-3 81,0 1-1,1-1 1,-2 1-1,1-1 0,-1 1 1,0 0-1,-1 0 0,1 0 1,-7-8-1,8 13-86,0-1-1,0 0 0,1 1 1,-1-1-1,0 1 1,0-1-1,0 1 1,0 0-1,-1 0 1,1 0-1,0 0 1,0 0-1,-1 1 1,1-1-1,0 1 0,-1 0 1,1-1-1,-1 1 1,1 0-1,0 0 1,-1 0-1,1 1 1,-1-1-1,1 1 1,0-1-1,-1 1 1,1 0-1,0 0 0,0 0 1,-4 1-1,2 1 26,0 0 0,-1 0 0,1 1-1,0-1 1,1 1 0,-1 0-1,1 0 1,-1 0 0,1 0-1,1 1 1,-1-1 0,0 1 0,1 0-1,0 0 1,0 0 0,1 0-1,-1 0 1,1 0 0,-1 7 0,1-6 10,0 1 0,1 0 0,-1 0 1,1 0-1,1 0 0,-1-1 1,1 1-1,0 0 0,1 0 1,0-1-1,0 1 0,0-1 0,1 1 1,5 8-1,0-6 61,0-1 0,0 0 0,1 0 0,0-1 0,0-1 0,1 1 0,18 8 0,-15-8 47,-4-2-58,1 0-1,0-1 1,0 0 0,0-1 0,1 0-1,11 2 1,-16-4-450,1 0-1,-1-1 1,1 0-1,-1 0 1,1 0-1,-1-1 1,1 0-1,-1 0 1,0 0-1,11-4 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53.233"/>
    </inkml:context>
    <inkml:brush xml:id="br0">
      <inkml:brushProperty name="width" value="0.05" units="cm"/>
      <inkml:brushProperty name="height" value="0.05" units="cm"/>
    </inkml:brush>
  </inkml:definitions>
  <inkml:trace contextRef="#ctx0" brushRef="#br0">18 0 3408,'0'0'15622,"0"11"-15499,-6 142 541,0 29 272,3-141-659,0-12 119,4-22 5,0-9 202,13-39-463,14-68 0,-21 85-40,0 1 0,1 0 0,19-36 0,-24 53-78,1 0 0,0 0 1,1 1-1,8-9 0,-8 9 8,-1 0 1,1 0-1,-1 0 0,7-11 1,-10 14-27,0 1 0,0 0 0,1-1 0,-1 1 0,1 0 1,0 0-1,-1 0 0,1 0 0,0 0 0,-1 0 1,1 0-1,3-1 0,28-8 75,-23 7-68,-7 2-4,0 0 1,1 1-1,-1-1 1,1 0-1,-1 1 1,0 0-1,1 0 1,-1 0-1,1 0 1,-1 0-1,1 1 1,-1 0-1,0 0 1,1 0-1,-1 0 1,0 0-1,5 2 1,-4 0 6,0 0 1,0 0-1,-1 1 1,1-1-1,-1 1 1,1-1-1,-1 1 1,0 0-1,-1 0 1,1 1-1,2 5 1,4 7 24,-1-1 0,-1 1 1,-1 1-1,0-1 0,-2 1 0,0 0 0,0 0 1,-2 1-1,1 27 0,-3 115 174,-6-91-29,0-49 128,5-19-1310,3-7-1922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53.894"/>
    </inkml:context>
    <inkml:brush xml:id="br0">
      <inkml:brushProperty name="width" value="0.05" units="cm"/>
      <inkml:brushProperty name="height" value="0.05" units="cm"/>
    </inkml:brush>
  </inkml:definitions>
  <inkml:trace contextRef="#ctx0" brushRef="#br0">1 1 7024,'0'0'11690,"6"11"-11370,20 41-17,-25-48-261,1 0 1,-1 0 0,0 1-1,0-1 1,0 0 0,-1 1 0,1-1-1,-1 1 1,0-1 0,-1 6-1,0 6 87,1 236 2350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8:44.086"/>
    </inkml:context>
    <inkml:brush xml:id="br0">
      <inkml:brushProperty name="width" value="0.05" units="cm"/>
      <inkml:brushProperty name="height" value="0.05" units="cm"/>
    </inkml:brush>
  </inkml:definitions>
  <inkml:trace contextRef="#ctx0" brushRef="#br0">25 1 4008,'0'0'6248,"-4"10"-5978,-11 31-2,14-37-36,0-1-1,0 0 1,0 1-1,1-1 1,-1 1-1,1-1 0,0 1 1,0 0-1,0-1 1,1 5-1,0 4 822,0-10-930,0 0 1,1-1-1,0 1 0,-1-1 1,1 1-1,0-1 0,-1 0 1,1 0-1,0 1 0,0-1 1,0-1-1,0 1 0,4 1 910,27-2 371,-30-1-1326,1 1 0,-1-1-1,0 0 1,1 0 0,-1 0 0,1 0 0,-1-1 0,3-1 0,19-8 149,-6 7-94,1 0 0,-1 1 1,1 1-1,31 1 0,24-5 304,-56 4-324,0 0 1,0 1-1,0 1 1,35 4-1,9 4 313,-31-10-44,-6-1 156,-24 2-516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9.104"/>
    </inkml:context>
    <inkml:brush xml:id="br0">
      <inkml:brushProperty name="width" value="0.05" units="cm"/>
      <inkml:brushProperty name="height" value="0.05" units="cm"/>
      <inkml:brushProperty name="color" value="#008C3A"/>
    </inkml:brush>
  </inkml:definitions>
  <inkml:trace contextRef="#ctx0" brushRef="#br0">1 21 8136,'0'0'9933,"15"-2"-9393,257-17 1404,-77 29-858,-36-1-51,-66-2 266,-83-5-982,2 0 1181,-15 3-1296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8:45.032"/>
    </inkml:context>
    <inkml:brush xml:id="br0">
      <inkml:brushProperty name="width" value="0.05" units="cm"/>
      <inkml:brushProperty name="height" value="0.05" units="cm"/>
    </inkml:brush>
  </inkml:definitions>
  <inkml:trace contextRef="#ctx0" brushRef="#br0">0 33 5224,'0'0'12145,"11"-2"-11931,0-1-183,5-2 207,1 1-1,0 1 1,29-2 0,137-2 1054,-67 10-554,-82 0-423,-15-1-330,-15-2 125,1 1 0,0-1 0,-1 1 0,1-1 0,8-1 0,-12 0-283,1 1-1,-1-1 1,0 1 0,1-1 0,-1 1 0,0-1-1,0 0 1,1 1 0,-1-1 0,0 0 0,0 0-1,0 0 1,0 0 0,1-1 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8:47.982"/>
    </inkml:context>
    <inkml:brush xml:id="br0">
      <inkml:brushProperty name="width" value="0.05" units="cm"/>
      <inkml:brushProperty name="height" value="0.05" units="cm"/>
    </inkml:brush>
  </inkml:definitions>
  <inkml:trace contextRef="#ctx0" brushRef="#br0">1 30 4512,'0'0'13530,"11"0"-13341,83-5 341,-68 4-262,0 2 1,0 0-1,43 9 1,-37-5 217,52 2-1,-15-13 1744,-85 6-2017,-35-11-4,38 7-130,0 1 0,-1 1 0,-24-2 0,-131-6 317,139 6-137,-5 0-3615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10.757"/>
    </inkml:context>
    <inkml:brush xml:id="br0">
      <inkml:brushProperty name="width" value="0.05" units="cm"/>
      <inkml:brushProperty name="height" value="0.05" units="cm"/>
      <inkml:brushProperty name="color" value="#AB008B"/>
    </inkml:brush>
  </inkml:definitions>
  <inkml:trace contextRef="#ctx0" brushRef="#br0">414 572 3112,'0'0'4738,"-10"10"-4475,-32 31 6,41-39-182,-1 0 0,0-1-1,0 1 1,0-1-1,0 0 1,0 1 0,0-1-1,0 0 1,-1 0-1,1 0 1,0-1 0,-1 1-1,1 0 1,0-1 0,-1 0-1,1 1 1,-1-1-1,1 0 1,0 0 0,-1-1-1,1 1 1,-1 0-1,-2-2 1,-101-45 2748,101 44-2734,-1 0 0,0 1 0,0 0 0,0 0 0,-1 1 1,1-1-1,0 1 0,-1 1 0,1-1 0,0 1 0,-1 0 0,1 1 1,-1-1-1,1 1 0,0 0 0,0 1 0,-1 0 0,1 0 1,0 0-1,0 1 0,1-1 0,-10 7 0,11-6-44,0 1 0,0-1 0,0 1 0,1 0 0,-1 0 0,1 0 0,0 0 0,0 1 0,0-1-1,1 1 1,0 0 0,0 0 0,0 0 0,0 0 0,1 0 0,0 0 0,0 0 0,0 0 0,0 9 0,1-5-3,1 0-1,0 0 1,0 0 0,1 0 0,0 0 0,0-1-1,1 1 1,1-1 0,-1 1 0,10 14 0,-8-15-3,0 0 0,0-1 0,13 13 0,-16-18-39,1 1 0,-1-1 0,1 0 0,0 0 0,-1-1 0,1 1 0,0 0-1,0-1 1,0 0 0,0 0 0,0 0 0,1 0 0,-1 0 0,5 0-1,20 1 21,0-1 0,1-2 0,-1 0-1,0-2 1,0-2 0,0 0-1,-1-2 1,45-16 0,-32 7-19,-1-3 1,-1 0 0,-1-3-1,36-26 1,-33 25 14,-33 19-16,0 1 1,0-1 0,0 0-1,-1-1 1,7-5 0,-7 0 32,-12 7 45,-14 7 29,12-1-100,0 0-1,0 1 1,1 1-1,0-1 1,0 1-1,0 1 1,0-1-1,1 1 0,0 0 1,0 0-1,1 1 1,-6 8-1,7-10-12,1 0 0,-1 1 0,1 0 0,0 0 0,0 0 0,1 0 0,0 0 0,0 0 0,0 0 0,1 1 0,0-1 0,0 1 0,1-1 0,0 1 0,0-1 0,1 10 0,1-11-8,0-1-1,0 1 1,0 0 0,1 0 0,0-1 0,0 1 0,0-1-1,0 0 1,1 0 0,-1 0 0,1-1 0,0 1 0,0-1 0,1 0-1,-1 0 1,0 0 0,7 2 0,-1 0-11,0 0 1,0-1-1,1 0 1,-1-1 0,1 0-1,0-1 1,12 1-1,-15-2 4,0-1 1,1 0-1,-1 0 0,0-1 1,0 0-1,0 0 0,0-1 0,0 0 1,-1 0-1,10-5 0,-14 5 11,0 0 0,0 1-1,0-1 1,0 0-1,-1-1 1,1 1 0,-1 0-1,0-1 1,0 1 0,0-1-1,0 0 1,0 0-1,0 0 1,-1 0 0,1 0-1,-1 0 1,0 0 0,0 0-1,0 0 1,0-1-1,-1 1 1,1 0 0,-1-1-1,0 1 1,0 0-1,-1-7 1,0 3 5,0-1 1,0 1-1,-1 0 1,0-1-1,0 1 0,-1 0 1,0 0-1,-1 1 0,1-1 1,-1 1-1,0-1 1,-1 1-1,0 0 0,1 1 1,-2-1-1,1 1 0,-11-8 1,8 7 14,-1 1 0,0 0 0,0 0 0,0 1 0,0 0 0,-1 0 1,0 1-1,0 0 0,0 1 0,0 0 0,0 1 0,-16-1 0,20 1 69,7-1-37,14-6-27,39-12-93,-37 14 79,5-2-21,7-3 3,37-9 1,-56 18-1,0 0 0,0 1 0,-1 0 0,1 0 0,0 1 0,0 1 1,20 2-1,-14 1-13,-7-3 21,0 1 0,0 0-1,0 1 1,10 4-1,-16-5 6,0-1 0,-1 1 0,1-1 0,-1 1 0,1 0 0,-1 0-1,0 0 1,0 1 0,0-1 0,0 0 0,0 1 0,-1-1 0,1 1 0,-1 0-1,1-1 1,-1 1 0,1 4 0,1 7 30,0 1 0,-1 0 0,-1 1 1,-1-1-1,0 0 0,-1 0 0,0 0 0,-1 0 0,-8 27 0,-6 0 394,40-77-89,-9 11-290,2 0 1,1 1-1,39-39 0,-47 53-33,0 1-1,1 1 0,15-9 1,-25 15-22,0 1 0,0 0 1,0-1-1,0 1 0,0 0 1,-1 0-1,1 0 0,0 0 1,0 0-1,0 0 0,0 0 1,0 0-1,0 0 0,0 0 1,0 0-1,0 1 0,0-1 1,0 0-1,0 1 0,0-1 1,-1 0-1,1 1 0,0-1 0,0 1 1,0 0-1,-1-1 0,1 1 1,0 0-1,-1-1 0,1 1 1,-1 0-1,1 0 0,0-1 1,-1 1-1,0 0 0,1 0 1,0 1-1,16 39-46,-15-33 48,0-3 0,6 17-6,14 29 0,-19-45 13,0-1 0,0 0 0,0 0-1,0 0 1,1 0 0,0-1-1,0 0 1,0 1 0,1-1 0,0-1-1,4 4 1,-6-5-4,0-1-1,-1 0 1,1 1 0,0-1-1,0 0 1,0-1 0,0 1-1,0 0 1,0-1-1,0 0 1,0 1 0,0-1-1,0 0 1,0-1 0,0 1-1,-1-1 1,1 1 0,0-1-1,0 0 1,0 0 0,0 0-1,0 0 1,-1 0 0,1-1-1,-1 1 1,1-1-1,-1 0 1,1 0 0,-1 0-1,2-2 1,6-7 13,-1 0 0,0-1 0,-1 0 0,13-25 0,-11 20 6,55-105 143,-64 118-152,1 0 0,1 0 0,-1 1 0,0-1 0,1 1 0,0-1 0,-1 1 0,1 0 0,1 0 0,-1 1 0,0-1 0,1 0 0,-1 1 0,1 0-1,0 0 1,5-2 0,-8 4-13,1 0 0,-1 1-1,1-1 1,0 1 0,-1-1 0,0 1-1,1 0 1,-1-1 0,1 1-1,-1 0 1,0 0 0,1 0-1,-1 0 1,0 0 0,0 0 0,0 0-1,0 1 1,0-1 0,1 2-1,4 3 9,2 3 7,0 0 0,0 0 0,-1 1 0,0 0 0,-1 0 0,0 1 0,0-1 0,-1 1 0,-1 1 0,0-1 0,0 0 0,-2 1 0,4 21 0,-5-30-7,-1 1 0,0-1-1,0 1 1,0-1-1,0 1 1,-1-1 0,1 1-1,-1-1 1,0 1-1,0-1 1,0 1 0,0-1-1,-1 0 1,1 0-1,-1 0 1,0 0 0,0 0-1,0 0 1,0 0-1,-1-1 1,1 1-1,-1-1 1,1 1 0,-1-1-1,0 0 1,0 0-1,0 0 1,0-1 0,0 1-1,-1-1 1,1 1-1,0-1 1,-1 0 0,1-1-1,-1 1 1,1 0-1,-1-1 1,1 0 0,-1 0-1,1 0 1,-1 0-1,-3-1 1,-10-2 48,1 0 0,-20-7 0,4 1 43,67 13-54,0-2 0,0-1 0,38-4 0,-58 2-67,-1-1 0,1-1 0,0 0 0,-1-1 0,0 0 0,0-2 0,0 1 1,16-11-1,-12 6 8,-1-2 0,-1 0 0,0-1-1,-1 0 1,20-22 0,-21 20 21,0 0-1,-1-1 0,-1 0 0,-1-1 1,0-1-1,11-24 0,-10 9-19,-2-1-1,-1 0 1,-2 0-1,5-53 1,-8 23 36,-7-101 0,3 143-18,0 14 7,0-1 1,-1 1 0,-3-15-1,4 21-7,-1 0 0,0-1 0,1 1 0,-1 0-1,0 0 1,0 0 0,-1 0 0,1 0 0,0 0-1,-1 1 1,1-1 0,-1 0 0,0 1 0,1-1-1,-1 1 1,0-1 0,0 1 0,-3-2 0,4 3-4,0-1 0,0 1 0,0-1 1,0 1-1,0 0 0,0 0 1,0-1-1,0 1 0,0 0 0,0 0 1,0 0-1,-1 0 0,1 0 1,0 0-1,0 0 0,0 1 0,0-1 1,0 0-1,0 0 0,0 1 0,0-1 1,-2 2-1,1-1 0,1 0 1,-1 1-1,0 0 1,0-1-1,0 1 1,1 0-1,-1 0 1,1 0-1,-2 4 0,-2 3-6,1 0 1,1 0-1,-5 17 0,-9 38-58,6-30 12,2 1 0,-8 67 0,15-72 27,-3 16 18,3 0 0,2-1 0,9 78 0,-5-107-6,1-1 0,1 1 0,13 26 0,19 19-50,-35-58 70,1 0-1,0 0 1,-1 0-1,1-1 1,1 1-1,-1-1 1,0 0 0,0 0-1,1-1 1,-1 1-1,1-1 1,-1 0-1,10 1 1,-9-2-7,0-1 0,0 1 0,0-1 0,0 0 0,-1-1 0,1 1 0,0-1 0,-1 0 0,1 0 0,-1 0 0,0-1 0,0 1 0,0-1 0,6-5 0,3-4 13,0-2 0,18-23 0,7-8 30,-19 26 19,22-29-1,-39 45-56,0 1 0,0-1 0,0 1 0,0-1 0,1 1 0,-1 0 0,1 0 0,0 0 0,0 0 0,-1 1 0,1-1 0,0 1 0,0-1 0,0 1 0,1 0 0,-1 0 0,0 1 0,0-1 0,0 1 0,1-1 0,-1 1 0,0 0 0,1 0 0,-1 1 0,0-1 0,0 1 0,1-1 0,-1 1 0,0 0 0,0 0 0,0 1 0,0-1 0,0 0 0,0 1 0,0 0 0,-1 0 0,1 0 0,4 4 0,5 5-13,-8-8 2,-1 1 0,1 0 0,-1-1 0,1 1 1,-1 0-1,0 0 0,0 1 0,3 6 0,2-3 58,-7-7 37,-7-3-10,6 2-79,-13-3 63,-1 0 1,1 1-1,-1 0 0,0 1 0,1 1 1,-22 1-1,29 0-56,1 0 0,0 0 1,-1 0-1,1 1 0,0 0 1,0 0-1,0 0 0,0 0 1,0 1-1,1 0 0,-1 0 1,1 0-1,0 0 0,0 1 0,0 0 1,0 0-1,1 0 0,-1 0 1,-4 9-1,5-7-13,0 0 1,1 1-1,0-1 1,1 0-1,-1 1 0,1-1 1,0 1-1,1 0 1,0-1-1,0 1 0,0-1 1,1 1-1,0 0 1,0-1-1,0 1 0,1-1 1,0 0-1,0 0 1,1 1-1,0-1 0,0-1 1,0 1-1,1 0 1,0-1-1,0 0 0,0 0 1,1 0-1,-1 0 1,1-1-1,7 6 0,-9-9 2,0 0 0,-1 1 0,1-1 0,0 0 0,0 0 0,0-1-1,0 1 1,0 0 0,0-1 0,0 0 0,0 0 0,0 0 0,0 0-1,0 0 1,0-1 0,-1 1 0,1-1 0,0 0 0,3-1 0,-2 1 1,1-1 1,-1 0-1,0 0 1,0 0-1,-1 0 1,1-1 0,0 0-1,-1 0 1,0 0-1,1 0 1,4-7-1,2-5 46,-2-1-1,0-1 1,0 0-1,-2 0 0,0 0 1,-1-1-1,0 0 1,3-36-1,-11 31 38,1 7 25,1 16-105,1 0 1,0 0-1,0 0 0,0 0 1,0 0-1,0 0 1,0 0-1,0 0 1,-1 0-1,1 0 1,0 0-1,0 0 1,0 0-1,0 0 0,0 0 1,0 0-1,-1 0 1,1 0-1,0 0 1,0 0-1,0 0 1,0 0-1,0 0 1,0 0-1,-1 0 0,1 0 1,0 1-1,0-1 1,0 0-1,0 0 1,0 0-1,0 0 1,0 0-1,0 0 1,0 0-1,0 0 0,0 1 1,-1-1-1,1 0 1,0 0-1,0 0 1,0 0-1,0 0 1,0 0-1,0 1 1,0-1-1,0 0 0,0 0 1,0 0-1,0 0 1,0 0-1,0 0 1,0 1-1,0-1 1,0 0-1,0 0 1,1 0-1,-1 0 0,0 0 1,0 0-1,0 0 1,0 1-1,0-1 1,0 0-1,0 0 1,30 86-4,-27-80-10,1 0 0,-1 0 0,1 0 0,0 0 0,0-1 0,1 0 0,-1 0 0,1 0 0,10 7 0,12 13-74,-26-23 79,0-1 1,1 0 0,-1 0 0,1 0-1,-1 0 1,0 0 0,1 0 0,0 0-1,-1 0 1,1-1 0,-1 1 0,1-1-1,0 1 1,-1-1 0,1 1 0,0-1-1,0 0 1,-1 0 0,1 0 0,2 0-1,0-1-1,0 0 0,-1 0 1,1 0-1,0 0 0,-1-1 0,1 1 0,-1-1 0,7-4 0,3-4 10,-1 0 0,0 0 0,14-18 0,-24 26 1,16-21 23,-15 19-19,0-1 0,0 1-1,0 0 1,1 0 0,0 0 0,0 0 0,0 1 0,6-5 0,-9 8-6,-1 0 0,1-1 1,0 1-1,-1 0 0,1 0 1,0 0-1,-1 0 0,1 0 1,-1 0-1,1 0 0,0 0 1,-1 0-1,1 0 0,0 0 1,-1 0-1,1 1 0,0-1 1,-1 0-1,1 0 0,-1 1 0,1-1 1,-1 0-1,1 1 0,-1-1 1,1 1-1,-1-1 0,1 0 1,-1 1-1,1-1 0,-1 1 1,0 0-1,1 0 0,9 21 4,19 117 40,-27-131-29,-2-8-15,0 0 0,-1 0 0,1 1-1,0-1 1,0 0 0,0 0 0,0 1 0,0-1 0,0 0-1,0 0 1,1 1 0,-1-1 0,0 0 0,0 0 0,0 1 0,0-1-1,0 0 1,0 0 0,0 1 0,0-1 0,1 0 0,-1 0 0,0 0-1,0 1 1,0-1 0,1 0 0,-1 0 0,0 0 0,0 0-1,0 0 1,1 1 0,-1-1 0,0 0 0,0 0 0,1 0 0,-1 0-1,0 0 1,0 0 0,1 0 0,-1 0 0,0 0 0,0 0-1,1 0 1,-1 0 0,0 0 0,0 0 0,1 0 0,-1 0 0,0 0-1,0 0 1,1 0 0,-1 0 0,0-1 0,0 1 0,0 0 0,1 0-1,-1 0 1,0 0 0,0 0 0,0-1 0,1 1 0,-1 0-1,0 0 1,0 0 0,0-1 0,13-16 33,-12 16-32,97-139 183,-96 138-177,0-1 1,0 0-1,0 1 0,0-1 0,1 1 0,-1-1 0,1 1 0,4-3 0,-6 5-5,-1-1 0,1 1 0,0 0 0,-1 0 0,1-1 0,-1 1 0,1 0 0,0 0 0,0 0 0,-1 0 0,1 0 0,0 0 0,-1 0 0,1 0 0,0 0 0,-1 0 0,1 0 0,0 0 0,-1 0 0,1 1 0,0-1-1,-1 0 1,1 0 0,-1 1 0,1-1 0,0 1 0,-1-1 0,1 0 0,-1 1 0,1-1 0,-1 1 0,1-1 0,-1 1 0,0-1 0,1 1 0,-1 0 0,1-1 0,-1 1 0,0-1 0,0 1 0,1 0 0,-1-1 0,0 1 0,0 0 0,0 1 0,11 37 21,-8-27-9,0-1-1,0 1 1,1-1 0,8 15 0,-12-26-15,5 9 15,0-1 0,0 1 0,0-1 0,1-1 0,12 13-1,-16-18-7,1 0-1,-1 0 0,1-1 0,0 1 1,0-1-1,0 1 0,-1-1 1,1 0-1,0 0 0,1-1 0,-1 1 1,0 0-1,0-1 0,0 0 0,0 0 1,0 0-1,0 0 0,1 0 1,-1 0-1,0-1 0,0 0 0,4-1 1,-1 0-7,1-1 1,-1 0 0,0 0 0,0 0 0,0-1 0,0 0 0,8-7-1,35-37 3,-36 34 2,2-3 15,0-1 0,-1-1 0,-1 0-1,-1 0 1,0-2 0,-2 1 0,11-31 0,-9 16 9,-2-1 0,-1 0 1,8-69-1,-16 92-22,4-30 57,-2-1-1,-4-68 1,-3 103 18,-1 13-16,-5 19-54,-1 43-51,3 2 1,3-1 0,4 96-1,4-114-4,14 65 0,-5-38-5,-10-61 52,1 1 0,1-1 1,1-1-1,0 1 1,1 0-1,0-1 0,1-1 1,0 1-1,18 22 1,-23-34 1,-1 0 1,1 0 0,0 0 0,0-1-1,0 1 1,0-1 0,0 0-1,0 0 1,1 1 0,-1-1 0,0 0-1,0-1 1,1 1 0,-1 0 0,1-1-1,-1 1 1,1-1 0,-1 0 0,1 0-1,-1 0 1,1 0 0,-1 0-1,5-2 1,-4 2-4,0-1 0,0 0 0,0 0 1,0 0-1,0 0 0,0 0 0,0-1 0,0 1 0,0-1 0,-1 0 0,1 0 0,-1 0 0,1 0 1,-1 0-1,0-1 0,1 1 0,1-4 0,2-9-658,-6 9-2787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11.075"/>
    </inkml:context>
    <inkml:brush xml:id="br0">
      <inkml:brushProperty name="width" value="0.05" units="cm"/>
      <inkml:brushProperty name="height" value="0.05" units="cm"/>
      <inkml:brushProperty name="color" value="#AB008B"/>
    </inkml:brush>
  </inkml:definitions>
  <inkml:trace contextRef="#ctx0" brushRef="#br0">0 43 12456,'0'0'1512,"13"-7"-1390,-7 3-102,1 0 9,0 0 0,0 0 0,0 0 0,0 1 0,1 0 0,-1 1 0,1 0 0,0 0-1,-1 1 1,1-1 0,0 2 0,10-1 0,24 6 429,0 2-1,79 24 0,-108-27-302,0-1-1,0 0 0,0-1 0,0 0 1,0-1-1,1-1 0,-1 0 1,0 0-1,0-2 0,1 1 1,13-5-1,-21 3-2255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11.515"/>
    </inkml:context>
    <inkml:brush xml:id="br0">
      <inkml:brushProperty name="width" value="0.05" units="cm"/>
      <inkml:brushProperty name="height" value="0.05" units="cm"/>
      <inkml:brushProperty name="color" value="#AB008B"/>
    </inkml:brush>
  </inkml:definitions>
  <inkml:trace contextRef="#ctx0" brushRef="#br0">0 25 7432,'0'0'2976,"85"-24"-2464,-23 24-64,21 6 16,2 10-96,-1-2 8,-9 2-72,6-8 8,7-4-144,5-8 8,0-2-80,1-14 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18.391"/>
    </inkml:context>
    <inkml:brush xml:id="br0">
      <inkml:brushProperty name="width" value="0.05" units="cm"/>
      <inkml:brushProperty name="height" value="0.05" units="cm"/>
      <inkml:brushProperty name="color" value="#AB008B"/>
    </inkml:brush>
  </inkml:definitions>
  <inkml:trace contextRef="#ctx0" brushRef="#br0">310 693 4912,'0'0'7377,"-12"-3"-7056,3-1-251,2 1 65,-1 0 0,0 1-1,0 0 1,1 0-1,-1 0 1,-1 1-1,1 0 1,0 1 0,-15 1-1,13 1 67,-1 1-1,1 0 1,0 0-1,-1 2 1,2-1 0,-1 1-1,0 0 1,1 1-1,0 0 1,1 1-1,-1-1 1,1 2-1,0-1 1,1 1 0,0 0-1,0 1 1,1 0-1,-10 18 1,12-21-72,1 1 1,0 0-1,0 0 1,-3 9-1,6-12-81,-1 0 1,1 0-1,0 0 0,0 0 1,0 0-1,1 0 0,0 0 1,-1 0-1,4 7 0,-3-5-14,1-1-1,0 1 1,0-1-1,1 1 1,0-1-1,0 0 0,0 0 1,0 0-1,1 0 1,0-1-1,0 1 1,0-1-1,1 0 0,-1 0 1,1-1-1,0 1 1,0-1-1,0 0 1,0-1-1,1 1 0,-1-1 1,1 0-1,-1 0 1,1 0-1,0-1 1,0 0-1,10 0 0,-11 0-18,0-1 0,0-1 0,0 1 0,0 0 0,-1-1 0,1 0 0,0 0-1,0-1 1,0 1 0,-1-1 0,1 0 0,-1-1 0,1 1 0,-1-1 0,0 1 0,0-1-1,0 0 1,-1-1 0,1 1 0,-1-1 0,1 0 0,-1 1 0,0-2 0,-1 1 0,1 0-1,-1 0 1,0-1 0,0 1 0,3-9 0,2-11 115,9-48 1,-15 63-76,0-1 1,0 0-1,-1 1 1,-1-1-1,1 1 1,-2-1-1,1 1 1,-5-14-1,5 21-19,0-1 1,0 1-1,0 0 0,-1-1 1,1 1-1,-1 0 1,1-1-1,-1 1 0,0 0 1,0 0-1,0 1 0,0-1 1,0 0-1,-4-1 0,5 3-26,1 1-1,-1-1 0,1 1 1,-1 0-1,1 0 1,0-1-1,-1 1 0,1 0 1,0 0-1,0-1 0,-1 1 1,1 0-1,0 0 1,0 0-1,0-1 0,0 1 1,0 0-1,0 0 0,0 0 1,0-1-1,1 2 1,0 24 27,1-12-32,1 0 0,0 0-1,1 0 1,1 0 0,0-1 0,10 17-1,-11-22-5,1 0-1,0-1 0,1 1 0,-1-1 0,2 0 0,-1-1 0,1 1 0,0-1 1,0-1-1,0 1 0,10 4 0,-12-8 9,-1 0 0,0 0-1,0-1 1,1 0 0,-1 0 0,1 0 0,-1-1-1,1 1 1,-1-1 0,1 0 0,0 0 0,-1-1-1,1 1 1,-1-1 0,1 0 0,-1 0-1,0-1 1,1 1 0,-1-1 0,0 0 0,0 0-1,0 0 1,7-6 0,0-1 29,0 0-1,0-1 1,-1 0-1,0 0 1,-1-1-1,13-19 1,59-104 313,-79 131-322,-1-1-1,1 1 1,1 0-1,-1 0 1,0 0-1,1 0 1,-1 0 0,1 0-1,0 1 1,5-4-1,-7 5-18,0 1-1,1-1 0,-1 1 1,0 0-1,1-1 0,-1 1 1,0 0-1,1 0 1,-1 0-1,0 0 0,1 0 1,-1 0-1,0 0 1,0 0-1,1 1 0,-1-1 1,0 0-1,1 1 1,-1-1-1,0 1 0,0 0 1,0-1-1,0 1 1,1 0-1,-1 0 0,0-1 1,0 1-1,0 0 1,-1 0-1,1 0 0,0 0 1,0 0-1,0 1 1,0 0-1,6 11 16,0-1 1,-1 1-1,-1 0 0,0 0 0,0 1 1,-2 0-1,0 0 0,3 22 0,-1-7 21,2-10 62,-7-19-99,0 0 1,0 1-1,0-1 1,1 0-1,-1 0 1,0 1-1,0-1 1,1 0-1,-1 0 1,0 0-1,0 0 1,1 0-1,-1 1 1,0-1-1,1 0 1,-1 0-1,0 0 1,1 0-1,-1 0 1,0 0-1,0 0 1,1 0-1,-1 0 1,0 0 0,1 0-1,-1 0 1,0 0-1,1 0 1,-1 0-1,0-1 1,1 1-1,1-2 17,0 1-1,1-1 0,-1-1 1,0 1-1,0 0 1,-1 0-1,1-1 0,0 1 1,1-4-1,15-23 72,2 1-1,0 1 0,44-44 1,-61 68-83,0 1 0,0-1 0,0 1 0,0 0 0,1 0 1,-1 0-1,1 0 0,-1 0 0,1 1 0,0 0 0,-1 0 1,9-2-1,-10 3-3,0 0 0,0 0 0,0 0-1,0 0 1,0 1 0,1-1 0,-1 1 0,0-1 0,0 1 0,0 0 0,0 0 0,0 0 0,0 0 0,0 0 0,-1 0 0,1 0 0,0 1-1,-1-1 1,1 1 0,0-1 0,-1 1 0,0 0 0,1-1 0,0 4 0,4 6 30,0 1 1,-2 0 0,1 0-1,-2 0 1,0 0-1,0 1 1,-1-1-1,0 1 1,-1 0-1,-1-1 1,-1 16 0,1-28-32,0 0 0,0 0 1,0 1-1,0-1 0,0 0 1,0 0-1,0 0 0,0 1 1,0-1-1,0 0 0,0 0 1,0 1-1,0-1 0,0 0 1,0 0-1,0 0 0,0 1 1,0-1-1,1 0 0,-1 0 1,0 0-1,0 1 0,0-1 1,0 0-1,0 0 0,0 0 1,1 0-1,-1 1 0,0-1 1,0 0-1,0 0 0,1 0 1,-1 0-1,0 0 0,0 0 1,0 1-1,1-1 0,-1 0 1,0 0-1,0 0 0,0 0 1,1 0-1,10-7 146,11-18-84,-6 3-40,1-1 68,2 0 0,0 1 0,1 0 0,23-18 0,-39 37-73,1 0-1,0 0 1,0 0-1,0 0 1,0 1-1,7-3 1,-11 5-20,1-1 1,-1 1-1,0 0 1,0-1-1,0 1 0,1 0 1,-1 0-1,0 0 1,0 0-1,1 0 1,-1 0-1,0 0 0,0 1 1,0-1-1,1 0 1,-1 1-1,0-1 0,0 1 1,0-1-1,0 1 1,0-1-1,0 1 0,0 0 1,0 0-1,0-1 1,0 1-1,0 0 1,0 0-1,-1 0 0,1 0 1,0 0-1,-1 0 1,1 0-1,0 0 0,0 2 1,11 30-4,10 46-1,-3-11-48,-15-55 29,0 0 1,1-1-1,1 1 1,0-1-1,8 12 1,-13-23 16,-1 0 0,1-1 1,0 1-1,0-1 1,0 0-1,-1 1 1,1-1-1,0 0 1,0 1-1,0-1 1,0 0-1,0 0 1,0 0-1,-1 0 1,1 0-1,0 0 1,0 0-1,0 0 1,0 0-1,0 0 1,0 0-1,1-1 1,21-9 32,-7-2-21,-1-1 1,0 0-1,0-1 1,-1-1 0,-1 0-1,-1-1 1,13-21-1,-12 18 15,-9 14-24,15-18 48,-19 22-49,0 1 0,0 0 0,1-1-1,-1 1 1,0 0 0,1 0 0,-1 0-1,0-1 1,1 1 0,-1 0 0,0 0-1,1 0 1,-1 0 0,0-1 0,1 1-1,-1 0 1,1 0 0,-1 0 0,0 0-1,1 0 1,-1 0 0,0 0 0,1 0 0,-1 0-1,1 0 1,-1 1 0,0-1 0,1 0-1,-1 0 1,0 0 0,1 0 0,-1 1-1,0-1 1,1 0 0,-1 0 0,0 0-1,1 1 1,-1-1 0,0 0 0,0 1 0,1-1-1,-1 0 1,0 0 0,0 1 0,0-1-1,1 1 1,-1-1 0,0 0 0,0 1-1,0-1 1,0 0 0,0 1 0,0-1-1,0 0 1,0 1 0,0-1 0,0 1 0,0-1-1,0 0 1,0 1 0,5 28 2,-2 0 0,0 0 0,-3 39 0,-12 91-42,10-136 22,-2 9 4,-2-1 1,-1 0-1,-12 36 0,12-53 82,3-23 53,4-30-26,5-20-41,2 0 1,3 1-1,18-56 0,-17 74-25,1 2-1,3-1 1,0 2 0,39-66-1,-49 96-18,0 0-1,0 0 1,1 1 0,0 0-1,0 0 1,10-8 0,-14 13-9,0 0 0,-1-1 0,1 1 0,0 0 0,0 0 0,-1 0 1,1 0-1,0 1 0,0-1 0,0 1 0,0-1 0,0 1 0,0-1 0,0 1 1,0 0-1,0 0 0,1 0 0,-1 0 0,0 0 0,0 1 0,0-1 1,0 1-1,0-1 0,0 1 0,0 0 0,-1 0 0,1 0 0,0 0 0,0 0 1,0 0-1,1 2 0,5 3-12,-2 1 1,1 1-1,-1-1 0,0 1 1,0 0-1,-1 1 0,0-1 1,0 1-1,-1 0 1,-1 0-1,1 1 0,-1-1 1,-1 1-1,0-1 0,0 1 1,-1 0-1,0 19 0,-1-16 4,-1-3-2,1 0 0,-1-1 1,-1 1-1,-2 10 0,3-16 6,-1 0 0,0-1 1,1 1-1,-1-1 0,0 1 0,0-1 0,-1 0 0,1 0 0,-1 0 0,0 0 0,1 0 0,-1 0 0,-1-1 0,-2 3 0,-2-1 3,1 0 1,-1 0-1,1 0 1,-1-1-1,0 0 1,-8 1-1,11-3 12,1 0 1,0 0-1,-1-1 0,1 1 0,0-1 0,-1 0 0,1 0 1,0-1-1,-1 1 0,1-1 0,0 0 0,0 0 0,-6-3 0,10 4 38,64-3 10,-45 3-79,0 0 0,0-2 0,31-6 1,-29 2 0,0-1 0,0-1 0,-1-1 0,0-1 0,-1 0 0,0-1 0,0-2 0,20-17 0,-28 20 15,115-106-50,-112 101 47,-1-1 0,-1 0 0,-1-1 0,0 0 0,-1-1 0,11-28 0,-5 3 9,-2-1 0,-1 0-1,-3-1 1,7-75 0,-8 61 30,-6 44-15,0 1 0,-1-1 0,-1-1 0,0 1 0,-3-22 0,3 37-18,-1 0-1,0-1 1,0 1-1,0 0 1,0 0 0,0-1-1,0 1 1,0 0 0,0 0-1,0 0 1,0-1 0,0 1-1,0 0 1,0 0 0,0-1-1,0 1 1,0 0 0,0 0-1,0 0 1,0-1 0,0 1-1,-1 0 1,1 0 0,0 0-1,0-1 1,0 1 0,0 0-1,0 0 1,0 0 0,-1 0-1,1-1 1,0 1 0,0 0-1,0 0 1,-1 0 0,1 0-1,0 0 1,0 0 0,0-1-1,-1 1 1,1 0 0,0 0-1,0 0 1,-1 0 0,1 0-1,0 0 1,0 0 0,0 0-1,-1 0 1,1 0 0,0 0-1,0 0 1,-1 0 0,-8 16-27,-7 29-43,16-44 69,-10 39-49,2 1-1,2 0 1,-1 78-1,4-56-13,1-13-3,3 0 0,2 1 0,3-1-1,1-1 1,3 0 0,17 53 0,-25-96 58,-1-1-1,1 0 0,1-1 1,-1 1-1,1 0 0,0-1 1,0 1-1,0-1 1,4 4-1,-6-6 10,0-1 0,1 0-1,-1 0 1,0 0 0,0 0 0,1 0 0,-1-1 0,1 1-1,-1 0 1,1-1 0,-1 1 0,1-1 0,-1 1 0,1-1-1,-1 0 1,1 1 0,-1-1 0,1 0 0,0 0-1,-1 0 1,1 0 0,-1-1 0,1 1 0,-1 0 0,1-1-1,0 1 1,-1-1 0,1 1 0,-1-1 0,0 0 0,1 1-1,-1-1 1,0 0 0,2-1 0,19-16 49,-1-2 0,0 0 0,-2-1-1,0-1 1,-2 0 0,29-48 0,-37 58 91,-10 24-33,-1 0-118,-1 6 2,2 1 0,0 0 0,1-1 1,1 1-1,0-1 0,8 34 0,-8-51 5,-1 1-1,0-1 1,1 0-1,-1 0 1,1 0-1,-1 1 1,1-1 0,-1 0-1,1 0 1,0 0-1,0 0 1,0 0-1,-1 0 1,1 0-1,0 0 1,0 0-1,0-1 1,0 1 0,1 0-1,-1-1 1,0 1-1,0 0 1,2 0-1,-1-1 1,0 0 0,1 0 0,-1 0-1,0 0 1,0 0 0,0 0 0,0-1-1,1 1 1,-1-1 0,0 1 0,0-1 0,4-2-1,2-1 6,0-1-1,1 0 1,-1-1-1,-1 0 1,11-10-1,13-18 39,-2-1 1,-1-1-1,-2-2 0,22-41 1,-32 47-8,-1 0 1,-2-2-1,16-61 1,-16 41 29,8-96 1,-19 114-34,-3 0-1,-6-53 1,2 36 33,5 52-62,0 1 1,0-1-1,0 1 0,0-1 1,0 1-1,0-1 0,0 0 1,0 1-1,0-1 1,0 1-1,-1-1 0,1 1 1,0-1-1,0 1 1,0-1-1,-1 1 0,1-1 1,0 1-1,-1-1 0,1 1 1,0 0-1,-1-1 1,-6 9-20,-6 29-31,11-32 56,-9 30-40,1 0 0,2 0-1,2 1 1,1 0 0,2 0 0,1 42 0,5 186-244,-1-219 215,5 65-44,-5-95 93,1-1 0,0 1 1,1-1-1,0 0 0,11 20 1,-14-32 11,0 0 1,1 0-1,-1 0 1,1 0-1,0 0 1,-1 0 0,1-1-1,0 1 1,0 0-1,0-1 1,0 0 0,0 0-1,1 1 1,-1-1-1,0 0 1,0-1 0,1 1-1,-1 0 1,0-1-1,1 1 1,-1-1 0,1 0-1,-1 0 1,1 0-1,-1 0 1,1 0 0,-1-1-1,3 0 1,2 0 5,-1 0-1,0-1 1,0 0 0,0 0 0,0 0-1,0-1 1,-1 0 0,1 0 0,10-8 0,-3-2 8,0 0 1,0-1-1,-1-1 1,-1 0-1,15-26 1,-10 14 31,-15 25-43,2-1 8,0 0 0,-1-1 1,0 0-1,0 1 0,0-1 0,0 0 0,-1 0 1,1 0-1,-1-1 0,0 1 0,0 0 0,-1 0 0,1-1 1,-1-4-1,4-42 167,-8 102 7,-2 45-242,6-86 52,0 0 0,1 0 0,1 0 0,-1 0 0,1 0 1,1 0-1,5 12 0,-8-20 5,1 0-1,0 0 1,1 0 0,-1 0-1,0-1 1,0 1 0,1 0 0,-1-1-1,1 1 1,0-1 0,-1 0 0,1 1-1,0-1 1,0 0 0,0 0 0,-1 0-1,1 0 1,0-1 0,1 1-1,-1 0 1,0-1 0,0 1 0,0-1-1,0 0 1,0 0 0,0 0 0,1 0-1,-1 0 1,0 0 0,0 0-1,0-1 1,0 1 0,0-1 0,0 0-1,0 0 1,3-1 0,3-1 2,1-1-1,-1-1 1,1 0 0,-1 0-1,-1 0 1,1-1 0,6-7-1,17-19 58,-2-2 0,32-46 0,-49 68-30,-10 11-20,-1 0 0,1 0 0,-1-1 0,1 1 0,-1-1 0,1 1 0,-1-1 0,0 0 0,1 1 0,-1-1 0,1-3 0,-4 43 0,1-14-3,1 39-1,0-62-4,1 11-12,0 0-1,1 0 0,1 0 1,4 13-1,-6-22 10,0 0 0,1 0 0,-1 0-1,1 0 1,0 0 0,0 0 0,0-1 0,0 1 0,0 0-1,1-1 1,-1 0 0,1 0 0,0 0 0,-1 0-1,1 0 1,0 0 0,0-1 0,0 1 0,5 0 0,-4 0 5,0-1 1,1 0-1,-1-1 1,1 1-1,-1-1 1,1 0-1,-1 0 1,1 0-1,-1-1 1,1 0-1,-1 0 1,1 0-1,-1 0 1,0 0-1,1-1 1,-1 0-1,0 0 1,0 0-1,0-1 1,-1 1-1,1-1 1,4-4-1,6-7 31,0 1 0,-2-2 0,21-29 0,-25 33-27,-3 4 3,0 0-1,0 0 1,0 0-1,-1-1 0,-1 1 1,1-1-1,-1 0 1,0 0-1,2-14 0,-4 18-4,0-1 17,0 0 0,0-1 0,-1 1 1,0 0-1,0-1 0,-1-7 0,3-2 30,-2 14-44,0 0-1,1 1 1,-1-1-1,0 0 1,0 0-1,0 1 1,0-1-1,0 0 1,0 0-1,0 0 1,0 1-1,0-1 0,0 0 1,0 0-1,-1 1 1,1-1-1,0 0 1,0 0-1,-1 1 1,0-2-1,1 2-4,0 0 0,0 0 0,-1 0 0,1-1 0,0 1 0,0 0 0,0 0 0,-1 0 0,1 0 0,0-1 0,0 1 0,0 0 0,0 0 0,-1 0 0,1-1 0,0 1 0,0 0 0,0 0 0,0-1 0,0 1 0,0 0 0,0 0 0,0-1 0,0 1 0,0 0 0,0 0 0,0-1 0,0 1 0,0 0 0,0 0 0,0-1 0,0 1 0,0 0 0,0 0 0,0-1 0,0 1 0,0 0 0,0 0 0,0-1 0,1 1 0,-1 0 0,0 0 0,0 0 0,0-1 0,0 1 0,1 0 0,-1 0 1,0 0-1,0 0 0,0-1 0,1 1 0,-1 0 0,0 0 0,0 0 0,1 0 0,-1 0 0,1 0-3,0 0 0,0 0 0,0 0 1,0 0-1,0 1 0,0-1 1,0 0-1,-1 1 0,1-1 1,0 0-1,0 1 0,0-1 1,0 1-1,0 0 0,12 11-36,29 22-115,-37-30 122,-4-3 25,-1 0 0,1-1 0,0 1 0,-1 0 0,1-1 0,0 1 0,0-1 0,-1 1 1,1-1-1,0 0 0,0 1 0,0-1 0,0 0 0,0 0 0,-1 1 0,3-1 0,-23-8 87,14 8-78,1-1 1,-1 1-1,0 0 1,0 0-1,0 1 1,-6 1-1,9-1-2,0 0 0,1 0 0,-1 0-1,1 1 1,0-1 0,-1 1-1,1-1 1,0 1 0,0 0 0,0 0-1,0 0 1,0 0 0,0 0-1,-2 4 1,-2 4-6,1 0-1,0 0 0,0 1 1,1 0-1,0-1 1,1 1-1,1 1 1,-1-1-1,2 0 1,0 0-1,0 14 0,1-19-4,2-1-1,-1 1 1,1-1-1,0 1 1,0-1-1,0 0 1,1 1-1,-1-1 0,1 0 1,0-1-1,1 1 1,6 7-1,-6-7-3,-3-4 10,1 0 0,-1 0 1,1 0-1,-1 0 0,0 0 0,1 0 0,0 0 0,-1-1 0,1 1 1,-1-1-1,1 1 0,0-1 0,-1 1 0,1-1 0,0 0 0,0 0 0,-1 0 1,1 0-1,0 0 0,0 0 0,-1 0 0,1-1 0,0 1 0,-1-1 1,1 1-1,-1-1 0,1 0 0,1-1 0,8-2-22,-1-1 1,19-13-1,-28 17 23,6-5-2,1 0 0,-1-1 0,0 0 0,0-1 0,-1 1 0,0-1 0,-1 0 0,1-1-1,-2 0 1,1 1 0,-1-1 0,0-1 0,4-17 0,-1-3 13,-1 0 0,-1-1 0,1-38 0,-5-16 33,-13-115 0,10 177-27,0 4 4,1 1-1,-2 0 1,-9-32-1,12 49-15,0 0 0,-1-1 0,1 1 0,0 0 0,-1 0 0,1 0-1,-1 0 1,1 0 0,-1 0 0,1 0 0,-1 0 0,0 0 0,1 1 0,-1-1-1,0 0 1,0 0 0,0 0 0,1 1 0,-1-1 0,0 1 0,0-1-1,0 0 1,0 1 0,0 0 0,0-1 0,0 1 0,0 0 0,-1-1-1,1 1 1,0 0 0,-2 0 0,1 0-7,1 1 0,-1 0-1,0 0 1,1 0 0,-1 0 0,1 0-1,0 0 1,-1 1 0,1-1 0,0 0-1,0 1 1,0-1 0,0 1 0,0-1-1,0 1 1,0-1 0,0 1 0,0 0-1,0 2 1,-9 28-50,0 2 0,3-1 0,0 1-1,3 0 1,0 0 0,3 1 0,0-1 0,2 0 0,2 1-1,8 36 1,21 80-151,-30-140 189,0 0-1,2 0 1,-1-1 0,1 1 0,1-1-1,0 0 1,0 0 0,1 0 0,13 16 0,-14-21 8,0 0 0,0 0 0,0 0 0,0-1 1,1 0-1,0 0 0,0 0 0,0-1 0,0 1 1,1-2-1,-1 1 0,1-1 0,0 0 1,0 0-1,-1-1 0,14 2 0,-10-4 8,0-1 0,0 0 0,-1 0 0,1-1 0,-1 0 0,1-1 0,-1 0 0,13-7 0,-17 8 0,7-4 17,1-1 0,-1 0-1,-1-1 1,1 0 0,-2-1-1,1 0 1,-1-1 0,-1 0-1,0 0 1,0-1 0,-1 0-1,-1-1 1,11-25 0,-17 35-9,0 0 1,0 0 0,0-1 0,-1 1-1,0 0 1,0 0 0,0 0 0,0 0 0,0-1-1,0 1 1,-1 0 0,0 0 0,1 0 0,-3-3-1,3 4 0,0 1-1,-1-1 1,1 1-1,-1 0 0,1-1 1,-1 1-1,0 0 1,0-1-1,1 1 0,-1 0 1,0 0-1,0 0 1,0 0-1,0 0 0,0 0 1,-1 0-1,1 0 1,0 0-1,0 1 0,-1-1 1,1 0-1,0 1 1,-1-1-1,1 1 0,0-1 1,-1 1-1,1 0 1,-1 0-1,1 0 0,-3 0 1,-3 1-2,1 1 0,-1 0 0,1 1 0,-1-1 0,1 1 0,0 0 0,0 1 1,0 0-1,0 0 0,1 0 0,0 1 0,-1-1 0,2 1 0,-1 0 0,0 1 0,1-1 0,0 1 0,1 0 1,-1 0-1,1 0 0,0 0 0,1 1 0,-1-1 0,1 1 0,0 0 0,1 0 0,0-1 0,0 1 0,0 9 0,2-12-10,-1-1-1,1 1 0,0-1 1,0 1-1,0-1 0,1 0 1,-1 1-1,1-1 0,0 0 0,-1 0 1,2 0-1,-1 0 0,0 0 1,0-1-1,1 1 0,3 2 1,5 4-14,0 0 1,21 11 0,-25-16 13,-1 0-1,1 1 1,1-1-1,-1-1 1,0 1-1,1-1 1,0-1-1,0 1 1,0-1-1,0-1 1,11 2-1,-4-3-6,1 0 1,-1-1-1,0-1 0,0 0 1,-1-1-1,1-1 0,20-7 1,-25 7 7,-1-1 1,1 1 0,-2-2-1,1 1 1,0-1 0,-1-1-1,0 1 1,-1-1 0,0-1-1,0 1 1,10-15 0,-2 1 36,-2 0-1,15-31 1,-24 42-9,-1 1-1,0-1 1,0 0-1,-1 0 0,0 0 1,-1 0-1,0-1 1,-1-16-1,-2-22 177,-1 39-21,1 10-75,4 6-56,1 5-37,0 0 1,2 18 0,2 10-29,28 124-108,-34-161 121,0 0 0,-1 0 0,1 0 0,-1 0 0,0 0 0,0 0-1,0 0 1,0 0 0,0 0 0,0 0 0,0 0 0,-1 0-1,1 0 1,-1 0 0,1 0 0,-1 0 0,0 0 0,0 0 0,0 0-1,0 0 1,-2 2 0,3-3 18,-31-14 199,9 2-108,18 9-77,-1-1 0,0 1-1,0 0 1,0 0 0,0 0 0,0 1-1,-1-1 1,1 1 0,-6 0 0,10 1-15,-1 0 1,1 0-1,-1 0 1,1 1-1,0-1 1,-1 0-1,1 1 0,0-1 1,0 1-1,-1-1 1,1 1-1,-2 1 1,13 22-39,-3-19 18,0 0 0,-1-1 0,1 0 0,1 0 0,-1-1 0,0 0 0,1 0 0,0-1 0,0 0 0,12 2 0,12 0 24,39 1 0,66-5 332,-122-1-290,0 1 31,1-1 1,-1-1 0,15-3-1,-20 2 25,-6 1-106,-6 2-288,-2 1-469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19.877"/>
    </inkml:context>
    <inkml:brush xml:id="br0">
      <inkml:brushProperty name="width" value="0.05" units="cm"/>
      <inkml:brushProperty name="height" value="0.05" units="cm"/>
      <inkml:brushProperty name="color" value="#AB008B"/>
    </inkml:brush>
  </inkml:definitions>
  <inkml:trace contextRef="#ctx0" brushRef="#br0">1 107 5416,'0'0'8120,"10"-8"-7694,-2 1-328,0 0-9,-1 1 0,1 0 1,0 1-1,1 0 0,-1 0 1,1 1-1,13-5 0,4 0 292,0 1 0,1 2 0,0 1-1,50-4 1,-26 5 195,-37 3-369,0-1 0,0 2-1,0 0 1,0 0-1,0 1 1,25 6 0,-32-4-259,1 1 0,-2-1 1,1 1-1,0 0 0,8 8 0,-9-7-1413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29.832"/>
    </inkml:context>
    <inkml:brush xml:id="br0">
      <inkml:brushProperty name="width" value="0.05" units="cm"/>
      <inkml:brushProperty name="height" value="0.05" units="cm"/>
      <inkml:brushProperty name="color" value="#AB008B"/>
    </inkml:brush>
  </inkml:definitions>
  <inkml:trace contextRef="#ctx0" brushRef="#br0">222 158 5224,'0'0'12593,"1"11"-12372,37 259 928,-16-97-622,-1-6 126,-10-105-279,8 37 452,-19-92-660,-1-7-150,1 0 1,0 0 0,0 1-1,0-1 1,0 0 0,-1 0-1,1 1 1,0-1-1,0 0 1,0 0 0,0 1-1,0-1 1,0 0-1,0 1 1,0-1 0,0 0-1,0 0 1,0 1-1,0-1 1,0 0 0,0 1-1,0-1 1,0 0-1,0 0 1,0 1 0,0-1-1,1 0 1,-1 1 0,0-1-1,0 0 1,0 0-1,0 0 1,1 1 0,-1-1-1,0 0 1,0 0-1,0 0 1,1 1 0,-2 1 595,1-12-427,-14-137-40,1 10-54,3 66-47,2 9 32,-2-1 0,-37-118 0,43 170-73,1-1-1,-2-21 1,1 10-2,2 9-1,0 0 0,0-20 0,2 20 12,0-17 52,0 28-47,-1 4 0,-1 18 5,-2 40 39,4-35-32,-2-1-1,-1 1 1,0-1 0,-11 33-1,6-29 17,4-13 23,0 0 0,-13 25 1,14-31-21,3-7-42,0-1 0,0 1 0,-1 0 0,1-1-1,0 1 1,0 0 0,0-1 0,-1 1 0,1 0 0,0-1 0,-1 1-1,1-1 1,0 1 0,-1 0 0,1-1 0,-1 1 0,1-1 0,-1 0-1,1 1 1,-1-1 0,1 1 0,-1-1 0,0 0 0,1 1 0,-1-1-1,-1 1 1,2-1 29,0 0-30,0 0 0,0 0-1,0 0 1,0 0 0,0 0 0,0 0 0,0 0-1,0 1 1,0-1 0,0 0 0,-1 0 0,1 0 0,0 0-1,0 0 1,0 0 0,0 0 0,0 0 0,0 0-1,0 0 1,0 0 0,0 0 0,-1 0 0,1 1 0,0-1-1,0 0 1,0 0 0,0 0 0,0 0 0,0 0-1,0 0 1,0 0 0,-1 0 0,1 0 0,0 0-1,0 0 1,0 0 0,0 0 0,0 0 0,0-1 0,0 1-1,-1 0 1,1 0 0,0 0 0,0 0 0,0 0-1,0 0 1,0 0 0,0 0 0,0 0 0,0 0 0,0 0-1,0 0 1,0 0 0,-1-1 0,1 1 0,0 0-1,-9-7 158,2 2-138,6 3-23,1 0 0,-1 0 0,1 0 0,0-1 0,0 1 0,0 0-1,0 0 1,1 0 0,0-4 0,-1 6-1,4-15-9,1 0-1,9-20 0,5-11-15,41-165 9,-42 165 63,-10 28 6,-3 2 78,-4 10-29,-3 9 27,2-3-57,-1 0-66,1 0-1,0 1 1,-1-1-1,1 0 1,-1 0-1,1 0 1,-1 0-1,1 1 1,-1-1-1,1 0 0,0 0 1,-1 1-1,1-1 1,0 0-1,-1 1 1,1-1-1,0 0 1,-1 1-1,1-1 1,0 0-1,0 1 1,-1-1-1,1 1 1,0-1-1,0 1 1,0-1-1,-1 1 1,1 4 9,-1 0 1,1 0 0,0 0 0,0 0-1,0 0 1,1 0 0,-1 0 0,1 0-1,1 0 1,-1 0 0,3 5 0,26 55 97,-19-43-81,1 0 46,27 38 0,-23-38 24,19 35 0,-33-53-82,0-1-1,0 0 1,1 0-1,0 1 1,5 3-1,6 8 167,-52-17 90,1-2-213,1 3-1,-1 0 1,1 3 0,-1 1-1,1 1 1,-46 13-1,16-1 24,54-11-77,10-1-44,4-3 28,-1-1 0,0 1 1,0-1-1,0 0 0,1 1 0,-1-1 1,0 0-1,0 0 0,1 0 1,-1 0-1,0 0 0,1 0 1,-1 0-1,2-1 0,24-3-3475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24.412"/>
    </inkml:context>
    <inkml:brush xml:id="br0">
      <inkml:brushProperty name="width" value="0.05" units="cm"/>
      <inkml:brushProperty name="height" value="0.05" units="cm"/>
      <inkml:brushProperty name="color" value="#AB008B"/>
    </inkml:brush>
  </inkml:definitions>
  <inkml:trace contextRef="#ctx0" brushRef="#br0">1 1446 4816,'0'0'6582,"11"1"-6363,184 18 1292,-13-14-560,-87-4-462,134 9 775,-126 1-815,-17-1-169,486 11 898,-138-48-646,-278 12-425,222-23 33,-227 10-68,-52 6-13,-51 14-30,154-31 95,39 1 40,-65 13 21,266-22 306,-95 35-251,-187 13-101,58-3 145,-97-12-144,124-6 86,-205 17-166,0-1-1,-1-2 0,52-14 0,9-2 144,-75 16-87,46-18 0,-14 5 28,-30 9-82,0-1-1,-1-1 0,37-24 0,-13 8 8,-31 16-14,-1 0 0,22-19 0,-10 7-3,24-19 74,-3-3 1,-1-2-1,-3-1 1,64-88-1,-98 117-70,18-37-1,-9 12 2,71-154 94,-69 140-30,-22 53-92,0-1-3,0 0-1,-1 0 0,0 0 1,1-12-1,1-40-8,-3 52-17,1-1 0,0 1 0,0 0 0,1 0 0,3-10 0,2-5 0,-7 11 12,-8 12 16,-6 9 20,14-10-48,-55 58 19,33-34-32,-29 26 1,38-39 15,-20 25 1,4-4 34,28-32-51,-16 19 150,15-13 2,13-11-111,-3-1-20,0 0 1,0-1 0,-1 0 0,0 0 0,-1-1-1,0 0 1,6-10 0,16-18 19,92-92 176,-96 110-45,-23 17-127,1 5 353,-3 13-306,-1-1 1,-7 33-1,5-30-15,-4 34 1,8-24 42,1 0 1,1 0-1,2 0 1,13 55-1,-14-77-55,0 1 0,0-1 0,1 1-1,0-1 1,6 9 0,-10-16-52,0 0 0,0 1-1,0-1 1,0 0 0,0 1 0,0-1 0,0 0 0,0 1-1,0-1 1,0 0 0,-1 1 0,1-1 0,0 0 0,0 1-1,0-1 1,-1 0 0,1 1 0,0-1 0,0 0 0,-1 0-1,1 1 1,0-1 0,-1 0 0,1 0 0,0 0 0,0 0-1,-1 1 1,1-1 0,0 0 0,-1 0 0,1 0 0,-1 0-1,1 0 1,0 0 0,-1 0 0,-10 3-3325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26.783"/>
    </inkml:context>
    <inkml:brush xml:id="br0">
      <inkml:brushProperty name="width" value="0.05" units="cm"/>
      <inkml:brushProperty name="height" value="0.05" units="cm"/>
      <inkml:brushProperty name="color" value="#AB008B"/>
    </inkml:brush>
  </inkml:definitions>
  <inkml:trace contextRef="#ctx0" brushRef="#br0">1 1192 4512,'0'0'7480,"11"-8"-7118,16-12-193,16-12 724,66-39 0,33-6 463,-129 68-1143,0-1 0,-1 0 0,-1 0 1,1-1-1,13-18 0,16-15 417,106-106 1421,-120 122-1462,29-39 1,-30 35-224,28-46 529,-49 70-807,0 1 0,0-1 0,-1 1 0,0-1 0,-1-1 0,0 1 0,0 0 0,2-12 1,-2 9 21,1-1 1,0 0 0,7-14 0,-6 18-47,-1-1 1,0 0-1,-1-1 0,1 1 1,1-13-1,-2 11 13,1-1-1,0 1 1,6-11 0,11-30 71,9-24 37,-23 61-143,-6 12-28,1 0-1,-1 1 1,0-1-1,0 0 1,0 0-1,-1 1 1,1-1 0,-1 0-1,1-3 1,-1 5-1,-4-19 406,3 21-417,0 0 0,-1 0 1,1 0-1,0 1 1,0-1-1,0 0 0,0 1 1,0-1-1,0 0 1,0 1-1,0 1 0,-5 6 3,-21 28 14,13-16 6,-31 32 0,37-44 14,0 0 0,-10 17-1,2-2 49,6-17-33,10-7-50,-1 1-1,1-1 1,-1 0 0,1 0-1,-1 1 1,1-1 0,-1 0-1,1 1 1,0-1-1,-1 0 1,1 1 0,-1-1-1,1 1 1,0-1 0,-1 1-1,1-1 1,0 1-1,0-1 1,-1 1 0,1-1-1,0 1 1,0-1 0,0 2-1,-1-2 14,1 1 0,0-1 0,0 1 0,0-1 0,0 1-1,-1-1 1,1 0 0,0 1 0,0-1 0,-1 1 0,1-1 0,0 0-1,-1 1 1,1-1 0,0 0 0,-1 1 0,1-1 0,-1 0 0,1 0-1,0 1 1,-2-1 0,6 0 305,-4 0-327,3 0 8,0-1 0,0 0 0,0 0 0,-1 0 0,1-1 0,0 1 0,-1 0 0,1-1 0,-1 0 0,1 0 0,-1 0 0,3-2 0,26-32 5,-14 16-5,2 1 19,33-24 1,-30 25-17,23-23 0,-39 35-4,-3 2 0,0 1-1,0-1 1,1 1 0,0 0 0,-1 0-1,1 0 1,0 0 0,1 1 0,-1 0-1,8-4 1,-4 4 0,0-2 0,0 1-1,0-1 1,-1 0 0,1-1-1,10-8 1,-17 13 1,-1 0 0,1-1 0,-1 1 0,1 0 0,-1 0 0,0 0 0,1 0 0,-1 0 0,1 0 1,-1 0-1,0 0 0,1 0 0,-1 0 0,1 0 0,-1 1 0,0-1 0,1 0 0,-1 0 0,1 0 0,-1 0 0,0 1 0,1-1 0,-1 0 0,0 0 0,1 1 0,-1-1 0,0 0 0,1 1 0,-1-1 0,0 0 0,0 1 0,0-1 0,1 0 0,-1 1 0,0-1 0,0 1 0,0-1 0,0 0 0,1 1 0,-1-1 0,0 1 1,0-1-1,7 19 38,6 63 130,-8-48-59,-7 1-3,1 2-279,2-30-23,1 5-54,-2-6-3003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0.463"/>
    </inkml:context>
    <inkml:brush xml:id="br0">
      <inkml:brushProperty name="width" value="0.05" units="cm"/>
      <inkml:brushProperty name="height" value="0.05" units="cm"/>
      <inkml:brushProperty name="color" value="#008C3A"/>
    </inkml:brush>
  </inkml:definitions>
  <inkml:trace contextRef="#ctx0" brushRef="#br0">0 124 5320,'0'0'5126,"2"-9"-4695,-1 7-64,4-21-849,0 18 6010,21 381-2047,-11-234-2615,1-16-166,2 29 298,-10-75-226,0 11 2791,-27-843-2767,19 722-779,-2-1 0,-2 1 1,0 0-1,-12-38 0,16 66-22,-1 1-1,0 0 1,1-1-1,-1 1 1,1-1 0,0 1-1,-1 0 1,1-1 0,0 1-1,0-1 1,0 1-1,0-1 1,0 1 0,0-1-1,1-2 1,1-9-22,1 8 27,1 0 0,-1 1 1,1-1-1,0 1 0,0-1 0,0 1 0,1 1 0,-1-1 1,1 0-1,0 1 0,0 0 0,0 0 0,0 1 0,11-4 1,-6 2 4,-1 1 0,1 1 1,0 0-1,0 0 0,0 1 1,1 0-1,18 1 0,-5 3 2,0 1 0,-1 1 0,1 1 0,-1 1 0,0 1 0,0 1 0,-1 1 0,-1 0 0,1 2 0,25 19-1,-43-28-8,1 1 0,-1 0 0,0 0 0,0 0 0,0 0-1,-1 1 1,0-1 0,1 1 0,-2 0 0,1 0 0,0 0-1,-1 0 1,0 0 0,0 1 0,-1-1 0,0 1 0,0-1-1,0 1 1,0 0 0,-1-1 0,0 1 0,0 0-1,0-1 1,-1 1 0,0-1 0,0 1 0,-1-1 0,1 1-1,-1-1 1,0 0 0,0 1 0,-1-1 0,0 0 0,0-1-1,0 1 1,0 0 0,-8 7 0,1-2 13,-1 0 0,1 0 1,-2-1-1,1-1 0,-1 0 0,-1 0 0,1-1 1,-1-1-1,-22 8 0,19-9 30,-1-1-1,0 0 1,-1-1 0,1-1-1,-1-1 1,1 0 0,-30-3-1,35 0 31,-1 1 1,1-2-1,-1 0 0,1 0 1,0-2-1,0 1 0,1-1 0,-1-1 1,1 0-1,0 0 0,0-2 1,-12-9-1,15 10 30,6 6-73,-1 0 0,1-1 0,0 1 0,0-1 0,0 1 1,0-1-1,0 0 0,1 0 0,-1 0 0,0 0 0,1 0 0,-1 0 0,1-1 0,0 1 0,-1-3 0,2 4-28,0 1-1,0-1 0,1 1 0,-1-1 0,0 1 0,1 0 0,-1-1 0,0 1 0,1-1 0,-1 1 0,1 0 0,-1-1 0,1 1 0,-1 0 1,1-1-1,-1 1 0,1 0 0,-1 0 0,1 0 0,-1-1 0,1 1 0,-1 0 0,1 0 0,0 0 0,16-2-129,-7 3-571,1 1 0,18 6-1,-23-6-1334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9:31.999"/>
    </inkml:context>
    <inkml:brush xml:id="br0">
      <inkml:brushProperty name="width" value="0.05" units="cm"/>
      <inkml:brushProperty name="height" value="0.05" units="cm"/>
      <inkml:brushProperty name="color" value="#AB008B"/>
    </inkml:brush>
  </inkml:definitions>
  <inkml:trace contextRef="#ctx0" brushRef="#br0">191 243 3808,'0'0'5129,"-9"2"-5050,-31 9-5,39-11-66,0 0-1,0 0 0,0 1 0,0-1 0,0 0 0,0 0 1,0 0-1,0 1 0,1-1 0,-1 1 0,0-1 0,0 0 1,0 1-1,0-1 0,1 1 0,-1 0 0,0-1 0,1 1 1,-1 0-1,0-1 0,1 1 0,-2 1 0,-4 4 107,-2-2-52,0 1 1,0 0-1,1 0 0,-12 11 0,12-10 60,0 0-1,0-1 1,-1 0-1,-10 6 1,16-10 17,1 0 0,-1 0 1,0 0-1,1 0 0,0 0 1,-1 1-1,1-1 0,0 1 0,-1-1 1,-1 4-1,2-4 696,2-4 91,5-10-601,0 0 1,1 1-1,0 0 1,1 0-1,0 1 1,14-14-1,5-9 78,3-9 9,-18 24-32,25-30 0,38-42 755,-47 72-143,-28 19-970,1-1 0,-1 1 0,1 0-1,-1-1 1,1 1 0,0 0 0,-1 0 0,1 0 0,0-1 0,-1 1 0,1 0 0,-1 0 0,1 0 0,0 0 0,-1 0 0,1 0 0,0 0 0,-1 0 0,1 0 0,0 1-1,-1-1 1,1 0 0,0 0 0,-1 0 0,1 1 0,-1-1 0,1 0 0,-1 1 0,1-1 0,0 1 0,0 0 0,8 3 205,-8-4-116,-6 203 831,5-201-923,0 0-1,0 0 1,1 0-1,-1 0 0,1-1 1,-1 1-1,1 0 0,0 0 1,0 0-1,0 0 1,0-1-1,0 1 0,0 0 1,0-1-1,2 2 1,9 16 366,-9-14-179,-6-1-97,1-3-106,-12 7 56,0 0 1,0-1 0,-1-1 0,-23 7-1,-12 5 45,-66 24 274,94-31-133,17-7-63,17-7-87,-1-1-826,-1 0-1,0-1 0,11-8 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14.540"/>
    </inkml:context>
    <inkml:brush xml:id="br0">
      <inkml:brushProperty name="width" value="0.05" units="cm"/>
      <inkml:brushProperty name="height" value="0.05" units="cm"/>
    </inkml:brush>
  </inkml:definitions>
  <inkml:trace contextRef="#ctx0" brushRef="#br0">63 187 5224,'0'0'11747,"13"0"-11519,97 1 559,-105-1-741,5 0 83,0-1-1,0 0 1,0 0 0,0-1 0,15-5 0,-23 6-99,0 0 1,0 0 0,1 0 0,-1-1 0,0 1 0,0 0 0,0-1 0,0 0 0,0 0 0,-1 1 0,1-1 0,0 0 0,-1 0 0,1 0 0,-1-1 0,0 1 0,0 0 0,0 0 0,0-1 0,0 1 0,0-1 0,-1 1 0,1-1 0,-1 1 0,0-1-1,0 1 1,0-5 0,0-1 52,0 0 0,-1 0 0,0 0 0,0 0 0,-1 0 0,-4-12 0,5 17-52,-1 0 0,1 0 0,-1 0 0,1 1 0,-1-1 0,0 0 0,0 1 0,0-1 0,0 1 1,-1 0-1,1-1 0,0 1 0,-1 0 0,0 1 0,1-1 0,-1 0 0,0 1 0,0-1 0,-5-1 0,4 3-8,0-1 1,0 1 0,0-1-1,0 1 1,1 0 0,-1 1-1,0-1 1,0 1 0,0-1-1,1 1 1,-1 0 0,0 1-1,1-1 1,-1 1 0,1-1-1,-1 1 1,-3 3 0,-6 4 30,-1 1 0,-19 21 0,17-16-16,8-7-14,1 0 1,0 0-1,0 0 0,1 1 0,0 0 0,1 0 0,0 1 0,-7 17 1,2 1 64,-10 56 0,19-74-62,0 0 0,1 0 0,0 1 0,0-1 0,1 0 0,0 0 0,1 0 0,0 0 0,1 0 0,0 0 0,0 0 0,1-1 0,6 11 0,-7-15-6,0-1-1,1 0 1,-1 0 0,1-1 0,0 1 0,0-1 0,0 1-1,0-1 1,1-1 0,-1 1 0,7 2 0,9 4 149,29 7 0,-37-12-96,-4-2-32,-1-1 0,1 0 1,-1 0-1,1-1 1,-1 0-1,1 0 1,-1 0-1,1-1 1,7-2-1,-2 0 54,1-1-1,-1 0 1,25-12-1,-19 5-374,0-1 0,27-24 0,-31 24-2292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15.798"/>
    </inkml:context>
    <inkml:brush xml:id="br0">
      <inkml:brushProperty name="width" value="0.05" units="cm"/>
      <inkml:brushProperty name="height" value="0.05" units="cm"/>
    </inkml:brush>
  </inkml:definitions>
  <inkml:trace contextRef="#ctx0" brushRef="#br0">0 0 6424,'0'0'6696,"1"15"-6203,0-13-482,15 255 2717,-17-218-2141,0-25-200,0 0 0,1 0 0,4 24 0,1-16 665,-5-21-966,-2 11 574,1-7-3300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18.255"/>
    </inkml:context>
    <inkml:brush xml:id="br0">
      <inkml:brushProperty name="width" value="0.05" units="cm"/>
      <inkml:brushProperty name="height" value="0.05" units="cm"/>
    </inkml:brush>
  </inkml:definitions>
  <inkml:trace contextRef="#ctx0" brushRef="#br0">1 206 5224,'0'0'8164,"4"-11"-7855,18-58 275,-17 59-350,0 0 1,1 0-1,0 1 1,0 0-1,1 1 1,12-13-1,-12 14-105,-5 3-59,1 1 1,-1 0 0,1 0-1,0 0 1,0 1-1,0-1 1,0 0-1,0 1 1,0 0-1,1 0 1,-1 0 0,1 0-1,0 1 1,-1-1-1,1 1 1,0 0-1,7-1 1,-6 1 0,-1 1 0,0 1 0,1-1 0,-1 0 0,0 1 0,1 0 0,-1 0 0,0 1 0,5 1 0,-6-1-40,-1 0 0,1-1 1,-1 1-1,0 0 0,1 1 0,-1-1 0,0 0 0,-1 1 0,1-1 0,0 1 1,-1-1-1,1 1 0,-1 0 0,2 5 0,3 13 75,0 0 1,-1 0-1,-1 1 0,-2 0 0,1 40 1,1 8 164,-1-7 36,-2-40-151,0-1 0,1 1 0,6 22 0,8 1 248,-16-46-398,0 0 0,0 0 0,0-1 0,0 1 0,0 0 0,0 0 0,1 0 0,-1 0 0,0 0 0,0 0 0,0 0 0,0 0 0,0 0 0,0 0 0,0 0 0,0 0 0,0 0 0,1 0 0,-1 0 0,0 0 0,0 0 0,0 0 0,0 0 0,0 0 0,0 0 0,0 0 0,0 0 0,1 0 0,-1 0 0,0 0 0,0 0 0,0 0 0,0 0 0,0 0 0,0 0 0,0 0 0,0 0 0,0 0 0,0 0 0,1 0 0,-1 0 0,0 0 0,0 0 0,0 1 0,0-1 0,0 0 0,0 0 0,0 0 0,0 0 0,0 0 0,0 0 0,0 0 0,0 0 0,0 0 0,0 1 0,0-1 0,0 0 0,0 0 0,0 0 0,0 0 0,0 0 0,0 0 0,0 0 0,0 0 0,0 0 0,0 1 0,0-1 0,0 0 0,3-7-1065</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20.840"/>
    </inkml:context>
    <inkml:brush xml:id="br0">
      <inkml:brushProperty name="width" value="0.05" units="cm"/>
      <inkml:brushProperty name="height" value="0.05" units="cm"/>
    </inkml:brush>
  </inkml:definitions>
  <inkml:trace contextRef="#ctx0" brushRef="#br0">1 1 3312,'0'0'14085,"6"9"-13857,-6-8-226,4 5 35,0 0 0,-1 0-1,0 1 1,0-1 0,0 1-1,-1 0 1,0 0 0,0 0-1,0 0 1,-1 0 0,0 8-1,7 205 1250,-10 90 874,2-308-2109,0 0 0,0 0 0,0 0 0,0 0 0,1 0 0,-1 0 0,0 0 0,1 0 0,0 0 0,-1 0 0,1 0 0,0 0 0,0-1 0,0 1 1,0 0-1,2 2 0,0-1 213,3 0-68,12-5-107,-1 1 0,0-2 0,0 0 0,21-8 0,-25 7-68,0 0 0,0 1 0,1 0 0,0 1 0,-1 1 0,1 0 0,24 2 0,-20 1 8,-14-2-18,0 0 0,1 1 0,-1-1 0,0 1-1,0 0 1,1 0 0,-1 1 0,0-1 0,0 1 0,0 0 0,0 0 0,-1 0-1,7 5 1,-9-6 25,-11 5-285,1-6-320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21.409"/>
    </inkml:context>
    <inkml:brush xml:id="br0">
      <inkml:brushProperty name="width" value="0.05" units="cm"/>
      <inkml:brushProperty name="height" value="0.05" units="cm"/>
    </inkml:brush>
  </inkml:definitions>
  <inkml:trace contextRef="#ctx0" brushRef="#br0">1 48 7936,'0'0'8272,"12"-4"-7910,15-6-57,0 1 0,1 2 0,0 1-1,48-4 1,-45 9 37,-18 0-13,1 1 0,-1 1 1,26 3-1,-30-2-296,0 0 1004,-18 3-3794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22.017"/>
    </inkml:context>
    <inkml:brush xml:id="br0">
      <inkml:brushProperty name="width" value="0.05" units="cm"/>
      <inkml:brushProperty name="height" value="0.05" units="cm"/>
    </inkml:brush>
  </inkml:definitions>
  <inkml:trace contextRef="#ctx0" brushRef="#br0">0 1 5624,'0'0'8224,"10"-1"-7775,126 11 1127,-94-6-851,0-3 0,56-4 1,-76-2-310,2-1 375,-23 6-892,0 0 1,-1 0-1,1 0 1,0 0-1,0 0 1,0 0-1,0 1 1,-1-1-1,1 0 1,0 0-1,0 1 1,0-1-1,-1 0 1,1 1-1,0-1 1,0 1-1,-1-1 1,1 1-1,0-1 1,-1 1-1,1-1 1,-1 1-1,1 1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17:22.649"/>
    </inkml:context>
    <inkml:brush xml:id="br0">
      <inkml:brushProperty name="width" value="0.05" units="cm"/>
      <inkml:brushProperty name="height" value="0.05" units="cm"/>
    </inkml:brush>
  </inkml:definitions>
  <inkml:trace contextRef="#ctx0" brushRef="#br0">91 0 4120,'0'0'10178,"-6"12"-9550,-4 10-196,1 1 0,0 0-1,2 0 1,-6 33 0,-15 86 1695,26-133-1984,0 10 297,-2 4-2658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15.059"/>
    </inkml:context>
    <inkml:brush xml:id="br0">
      <inkml:brushProperty name="width" value="0.05" units="cm"/>
      <inkml:brushProperty name="height" value="0.05" units="cm"/>
    </inkml:brush>
  </inkml:definitions>
  <inkml:trace contextRef="#ctx0" brushRef="#br0">124 39 4312,'0'0'7932,"-9"11"-7682,-46 52 233,53-59-382,-1-1 1,0 1-1,1 0 0,0 1 0,-1-1 1,2 0-1,-1 0 0,0 1 1,1-1-1,0 1 0,0 0 0,0-1 1,1 1-1,0 0 0,0-1 1,0 1-1,0 0 0,1-1 0,1 7 1,-2-8-65,1-1 1,0 1 0,0-1-1,0 1 1,0-1 0,0 1-1,0-1 1,1 0 0,-1 0-1,1 0 1,-1 0 0,1 0-1,0 0 1,0 0 0,0 0-1,0-1 1,0 1 0,1-1-1,-1 1 1,0-1 0,1 0-1,-1 0 1,1 0 0,-1 0-1,1-1 1,-1 1 0,1-1-1,0 1 1,-1-1 0,1 0-1,0 0 1,-1 0-1,1 0 1,5-2 0,-1 1 24,1-1 0,-1 0 0,1-1 0,-1 1 0,0-1 0,0-1 0,0 0 0,0 0 0,-1 0 0,1-1 0,-1 1 0,0-2 0,-1 1 0,1-1 0,-1 1 0,0-2 0,0 1 0,-1 0 0,0-1 0,0 0 0,-1 0 0,1 0 0,-2 0 0,4-13 0,-5 16-28,-1 1-1,1-1 0,-1 0 1,0 0-1,0 0 0,-1 0 0,1 0 1,-1 0-1,0 0 0,0 0 1,0 0-1,-1 0 0,1 1 0,-1-1 1,0 1-1,0-1 0,0 1 0,-1 0 1,1-1-1,-1 1 0,1 0 1,-1 1-1,0-1 0,0 0 0,0 1 1,-1 0-1,1 0 0,-1 0 1,1 0-1,-1 0 0,-5-1 0,1 0 0,-1 0 0,0 0-1,0 1 1,-1 0 0,1 1-1,0 0 1,0 0 0,-1 1-1,1 0 1,0 1-1,-1 0 1,-12 4 0,17-4 9,0 1 1,0 1 0,1-1 0,-9 7-1,-16 6-2867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3"/>
    </inkml:context>
    <inkml:brush xml:id="br0">
      <inkml:brushProperty name="width" value="0.05" units="cm"/>
      <inkml:brushProperty name="height" value="0.05" units="cm"/>
      <inkml:brushProperty name="color" value="#004F8B"/>
    </inkml:brush>
  </inkml:definitions>
  <inkml:trace contextRef="#ctx0" brushRef="#br0">1 0 12256,'0'0'2896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1.430"/>
    </inkml:context>
    <inkml:brush xml:id="br0">
      <inkml:brushProperty name="width" value="0.05" units="cm"/>
      <inkml:brushProperty name="height" value="0.05" units="cm"/>
      <inkml:brushProperty name="color" value="#008C3A"/>
    </inkml:brush>
  </inkml:definitions>
  <inkml:trace contextRef="#ctx0" brushRef="#br0">0 108 7936,'0'0'12061,"9"5"-11681,-5-3-337,3 3 42,0-1-1,1 0 0,-1-1 0,1 1 0,0-1 1,0-1-1,15 3 0,11 0 199,-11 0 0,-1-2 0,1-1 0,0-1-1,43-3 1,-63 2-203,1-1-1,-1 0 1,1 1-1,0-1 1,-1-1-1,1 1 1,-1 0-1,0-1 1,1 0-1,-1 0 1,3-2-1,-5 3-41,0 0 1,0 0-1,0-1 1,0 1-1,0-1 1,0 1-1,0 0 1,0-1-1,-1 1 1,1-1-1,-1 0 0,1 1 1,-1-1-1,1 1 1,-1-1-1,0 0 1,0 1-1,0-1 1,0 0-1,0 1 1,0-1-1,-1 0 0,1 1 1,0-1-1,-1 0 1,-1-2-1,0-2 2,-1 0-1,0 0 1,0 0 0,0 1-1,-1-1 1,0 1-1,0 0 1,-1 0-1,1 1 1,-1-1-1,0 1 1,0 0 0,0 0-1,-1 0 1,1 1-1,-1 0 1,0 0-1,0 0 1,0 1 0,-1 0-1,1 0 1,0 1-1,-1 0 1,1 0-1,-1 0 1,1 1 0,-1 0-1,1 0 1,-1 0-1,0 1 1,1 0-1,0 0 1,-8 3 0,5 0-16,0 0 1,0 0 0,0 0-1,1 1 1,0 1-1,0-1 1,0 1 0,0 1-1,1-1 1,-9 11 0,13-13-11,0 0 0,1 0-1,-1 1 1,1-1 0,0 1 0,0-1 0,0 1 0,0 0 0,1 0 0,0 0 0,0 0-1,0 0 1,1 0 0,0 0 0,0 0 0,0 0 0,0 0 0,1 0 0,0 0 0,0 0-1,0-1 1,2 6 0,1-1 13,0 0-1,0-1 0,0 1 1,1-1-1,1 0 1,-1-1-1,1 1 0,0-1 1,1 0-1,0-1 1,0 0-1,0 0 1,1 0-1,0-1 0,0 0 1,0 0-1,1-1 1,15 6-1,-4-4 53,1-1-1,0 0 1,-1-1-1,2-2 1,-1 0 0,0-1-1,29-3 1,45 2-86,-58 2-3738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4"/>
    </inkml:context>
    <inkml:brush xml:id="br0">
      <inkml:brushProperty name="width" value="0.05" units="cm"/>
      <inkml:brushProperty name="height" value="0.05" units="cm"/>
    </inkml:brush>
  </inkml:definitions>
  <inkml:trace contextRef="#ctx0" brushRef="#br0">0 0 11760,'0'0'2872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5"/>
    </inkml:context>
    <inkml:brush xml:id="br0">
      <inkml:brushProperty name="width" value="0.05" units="cm"/>
      <inkml:brushProperty name="height" value="0.05" units="cm"/>
    </inkml:brush>
  </inkml:definitions>
  <inkml:trace contextRef="#ctx0" brushRef="#br0">0 1 5624,'0'0'10488,"11"6"-10207,34 16-24,-41-20-206,0-1 1,0 1-1,1-1 0,-1 0 0,0-1 0,1 1 0,-1-1 1,1 0-1,-1 0 0,9-1 0,5 0 125,186 14 1211,-121-6-981,-42-7 1201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6"/>
    </inkml:context>
    <inkml:brush xml:id="br0">
      <inkml:brushProperty name="width" value="0.05" units="cm"/>
      <inkml:brushProperty name="height" value="0.05" units="cm"/>
    </inkml:brush>
  </inkml:definitions>
  <inkml:trace contextRef="#ctx0" brushRef="#br0">94 0 7232,'0'0'7513,"-6"13"-7036,-64 134 1580,67-140-1941,0 1 0,0 0-1,1 0 1,0 0-1,0 0 1,1 0-1,0 0 1,0 0-1,1 0 1,0 1 0,1-1-1,0 0 1,0 0-1,0 0 1,1 0-1,0 0 1,6 12-1,-6-17-67,0 0-1,0 0 0,0 0 1,0-1-1,1 1 0,0-1 1,-1 0-1,1 1 0,0-1 1,0-1-1,0 1 0,0 0 0,0-1 1,0 1-1,1-1 0,-1 0 1,0 0-1,1 0 0,-1-1 1,1 1-1,3-1 0,-3 1-28,0-1-1,-1 0 0,1 0 0,0 0 1,-1-1-1,1 1 0,-1-1 1,1 0-1,-1 0 0,1 0 1,-1 0-1,0-1 0,1 1 1,-1-1-1,0 0 0,0 0 0,0 0 1,0 0-1,-1-1 0,5-3 1,1-7-2665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7"/>
    </inkml:context>
    <inkml:brush xml:id="br0">
      <inkml:brushProperty name="width" value="0.05" units="cm"/>
      <inkml:brushProperty name="height" value="0.05" units="cm"/>
    </inkml:brush>
  </inkml:definitions>
  <inkml:trace contextRef="#ctx0" brushRef="#br0">134 1 4416,'0'0'13985,"-9"11"-13772,-57 77 372,58-76-478,2 1-1,-1 0 0,1 0 1,-4 15-1,-1 2 73,9-22-120,-1 0 1,1 1-1,1-1 0,0 0 0,0 1 1,0 0-1,1-1 0,0 1 1,1-1-1,3 17 0,-2-21-27,0-1 0,0 0 1,0 0-1,1 0 0,-1 0 0,1-1 1,-1 1-1,1-1 0,0 1 0,0-1 0,0 0 1,0 0-1,1 0 0,-1-1 0,0 1 0,1-1 1,-1 1-1,1-1 0,0-1 0,-1 1 0,1 0 1,0-1-1,-1 0 0,7 0 0,-3-1 20,0-1-1,0-1 1,0 1-1,0-1 0,0-1 1,-1 1-1,1-1 1,-1 0-1,0-1 1,0 1-1,-1-1 0,1 0 1,-1-1-1,6-6 1,3-6 167,-1-1 1,-1 0 0,14-29 0,-24 43 144,-4 13-283,3 1-66,-1-1 1,1 0-1,0 0 0,1 0 0,0 0 0,0-1 0,1 1 1,0 0-1,0-1 0,1 0 0,8 13 0,-9-16-10,0 0 1,0 0-1,0-1 0,0 1 0,1-1 0,-1 0 0,1 0 1,0-1-1,0 1 0,0-1 0,0 1 0,0-1 1,1-1-1,-1 1 0,1 0 0,-1-1 0,1 0 1,-1 0-1,1-1 0,0 1 0,7-1 0,-7-1 7,0 0-1,0 0 1,0-1-1,0 0 1,0 0-1,-1 0 1,1 0-1,-1-1 1,1 1-1,-1-1 0,0 0 1,0-1-1,-1 1 1,1-1-1,-1 1 1,1-1-1,-1 0 1,0-1-1,-1 1 1,4-5-1,1-4 39,0 0 0,-1-1 0,-1 0 0,0 0-1,6-25 1,-10 27 5,0 0 0,0-1 0,-1 1 0,-1 0 1,0-1-1,-1 1 0,0 0 0,-1 0 0,-7-19 0,9 26-27,-1-6 45,2 10-58,0 0 1,0 0-1,0-1 0,-1 1 0,1 0 0,0 0 1,-1-1-1,1 1 0,-1 0 0,1 0 1,-1 0-1,1 0 0,-1 0 0,0 0 1,0 0-1,1 0 0,-1 0 0,-1-1 1,1 2 65,5 7-3386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8"/>
    </inkml:context>
    <inkml:brush xml:id="br0">
      <inkml:brushProperty name="width" value="0.05" units="cm"/>
      <inkml:brushProperty name="height" value="0.05" units="cm"/>
    </inkml:brush>
  </inkml:definitions>
  <inkml:trace contextRef="#ctx0" brushRef="#br0">3 71 5320,'0'0'7897,"-1"11"-7502,0 17 105,0-1 1,5 38 0,24 153 2318,-28-217-2784,0-1 0,0 1 0,0-1 0,0 1 0,0-1 0,0 0 1,0 1-1,0-1 0,0 1 0,0-1 0,0 1 0,0-1 0,0 0 0,1 1 0,-1-1 0,0 1 1,0-1-1,0 0 0,1 1 0,-1-1 0,0 0 0,1 1 0,-1-1 0,0 0 0,1 1 1,-1-1-1,0 0 0,1 0 0,-1 1 0,1-1 0,-1 0 0,0 0 0,1 0 0,11-9 406,7-24-226,61-196 624,-69 200-736,12-27 113,-21 52-196,0 1 0,0-1 0,0 1 0,1 0 0,0 0 0,-1 0 0,1 0 0,0 0 0,0 0-1,1 1 1,6-5 0,-9 7-18,-1 0-1,1 0 0,0 0 1,-1 0-1,1 0 0,0 0 1,0 0-1,-1 0 0,1 0 1,0 0-1,-1 0 0,1 1 1,0-1-1,-1 0 0,1 0 1,0 1-1,-1-1 0,1 0 1,-1 1-1,1-1 0,-1 1 1,1-1-1,-1 1 0,1-1 1,-1 1-1,1-1 0,-1 1 1,1-1-1,-1 1 0,0 0 1,1-1-1,-1 1 0,0 0 1,0-1-1,1 1 0,-1 0 1,0-1-1,0 2 0,9 33 7,-8-30-6,14 115 66,-11-73 14,5-9 93,-7-33-118,-2-5-52,0 1-1,1-1 0,-1 0 1,0 0-1,0 0 1,0 0-1,0 1 0,1-1 1,-1 0-1,0 0 0,0 0 1,1 0-1,-1 0 1,0 0-1,0 0 0,0 0 1,1 0-1,-1 1 0,0-1 1,0 0-1,1 0 1,-1 0-1,0 0 0,0 0 1,1 0-1,-1-1 1,0 1-1,0 0 0,1 0 1,-1 0-1,0 0 0,0 0 1,1 0-1,-1 0 1,0 0-1,0-1 0,0 1 1,1 0-1,-1 0 0,0 0 1,0 0-1,0-1 1,0 1-1,1 0 0,-1 0 1,0 0-1,0-1 0,0 1 1,0 0-1,0-1 1,10-10 55,96-174 432,-69 117-293,-35 64-176,0 1 1,0-1-1,0 1 1,1 0-1,-1 0 1,1 0 0,5-4-1,-7 6-18,-1 1-1,1 0 1,0-1-1,-1 1 1,1 0-1,-1-1 1,1 1 0,0 0-1,-1 0 1,1 0-1,-1 0 1,1 0-1,0-1 1,-1 1 0,1 0-1,0 0 1,-1 1-1,1-1 1,-1 0 0,1 0-1,1 0 1,-1 1-3,0 0 1,0-1 0,0 1 0,-1 0 0,1 0-1,0 0 1,0 0 0,0 0 0,-1 0 0,1 0-1,-1 0 1,1 0 0,-1 0 0,1 0-1,-1 0 1,1 2 0,4 12 15,-1 1-1,-1-1 1,0 1 0,0 25 0,-4 67 91,0-47-23,-3 54 273,6-112-447,1-7 185,5-9-1800,-6 11 147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49"/>
    </inkml:context>
    <inkml:brush xml:id="br0">
      <inkml:brushProperty name="width" value="0.05" units="cm"/>
      <inkml:brushProperty name="height" value="0.05" units="cm"/>
    </inkml:brush>
  </inkml:definitions>
  <inkml:trace contextRef="#ctx0" brushRef="#br0">57 95 6224,'0'0'4472,"-2"10"-3847,-50 371 3718,49-309-2585,6-69-1077,2-7-341,6-9 32,-1-9-158,13-26 184,-2-1 1,17-61 0,-28 72-207,1-6 85,2 2-1,20-47 1,-23 64-162,-8 16-72,1 1 0,1 0 0,0 0 1,0 0-1,6-7 0,-9 13-32,0 0 0,1 1 0,-1-1 0,1 1 0,-1 0 0,1-1 1,0 1-1,-1 0 0,1 0 0,0 0 0,0 0 0,0 0 0,0 1 0,0-1 0,0 0 0,0 1 1,0-1-1,0 1 0,0 0 0,0 0 0,0 0 0,0 0 0,0 0 0,0 0 0,0 1 1,4 0-1,-5 0-3,0-1 1,1 1-1,-1 0 1,0 0-1,1 0 1,-1 0 0,0 0-1,0 0 1,0 0-1,0 0 1,0 1-1,0-1 1,0 0-1,0 1 1,-1-1 0,1 0-1,-1 1 1,1-1-1,0 4 1,8 34 78,-7-30-59,5 37 103,1 62-1,-6-63 0,12 68 1,-10-89-53,1 29 0,-3-29 4,1-8 0,-2-14-61,-1 0 1,1 1-1,-1-1 0,1 0 1,-1 0-1,0 1 0,0-1 0,0 0 1,0 0-1,0 1 0,-1-1 1,1 0-1,-1 0 0,0 3 1,0-1-26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0"/>
    </inkml:context>
    <inkml:brush xml:id="br0">
      <inkml:brushProperty name="width" value="0.05" units="cm"/>
      <inkml:brushProperty name="height" value="0.05" units="cm"/>
    </inkml:brush>
  </inkml:definitions>
  <inkml:trace contextRef="#ctx0" brushRef="#br0">20 0 10848,'0'0'3401,"-3"14"-3076,1-6-272,-3 11 153,1 1 0,-2 40 0,6-53-118,0 0 0,1 0 0,0 0 0,0 0 0,4 13 0,-4-17-37,0 0 0,0 0 0,1 0 0,-1 0 1,1 0-1,0 0 0,0-1 0,0 1 0,0-1 0,0 1 0,1-1 1,-1 0-1,6 3 0,-5-2 16,1-2 0,0 1-1,-1 0 1,1-1 0,0 0 0,0 0 0,0 0 0,0 0 0,0-1 0,0 1-1,0-1 1,1 0 0,-1 0 0,0-1 0,0 1 0,0-1 0,0 0-1,0 0 1,0 0 0,0-1 0,-1 1 0,1-1 0,0 0 0,-1 0 0,1 0-1,-1-1 1,0 1 0,0-1 0,0 0 0,0 0 0,0 0 0,2-3-1,-1 2 25,-1-1 0,1 1-1,-1 0 1,0-1 0,-1 0-1,1 0 1,-1 0-1,0 0 1,0 0 0,-1 0-1,1 0 1,-1 0-1,0-1 1,0 1 0,-1-1-1,0 1 1,0 0-1,0-1 1,-1 1 0,1-1-1,-1 1 1,-1 0-1,1 0 1,-3-6 0,1 5 7,0 1 0,0 0-1,0 0 1,-1 0 0,1 1 0,-9-8 0,11 11-76,0-1-1,0 1 1,-1 0 0,1 0-1,0 1 1,-1-1 0,1 0-1,-1 0 1,1 1 0,-1-1-1,1 1 1,-1-1-1,0 1 1,1 0 0,-1-1-1,1 1 1,-1 0 0,0 0-1,1 0 1,-1 0 0,0 1-1,1-1 1,-1 0 0,1 1-1,-1-1 1,0 1-1,1-1 1,-1 1 0,-1 1-1,-2 2 17,-1 0 0,1 0 0,0 0 0,0 1 0,1 0-1,-1 0 1,1 0 0,0 1 0,1-1 0,-4 8 0,1-1-827,0 1 0,2-1 0,-5 18 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1"/>
    </inkml:context>
    <inkml:brush xml:id="br0">
      <inkml:brushProperty name="width" value="0.05" units="cm"/>
      <inkml:brushProperty name="height" value="0.05" units="cm"/>
    </inkml:brush>
  </inkml:definitions>
  <inkml:trace contextRef="#ctx0" brushRef="#br0">1 201 6424,'0'0'10038,"11"-12"-9743,94-93 713,-102 102-957,1-1 62,0 1 0,0-1 0,0 1-1,1 0 1,6-4 0,-10 7-95,0-1-1,0 1 0,0 0 1,-1 0-1,1-1 1,0 1-1,0 0 1,0 0-1,0 0 1,0 0-1,0 0 1,0 0-1,-1 0 0,1 0 1,0 0-1,0 1 1,0-1-1,0 0 1,0 0-1,0 1 1,-1-1-1,1 1 1,0-1-1,0 1 0,-1-1 1,1 1-1,0-1 1,-1 1-1,1 0 1,0-1-1,-1 1 1,1 0-1,-1-1 1,1 1-1,-1 0 0,1 0 1,-1 0-1,0-1 1,1 1-1,-1 1 1,4 12 56,0 0-1,-1 0 1,-1 0 0,0 0 0,-1 1 0,0-1 0,-2 16-1,1 20 75,2-26-88,9 88 331,-9-102-318,0 0 1,1 1-1,0-1 1,1 0-1,0 0 1,1-1-1,0 1 1,7 10-1,-10-18-49,0 1 0,1-1 0,-1 0 0,1 0 1,0 0-1,-1 0 0,1 0 0,0-1 0,0 1 0,0-1 0,0 0 0,1 0 0,-1 0 0,0 0 0,0 0 0,1-1 0,-1 0 0,0 1 0,1-1 0,-1-1 0,0 1 0,0 0 0,1-1 0,3 0 0,0-1 15,1 0-1,0 0 1,0-1 0,-1 0-1,1 0 1,-1-1-1,0 0 1,0 0-1,6-6 1,4-4 47,-2-2 0,0 0 0,-1 0 1,-1-2-1,0 1 0,-2-2 0,0 0 0,-1 0 0,10-25 1,-6 6 134,-2 0 1,-1 0 0,-2-1 0,5-47 0,-14 74-180,3-6 319,-3 18-354,1-1 1,-1 1 0,1-1-1,-1 1 1,1 0 0,0-1-1,-1 1 1,1-1 0,0 1 0,-1 0-1,1 0 1,0-1 0,-1 1-1,1 0 1,0 0 0,0 0-1,-1 0 1,1 0 0,0 0-1,0 0 1,-1 0 0,1 0-1,0 0 1,0 0 0,-1 0 0,2 1-1,18 4 22,-1 1 0,1 1 0,-1 0 0,0 2 0,-1 0 0,0 1 0,30 22 0,-5 5 273,-43-37-245,-6-6-459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2"/>
    </inkml:context>
    <inkml:brush xml:id="br0">
      <inkml:brushProperty name="width" value="0.05" units="cm"/>
      <inkml:brushProperty name="height" value="0.05" units="cm"/>
    </inkml:brush>
  </inkml:definitions>
  <inkml:trace contextRef="#ctx0" brushRef="#br0">23 0 5416,'0'0'13026,"-1"14"-12779,-13 180 1013,9-118-208,4-68-621,0-16-3258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3"/>
    </inkml:context>
    <inkml:brush xml:id="br0">
      <inkml:brushProperty name="width" value="0.05" units="cm"/>
      <inkml:brushProperty name="height" value="0.05" units="cm"/>
    </inkml:brush>
  </inkml:definitions>
  <inkml:trace contextRef="#ctx0" brushRef="#br0">63 187 5224,'0'0'11747,"13"0"-11519,97 1 559,-105-1-741,5 0 83,0-1-1,0 0 1,0 0 0,0-1 0,15-5 0,-23 6-99,0 0 1,0 0 0,1 0 0,-1-1 0,0 1 0,0 0 0,0-1 0,0 0 0,0 0 0,-1 1 0,1-1 0,0 0 0,-1 0 0,1 0 0,-1-1 0,0 1 0,0 0 0,0 0 0,0-1 0,0 1 0,0-1 0,-1 1 0,1-1 0,-1 1 0,0-1-1,0 1 1,0-5 0,0-1 52,0 0 0,-1 0 0,0 0 0,0 0 0,-1 0 0,-4-12 0,5 17-52,-1 0 0,1 0 0,-1 0 0,1 1 0,-1-1 0,0 0 0,0 1 0,0-1 0,0 1 1,-1 0-1,1-1 0,0 1 0,-1 0 0,0 1 0,1-1 0,-1 0 0,0 1 0,0-1 0,-5-1 0,4 3-8,0-1 1,0 1 0,0-1-1,0 1 1,1 0 0,-1 1-1,0-1 1,0 1 0,0-1-1,1 1 1,-1 0 0,0 1-1,1-1 1,-1 1 0,1-1-1,-1 1 1,-3 3 0,-6 4 30,-1 1 0,-19 21 0,17-16-16,8-7-14,1 0 1,0 0-1,0 0 0,1 1 0,0 0 0,1 0 0,0 1 0,-7 17 1,2 1 64,-10 56 0,19-74-62,0 0 0,1 0 0,0 1 0,0-1 0,1 0 0,0 0 0,1 0 0,0 0 0,1 0 0,0 0 0,0 0 0,1-1 0,6 11 0,-7-15-6,0-1-1,1 0 1,-1 0 0,1-1 0,0 1 0,0-1 0,0 1-1,0-1 1,1-1 0,-1 1 0,7 2 0,9 4 149,29 7 0,-37-12-96,-4-2-32,-1-1 0,1 0 1,-1 0-1,1-1 1,-1 0-1,1 0 1,-1 0-1,1-1 1,7-2-1,-2 0 54,1-1-1,-1 0 1,25-12-1,-19 5-374,0-1 0,27-24 0,-31 24-2292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2.896"/>
    </inkml:context>
    <inkml:brush xml:id="br0">
      <inkml:brushProperty name="width" value="0.05" units="cm"/>
      <inkml:brushProperty name="height" value="0.05" units="cm"/>
      <inkml:brushProperty name="color" value="#008C3A"/>
    </inkml:brush>
  </inkml:definitions>
  <inkml:trace contextRef="#ctx0" brushRef="#br0">156 115 6128,'0'0'3896,"8"-9"-3383,1-2-388,8-8 320,22-32 0,-25 33 126,-14 18-515,1 0 1,-1-1-1,0 1 1,0-1-1,1 1 0,-1-1 1,0 1-1,1 0 1,-1-1-1,1 1 1,-1 0-1,1-1 1,-1 1-1,0 0 1,1 0-1,-1-1 1,1 1-1,-1 0 0,1 0 1,-1 0-1,1 0 1,-1 0-1,1-1 1,-1 1-1,1 0 1,-1 0-1,1 0 1,0 0-1,-1 1 0,1-1 1,-4 10 998,-6 32-303,-1 0 1,-21 48 0,-72 192 1604,52-136-1225,38-114-833,6-15-12,1-1 0,0 1 1,1 0-1,1 1 0,1-1 0,-2 25 1,5-39-228,0 0 0,1-1 1,0 1-1,-1 0 0,1-1 1,0 1-1,0-1 1,1 1-1,-1-1 0,0 1 1,1-1-1,-1 0 0,1 0 1,0 0-1,0 0 0,0 0 1,0 0-1,0 0 1,0-1-1,5 3 0,1 1 43,1 0-1,-1-1 1,1 0-1,15 4 1,-8-5 16,0 0 0,0-2 0,0 0 0,0-1 0,0 0 1,31-6-1,7 1 212,-46 5-261,1-1 1,-1 0-1,0 0 1,0-1-1,0 0 1,13-6-1,-16 6-68,5-3 98,-10 5-177,0 0 0,0 0 0,0 0 0,0 0 0,0 0-1,1 0 1,-1 0 0,0 0 0,0-1 0,0 1 0,0 0 0,0 0 0,0 0 0,0 0-1,0 0 1,0 0 0,0 0 0,0-1 0,0 1 0,0 0 0,0 0 0,0 0-1,0 0 1,0 0 0,0 0 0,0-1 0,0 1 0,0 0 0,0 0 0,0 0-1,0 0 1,0 0 0,0-1 0,0 1 0,0 0 0,0 0 0,0 0 0,0 0 0,0 0-1,0 0 1,0 0 0,0-1 0,0 1 0,-1 0 0,1 0 0,0 0 0,0 0-1,0 0 1,0 0 0,0 0 0,0 0 0,0 0 0,-1 0 0,1 0 0,0 0 0,0 0-1,0 0 1,0 0 0,-1 0 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4"/>
    </inkml:context>
    <inkml:brush xml:id="br0">
      <inkml:brushProperty name="width" value="0.05" units="cm"/>
      <inkml:brushProperty name="height" value="0.05" units="cm"/>
    </inkml:brush>
  </inkml:definitions>
  <inkml:trace contextRef="#ctx0" brushRef="#br0">0 0 6424,'0'0'6696,"1"15"-6203,0-13-482,15 255 2717,-17-218-2141,0-25-200,0 0 0,1 0 0,4 24 0,1-16 665,-5-21-966,-2 11 574,1-7-3300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5"/>
    </inkml:context>
    <inkml:brush xml:id="br0">
      <inkml:brushProperty name="width" value="0.05" units="cm"/>
      <inkml:brushProperty name="height" value="0.05" units="cm"/>
    </inkml:brush>
  </inkml:definitions>
  <inkml:trace contextRef="#ctx0" brushRef="#br0">1 206 5224,'0'0'8164,"4"-11"-7855,18-58 275,-17 59-350,0 0 1,1 0-1,0 1 1,0 0-1,1 1 1,12-13-1,-12 14-105,-5 3-59,1 1 1,-1 0 0,1 0-1,0 0 1,0 1-1,0-1 1,0 0-1,0 1 1,0 0-1,1 0 1,-1 0 0,1 0-1,0 1 1,-1-1-1,1 1 1,0 0-1,7-1 1,-6 1 0,-1 1 0,0 1 0,1-1 0,-1 0 0,0 1 0,1 0 0,-1 0 0,0 1 0,5 1 0,-6-1-40,-1 0 0,1-1 1,-1 1-1,0 0 0,1 1 0,-1-1 0,0 0 0,-1 1 0,1-1 0,0 1 1,-1-1-1,1 1 0,-1 0 0,2 5 0,3 13 75,0 0 1,-1 0-1,-1 1 0,-2 0 0,1 40 1,1 8 164,-1-7 36,-2-40-151,0-1 0,1 1 0,6 22 0,8 1 248,-16-46-398,0 0 0,0 0 0,0-1 0,0 1 0,0 0 0,0 0 0,1 0 0,-1 0 0,0 0 0,0 0 0,0 0 0,0 0 0,0 0 0,0 0 0,0 0 0,0 0 0,0 0 0,1 0 0,-1 0 0,0 0 0,0 0 0,0 0 0,0 0 0,0 0 0,0 0 0,0 0 0,0 0 0,1 0 0,-1 0 0,0 0 0,0 0 0,0 0 0,0 0 0,0 0 0,0 0 0,0 0 0,0 0 0,0 0 0,0 0 0,1 0 0,-1 0 0,0 0 0,0 0 0,0 1 0,0-1 0,0 0 0,0 0 0,0 0 0,0 0 0,0 0 0,0 0 0,0 0 0,0 0 0,0 0 0,0 1 0,0-1 0,0 0 0,0 0 0,0 0 0,0 0 0,0 0 0,0 0 0,0 0 0,0 0 0,0 0 0,0 1 0,0-1 0,0 0 0,3-7-1065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7"/>
    </inkml:context>
    <inkml:brush xml:id="br0">
      <inkml:brushProperty name="width" value="0.05" units="cm"/>
      <inkml:brushProperty name="height" value="0.05" units="cm"/>
    </inkml:brush>
  </inkml:definitions>
  <inkml:trace contextRef="#ctx0" brushRef="#br0">1 1 3312,'0'0'14085,"6"9"-13857,-6-8-226,4 5 35,0 0 0,-1 0-1,0 1 1,0-1 0,0 1-1,-1 0 1,0 0 0,0 0-1,0 0 1,-1 0 0,0 8-1,7 205 1250,-10 90 874,2-308-2109,0 0 0,0 0 0,0 0 0,0 0 0,1 0 0,-1 0 0,0 0 0,1 0 0,0 0 0,-1 0 0,1 0 0,0 0 0,0-1 0,0 1 1,0 0-1,2 2 0,0-1 213,3 0-68,12-5-107,-1 1 0,0-2 0,0 0 0,21-8 0,-25 7-68,0 0 0,0 1 0,1 0 0,0 1 0,-1 1 0,1 0 0,24 2 0,-20 1 8,-14-2-18,0 0 0,1 1 0,-1-1 0,0 1-1,0 0 1,1 0 0,-1 1 0,0-1 0,0 1 0,0 0 0,0 0 0,-1 0-1,7 5 1,-9-6 25,-11 5-285,1-6-320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8"/>
    </inkml:context>
    <inkml:brush xml:id="br0">
      <inkml:brushProperty name="width" value="0.05" units="cm"/>
      <inkml:brushProperty name="height" value="0.05" units="cm"/>
    </inkml:brush>
  </inkml:definitions>
  <inkml:trace contextRef="#ctx0" brushRef="#br0">1 48 7936,'0'0'8272,"12"-4"-7910,15-6-57,0 1 0,1 2 0,0 1-1,48-4 1,-45 9 37,-18 0-13,1 1 0,-1 1 1,26 3-1,-30-2-296,0 0 1004,-18 3-3794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59"/>
    </inkml:context>
    <inkml:brush xml:id="br0">
      <inkml:brushProperty name="width" value="0.05" units="cm"/>
      <inkml:brushProperty name="height" value="0.05" units="cm"/>
    </inkml:brush>
  </inkml:definitions>
  <inkml:trace contextRef="#ctx0" brushRef="#br0">0 1 5624,'0'0'8224,"10"-1"-7775,126 11 1127,-94-6-851,0-3 0,56-4 1,-76-2-310,2-1 375,-23 6-892,0 0 1,-1 0-1,1 0 1,0 0-1,0 0 1,0 0-1,0 1 1,-1-1-1,1 0 1,0 0-1,0 1 1,0-1-1,-1 0 1,1 1-1,0-1 1,0 1-1,-1-1 1,1 1-1,0-1 1,-1 1-1,1-1 1,-1 1-1,1 1 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0"/>
    </inkml:context>
    <inkml:brush xml:id="br0">
      <inkml:brushProperty name="width" value="0.05" units="cm"/>
      <inkml:brushProperty name="height" value="0.05" units="cm"/>
    </inkml:brush>
  </inkml:definitions>
  <inkml:trace contextRef="#ctx0" brushRef="#br0">91 0 4120,'0'0'10178,"-6"12"-9550,-4 10-196,1 1 0,0 0-1,2 0 1,-6 33 0,-15 86 1695,26-133-1984,0 10 297,-2 4-2658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1"/>
    </inkml:context>
    <inkml:brush xml:id="br0">
      <inkml:brushProperty name="width" value="0.05" units="cm"/>
      <inkml:brushProperty name="height" value="0.05" units="cm"/>
    </inkml:brush>
  </inkml:definitions>
  <inkml:trace contextRef="#ctx0" brushRef="#br0">1 48 4216,'0'0'12490,"11"-5"-12293,-1-1-151,3-1 52,0 1-1,0 1 1,0 0 0,0 0 0,15-2-1,-7 6 73,0 1-1,0 1 1,0 0-1,32 8 1,-4-1 88,-10-1-57,-23-4 66,0-1-1,22 2 0,-29-10-86,-7 2-2704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2"/>
    </inkml:context>
    <inkml:brush xml:id="br0">
      <inkml:brushProperty name="width" value="0.05" units="cm"/>
      <inkml:brushProperty name="height" value="0.05" units="cm"/>
    </inkml:brush>
  </inkml:definitions>
  <inkml:trace contextRef="#ctx0" brushRef="#br0">0 1 2704,'0'0'104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3"/>
    </inkml:context>
    <inkml:brush xml:id="br0">
      <inkml:brushProperty name="width" value="0.05" units="cm"/>
      <inkml:brushProperty name="height" value="0.05" units="cm"/>
    </inkml:brush>
  </inkml:definitions>
  <inkml:trace contextRef="#ctx0" brushRef="#br0">105 63 2208,'0'0'4486,"6"-10"-3994,24-42 10412,-41 76-9144,-18 22-926,6-12-233,-26 53 0,44-76-485,0-1-1,1 1 0,0 0 0,1 0 1,1 1-1,-1-1 0,2 1 1,0-1-1,0 22 0,1-32-89,0 1 0,0 0 0,0 0 0,1 0 0,-1 0 0,1 0 0,-1-1 1,1 1-1,-1 0 0,1 0 0,0-1 0,0 1 0,0-1 0,0 1 0,0 0 0,0-1 0,0 0 0,0 1 0,1-1 0,-1 0 0,1 0 0,-1 1 0,1-1 0,-1 0 0,4 1 0,0-1 38,1 1 0,-1-2 1,0 1-1,1 0 0,-1-1 0,0 0 1,10-1-1,44 0 257,-59 7-3678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4"/>
    </inkml:context>
    <inkml:brush xml:id="br0">
      <inkml:brushProperty name="width" value="0.05" units="cm"/>
      <inkml:brushProperty name="height" value="0.05" units="cm"/>
    </inkml:brush>
  </inkml:definitions>
  <inkml:trace contextRef="#ctx0" brushRef="#br0">49 69 13768,'0'0'1688,"-8"-58"-1192,4 52-9,2 2-87,-2 4 0,2 0-16,-4 4 16,0 4-96,0 4 8,0-2-88,2-2 0,4 2-136,4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3.320"/>
    </inkml:context>
    <inkml:brush xml:id="br0">
      <inkml:brushProperty name="width" value="0.05" units="cm"/>
      <inkml:brushProperty name="height" value="0.05" units="cm"/>
      <inkml:brushProperty name="color" value="#008C3A"/>
    </inkml:brush>
  </inkml:definitions>
  <inkml:trace contextRef="#ctx0" brushRef="#br0">0 0 12760,'0'0'1065,"12"3"-572,182 31 1006,344 18 4595,-515-48-5544,-19-3-350,0 0-1,0 0 0,0 0 1,-1-1-1,1 0 0,0 0 1,0 0-1,6-1 0,-21 24 865,3-9-4606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5"/>
    </inkml:context>
    <inkml:brush xml:id="br0">
      <inkml:brushProperty name="width" value="0.05" units="cm"/>
      <inkml:brushProperty name="height" value="0.05" units="cm"/>
    </inkml:brush>
  </inkml:definitions>
  <inkml:trace contextRef="#ctx0" brushRef="#br0">0 1 6928,'0'0'6761,"0"11"-6337,19 368 2406,1-232-1944,1 11 484,-15-87-171,-5-68-1121,-1 0 0,0 0 1,0 0-1,-1 0 0,1 0 0,-1 0 1,1 0-1,-1 0 0,0 0 0,0 0 0,-3 5 1,-1 5 302,3-18-213,1 0 1,0-1-1,0 1 1,0 0-1,0-6 1,2-20-110,1 1 1,2 0-1,1 0 1,1 1-1,1-1 1,2 1-1,21-48 1,-23 61-9,0 0 1,2 1 0,0 0 0,0 1-1,2 0 1,0 1 0,0 0-1,1 0 1,16-12 0,-26 24-43,0-1 0,-1 1 0,1 0-1,0-1 1,0 1 0,0 0 0,0 0 0,0 1 0,0-1 0,1 0 0,-1 1 0,0-1-1,0 1 1,0 0 0,1-1 0,-1 1 0,0 0 0,0 1 0,1-1 0,-1 0-1,0 0 1,0 1 0,0 0 0,0-1 0,1 1 0,-1 0 0,0 0 0,0 0-1,0 0 1,-1 0 0,1 1 0,0-1 0,0 1 0,-1-1 0,1 1 0,-1-1 0,1 1-1,-1 0 1,0 0 0,1 0 0,-1 0 0,0 0 0,0 0 0,-1 0 0,1 0-1,0 0 1,-1 0 0,1 1 0,-1-1 0,0 0 0,1 0 0,-2 5 0,1-1 6,0 0 0,-1-1 0,1 1 1,-1 0-1,-1 0 0,1 0 1,-1-1-1,0 1 0,-1-1 1,1 1-1,-1-1 0,0 0 0,0 0 1,-1 0-1,0 0 0,-7 7 1,4-6 28,-1 1 0,0-1 0,-1 0 0,1-1 0,-1 0 0,0-1 0,-1 0 0,-18 6 0,19-7 16,-12 5 176,20-1-151,11 3-74,10 7 23,-1 0 1,-1 2 0,26 33 0,-4-5 114,-32-38-112,-2-3 21,0 1-1,0 0 0,0 1 0,-1-1 1,7 15-1,-1-8 84,-9-13-125,-1 1 1,0-1-1,0 1 1,1-1-1,-1 1 0,0-1 1,0 1-1,-1-1 0,1 1 1,1 2-1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6"/>
    </inkml:context>
    <inkml:brush xml:id="br0">
      <inkml:brushProperty name="width" value="0.05" units="cm"/>
      <inkml:brushProperty name="height" value="0.05" units="cm"/>
    </inkml:brush>
  </inkml:definitions>
  <inkml:trace contextRef="#ctx0" brushRef="#br0">0 142 4512,'0'0'10692,"12"-10"-10400,-8 6-249,17-13 324,41-27 0,-36 28 93,33-14 0,-51 26-347,1 1 0,-1 0-1,0 0 1,1 1 0,0 0 0,-1 1-1,1 0 1,0 0 0,9 1 0,-16 1-80,1-1 0,0 1 0,0 0-1,0 1 1,0-1 0,-1 0 0,1 1 0,-1-1 0,1 1 0,-1 0 0,0 0 0,1 0 0,-1 0 0,0 0-1,0 1 1,-1-1 0,1 1 0,0-1 0,1 4 0,0-1 13,0 0 1,-1 1-1,0-1 1,1 1-1,-2 0 0,1 0 1,-1 0-1,2 10 1,-3-2 20,-1 1 1,0-1-1,-1 0 1,0 0-1,-1 0 1,-1 0-1,0-1 1,-1 0-1,-8 18 1,-7 5 287,-46 64 1,55-85-249,11-14-107,-2 1 76,0 1-1,0 0 0,0 0 0,0 0 1,1 0-1,-1 0 0,1 0 1,-2 5-1,3-6-56,0-1-1,1 0 1,-1 0 0,0 0-1,1 0 1,-1 1 0,0-1-1,1 0 1,-1 0 0,1 0 0,0 0-1,-1 0 1,1 0 0,0 0-1,0 0 1,-1 0 0,1-1-1,0 1 1,0 0 0,0 0-1,0-1 1,0 1 0,0-1 0,0 1-1,1-1 1,0 1 0,31 16 107,-12-7-74,-1 1 0,37 26 0,-52-33-49,-1-1 1,1 1 0,-1 0 0,0 0-1,-1 1 1,1-1 0,-1 1 0,0 0-1,0 0 1,0 0 0,-1 0 0,1 0-1,-1 1 1,-1-1 0,1 1 0,-1-1-1,1 7 1,-2-9 1,1 1 0,-1-1 0,-1 1 0,1-1 0,0 1 0,-1-1 0,0 0 0,0 1 0,0-1-1,0 0 1,0 1 0,-1-1 0,1 0 0,-1 0 0,-3 4 0,2-3 9,-1 0 1,0 0-1,0-1 0,0 1 0,-1-1 0,1 0 0,-1 0 0,-9 5 1,-1-3 49,1 1 1,-1-2 0,0 0-1,0-1 1,-31 3 0,32-5-18,-4-1-24,0 2 1,0 0 0,0 1 0,0 1-1,-24 8 1,26 0-589,12-7-2137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7"/>
    </inkml:context>
    <inkml:brush xml:id="br0">
      <inkml:brushProperty name="width" value="0.05" units="cm"/>
      <inkml:brushProperty name="height" value="0.05" units="cm"/>
    </inkml:brush>
  </inkml:definitions>
  <inkml:trace contextRef="#ctx0" brushRef="#br0">27 1 3504,'0'0'15113,"2"15"-14884,0-1-165,1 3 31,-1-1 0,-1 1 0,-1 31 0,-34 444 2109,32-362-953,2-97-165,6-54-1347,1-2-2814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8"/>
    </inkml:context>
    <inkml:brush xml:id="br0">
      <inkml:brushProperty name="width" value="0.05" units="cm"/>
      <inkml:brushProperty name="height" value="0.05" units="cm"/>
    </inkml:brush>
  </inkml:definitions>
  <inkml:trace contextRef="#ctx0" brushRef="#br0">382 1 8136,'0'0'3826,"-10"11"-3386,10-11-437,-22 24 491,0-2 0,-39 30 1,-94 65 1887,112-82-1717,27-22 135,-27 19 0,37-29-284,3 0 381,14-1-623,4 1-158,1 1 0,-1 0 0,0 1 0,0 0 1,-1 2-1,1 0 0,-1 0 0,-1 1 0,0 1 0,0 0 0,0 1 0,-1 0 0,10 13 0,77 60 470,-64-50-373,24 26 264,-50-49-312,0-1 0,0 0-1,12 9 1,-20-18-158,-1 0 1,0 0-1,0 0 0,0 1 1,1-1-1,-1 0 0,0 0 1,0 0-1,1 0 0,-1 0 1,0 0-1,0 0 0,1 0 1,-1 0-1,0 0 0,0 0 1,1-1-1,-1 1 0,0 0 1,0 0-1,1 0 0,-1 0 1,0 0-1,0 0 0,0 0 1,1-1-1,-1 1 0,0 0 1,0 0-1,0 0 0,0-1 1,1 1-1,-1 0 0,0 0 1,0 0-1,0-1 0,0 1 1,0 0-1,0 0 0,0-1 1,1 1-1,-1 0 0,0 0 1,0-1-1,3-12-1597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69"/>
    </inkml:context>
    <inkml:brush xml:id="br0">
      <inkml:brushProperty name="width" value="0.05" units="cm"/>
      <inkml:brushProperty name="height" value="0.05" units="cm"/>
    </inkml:brush>
  </inkml:definitions>
  <inkml:trace contextRef="#ctx0" brushRef="#br0">37 0 4912,'0'0'11607,"-5"11"-11248,-14 35-38,17-41-207,0 1-1,0 0 0,1 0 0,0 0 1,0 0-1,1 0 0,0 7 0,-1 10 173,-1 10 18,1-1 0,2 1-1,5 35 1,-1-15 1,1 20 129,6 140 2108,-12-212-2500,0 1 0,-1-1 0,1 1 0,-1-1 0,1 1-1,-1-1 1,1 0 0,-1 1 0,0-1 0,0 0 0,0 0 0,0 0-1,-2 2 1,2-2-306,0 0 0,0 0 0,0 0 1,0 1-1,0-1 0,1 0 0,-1 0 0,0 1 0,1-1 0,-1 0 0,1 1 0,-1-1 0,0 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0"/>
    </inkml:context>
    <inkml:brush xml:id="br0">
      <inkml:brushProperty name="width" value="0.05" units="cm"/>
      <inkml:brushProperty name="height" value="0.05" units="cm"/>
    </inkml:brush>
  </inkml:definitions>
  <inkml:trace contextRef="#ctx0" brushRef="#br0">1 1 7528,'0'0'6688,"14"0"-6191,2 1-348,0-1 22,-1 0 1,1 2-1,-1 0 0,20 6 0,61 13 1035,-68-16-705,-1 1-1,1 1 1,-1 1-1,-1 1 1,51 26-1,-15 5 1079,-54-40-1168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1"/>
    </inkml:context>
    <inkml:brush xml:id="br0">
      <inkml:brushProperty name="width" value="0.05" units="cm"/>
      <inkml:brushProperty name="height" value="0.05" units="cm"/>
    </inkml:brush>
  </inkml:definitions>
  <inkml:trace contextRef="#ctx0" brushRef="#br0">61 93 5320,'0'0'10506,"12"5"-10158,33 13-17,-43-17-292,-1-1 0,0 1 0,1-1 0,-1 0 0,1 1 0,-1-1 0,1 0 0,-1 0 0,1 0-1,-1 0 1,1 0 0,-1 0 0,1-1 0,-1 1 0,1 0 0,-1-1 0,1 1 0,-1-1 0,0 0 0,1 1 0,-1-1 0,0 0 0,0 0 0,1 0 0,-1 0 0,0 0 0,0 0 0,0 0 0,0 0 0,0 0 0,0-1 0,-1 1 0,1 0 0,0-1 0,-1 1 0,1 0 0,-1-1 0,1 1-1,0-3 1,-3-3 81,0 1-1,1-1 1,-2 1-1,1-1 0,-1 1 1,0 0-1,-1 0 0,1 0 1,-7-8-1,8 13-86,0-1-1,0 0 0,1 1 1,-1-1-1,0 1 1,0-1-1,0 1 1,0 0-1,-1 0 1,1 0-1,0 0 1,0 0-1,-1 1 1,1-1-1,0 1 0,-1 0 1,1-1-1,-1 1 1,1 0-1,0 0 1,-1 0-1,1 1 1,-1-1-1,1 1 1,0-1-1,-1 1 1,1 0-1,0 0 0,0 0 1,-4 1-1,2 1 26,0 0 0,-1 0 0,1 1-1,0-1 1,1 1 0,-1 0-1,1 0 1,-1 0 0,1 0-1,1 1 1,-1-1 0,0 1 0,1 0-1,0 0 1,0 0 0,1 0-1,-1 0 1,1 0 0,-1 7 0,1-6 10,0 1 0,1 0 0,-1 0 1,1 0-1,1 0 0,-1-1 1,1 1-1,0 0 0,1 0 1,0-1-1,0 1 0,0-1 0,1 1 1,5 8-1,0-6 61,0-1 0,0 0 0,1 0 0,0-1 0,0-1 0,1 1 0,18 8 0,-15-8 47,-4-2-58,1 0-1,0-1 1,0 0 0,0-1 0,1 0-1,11 2 1,-16-4-450,1 0-1,-1-1 1,1 0-1,-1 0 1,1 0-1,-1-1 1,1 0-1,-1 0 1,0 0-1,11-4 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2"/>
    </inkml:context>
    <inkml:brush xml:id="br0">
      <inkml:brushProperty name="width" value="0.05" units="cm"/>
      <inkml:brushProperty name="height" value="0.05" units="cm"/>
    </inkml:brush>
  </inkml:definitions>
  <inkml:trace contextRef="#ctx0" brushRef="#br0">18 0 3408,'0'0'15622,"0"11"-15499,-6 142 541,0 29 272,3-141-659,0-12 119,4-22 5,0-9 202,13-39-463,14-68 0,-21 85-40,0 1 0,1 0 0,19-36 0,-24 53-78,1 0 0,0 0 1,1 1-1,8-9 0,-8 9 8,-1 0 1,1 0-1,-1 0 0,7-11 1,-10 14-27,0 1 0,0 0 0,1-1 0,-1 1 0,1 0 1,0 0-1,-1 0 0,1 0 0,0 0 0,-1 0 1,1 0-1,3-1 0,28-8 75,-23 7-68,-7 2-4,0 0 1,1 1-1,-1-1 1,1 0-1,-1 1 1,0 0-1,1 0 1,-1 0-1,1 0 1,-1 0-1,1 1 1,-1 0-1,0 0 1,1 0-1,-1 0 1,0 0-1,5 2 1,-4 0 6,0 0 1,0 0-1,-1 1 1,1-1-1,-1 1 1,1-1-1,-1 1 1,0 0-1,-1 0 1,1 1-1,2 5 1,4 7 24,-1-1 0,-1 1 1,-1 1-1,0-1 0,-2 1 0,0 0 0,0 0 1,-2 1-1,1 27 0,-3 115 174,-6-91-29,0-49 128,5-19-1310,3-7-1922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3"/>
    </inkml:context>
    <inkml:brush xml:id="br0">
      <inkml:brushProperty name="width" value="0.05" units="cm"/>
      <inkml:brushProperty name="height" value="0.05" units="cm"/>
    </inkml:brush>
  </inkml:definitions>
  <inkml:trace contextRef="#ctx0" brushRef="#br0">1 1 7024,'0'0'11690,"6"11"-11370,20 41-17,-25-48-261,1 0 1,-1 0 0,0 1-1,0-1 1,0 0 0,-1 1 0,1-1-1,-1 1 1,0-1 0,-1 6-1,0 6 87,1 236 2350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4"/>
    </inkml:context>
    <inkml:brush xml:id="br0">
      <inkml:brushProperty name="width" value="0.05" units="cm"/>
      <inkml:brushProperty name="height" value="0.05" units="cm"/>
    </inkml:brush>
  </inkml:definitions>
  <inkml:trace contextRef="#ctx0" brushRef="#br0">25 1 4008,'0'0'6248,"-4"10"-5978,-11 31-2,14-37-36,0-1-1,0 0 1,0 1-1,1-1 1,-1 1-1,1-1 0,0 1 1,0 0-1,0-1 1,1 5-1,0 4 822,0-10-930,0 0 1,1-1-1,0 1 0,-1-1 1,1 1-1,0-1 0,-1 0 1,1 0-1,0 1 0,0-1 1,0-1-1,0 1 0,4 1 910,27-2 371,-30-1-1326,1 1 0,-1-1-1,0 0 1,1 0 0,-1 0 0,1 0 0,-1-1 0,3-1 0,19-8 149,-6 7-94,1 0 0,-1 1 1,1 1-1,31 1 0,24-5 304,-56 4-324,0 0 1,0 1-1,0 1 1,35 4-1,9 4 313,-31-10-44,-6-1 156,-24 2-516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26.273"/>
    </inkml:context>
    <inkml:brush xml:id="br0">
      <inkml:brushProperty name="width" value="0.05" units="cm"/>
      <inkml:brushProperty name="height" value="0.05" units="cm"/>
    </inkml:brush>
  </inkml:definitions>
  <inkml:trace contextRef="#ctx0" brushRef="#br0">46 955 6224,'0'0'5270,"7"-11"-5131,15-25 79,-2-1 0,21-55 1,25-66 973,-59 144-363,-8 25-375,-2 4-409,-139 571 1244,89-424-443,46-150-417,4-17 79,5-23-25,33-118 74,33-123 99,21 8-81,-80 237-523,2 1-1,1 1 0,0 0 0,2 0 1,0 1-1,2 1 0,0 1 0,21-20 1,-34 36-52,0 1 0,0-1 1,0 1-1,0 0 0,1 0 0,-1 0 1,1 0-1,-1 0 0,1 1 1,0 0-1,-1 0 0,1 0 0,0 0 1,0 1-1,0-1 0,-1 1 1,1 0-1,0 0 0,0 0 1,0 1-1,0-1 0,0 1 0,-1 0 1,1 0-1,0 0 0,-1 1 1,1-1-1,0 1 0,-1 0 0,0 0 1,0 0-1,4 3 0,-1 0 0,-1 0 0,0 0-1,0 0 1,-1 1 0,0 0-1,0 0 1,0 0 0,-1 0 0,1 0-1,-2 1 1,1-1 0,-1 1-1,0 0 1,0 0 0,0 0-1,-1 0 1,0 7 0,-1 0-10,0-1 0,0 1 1,-2-1-1,1 1 1,-2-1-1,0 0 0,-1 0 1,0 0-1,0 0 1,-2-1-1,0 1 0,0-1 1,-11 15-1,14-23 6,0-1 1,0 0-1,0 0 1,0 0-1,0 0 1,-1-1-1,1 1 0,-1-1 1,0 0-1,0 0 1,0 0-1,0 0 0,0-1 1,0 1-1,0-1 1,0 0-1,-1-1 0,-7 1 1,5-1 22,0 0 1,1-1-1,-1 0 1,0 0-1,1-1 1,-1 0-1,1 0 1,0 0-1,0-1 0,0 0 1,-8-5-1,14 8-16,-1 0-1,0-1 0,1 1 0,-1 0 1,1-1-1,-1 1 0,1 0 0,-1-1 1,1 1-1,-1-1 0,1 1 0,-1-1 1,1 1-1,0-1 0,-1 0 0,1 1 1,0-1-1,-1 1 0,1-1 0,0 0 1,0 1-1,-1-2 0,2 2 2,-1-1 0,0 0 1,0 1-1,1-1 0,-1 1 0,0-1 0,1 1 1,-1-1-1,0 1 0,1 0 0,-1-1 0,1 1 1,-1-1-1,1 1 0,-1 0 0,1-1 0,-1 1 1,1 0-1,-1 0 0,2-1 0,37-9 163,-28 8-146,56-17-21,45-11 0,-70 22-24,74-25 0,-95 25 15,0-1 0,-1-1-1,0-1 1,-1 0 0,23-19-1,-15 9-2,42-42-1,-60 53 28,-1 0-1,0-1 0,0 0 0,-1 0 0,0-1 0,-1 0 0,8-21 0,4-32-6,18-118 0,-30 149-8,-4 25 0,-1-1 0,0 1 0,-1-1 0,0 1 0,0-1 0,-1 1 0,0 0 0,0-1 0,-1 1 0,-5-13 0,7 21 0,0 1 0,0 0 0,0 0 0,0 0 0,0 0 0,0 0 0,0 0 0,-1 0 0,1 0 0,0 0 0,0-1 0,0 1 0,0 0 0,0 0 0,0 0 0,0 0 0,0 0 0,0 0 0,-1 0 0,1 0 0,0 0 0,0 0 0,0 0 0,0 0 0,0 0 0,0 0 0,0 0 0,0 0 0,-1 0 0,1 0 0,0 0 0,0 0 0,0 0 0,0 0 0,0 0 0,0 0 0,0 0 0,-1 0 0,1 0 0,0 0 0,0 0 0,0 0 0,0 1 0,0-1 0,0 0 0,0 0 0,0 0 0,0 0 0,0 0 0,0 0 0,-1 0 0,-5 9 0,-5 11 0,1 10-17,0 0 0,-9 52 0,-2 67-51,19-135 65,-2 25-34,2-1 1,1 0-1,2 0 1,1 1-1,3-1 1,1 0-1,17 59 1,-22-93 40,0 0 1,1-1 0,-1 1-1,1 0 1,0-1 0,0 1-1,0-1 1,1 0 0,-1 1-1,1-1 1,-1 0 0,1-1-1,0 1 1,1 0 0,-1-1-1,0 0 1,1 1 0,-1-1-1,1-1 1,-1 1 0,1 0-1,0-1 1,0 0 0,0 0-1,0 0 1,0 0 0,0-1-1,0 0 1,0 0 0,0 0-1,0 0 1,0 0 0,0-1-1,0 1 1,0-1 0,0-1-1,0 1 1,-1 0 0,1-1-1,0 0 1,5-3 0,28-23 50,-2-1-1,39-42 1,-8 7 38,-55 54-55,0 0 0,1 0 0,0 2 0,1-1 1,0 1-1,25-10 0,-34 16-26,0 1 0,1 1 0,-1-1 1,0 1-1,1-1 0,-1 1 0,1 0 0,-1 1 1,0-1-1,0 1 0,1 0 0,-1 0 0,0 0 1,0 1-1,8 3 0,-2 0-2,0 1 1,0 1 0,0 0-1,13 12 1,19 18-117,-45-39 130,-1 0-1,0 0 0,1 0 0,-1 1 0,-8-2 1,-10-4 4,7 0-10,-1 1 0,0 1-1,0 1 1,-1 0 0,-32-3 0,44 6-13,0 1 1,0 0-1,0 0 1,-1 1-1,1-1 1,0 1-1,0 0 1,0 0-1,1 1 1,-1 0-1,0 0 1,0 0-1,1 0 1,-1 1-1,1-1 1,0 1-1,0 0 1,0 1-1,0-1 1,0 1-1,1-1 1,0 1-1,-6 9 1,6-8-2,1 0-1,0 1 1,0-1 0,0 1-1,1 0 1,0-1-1,0 1 1,1 0 0,-1 0-1,1 0 1,0 0 0,1-1-1,-1 1 1,1 0-1,0 0 1,1 0 0,2 5-1,-3-6-5,1 1-1,0-1 1,0-1-1,1 1 1,-1 0 0,1-1-1,0 1 1,0-1-1,1 0 1,-1 0-1,1 0 1,0 0-1,0-1 1,0 1-1,1-1 1,-1 0 0,1 0-1,8 3 1,-9-5 1,-1-1 1,1 1-1,0-1 1,-1 0-1,1 0 1,0 0 0,-1-1-1,1 1 1,-1-1-1,1 0 1,-1 0-1,1 0 1,-1 0 0,1-1-1,-1 1 1,0-1-1,0 0 1,0 0-1,0 0 1,0-1 0,0 1-1,0 0 1,2-5-1,6-3 9,-1-2 1,-1 0-1,0 0 0,9-17 0,-8 9 10,0-1 0,-2 0 0,0-1 0,6-30 0,-13 28 31,-3 17-16,-3 16-6,4-4-26,0-1 0,1 0 0,0 1 0,0-1 0,0 1-1,0-1 1,1 0 0,0 1 0,-1-1 0,2 0 0,-1 0 0,0 1 0,1-1 0,4 7 0,4 9-22,21 28 1,-26-42 15,1 3-1,1 0 0,-1-1 0,2 1 0,-1-1 0,1-1 0,1 0 0,8 7 0,-14-12 8,0 0 0,0-1 1,1 1-1,-1-1 1,0 1-1,0-1 1,1 0-1,-1 0 1,1-1-1,-1 1 1,1-1-1,-1 1 1,1-1-1,-1 0 1,1-1-1,-1 1 1,1-1-1,-1 1 1,1-1-1,-1 0 1,1 0-1,-1 0 1,0-1-1,0 1 1,4-3-1,14-11 15,-1-1 1,-1-1-1,0-1 0,-2 0 1,0-2-1,-1 0 0,18-28 1,-8-2 57,-20 36-51,1 0 1,9-13 0,-14 23-22,0 1 0,0 0 0,1 0-1,0 1 1,-1-1 0,1 0 0,0 1 0,0 0 0,0-1 0,1 1-1,-1 0 1,0 1 0,5-2 0,-7 2-1,1 1-1,-1 0 1,0 0 0,1 0-1,-1 1 1,1-1 0,-1 0-1,1 0 1,-1 1 0,0-1-1,1 1 1,-1-1 0,0 1-1,1 0 1,-1-1 0,0 1-1,0 0 1,0 0 0,0 0-1,0 0 1,0 0 0,0 0-1,0 0 1,0 0 0,1 3-1,19 31 13,-13-16-19,-1 0 0,-2 0-1,0 0 1,0 0 0,-2 1-1,1 27 1,-3-20-4,-1 0-1,-1 0 1,-2 0 0,-6 32-1,8-54 9,-1 1-1,1-1 0,-1 0 0,0 1 1,-1-1-1,1 0 0,-1 0 0,0 0 1,0-1-1,-5 6 0,7-9 4,-1 1-1,1-1 1,-1 0-1,1 0 1,-1 1-1,1-1 1,-1-1 0,0 1-1,0 0 1,0 0-1,1-1 1,-1 1-1,0-1 1,0 1-1,0-1 1,0 0 0,0 0-1,0 0 1,0 0-1,0 0 1,0 0-1,0 0 1,0-1 0,0 1-1,1-1 1,-1 1-1,0-1 1,0 0-1,0 0 1,1 0-1,-3-1 1,-5-4 18,0 0 1,1 0-1,0-1 0,0 0 1,1 0-1,0-1 0,0 0 1,1 0-1,0 0 1,0-1-1,1 0 0,0 0 1,1-1-1,-5-13 0,8 21-13,0 1 0,1-1-1,-1 0 1,1 1 0,-1-1-1,1 0 1,0 0-1,0 0 1,0 1 0,0-1-1,0-2 1,1 3-4,0 1 0,-1-1-1,1 0 1,-1 1 0,1-1 0,0 1-1,-1-1 1,1 1 0,0-1 0,-1 1 0,1 0-1,0-1 1,0 1 0,0 0 0,-1 0-1,1-1 1,0 1 0,0 0 0,0 0-1,0 0 1,-1 0 0,1 0 0,0 0 0,0 0-1,0 0 1,0 1 0,0-1 0,17 2-3,-1 2 1,0-1 0,23 10 0,-19-7 15,36 8 1,-41-12-7,-1-1 0,0 0 0,21-2 0,-29 0-7,0 0 0,-1 0 1,1 0-1,0-1 0,-1 0 1,1 0-1,-1-1 0,0 0 1,11-6-1,-1-2-1,0-1-1,-1 0 1,0-1-1,-1-1 1,13-15-1,-12 11 5,3-7 25,2 1-1,1 1 1,31-27-1,-51 49-29,0 0 0,0 0-1,0 0 1,0 1-1,0-1 1,0 1 0,0-1-1,0 1 1,0-1 0,1 1-1,-1-1 1,0 1-1,0 0 1,0 0 0,1 0-1,-1 0 1,0 0 0,0 0-1,0 0 1,1 0 0,-1 0-1,0 0 1,0 1-1,2-1 1,-2 1-3,1 1 1,0-1-1,0 0 0,0 1 1,-1-1-1,1 1 0,-1-1 0,1 1 1,-1 0-1,0 0 0,1-1 1,0 4-1,2 4-9,0 0 0,0 0 0,-1 0 0,-1 1 0,2 11 0,-2-6-6,-1 0 0,-2 26-1,0-26 12,0 0-1,2-1 0,2 19 1,-3-33 6,0 0 0,0 1 0,0-1 1,0 0-1,0 1 0,0-1 0,0 0 0,0 1 1,0-1-1,0 0 0,0 1 0,0-1 1,1 0-1,-1 1 0,0-1 0,0 0 1,0 1-1,0-1 0,1 0 0,-1 0 0,0 1 1,0-1-1,1 0 0,-1 0 0,0 1 1,1-1-1,-1 0 0,0 0 0,1 0 0,-1 0 1,0 0-1,1 1 0,-1-1 0,0 0 1,1 0-1,-1 0 0,0 0 0,1 0 1,-1 0-1,0 0 0,1 0 0,-1 0 0,0 0 1,1 0-1,-1 0 0,0-1 0,1 1 1,-1 0-1,0 0 0,1 0 0,-1 0 1,0-1-1,1 1 0,-1 0 0,0 0 0,0 0 1,1-1-1,-1 1 0,0 0 0,0 0 1,0-1-1,1 1 0,-1 0 0,0-1 0,0 1 1,23-30 15,-13 17 6,17-19 14,38-43 95,-54 64-97,0 1 1,1 0 0,0 1-1,18-12 1,-28 20-30,-1 0 1,1 0-1,0 0 0,0 0 1,-1 0-1,1 1 0,0-1 1,0 1-1,0-1 0,0 1 1,0-1-1,0 1 0,0 0 1,0 0-1,0 0 0,0 0 1,0 0-1,0 1 0,0-1 1,0 0-1,-1 1 0,1 0 1,0-1-1,0 1 1,3 2-1,-3-1-3,0 0 1,-1-1 0,1 1-1,-1 1 1,0-1-1,1 0 1,-1 0 0,0 0-1,0 1 1,0-1-1,-1 0 1,1 1-1,0-1 1,-1 1 0,0-1-1,0 1 1,1-1-1,-1 1 1,-1 3 0,0 10 0,0-10-1,0 0-1,1 0 1,-1 0-1,2 0 1,-1 0 0,2 6-1,-1-12 0,1-1-1,-1 1 0,1-1 1,-1 1-1,1-1 0,-1 0 0,1 1 1,-1-1-1,0 0 0,1 0 1,-1 0-1,2-3 0,198-178 367,-200 181-364,-1 0 0,1 0 0,1 0 0,-1 0-1,0 0 1,0 0 0,0 0 0,0 0 0,1 1 0,-1-1 0,0 0 0,1 1 0,-1-1 0,0 1-1,1 0 1,-1-1 0,1 1 0,-1 0 0,1 0 0,-1 0 0,1 0 0,-1 0 0,0 0-1,1 0 1,-1 1 0,1-1 0,-1 0 0,1 1 0,-1-1 0,0 1 0,1-1 0,-1 1 0,0 0-1,0 0 1,1 0 0,-1-1 0,0 1 0,0 0 0,0 0 0,0 1 0,0-1 0,0 0 0,-1 0-1,1 0 1,0 1 0,0-1 0,0 3 0,4 7-13,-1 0 0,0 0-1,0 1 1,2 19 0,-5-25 7,0 0 8,1 1-1,-1-1 1,1 0-1,0 0 1,0 0-1,1 0 1,0-1-1,0 1 1,0-1-1,1 0 1,-1 0-1,2 0 0,4 6 1,-7-10-3,0 0 1,0-1-1,0 1 1,1 0-1,-1-1 1,0 0-1,0 1 0,0-1 1,0 0-1,1 0 1,-1 0-1,0 0 1,0 0-1,0-1 1,1 1-1,-1-1 0,0 1 1,3-2-1,41-18 4,-37 15-2,26-11-1,69-22-1,-95 36 0,-1 0 0,1 1 0,0 0-1,1 1 1,-1 0 0,0 0 0,0 1 0,0 0 0,0 1-1,-1-1 1,1 2 0,0-1 0,-1 2 0,1-1-1,-1 1 1,12 7 0,3-2 14,-22-9-14,0 0 1,0 1-1,0-1 0,0 0 1,1 0-1,-1 0 1,0 0-1,0 0 0,0 0 1,0 0-1,0 0 1,0 0-1,0 0 0,0-1 1,0 1-1,0 0 1,0-1-1,0 1 1,2-2-1,-14-19 74,7 14-62,0 0 0,0 1 0,-1-1 0,0 1 1,-1 0-1,1 1 0,-1-1 0,-10-7 0,13 12-10,0-1 0,0 0 1,0 1-1,0 0 0,-1 0 0,1 0 0,0 0 0,0 1 0,-1-1 1,1 1-1,0-1 0,-1 1 0,1 0 0,-1 1 0,1-1 0,0 1 1,0-1-1,-1 1 0,1 0 0,0 0 0,0 0 0,0 1 0,-4 1 1,0 2-8,0 0 1,0 0 0,1 1 0,0 0 0,0 0-1,1 0 1,-1 0 0,1 1 0,1 0 0,-1 0-1,1 1 1,0-1 0,1 1 0,0 0 0,0 0-1,1 0 1,-3 13 0,4-14-3,0-1 0,1 0 0,0 1 0,0-1-1,0 0 1,0 1 0,1-1 0,0 0 0,1 1 0,3 9 0,-3-12 4,0 1 0,0-2 0,0 1 0,1 0 1,-1 0-1,1-1 0,0 1 0,0-1 1,0 0-1,1 0 0,-1 0 0,1-1 0,0 1 1,-1-1-1,1 0 0,6 3 0,-6-4-1,0 0 0,0 0 0,0 0-1,0-1 1,0 1 0,0-1 0,0 0 0,0 0-1,0 0 1,-1-1 0,1 0 0,0 1 0,0-1-1,0 0 1,0-1 0,-1 1 0,1-1 0,0 0-1,-1 0 1,5-3 0,8-6 23,-2 0 1,1-1-1,13-16 1,-15 15 5,1-2 6,0-1 0,-2 0 0,14-22 0,-14 19-6,-11 17-21,1-1 1,-1 1 0,0 0 0,0 0 0,-1-1-1,1 1 1,0 0 0,0-5 0,-1 7-6,0 0 0,0 0 0,0-1 0,0 1 0,0 0 1,0 0-1,0 0 0,0 0 0,0 0 0,0 0 0,0 0 0,0-1 1,0 1-1,0 0 0,0 0 0,0 0 0,0 0 0,0 0 0,0 0 0,0 0 1,0-1-1,0 1 0,0 0 0,0 0 0,0 0 0,-1 0 0,1 0 1,0 0-1,0 0 0,0 0 0,0 0 0,0-1 0,0 1 0,0 0 1,0 0-1,0 0 0,0 0 0,-1 0 0,1 0 0,0 0 0,0 0 1,0 0-1,0 0 0,0 0 0,0 0 0,0 0 0,-1 0 0,1 0 0,0 0 1,0 0-1,-9 11 10,7-8-15,1 0 0,-1 0 0,1 1 0,0-1 0,0 0 0,0 0 1,1 1-1,-1-1 0,1 0 0,0 1 0,-1-1 0,2 1 0,-1-1 0,0 0 0,1 1 0,-1-1 0,1 0 0,0 1 0,0-1 0,3 6 0,3 4 2,0 0 1,1-1-1,16 19 0,-4-4 48,-17-23-32,0 1-1,0-1 1,1 1-1,0-1 1,0 0-1,0-1 1,0 1-1,1-1 0,0 1 1,9 4-1,-10-7 0,0 1-1,0-1 0,0-1 0,0 1 0,0 0 0,0-1 1,0 0-1,0 0 0,0 0 0,0-1 0,0 1 0,0-1 0,-1 0 1,1 0-1,8-3 0,120-58-280,-104 48-2341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4.831"/>
    </inkml:context>
    <inkml:brush xml:id="br0">
      <inkml:brushProperty name="width" value="0.05" units="cm"/>
      <inkml:brushProperty name="height" value="0.05" units="cm"/>
      <inkml:brushProperty name="color" value="#008C3A"/>
    </inkml:brush>
  </inkml:definitions>
  <inkml:trace contextRef="#ctx0" brushRef="#br0">0 193 11552,'0'0'1257,"13"2"-769,-12-2-479,17 2 285,0 0 0,0-1 0,0-1 0,0 0 0,25-5 0,-32 3 25,1-2-1,-1 0 1,0 0-1,0-1 1,20-11-1,-27 14-218,-1 0 1,0-1-1,1 1 1,-1-1-1,0 1 1,0-1-1,-1 0 1,1 0-1,0-1 1,-1 1-1,0 0 1,0-1-1,0 1 1,0-1-1,-1 0 1,1 0-1,-1 1 1,0-1-1,0 0 0,0 0 1,0-5-1,-1 6-50,-1-1 0,1 1 0,-1-1 0,1 1 0,-1 0 0,0-1 0,-1 1 0,1 0 0,0 0 0,-1 0 1,0 0-1,1 0 0,-1 0 0,-1 0 0,1 0 0,0 1 0,-1-1 0,1 1 0,-1 0 0,0 0 0,1 0 0,-6-3 0,4 3-12,0 0 0,-1 0 0,1 0 0,0 1 1,-1-1-1,1 1 0,-1 0 0,1 1 1,-1-1-1,0 1 0,1 0 0,-1 0 0,1 0 1,-1 0-1,0 1 0,-6 2 0,5-1-7,0 1 1,1 0-1,-1 0 0,1 0 0,0 1 0,-1 0 0,2 0 0,-1 0 0,0 0 0,1 1 0,-5 7 1,0-1 23,1 1 1,1 0-1,0 0 1,-5 15-1,9-19-20,0 1 0,1-1 1,1 1-1,-1-1 0,2 1 0,-1-1 0,1 1 0,0-1 1,1 1-1,0-1 0,0 1 0,1-1 0,0 1 1,0-1-1,1 0 0,0 0 0,1 0 0,-1 0 0,1-1 1,1 1-1,0-1 0,0 0 0,0-1 0,1 1 0,7 5 1,-10-9-11,1-1 0,0 1 1,1-1-1,-1 0 1,0 0-1,1-1 0,-1 1 1,1-1-1,-1 0 0,1 0 1,-1-1-1,1 1 1,0-1-1,-1 0 0,1-1 1,0 1-1,-1-1 1,1 1-1,6-3 0,1-1 32,0 0-1,0 0 0,-1-1 0,1 0 0,-1-1 1,13-9-1,0-4 74,-1-1-1,-1-1 1,0-2 0,-2 0-1,-1 0 1,0-2 0,25-47-1,-41 67-60,-1 0-1,1 0 1,-1-1-1,0 1 1,1-9-1,-1 5 132,-5 28 81,0-1 1,1 29-1,2-26-232,2-1 0,1 0 0,10 40 1,-11-54-25,0-1 0,0 1 0,0-1 0,1 0 0,0 1 1,0-1-1,0 0 0,0-1 0,1 1 0,0-1 0,0 1 0,0-1 1,1 0-1,-1-1 0,1 1 0,0-1 0,0 0 0,9 5 1,-9-7 8,0 0 0,0 0 1,0 0-1,0 0 1,1-1-1,-1 0 1,0 0-1,0 0 1,0-1-1,0 0 1,0 0-1,0 0 1,0 0-1,0-1 1,0 0-1,-1 0 0,6-3 1,8-5 147,0-1 0,27-22 1,-40 29-129,-3 2-36,45-37 588,-43 34-463,0 1 0,0-1 0,0 1 0,-1-1 0,0-1 0,0 1 0,4-10 0,1 0 386,1-6 3,-9 20-527,0 1 0,0-1 0,1 1 0,-1-1 0,0 1 0,1 0 0,-1-1 1,0 1-1,1-1 0,-1 1 0,0 0 0,1-1 0,-1 1 0,0 0 0,1-1 0,-1 1 0,1 0 0,-1 0 0,1 0 0,0-1 0,9-7 77,-3-1-16,-3 14-20,-2 19-13,-5 15 12,3-22-19,-1-1 0,-1-1 0,-1 1-1,0 0 1,-10 29 0,13-40 43,5-8-36,8-10 11,-6 3-22,1 0 0,1 0 1,-1 1-1,1 0 0,1 0 1,0 1-1,0 1 0,1 0 0,-1 0 1,19-8-1,-28 14-17,0 1 1,0 0-1,0-1 0,0 1 1,0 0-1,0 0 1,0 0-1,0 0 0,0 0 1,0 0-1,0 0 0,0 0 1,0 0-1,0 0 1,0 0-1,0 0 0,0 1 1,0-1-1,0 1 0,0-1 1,0 0-1,1 2 0,-1-1 2,1 0-1,-1 1 0,0-1 1,1 1-1,-1 0 0,0-1 0,0 1 1,0 0-1,0 0 0,1 3 1,1 4-2,-1-1 1,0 1 0,2 17 0,-5 11-16,1-28 33,-1 0 1,1-1-1,2 15 1,-1-22-22,-1-1 0,0 0 0,0 0 0,0 0 0,0 1 0,1-1 0,-1 0 0,0 0-1,0 0 1,0 0 0,1 1 0,-1-1 0,0 0 0,0 0 0,1 0 0,-1 0 0,0 0 0,0 0 0,1 0 0,-1 0 0,0 0 0,1 0 0,-1 0-1,0 0 1,0 0 0,1 0 0,-1 0 0,0 0 0,0 0 0,1 0 0,-1 0 0,0 0 0,0 0 0,1 0 0,-1 0 0,0-1 0,0 1 0,1 0 0,-1 0-1,0 0 1,0 0 0,0-1 0,1 1 0,-1 0 0,15-11 42,-12 9-39,57-50 55,-46 37-33,1 2 0,1-1 1,1 2-1,33-20 0,-48 31-24,-1 0-1,1 0 1,0 1 0,0-1 0,0 0-1,0 1 1,0-1 0,0 1 0,0 0-1,0-1 1,0 1 0,1 0 0,-1 1-1,0-1 1,0 0 0,0 0-1,0 1 1,0-1 0,0 1 0,3 1-1,0 1 9,0 1-1,-1-1 0,0 1 1,0 0-1,0 0 0,5 6 1,-8-8-8,9 10 36,-1 1-1,12 24 1,-14-25 7,-1 0 0,2-1 0,10 14-1,-14-21-37,0-1 0,0 1 0,0 0 0,1-1 0,-1 0 0,1 0 0,0 0 0,-1-1 0,1 0 0,1 0 0,8 3 0,-9-4-8,-1 0 0,1 0 0,0 0 0,-1-1 0,1 1 0,0-1 0,0-1 0,0 1 0,-1 0 0,1-1 0,0 0 0,7-3 0,-10 3 0,1 0 0,-1 0 0,0-1 0,0 1 0,0-1 0,0 0 0,0 1 0,0-1 0,0 0 0,0 0 0,-1 0 0,1 0 0,-1 0 0,0-1 0,1 1 0,-1 0 0,0-1 0,0 1 0,-1-1 0,1 1 0,0-1 0,-1 1 0,0-1 0,1 1 0,-1-6 0,0-24-4021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5"/>
    </inkml:context>
    <inkml:brush xml:id="br0">
      <inkml:brushProperty name="width" value="0.05" units="cm"/>
      <inkml:brushProperty name="height" value="0.05" units="cm"/>
    </inkml:brush>
  </inkml:definitions>
  <inkml:trace contextRef="#ctx0" brushRef="#br0">0 33 5224,'0'0'12145,"11"-2"-11931,0-1-183,5-2 207,1 1-1,0 1 1,29-2 0,137-2 1054,-67 10-554,-82 0-423,-15-1-330,-15-2 125,1 1 0,0-1 0,-1 1 0,1-1 0,8-1 0,-12 0-283,1 1-1,-1-1 1,0 1 0,1-1 0,-1 1 0,0-1-1,0 0 1,1 1 0,-1-1 0,0 0 0,0 0-1,0 0 1,0 0 0,1-1 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0:32.376"/>
    </inkml:context>
    <inkml:brush xml:id="br0">
      <inkml:brushProperty name="width" value="0.05" units="cm"/>
      <inkml:brushProperty name="height" value="0.05" units="cm"/>
    </inkml:brush>
  </inkml:definitions>
  <inkml:trace contextRef="#ctx0" brushRef="#br0">1 30 4512,'0'0'13530,"11"0"-13341,83-5 341,-68 4-262,0 2 1,0 0-1,43 9 1,-37-5 217,52 2-1,-15-13 1744,-85 6-2017,-35-11-4,38 7-130,0 1 0,-1 1 0,-24-2 0,-131-6 317,139 6-137,-5 0-3615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09.327"/>
    </inkml:context>
    <inkml:brush xml:id="br0">
      <inkml:brushProperty name="width" value="0.05" units="cm"/>
      <inkml:brushProperty name="height" value="0.05" units="cm"/>
      <inkml:brushProperty name="color" value="#AB008B"/>
    </inkml:brush>
  </inkml:definitions>
  <inkml:trace contextRef="#ctx0" brushRef="#br0">1 0 5920,'0'0'10210,"11"6"-10020,-2-1-141,-3-1-17,0 0 0,0-1 0,1 0 0,-1 0-1,1-1 1,0 0 0,0 0 0,0-1 0,12 2-1,52-3 257,14 0 10,-16 3 15,-37-3 48,32 6-1,-54-5-131,0 1 0,1 1-1,-1 0 1,0 0 0,0 1-1,-1 0 1,11 6 0,-15-6-31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4.250"/>
    </inkml:context>
    <inkml:brush xml:id="br0">
      <inkml:brushProperty name="width" value="0.05" units="cm"/>
      <inkml:brushProperty name="height" value="0.05" units="cm"/>
      <inkml:brushProperty name="color" value="#AB008B"/>
    </inkml:brush>
  </inkml:definitions>
  <inkml:trace contextRef="#ctx0" brushRef="#br0">32 140 11256,'0'0'662,"-2"-10"-291,-21-115 2261,18 121-1445,5 4-1169,0 0 0,0 1 0,-1-1 0,1 0 1,0 1-1,0-1 0,0 1 0,0-1 0,0 0 0,0 1 0,0-1 0,-1 1 0,1-1 0,0 1 0,0-1 0,1 0 0,-1 1 0,0-1 1,0 1-1,0-1 0,0 1 0,0-1 0,0 0 0,0 1 0,1-1 0,-1 0 0,0 1 0,11 27 157,25 48 1,-14-39-2389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3.908"/>
    </inkml:context>
    <inkml:brush xml:id="br0">
      <inkml:brushProperty name="width" value="0.05" units="cm"/>
      <inkml:brushProperty name="height" value="0.05" units="cm"/>
      <inkml:brushProperty name="color" value="#AB008B"/>
    </inkml:brush>
  </inkml:definitions>
  <inkml:trace contextRef="#ctx0" brushRef="#br0">111 0 4216,'0'0'15015,"-4"12"-14864,2-6-133,-6 17 115,-1 1 0,-12 22 0,9-25 16,1 1-1,2 1 0,0 0 0,1 0 0,-7 39 1,14-56-105,0 0 0,1 0 1,-1 0-1,2 0 1,-1 0-1,1 0 0,-1 0 1,2 0-1,-1 0 1,1 0-1,0 0 0,0 0 1,0-1-1,5 8 0,-5-10-14,0 0 0,0 0 0,0 0 0,0 0-1,1-1 1,-1 1 0,1-1 0,0 1-1,0-1 1,0 0 0,0 0 0,0 0 0,0-1-1,0 1 1,1-1 0,-1 0 0,1 0-1,-1 0 1,1 0 0,-1 0 0,1-1 0,0 0-1,-1 0 1,1 0 0,4 0 0,8-2 72,76-6 728,-91 7-995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5.649"/>
    </inkml:context>
    <inkml:brush xml:id="br0">
      <inkml:brushProperty name="width" value="0.05" units="cm"/>
      <inkml:brushProperty name="height" value="0.05" units="cm"/>
      <inkml:brushProperty name="color" value="#AB008B"/>
    </inkml:brush>
  </inkml:definitions>
  <inkml:trace contextRef="#ctx0" brushRef="#br0">166 10 5824,'0'0'6746,"-10"9"-6355,-4 1-250,-35 26 515,42-29-443,-1-1 0,1 1 0,1 1 0,-1-1 0,1 1 0,0 0 0,1 1 0,-6 12 0,4-10-31,3-1-36,0 0 1,1 1-1,0-1 0,1 1 1,0 0-1,1-1 0,0 20 1,-1-14-9,2-9-44,0 1 0,0 0 0,0-1 0,1 1-1,0-1 1,0 1 0,1-1 0,0 1 0,4 6 0,-6-13-77,1 0 1,0 0-1,-1 0 0,1 0 1,0 0-1,0-1 1,0 1-1,0 0 0,0-1 1,0 1-1,0-1 1,0 1-1,0-1 0,0 1 1,0-1-1,0 0 1,0 1-1,0-1 0,1 0 1,-1 0-1,0 0 1,0 0-1,0 0 0,0 0 1,0 0-1,1 0 1,-1 0-1,0-1 0,0 1 1,2-1-1,37-16 176,-35 14-157,14-9 55,0-1 0,-1 0 0,0-1 0,-1-1 0,-1-1 0,18-23 0,12-9 248,-48 52-309,1-1 1,0 1 0,0 0-1,0 0 1,1 0 0,0 0-1,-1 0 1,1 0 0,1-1 0,0 7-1,0 2-7,0 0 1,1 0-1,5 17 0,-5-25-13,-1 0 0,1 0 0,0-1 0,0 1-1,0-1 1,1 1 0,-1-1 0,1 0 0,0 0 0,0 0-1,0 0 1,0-1 0,0 1 0,1-1 0,-1 0-1,1 1 1,0-2 0,-1 1 0,1 0 0,0-1 0,0 0-1,0 0 1,0 0 0,0 0 0,0-1 0,0 1-1,5-1 1,-2 0 24,1-1 1,0 1-1,-1-1 0,1-1 0,-1 1 0,1-1 0,-1-1 0,0 1 0,0-1 0,0-1 1,0 1-1,0-1 0,-1 0 0,7-6 0,-3 2 47,0-2-1,0 0 1,-1 0 0,0 0 0,-1-1-1,0-1 1,-1 1 0,6-14 0,-9 17-29,-1 0 0,0-1 1,0 1-1,-1-1 1,0 0-1,-1 0 0,0 0 1,0 0-1,-1 0 0,0 0 1,-1 0-1,0 0 1,-2-11-1,1 15-14,1 0 0,-1 0 0,0 1 0,0-1 0,-1 0 1,1 1-1,-1 0 0,0 0 0,-5-6 0,6 8-20,1 0 0,-1 0 0,0 1-1,0-1 1,-1 0 0,1 1 0,0-1 0,0 1 0,-1 0 0,1 0 0,-1 0 0,1 0-1,-1 0 1,1 0 0,-1 1 0,1-1 0,-1 1 0,0 0 0,-3 0 0,4 0-7,0 1 1,0 0 0,0-1 0,1 1 0,-1 0 0,0 0 0,0 0-1,1 1 1,-1-1 0,1 0 0,-1 1 0,1-1 0,0 1-1,-1-1 1,1 1 0,0-1 0,0 1 0,0 0 0,-1 3-1,0-1-453,0 0 0,0 0 0,1 0-1,0 0 1,0 0 0,0 1 0,-1 6-1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6.651"/>
    </inkml:context>
    <inkml:brush xml:id="br0">
      <inkml:brushProperty name="width" value="0.05" units="cm"/>
      <inkml:brushProperty name="height" value="0.05" units="cm"/>
      <inkml:brushProperty name="color" value="#AB008B"/>
    </inkml:brush>
  </inkml:definitions>
  <inkml:trace contextRef="#ctx0" brushRef="#br0">0 77 7432,'0'0'5070,"2"16"-4683,12 113 330,-13-128-705,8 72 1250,20 74-1,-29-147-1227,0 1 1,0 0-1,0-1 0,0 1 1,0-1-1,0 1 0,1 0 1,-1-1-1,0 1 0,0-1 1,0 1-1,1-1 0,-1 1 1,0-1-1,1 1 0,-1-1 1,0 1-1,1-1 0,-1 1 1,1-1-1,-1 0 1,1 1-1,-1-1 0,1 1 1,-1-1-1,1 0 0,-1 0 1,1 1-1,-1-1 0,2 0 1,-1 0-1,0-1 1,0 1 0,0-1 0,0 1 0,0-1 0,0 0 0,-1 1-1,1-1 1,0 0 0,0 0 0,-1 0 0,1 1 0,-1-1 0,1 0-1,0-2 1,17-40 363,10-78 188,-2 5-28,-15 67-273,-8 32-114,1 0 0,1 1 0,11-28 0,-16 43-152,1 0 1,-1-1-1,1 1 0,0 0 0,-1 0 1,1-1-1,0 1 0,0 0 0,0 0 0,0 0 1,0 0-1,0 0 0,0 1 0,0-1 1,0 0-1,1 0 0,-1 1 0,0-1 1,3 0-1,-3 1-3,0 0 0,0 0 1,1 0-1,-1 0 0,0 0 0,0 0 1,0 1-1,1-1 0,-1 1 0,0-1 0,0 1 1,0-1-1,0 1 0,0-1 0,0 1 1,0 0-1,0 0 0,1 0 0,3 5 37,0-1-1,0 1 1,-1 0-1,0 1 1,7 12-1,7 19 133,-1 2-1,-1-1 1,19 81 0,11 79 611,-46-171-524,0-28-232,6-1-202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7.076"/>
    </inkml:context>
    <inkml:brush xml:id="br0">
      <inkml:brushProperty name="width" value="0.05" units="cm"/>
      <inkml:brushProperty name="height" value="0.05" units="cm"/>
      <inkml:brushProperty name="color" value="#AB008B"/>
    </inkml:brush>
  </inkml:definitions>
  <inkml:trace contextRef="#ctx0" brushRef="#br0">1 0 9144,'0'0'3737,"7"14"-3173,5 9-149,-2 1-1,0 0 1,9 41 0,-15-38 139,-3-19-246,0-1 1,0 1-1,1-1 0,0 1 0,0-1 0,6 13 0,-8-20-334,0 0-1,0 0 1,0 1-1,0-1 0,0 0 1,0 0-1,1 0 0,-1 0 1,0 1-1,0-1 1,0 0-1,0 0 0,0 0 1,1 0-1,-1 0 0,0 1 1,0-1-1,0 0 1,1 0-1,-1 0 0,0 0 1,0 0-1,0 0 1,0 0-1,1 0 0,-1 0 1,0 0-1,0 0 0,1 0 1,-1 0-1,0 0 1,0 0-1,0 0 0,1 0 1,-1 0-1,0 0 0,0 0 1,0 0-1,0 0 1,1-1-1,-1 1 0,0 0 1,0 0-1,0 0 0,0 0 1,1 0-1,-1 0 1,0-1-1,0 1 0,0 0 1,0 0-1,0 0 0,0 0 1,1-1-1,-1 1 1,0 0-1,0 0 0,0 0 1,0-1-1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8.521"/>
    </inkml:context>
    <inkml:brush xml:id="br0">
      <inkml:brushProperty name="width" value="0.05" units="cm"/>
      <inkml:brushProperty name="height" value="0.05" units="cm"/>
      <inkml:brushProperty name="color" value="#AB008B"/>
    </inkml:brush>
  </inkml:definitions>
  <inkml:trace contextRef="#ctx0" brushRef="#br0">0 39 4120,'0'0'13914,"13"-2"-13725,39-8 8,-5 0 201,71-6-1,-90 15-192,0 2 0,0 0 0,0 2 0,49 12-1,-55-9-33,-12-4 57,0 0 0,0 1-1,14 6 1,-17-8 334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39.079"/>
    </inkml:context>
    <inkml:brush xml:id="br0">
      <inkml:brushProperty name="width" value="0.05" units="cm"/>
      <inkml:brushProperty name="height" value="0.05" units="cm"/>
      <inkml:brushProperty name="color" value="#AB008B"/>
    </inkml:brush>
  </inkml:definitions>
  <inkml:trace contextRef="#ctx0" brushRef="#br0">1 73 7736,'0'0'6822,"12"-7"-6459,-11 6-357,15-8 159,0 0 0,0 1 0,1 0 1,0 2-1,1 0 0,-1 0 1,24-2-1,-21 5 73,1 2 0,0 0 0,0 2 1,-1 0-1,29 5 0,10 6 383,-24-6-1245,38 12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45.492"/>
    </inkml:context>
    <inkml:brush xml:id="br0">
      <inkml:brushProperty name="width" value="0.05" units="cm"/>
      <inkml:brushProperty name="height" value="0.05" units="cm"/>
      <inkml:brushProperty name="color" value="#008C3A"/>
    </inkml:brush>
  </inkml:definitions>
  <inkml:trace contextRef="#ctx0" brushRef="#br0">515 113 4720,'0'0'7384,"-10"-1"-7072,-21-4-62,12 1 154,0 1-1,0 0 1,0 2 0,0 0-1,-21 2 1,28 2-271,0 0 1,0 1-1,0 0 1,0 1-1,1 1 1,-1-1-1,1 2 1,1 0-1,-1 0 1,1 1-1,1 0 1,-1 0-1,-7 11 1,-9 13 199,1 0-1,-33 61 1,46-74-230,3-1-37,0-1 1,2 1-1,0 1 0,1-1 0,1 1 0,0 0 1,2 0-1,0 0 0,1 1 0,2-1 0,-1 1 0,2-1 1,1 1-1,0-1 0,1 0 0,2 0 0,0 0 1,0 0-1,10 20 0,-12-34-49,-1 0 1,1 0-1,0 0 0,0-1 1,0 1-1,1-1 0,-1 1 0,1-1 1,0-1-1,0 1 0,1 0 1,-1-1-1,1 0 0,5 3 0,-5-4-4,0 0 0,0-1-1,-1 0 1,1 0-1,0 0 1,0-1 0,0 1-1,0-1 1,0 0-1,0-1 1,0 1-1,0-1 1,0 0 0,0 0-1,0 0 1,6-3-1,1-2 6,0 0 0,-1 0 0,1-1 0,-1-1-1,-1 0 1,1 0 0,-1-1 0,-1 0 0,12-14-1,1-5 49,0-1-1,21-40 1,-20 28 33,-2 0-1,26-74 0,-39 89-42,0-1-1,-2 0 1,-1 0-1,-2-1 1,2-49-1,-6 62-14,0 1 0,-1-1 0,0 1 0,-5-15 0,6 24-10,-1-1 0,0 1 0,0 0 0,0 0 0,0 0 0,-1 1 0,0-1 0,0 1 0,-1-1 0,1 1 0,-1 0 0,0 0 0,-7-6 0,10 10-25,1 0 0,-1-1 1,0 1-1,1 0 1,-1-1-1,0 1 0,1 0 1,-1 0-1,0 0 0,1 0 1,-1 0-1,0 0 0,1 0 1,-1 0-1,0 0 1,0 0-1,1 0 0,-1 0 1,0 0-1,1 1 0,-1-1 1,0 0-1,1 1 0,-1-1 1,1 0-1,-1 1 1,0-1-1,1 1 0,-1-1 1,1 1-1,-1-1 0,1 1 1,-1-1-1,1 1 1,0-1-1,-1 1 0,1 0 1,0-1-1,-1 1 0,1-1 1,0 1-1,0 0 0,-1 0 1,-10 36-21,10-32 20,-6 39-29,2 0 0,1 1 0,5 67 0,0-83 4,0 15 1,8 51 0,-6-75 23,1-1 1,1 0-1,0 0 1,2-1 0,9 19-1,-15-33-3,1 0-1,0-1 0,1 0 0,-1 1 0,1-1 1,-1 0-1,1 0 0,0 0 0,0-1 1,0 1-1,1-1 0,-1 1 0,1-1 0,-1 0 1,7 2-1,-4-2 3,1 0 0,-1-1-1,0 0 1,1 0 0,-1 0 0,1-1 0,-1 0 0,1 0 0,6-2 0,4-1 8,1-1 0,-1-1 0,-1 0 0,1-1 0,-1-1 0,20-12 0,0 1 12,-25 14 10,-1-1 0,1-1 0,-1 0-1,12-10 1,-13 8-4,1-1 32,1 0-1,0 0 0,1 1 0,0 0 1,0 1-1,25-11 0,-33 18-58,1-1 0,-1 1 0,0 1 1,1-1-1,-1 0 0,1 1 0,-1 0 0,0 0 0,0 0 1,1 1-1,-1-1 0,6 4 0,16 5-43,-7-1-68,-18-9 124,-11-1 99,-2-1-97,1 0 1,-1 1-1,0 0 1,0 1-1,1 0 0,-1 1 1,0 1-1,1 0 1,-1 0-1,1 1 0,0 0 1,-1 1-1,-17 9 1,16-6-18,1-1 0,0 2 0,0 0 0,1 0 0,0 1 0,0 0 0,1 1 0,1 0 0,-1 1 0,2 0 1,-11 16-1,17-23-5,0 0 0,0 0 0,0 0 0,0 0 0,1 1 1,0-1-1,0 0 0,0 0 0,0 1 0,1-1 0,0 1 0,0-1 1,0 1-1,0-1 0,1 0 0,-1 1 0,1-1 0,0 0 1,1 0-1,-1 1 0,1-1 0,0 0 0,0 0 0,0 0 0,0-1 1,1 1-1,-1-1 0,6 6 0,-1-2-5,0 0 0,1 0 1,-1-1-1,2 0 0,-1-1 0,0 0 0,1 0 1,0 0-1,0-2 0,1 1 0,15 4 0,-13-6 19,-1 0-1,1-1 1,-1 0-1,1 0 1,-1-2-1,1 1 1,0-1-1,14-4 1,-6 0 19,0-1 0,-1-1 0,35-18 0,-21 8 17,170-95 226,-130 61-131,-50 33-72,1 1-1,1 1 1,1 1 0,34-14-1,-57 28-63,0 0 0,0 0 1,1 1-1,-1-1 0,1 1 0,-1 0 0,0 0 0,1 0 0,-1 0 0,1 1 0,-1 0 0,0-1 0,1 1 1,-1 0-1,0 1 0,0-1 0,0 0 0,0 1 0,0 0 0,3 2 0,6 5-16,0 0-1,-1 1 1,13 15 0,-15-16 12,0 2-32,-1-1 1,12 20-1,-9-13-56,-11-17 87,0 0 1,0 1-1,1-1 0,-1 0 0,0 0 0,0 0 1,0 0-1,0 1 0,1-1 0,-1 0 0,0 0 1,0 0-1,0 1 0,0-1 0,0 0 0,0 0 1,0 0-1,0 1 0,0-1 0,0 0 0,0 0 0,0 1 1,0-1-1,0 0 0,0 0 0,0 0 0,0 1 1,0-1-1,0 0 0,0 0 0,0 1 0,0-1 1,0 0-1,0 0 0,0 0 0,-1 1 0,1-1 1,0 0-1,0 0 0,0 0 0,0 0 0,0 1 1,-1-1-1,1 0 0,0 0 0,0 0 0,0 0 0,-1 0 1,1 0-1,0 1 0,0-1 0,0 0 0,-1 0 1,1 0-1,0 0 0,0 0 0,-1 0 0,1 0 1,0 0-1,0 0 0,-1 0 0,1 0 0,-16-4 70,-27-16 51,-62-35 126,95 50-209,1 0 1,-1 1-1,0 0 1,0 0-1,0 1 1,0 1-1,-19-3 1,24 4-29,1 1-1,0-1 1,-1 1-1,1 1 1,0-1 0,-1 0-1,1 1 1,0 0 0,0 0-1,-1 0 1,1 1-1,0 0 1,0-1 0,0 1-1,1 1 1,-1-1 0,0 0-1,1 1 1,0 0-1,-1 0 1,-3 5 0,2-2-7,-2 2-13,1 1 0,-9 16 0,13-21 7,1-1-1,-1 1 1,1 0 0,0 0 0,0 0-1,1 0 1,-1 1 0,1-1-1,0 0 1,0 7 0,3 8-21,0 1 0,1-1 0,1 0 0,1 0 0,1 0 1,1-1-1,0 0 0,1-1 0,1 1 0,1-2 0,0 0 0,21 24 0,-26-35 20,-1 0-1,1 0 1,0 0 0,0-1-1,0 0 1,1-1-1,-1 1 1,1-1-1,0 0 1,0-1 0,0 1-1,0-2 1,0 1-1,1-1 1,-1 0-1,0 0 1,1-1 0,-1 0-1,1 0 1,10-3-1,-1 1-3,-1-2 0,1 0 1,-1-1-1,0-1 0,0 0 0,-1-2 0,0 1 0,15-11 0,81-50 40,78-53 60,-161 97-31,0 0 0,30-37 0,-51 50-22,-9 4 3,1 7-40,0 0-1,0 0 0,0-1 1,0 1-1,0 0 0,0 0 1,0 0-1,0 1 0,0-1 1,0 0-1,0 0 0,0 0 1,1 1-1,-1-1 0,0 1 1,0-1-1,0 0 0,0 1 1,0 0-1,0-1 0,-1 2 1,-7 5-3,0 1 1,0 0 0,0 0 0,1 1-1,0 0 1,1 0 0,0 1-1,0 0 1,1 0 0,0 1 0,-4 11-1,7-14-5,1-1-1,-1 1 1,1 0-1,1-1 0,-1 1 1,1 0-1,1 0 0,0 0 1,0 0-1,0 0 0,1 0 1,0 0-1,1 0 0,-1 0 1,2 0-1,-1-1 1,7 15-1,-7-19-3,0 1 0,0 0 1,0-1-1,1 1 0,0-1 1,-1 0-1,1 0 0,0 0 0,0 0 1,1-1-1,-1 1 0,1-1 1,-1 0-1,1 0 0,0 0 0,5 2 1,-5-3 4,0 0 0,0-1 1,-1 1-1,1-1 0,0 0 1,-1 0-1,1 0 0,0-1 1,0 1-1,-1-1 0,1 0 1,0 0-1,-1 0 0,1-1 1,-1 1-1,0-1 0,1 0 1,-1 0-1,4-3 0,3-2 17,0 0 0,-1-1 0,0 0 0,-1-1 0,0 0 0,0 0-1,0-1 1,8-16 0,-13 20-3,0 1 0,-1-1 0,1 0 1,-1-1-1,-1 1 0,1 0 0,-1 0 0,0-1 0,-1 1 0,0-1 0,0 1 0,0-1 0,0 1 1,-1 0-1,0-1 0,-1 1 0,-3-11 0,1 8 5,0 1 0,0 0 0,-1 0 0,0 0 0,-1 1 0,1-1 0,-2 1 0,1 1 0,-1-1 0,0 1 0,-14-9 0,16 11-5,0 1 1,0-1 0,0 1 0,-1 1-1,0-1 1,1 1 0,-1 0-1,0 1 1,0-1 0,0 1-1,0 0 1,0 0 0,-1 1-1,1 0 1,0 0 0,0 1 0,0-1-1,-11 4 1,16-4-15,0 0 1,0 1-1,0-1 0,-1 0 1,1 1-1,0 0 0,0-1 1,0 1-1,0-1 0,0 1 1,0 0-1,0 0 0,0 0 1,0 0-1,1 0 0,-1 0 1,0 0-1,0 0 0,1 0 1,-1 0-1,1 0 0,-1 0 1,1 0-1,-1 0 1,1 1-1,0-1 0,0 0 1,0 0-1,-1 1 0,1-1 1,0 0-1,0 0 0,0 0 1,1 1-1,-1-1 0,0 0 1,0 0-1,1 1 0,-1-1 1,1 0-1,0 1 0,1 4-18,1-1 1,0 0-1,0 1 0,1-1 0,0-1 0,-1 1 0,6 4 0,-3-3 2,1 0-1,0 0 0,0-1 0,1 0 1,-1 0-1,1-1 0,0 0 0,0 0 1,1-1-1,-1 0 0,1 0 1,0-1-1,-1 0 0,15 1 0,-12-3 15,0 0 0,0-1 0,0 0 0,0 0 0,0-1 0,0 0 0,-1-1 0,1-1 0,-1 0 0,1 0 0,14-9 0,19-15 81,0-2 0,-2-1 1,38-39-1,-67 61-13,-13 9-59,0-1-1,0 1 1,0 0 0,0 0-1,1 0 1,-1 0 0,0 0-1,0 0 1,0 0 0,0 0-1,0 0 1,0 0-1,0 0 1,0 0 0,0 0-1,0 0 1,1 0 0,-1 0-1,0 0 1,0 0 0,0 0-1,0 0 1,0 0 0,0 0-1,0 0 1,0 0 0,1 0-1,-1 0 1,0 0-1,0 0 1,0 0 0,0 0-1,0 0 1,0 0 0,0 0-1,0 0 1,0 0 0,0 0-1,0 0 1,1 0 0,-1 1-1,0-1 1,0 0 0,0 0-1,0 0 1,0 0-1,0 0 1,0 0 0,0 0-1,0 0 1,0 0 0,0 0-1,0 1 1,0-1 0,0 0-1,0 0 1,-1 2 5,0 1 1,0-1-1,0 1 0,0-1 1,0 0-1,0 1 1,-1-1-1,-2 3 0,-6 8 5,0 1 0,1 0 0,0 1 0,1-1 0,1 2 0,1-1 0,0 1 0,-8 32 0,9-23-17,1-12-3,1 1 0,0 14 0,2-25 5,1 1 1,0 0-1,0-1 1,1 1 0,-1-1-1,1 1 1,-1-1 0,1 0-1,0 1 1,1-1 0,-1 0-1,1 1 1,1 2 0,-3-6 2,1 1 0,-1-1 0,0 1 0,1-1 0,-1 0 0,0 1 0,1-1 0,-1 0 0,1 1 0,-1-1 0,1 0 0,-1 0 0,1 1 0,-1-1 0,1 0 0,-1 0 0,1 0 0,-1 0 0,1 1 0,-1-1 0,1 0 0,-1 0 0,1 0 0,0 0 0,0-1 0,16-6 25,10-17 12,-14 11-21,-1-1 1,-1 0-1,0 0 0,-1-1 0,-1-1 0,13-27 1,-10 10 10,9-22 111,-21 54-135,0 1-1,0 0 1,0 0 0,1-1-1,-1 1 1,0 0 0,0 0-1,0 0 1,0-1 0,1 1-1,-1 0 1,0 0 0,0 0 0,0-1-1,1 1 1,-1 0 0,0 0-1,0 0 1,1 0 0,-1 0-1,0 0 1,0 0 0,1 0-1,-1-1 1,0 1 0,0 0-1,1 0 1,-1 0 0,0 0 0,0 0-1,1 0 1,-1 0 0,0 1-1,0-1 1,1 0 0,-1 0-1,0 0 1,0 0 0,1 0-1,-1 0 1,0 0 0,0 0-1,0 1 1,1-1 0,-1 0 0,0 0-1,0 0 1,0 1 0,1-1-1,-1 0 1,0 0 0,0 0-1,0 1 1,0-1 0,0 0-1,0 0 1,1 1 0,-1-1-1,8 16 19,-1 5-66,1-1 1,1 1 0,1-2-1,1 1 1,1-2 0,0 1-1,30 32 1,-41-50 46,0 0 0,1 0 0,-1 0-1,0 0 1,0-1 0,1 1 0,-1 0 0,0 0 0,1-1 0,-1 1 0,1-1-1,-1 1 1,1-1 0,-1 0 0,1 0 0,-1 0 0,1 1 0,-1-1 0,1 0-1,-1-1 1,1 1 0,-1 0 0,1 0 0,-1-1 0,1 1 0,-1-1 0,0 1-1,1-1 1,-1 0 0,1 1 0,-1-1 0,0 0 0,0 0 0,0 0 0,2-2-1,3-2 30,0-1-1,0 0 0,-1-1 0,9-12 1,31-62 149,-31 55-8,34-50 0,-48 75-168,1 0 1,-1 1 0,1-1 0,-1 0 0,1 0 0,-1 1 0,1-1 0,0 1 0,0-1 0,-1 0 0,1 1 0,0-1 0,0 1 0,-1 0-1,1-1 1,0 1 0,0 0 0,0-1 0,0 1 0,0 0 0,0 0 0,0 0 0,-1 0 0,1 0 0,2 0 0,-2 0-2,0 1 0,0-1 0,0 1 0,-1 0 0,1-1 0,0 1 0,0 0 0,-1-1 0,1 1 0,0 0 0,-1 0 0,1 0 0,-1 0 0,1-1 0,-1 1 0,1 0 0,-1 0 0,0 0 0,1 0 0,-1 0 0,0 0 0,0 2 0,2 9-12,-1 0-1,-1 1 1,-1-1 0,1 0 0,-2 0-1,0 0 1,0 0 0,-6 17 0,-1 5-63,9-34 73,0 0-1,1 0 1,-1 0-1,0 0 1,0 0-1,0 0 0,0 0 1,0 0-1,0 0 1,0 0-1,0 0 1,0 0-1,0 0 1,0 0-1,0 0 1,0 0-1,1 0 0,-1 0 1,0 0-1,0 0 1,0 0-1,0 0 1,0 0-1,0 0 1,0 0-1,0 0 1,0 0-1,0 0 0,0 0 1,0 0-1,0 0 1,0 1-1,1-1 1,-1 0-1,0 0 1,0 0-1,0 0 1,0 0-1,0 0 0,0 0 1,0 0-1,0 0 1,0 0-1,0 0 1,0 0-1,0 0 1,0 0-1,0 1 1,0-1-1,0 0 0,0 0 1,0 0-1,0 0 1,9-10 33,11-18 27,-2 1-19,-6 7-4,1 2 0,29-34 0,-42 51-37,1 1-1,-1-1 1,1 0-1,0 1 1,-1-1 0,1 1-1,0-1 1,0 1-1,-1-1 1,1 1-1,0 0 1,0-1-1,0 1 1,-1 0 0,1 0-1,0-1 1,0 1-1,0 0 1,0 0-1,0 0 1,0 0 0,-1 0-1,1 0 1,0 0-1,0 1 1,0-1-1,0 0 1,0 0-1,-1 1 1,1-1 0,0 1-1,0-1 1,0 0-1,-1 1 1,1-1-1,0 1 1,-1 0-1,1-1 1,0 1 0,-1 0-1,1-1 1,-1 1-1,1 0 1,-1-1-1,1 2 1,3 5-12,0-1-1,-1 1 1,1 0-1,1 9 1,-3-11 5,9 28-32,-6-18 13,0 1-1,2-1 0,10 21 1,-15-33 18,-1 0 1,2 0-1,-1 0 1,0 0-1,1 0 1,-1 0-1,1 0 1,0-1-1,0 0 0,0 1 1,0-1-1,0 0 1,0 0-1,1-1 1,-1 1-1,0-1 1,1 0-1,0 0 1,-1 0-1,6 1 1,-7-2 3,1 0 1,-1-1-1,1 1 1,-1 0 0,1-1-1,-1 0 1,1 1-1,-1-1 1,1 0 0,-1 0-1,0 0 1,4-3-1,26-21-4,-28 21 6,-3 3 0,13-11 8,-1 0 0,0 0 0,0-2 0,-2 1 0,11-17 0,4-15 46,-2-2 0,-2 0 0,-2-2-1,-3 0 1,18-80 0,36-240 357,-70 355-312,-3 35-115,-2 132-193,20 196 0,-8-292 215,4 0 0,2-1 0,33 86 0,-42-127 49,-5-12-23,1 0 0,0 0-1,-1-1 1,1 1 0,1-1-1,-1 1 1,0-1 0,1 1-1,-1-1 1,3 3 0,-3-5 30,0-15-313,-15-36-3432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40.604"/>
    </inkml:context>
    <inkml:brush xml:id="br0">
      <inkml:brushProperty name="width" value="0.05" units="cm"/>
      <inkml:brushProperty name="height" value="0.05" units="cm"/>
      <inkml:brushProperty name="color" value="#AB008B"/>
    </inkml:brush>
  </inkml:definitions>
  <inkml:trace contextRef="#ctx0" brushRef="#br0">0 38 4912,'0'0'16271,"14"-6"-16147,44-18-14,-52 22-91,1 0 1,-1 1 0,1 0 0,0 0 0,-1 0-1,1 1 1,0 0 0,-1 1 0,1-1 0,0 1-1,9 3 1,9 0 76,180 8 1539,-205-12-1481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45.421"/>
    </inkml:context>
    <inkml:brush xml:id="br0">
      <inkml:brushProperty name="width" value="0.05" units="cm"/>
      <inkml:brushProperty name="height" value="0.05" units="cm"/>
      <inkml:brushProperty name="color" value="#AB008B"/>
    </inkml:brush>
  </inkml:definitions>
  <inkml:trace contextRef="#ctx0" brushRef="#br0">154 0 4008,'0'0'11968,"-9"11"-11766,-2 0-142,-2 3 107,0 1-1,-20 30 1,20-24 54,1 1 1,1 0-1,1 1 0,-9 33 0,16-46-145,1-1-1,0 1 0,1-1 0,0 1 1,0 0-1,1 0 0,0 0 1,1-1-1,0 1 0,1 0 1,0-1-1,0 1 0,1-1 1,5 11-1,-5-13 44,1 1 0,0-1 0,0-1 0,1 1-1,10 11 1,-13-16-82,-1-1-1,1 1 0,0-1 0,-1 1 1,1-1-1,0 0 0,0 0 0,0 1 1,0-1-1,0-1 0,0 1 0,0 0 1,0 0-1,0-1 0,0 1 0,0-1 1,0 0-1,1 1 0,-1-1 0,0 0 1,0 0-1,0-1 0,1 1 0,-1 0 1,0-1-1,4-1 0,-4 1-11,0-1 1,0 1-1,0-1 1,0 0-1,0 0 1,-1 0-1,1 0 1,-1 0-1,1 0 1,-1 0-1,2-3 1,13-29-568,-11 22-1625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45.671"/>
    </inkml:context>
    <inkml:brush xml:id="br0">
      <inkml:brushProperty name="width" value="0.05" units="cm"/>
      <inkml:brushProperty name="height" value="0.05" units="cm"/>
      <inkml:brushProperty name="color" value="#AB008B"/>
    </inkml:brush>
  </inkml:definitions>
  <inkml:trace contextRef="#ctx0" brushRef="#br0">0 0 11760,'0'0'2832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47.191"/>
    </inkml:context>
    <inkml:brush xml:id="br0">
      <inkml:brushProperty name="width" value="0.05" units="cm"/>
      <inkml:brushProperty name="height" value="0.05" units="cm"/>
      <inkml:brushProperty name="color" value="#AB008B"/>
    </inkml:brush>
  </inkml:definitions>
  <inkml:trace contextRef="#ctx0" brushRef="#br0">1 0 4912,'0'0'7421,"2"15"-7064,12 98 329,49 423 2605,-36-344-1972,-27-186-1203,1-1 0,-2 1-1,1 0 1,-2 11 0,-1 9 405,3-25-485,-1 0 0,1-1-1,0 1 1,0 0 0,0-1 0,-1 1 0,1-1-1,0 1 1,0 0 0,-1-1 0,1 1-1,-1-1 1,1 1 0,0-1 0,-1 1 0,1-1-1,-1 1 1,1-1 0,-1 0 0,1 1-1,-1-1 1,0 0 0,1 1 0,-1-1 0,1 0-1,-1 0 1,0 1 0,1-1 0,-1 0-1,0 0 1,1 0 0,-1 0 0,0 0-1,1 0 1,-1 0 0,0 0 0,1 0 0,-1 0-1,0 0 1,1-1 0,-1 1 0,1 0-1,-1 0 1,0-1 0,1 1 0,-1 0 0,0-1-1,-2-4-2,0 0-1,1 0 1,-1-1-1,1 1 1,0 0-1,1-1 1,-1 0-1,1 1 0,0-1 1,1 0-1,-1 1 1,2-8-1,0-13 82,5-37 0,-2 37-22,-1 7-49,1-1 0,0 1-1,2 0 1,0 0 0,1 1 0,1 0 0,1 0 0,0 1 0,17-23 0,-12 24 25,1 0-1,25-21 1,-35 33-66,1 0 1,0 0 0,1 0 0,-1 1 0,0 0-1,1 0 1,8-2 0,-12 4-1,0 0 0,0 0 0,0 1 0,0-1 0,0 1 0,0 0 1,0-1-1,0 1 0,0 1 0,0-1 0,0 0 0,0 1 0,0 0 0,0-1 0,0 1 0,0 0 0,0 1 0,-1-1 1,4 2-1,-4-1 2,1-1-1,-1 1 1,0 0 0,0 0 0,0 0 0,0 0 0,-1 0 0,1 0 0,-1 0 0,1 1 0,-1-1 0,0 1-1,1-1 1,-1 1 0,0-1 0,-1 1 0,1 0 0,-1-1 0,1 1 0,-1 0 0,0 0 0,0-1-1,0 1 1,0 0 0,0 0 0,0-1 0,-2 5 0,1-1 2,-1 0 1,1 0-1,-1 0 0,-1 0 1,1 0-1,-1-1 0,0 1 1,0-1-1,-1 0 1,1 1-1,-1-2 0,0 1 1,-1 0-1,1-1 0,-1 0 1,-7 5-1,1 1 27,-1 0 0,-21 12-1,27-19 0,1-1 0,0 1 0,-1-1 0,1 0 0,-1 0 0,0-1 0,1 0 0,-1 0-1,-11 0 1,33 8 146,31 11-1,-27-12-80,0 0 1,-1 1-1,0 0 0,-1 2 1,0 0-1,-1 1 0,21 18 1,38 32 838,-64-53-778,-2-7-194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50.971"/>
    </inkml:context>
    <inkml:brush xml:id="br0">
      <inkml:brushProperty name="width" value="0.05" units="cm"/>
      <inkml:brushProperty name="height" value="0.05" units="cm"/>
      <inkml:brushProperty name="color" value="#AB008B"/>
    </inkml:brush>
  </inkml:definitions>
  <inkml:trace contextRef="#ctx0" brushRef="#br0">31 154 3912,'0'0'11258,"-5"10"-11068,3-5-168,-2 3 12,0 0 0,1 0 0,0 0 0,0 1 0,1-1 0,1 1 0,-1 0 0,0 10 0,7 248 1356,-5-262-1294,1 0 0,-1-1 1,1 1-1,0 0 0,0 0 0,0-1 0,1 1 0,2 5 0,4-27 480,0-6-416,0-1-1,6-35 1,3-11 51,0 11-14,-3 11-2,1 0 0,30-63 0,-39 99-128,0 0-1,1 0 1,0 1-1,1-1 1,0 2-1,18-20 1,-25 29-62,0 0 0,-1 1 0,1-1 1,0 0-1,0 0 0,0 0 0,0 0 0,0 1 1,0-1-1,0 1 0,1-1 0,-1 1 0,0-1 0,0 1 1,0-1-1,1 1 0,-1 0 0,0 0 0,0 0 1,0-1-1,1 1 0,-1 1 0,0-1 0,0 0 1,1 0-1,-1 0 0,0 1 0,0-1 0,1 0 1,-1 1-1,0-1 0,0 1 0,0-1 0,0 1 1,0 0-1,0 0 0,0-1 0,0 1 0,1 2 1,6 4 9,-1 1 1,0 1 0,-1-1-1,0 1 1,0 0 0,-1 0 0,0 1-1,-1 0 1,0 0 0,0 0-1,2 14 1,3 17 50,6 63-1,-13-86-48,10 124 207,-5-29 382,-10-100-567,-3-15 491,-9-18-1138,11 14-2066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51.637"/>
    </inkml:context>
    <inkml:brush xml:id="br0">
      <inkml:brushProperty name="width" value="0.05" units="cm"/>
      <inkml:brushProperty name="height" value="0.05" units="cm"/>
      <inkml:brushProperty name="color" value="#AB008B"/>
    </inkml:brush>
  </inkml:definitions>
  <inkml:trace contextRef="#ctx0" brushRef="#br0">12 10 8336,'0'0'5370,"-1"11"-4947,-1-2-321,-1 7 249,0 1 1,0 32-1,3-47-299,1 0 1,-1 0-1,0 0 0,0-1 1,1 1-1,-1 0 0,1 0 1,0 0-1,-1 0 1,1-1-1,0 1 0,0 0 1,0-1-1,0 1 0,0-1 1,1 1-1,-1-1 1,0 1-1,1-1 0,-1 0 1,1 0-1,1 1 0,0 0 8,0-1-1,1 0 1,-1 0-1,0 0 1,1 0-1,-1-1 1,0 1-1,1-1 1,-1 0-1,1 0 1,4 0-1,2-2 64,-1 1-1,0-1 1,0-1-1,0 1 1,0-2-1,0 1 1,16-10-1,-23 11-83,1 0-1,-1 0 0,0 0 1,0-1-1,0 1 0,0-1 1,-1 1-1,1-1 0,-1 1 0,0-1 1,1 0-1,-1 0 0,0 0 1,0 0-1,-1 0 0,1 0 1,-1 0-1,0 0 0,1 0 0,-1 0 1,0 0-1,-1 0 0,0-3 1,1 3-11,0 0 1,-1 1 0,1-1 0,-1 1 0,1-1 0,-1 1 0,0-1 0,0 1-1,0 0 1,-1-1 0,1 1 0,-1 0 0,1 0 0,-1 0 0,0 0-1,1 0 1,-1 0 0,0 0 0,0 1 0,0-1 0,-1 1 0,1-1 0,0 1-1,-1 0 1,1 0 0,-3-1 0,-5 0 72,1 1 0,-1 0-1,1 1 1,-1-1 0,-12 3 0,17-2-83,1 1 0,0 0 0,0 0 0,0 0 0,0 0 0,1 1 0,-1-1 0,0 1 0,0 0 0,1 0 0,-1 1 0,1-1 0,0 1 0,0-1 0,-3 5 0,5-7-27,1 0 0,-1 1 0,1-1-1,0 1 1,-1-1 0,1 1 0,0-1-1,0 1 1,0-1 0,-1 1 0,1-1-1,0 1 1,0-1 0,0 1 0,0-1-1,0 1 1,0-1 0,0 1 0,0-1-1,0 2 1,3 2-2705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53.091"/>
    </inkml:context>
    <inkml:brush xml:id="br0">
      <inkml:brushProperty name="width" value="0.05" units="cm"/>
      <inkml:brushProperty name="height" value="0.05" units="cm"/>
      <inkml:brushProperty name="color" value="#AB008B"/>
    </inkml:brush>
  </inkml:definitions>
  <inkml:trace contextRef="#ctx0" brushRef="#br0">1 184 5416,'0'0'10353,"1"-10"-10018,5-32 2,-4 39-291,-1 0 0,0 0 0,1 0 0,0 1 0,-1-1 0,1 1 0,0-1-1,1 1 1,-1 0 0,0-1 0,1 1 0,-1 0 0,1 1 0,-1-1 0,5-2 0,5-4 152,-6 4-45,0 0-1,1 0 1,-1 0-1,1 1 1,11-4-1,8-4 522,-26 11-640,1-1-1,-1 1 1,1 0-1,-1-1 0,1 1 1,0 0-1,-1 0 0,1 0 1,-1 0-1,1 0 0,0 0 1,-1-1-1,1 1 1,0 1-1,-1-1 0,1 0 1,0 0-1,-1 0 0,1 0 1,-1 0-1,1 0 1,0 1-1,-1-1 0,1 0 1,-1 1-1,1-1 0,-1 0 1,2 2-1,-1-1 2,0 0 0,0 1 0,0 0 0,0-1 0,0 1 0,0 0 0,-1-1 0,1 1 0,0 0 0,-1 2 0,3 8 34,-2 0 0,1 18 0,-2-25-9,-1 97 252,2 39 31,0-122-270,2 0 1,0 1-1,1-1 1,1 0 0,7 20-1,-10-35-35,0 0-1,-1-1 1,1 1-1,0 0 1,1-1-1,-1 1 1,6 5-1,-7-8-17,0 0 0,0 0 0,0 0 1,1 0-1,-1-1 0,1 1 0,-1 0 0,0-1 0,1 1 0,-1-1 0,1 1 1,0-1-1,-1 1 0,1-1 0,-1 0 0,1 0 0,-1 0 0,1 0 0,0 0 1,-1 0-1,1-1 0,2 0 0,1 0 7,0-1 1,0-1-1,0 1 0,-1-1 1,1 1-1,0-1 0,-1-1 1,0 1-1,0-1 0,0 1 1,0-1-1,0 0 0,-1-1 1,0 1-1,0-1 1,0 1-1,0-1 0,-1 0 1,3-6-1,4-13 71,-1 1-1,8-49 1,-13 59-59,30-175 402,-26 142-301,-5 21-46,-1 19-47,-1-1-1,1 1 1,0-1 0,1 1 0,-1 0-1,4-8 1,-4 12-39,0 0 0,0 0 0,1 1 0,-1-1-1,0 0 1,1 1 0,-1-1 0,1 1 0,0-1 0,0 1-1,-1 0 1,1 0 0,0 0 0,0 0 0,0 0 0,0 0-1,0 0 1,0 0 0,0 1 0,0-1 0,1 1 0,-1 0-1,3 0 1,29-1 7,0 2 0,0 1 0,0 2 0,54 14 0,-61-13 14,58 18 203,-74-21-81,-15 1 15,0-2-272,-8 8-2004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2:54.549"/>
    </inkml:context>
    <inkml:brush xml:id="br0">
      <inkml:brushProperty name="width" value="0.05" units="cm"/>
      <inkml:brushProperty name="height" value="0.05" units="cm"/>
      <inkml:brushProperty name="color" value="#AB008B"/>
    </inkml:brush>
  </inkml:definitions>
  <inkml:trace contextRef="#ctx0" brushRef="#br0">16 8 5920,'0'0'11070,"-3"14"-10787,-2 12-26,1 2 1,2-1 0,0 51-1,24 93 1234,-21-170-1454,-1 0 0,0 1 0,0-1 0,0 0-1,1 0 1,-1 0 0,1 0 0,-1 0 0,1 0 0,-1 0 0,1 0-1,0 0 1,0 1 0,3-2 337,-1-12-128,1-230 976,-4 181-880,-4 8 55,4 53-457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26.782"/>
    </inkml:context>
    <inkml:brush xml:id="br0">
      <inkml:brushProperty name="width" value="0.05" units="cm"/>
      <inkml:brushProperty name="height" value="0.05" units="cm"/>
      <inkml:brushProperty name="color" value="#AB008B"/>
    </inkml:brush>
  </inkml:definitions>
  <inkml:trace contextRef="#ctx0" brushRef="#br0">111 0 4416,'0'0'14039,"-11"3"-13832,-34 12-4,42-14-176,1 1 1,-1-1-1,1 1 1,0 0 0,0 0-1,0 0 1,0 0-1,0 0 1,0 0-1,0 0 1,0 1 0,1-1-1,-1 0 1,-1 5-1,-10 34 301,11-33-268,0-1 17,0 0-1,1 0 1,0 0 0,0 0 0,0 0-1,1 0 1,1 12 0,0-16-35,-1-1 1,1 1 0,0 0 0,0-1 0,0 1 0,1-1-1,-1 1 1,1-1 0,-1 0 0,1 0 0,0 1 0,-1-1-1,1 0 1,0 0 0,1-1 0,-1 1 0,0 0 0,0-1-1,1 1 1,-1-1 0,1 0 0,3 2 0,2-1 84,1 0 0,-1 0 0,0-1 0,1 0 0,-1 0 0,0-1 0,1 0 1,-1 0-1,0-1 0,1-1 0,-1 1 0,0-1 0,0 0 0,0-1 0,0 0 0,0 0 1,7-5-1,-8-4-198,-4 7-3153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27"/>
    </inkml:context>
    <inkml:brush xml:id="br0">
      <inkml:brushProperty name="width" value="0.05" units="cm"/>
      <inkml:brushProperty name="height" value="0.05" units="cm"/>
      <inkml:brushProperty name="color" value="#AB008B"/>
    </inkml:brush>
  </inkml:definitions>
  <inkml:trace contextRef="#ctx0" brushRef="#br0">13 83 11856,'0'0'1120,"-12"-65"-856,12 55-152,0 4 16,2 4-64,2 2 0,-2 2-32,4 8 16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45.730"/>
    </inkml:context>
    <inkml:brush xml:id="br0">
      <inkml:brushProperty name="width" value="0.05" units="cm"/>
      <inkml:brushProperty name="height" value="0.05" units="cm"/>
      <inkml:brushProperty name="color" value="#008C3A"/>
    </inkml:brush>
  </inkml:definitions>
  <inkml:trace contextRef="#ctx0" brushRef="#br0">0 0 14272,'0'0'1264,"88"22"-896,-24-10 8,20-5-17,-2-1 1,-2 2-16,-14-2 0,-9-1-8,-8 1 8,-7 1-208,-11 7 24,-15 2-112,-7-7 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28.325"/>
    </inkml:context>
    <inkml:brush xml:id="br0">
      <inkml:brushProperty name="width" value="0.05" units="cm"/>
      <inkml:brushProperty name="height" value="0.05" units="cm"/>
      <inkml:brushProperty name="color" value="#AB008B"/>
    </inkml:brush>
  </inkml:definitions>
  <inkml:trace contextRef="#ctx0" brushRef="#br0">0 1 6424,'0'0'4776,"1"15"-4246,0 23-276,6 184 1954,1-120-1209,6 164 4075,-18-276-4570,2 1-453,1 1 1,1-1-1,-1 0 0,1 1 1,1-1-1,-1 0 1,2 1-1,-1-1 1,5-14-1,0 4 6,1 0 0,0 1 0,13-22 0,-7 17 37,1 1-1,31-36 0,-37 49-64,1 0 0,0 0 0,0 1-1,1 0 1,0 1 0,0 0 0,22-11 0,-31 18-25,1-1 0,-1 0 0,1 0-1,-1 1 1,1-1 0,-1 1 0,1-1 0,0 1 0,-1 0 0,1 0 0,0 0-1,-1 0 1,1 0 0,0 0 0,-1 0 0,1 0 0,0 1 0,-1-1 0,1 0-1,-1 1 1,1 0 0,0-1 0,-1 1 0,0 0 0,1 0 0,-1 0-1,2 1 1,-2 0 0,0-1-1,0 1 0,0 0 0,0 0 1,0 0-1,-1-1 0,1 1 0,-1 0 1,1 0-1,-1 0 0,0 0 1,0 0-1,0 0 0,0 0 0,0 0 1,0 0-1,0 0 0,-1 0 0,1-1 1,-1 1-1,1 0 0,-1 0 0,-1 2 1,-3 8 8,-1-1-1,0 1 1,0-1 0,-1 0 0,-1 0 0,0-1 0,0 0 0,-1-1 0,0 0 0,-1 0 0,0-1 0,0 0-1,-18 10 1,26-17-6,0-1 0,0 0 0,1 1 0,-1-1 0,0 0 0,0 0-1,1 0 1,-1 0 0,-3 0 0,0 0 112,14 6-55,21 11 41,-1 1-1,-1 1 0,0 1 1,-1 2-1,36 37 0,-23-11 289,-37-44-257,0 0 1,0-1-1,0 1 1,-1 1-1,0-1 1,4 7-1,-6-25-788,0 9-2158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29.576"/>
    </inkml:context>
    <inkml:brush xml:id="br0">
      <inkml:brushProperty name="width" value="0.05" units="cm"/>
      <inkml:brushProperty name="height" value="0.05" units="cm"/>
      <inkml:brushProperty name="color" value="#AB008B"/>
    </inkml:brush>
  </inkml:definitions>
  <inkml:trace contextRef="#ctx0" brushRef="#br0">369 52 4816,'0'0'8124,"-10"-5"-7807,-64-30 656,67 33-763,1 0-1,0 1 1,-1-1 0,-12 1-1,-2-1 185,12 1-243,0 1 0,0 0 0,-1 0 0,1 1 0,0 1 0,0-1 0,0 1 0,-13 5 0,16-5-35,0 1 1,0-1-1,0 1 0,0 0 1,1 1-1,-1-1 0,1 1 1,0 0-1,0 1 0,0-1 1,1 1-1,-8 9 0,5-1 69,0 0 1,1 1-1,1 0 0,0 0 0,1 0 0,0 0 0,1 1 0,1 0 0,0 0 0,1 0 0,1 18 0,1-14-26,0-1 1,2 0-1,0 1 0,1-1 1,1-1-1,0 1 0,1-1 1,16 30-1,-20-44-123,1 0-1,-1 0 1,1 0-1,-1-1 1,1 1-1,0-1 1,0 1-1,0-1 1,0 0-1,0 0 1,1-1-1,-1 1 1,0-1-1,1 1 1,6 0-1,8 3 131,36 2-1,-29-4-61,11 3 39,-13-2 107,46 2 1,-65-6-323,4 0 219,-1 0-1,1 0 0,-1-1 0,12-2 0,-17 2-414,0 0 0,1 0 0,-1 0 0,0 0 0,0 0 0,0-1 0,0 1 0,0-1 0,0 0 0,0 1 0,0-1 0,0 0 0,-1 0-1,1 0 1,2-4 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0.324"/>
    </inkml:context>
    <inkml:brush xml:id="br0">
      <inkml:brushProperty name="width" value="0.05" units="cm"/>
      <inkml:brushProperty name="height" value="0.05" units="cm"/>
      <inkml:brushProperty name="color" value="#AB008B"/>
    </inkml:brush>
  </inkml:definitions>
  <inkml:trace contextRef="#ctx0" brushRef="#br0">0 42 7832,'0'0'11839,"13"-7"-11600,41-21-7,-50 27-181,0-1 0,1 1 0,-1 0 0,0 0 0,0 1 0,1-1 0,-1 1 0,1 0 1,-1 0-1,0 1 0,0-1 0,1 1 0,-1 0 0,0 0 0,0 0 0,0 1 0,0-1 0,0 1 0,0 0 0,5 4 0,21 6 512,-25-11-454,0 1-1,0-1 1,0 0 0,0-1 0,0 0 0,0 1 0,6-2 0,8-3-3187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0.941"/>
    </inkml:context>
    <inkml:brush xml:id="br0">
      <inkml:brushProperty name="width" value="0.05" units="cm"/>
      <inkml:brushProperty name="height" value="0.05" units="cm"/>
      <inkml:brushProperty name="color" value="#AB008B"/>
    </inkml:brush>
  </inkml:definitions>
  <inkml:trace contextRef="#ctx0" brushRef="#br0">69 74 8536,'0'0'4973,"-9"12"-4522,-25 41 6,32-50-378,0 0 0,0 1 0,1-1 0,-1 0 0,1 1 1,0-1-1,0 0 0,0 1 0,0-1 0,1 1 0,0 0 0,-1 5 0,2-7-22,-1 0-1,0-1 0,1 1 0,-1 0 0,1 0 0,0-1 0,0 1 0,-1 0 0,1-1 1,0 1-1,0-1 0,1 1 0,-1-1 0,0 0 0,0 1 0,1-1 0,2 2 1,1 0 65,0-1 0,0 1 1,0-1-1,1 0 1,-1-1-1,1 1 1,-1-1-1,1 0 0,0-1 1,-1 1-1,12-2 1,-11 1-42,0-1-1,0 0 1,1 0 0,-1-1 0,0 0-1,0 0 1,0 0 0,0-1 0,-1 0 0,1 0-1,-1-1 1,0 1 0,0-1 0,0 0 0,0 0-1,0-1 1,-1 0 0,6-7 0,-8 9-27,1-1-1,-1 0 1,0 0 0,0 0 0,0 0 0,-1 0 0,1 0 0,-1-1 0,0 1 0,0 0 0,0-1-1,-1 1 1,1-1 0,-1 1 0,0-1 0,-1 1 0,1 0 0,-1-1 0,0 1 0,0 0-1,0-1 1,-1 1 0,1 0 0,-1 0 0,0 0 0,0 0 0,-4-5 0,4 5-5,-1 0 1,0 0 0,1 1 0,-1-1-1,-1 1 1,1 0 0,0 0 0,-1 0-1,0 0 1,1 1 0,-1 0 0,0-1-1,0 1 1,-1 1 0,1-1-1,0 0 1,-1 1 0,1 0 0,0 0-1,-1 0 1,0 1 0,1 0 0,-1 0-1,1 0 1,-1 0 0,1 1 0,-1-1-1,1 1 1,-1 0 0,1 1 0,0-1-1,-6 3 1,1 0 36,0 0 0,0 0 1,-13 9-1,20-11-107,-1-1 0,1 1 0,-1 0 0,1 0 0,0 0 0,0 1 0,0-1-1,0 1 1,0-1 0,0 1 0,1-1 0,-1 1 0,1 0 0,0 0 0,-2 3 0,3-2-2984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2.276"/>
    </inkml:context>
    <inkml:brush xml:id="br0">
      <inkml:brushProperty name="width" value="0.05" units="cm"/>
      <inkml:brushProperty name="height" value="0.05" units="cm"/>
      <inkml:brushProperty name="color" value="#AB008B"/>
    </inkml:brush>
  </inkml:definitions>
  <inkml:trace contextRef="#ctx0" brushRef="#br0">56 1 5320,'0'0'7104,"-4"14"-6554,-6 35 252,-5 68-1,7-26 56,-1 45 207,4-35-340,2-57-180,1-1 0,3 1 0,8 63 0,16 1 1643,-24-107-2136,-1-1 0,0 1 0,1 0 0,-1-1 1,0 1-1,1-1 0,-1 1 0,1 0 0,-1-1 1,1 1-1,-1-1 0,1 1 0,0-1 0,-1 0 1,1 1-1,-1-1 0,1 0 0,0 1 0,-1-1 0,1 0 1,0 1-1,0-1 0,-1 0 0,1 0 0,0 0 1,0 0-1,-1 0 0,1 0 0,0 0 0,-1 0 1,1 0-1,1 0 0,30-9 501,-18 5-325,27-6 86,1-1-81,1 2 0,0 2 0,64-2 0,-67 7-83,-26 1-73,0 0 1,0 2 0,18 1 0,11-5 422,-47 5-405,4-2-97,0 0 1,0 1-1,0-1 1,-1 0-1,1 0 1,0 0-1,0 1 1,-1-1-1,1 0 1,0 0-1,-1 0 1,1 0-1,0 1 1,0-1-1,-1 0 1,1 0-1,0 0 1,-1 0-1,1 0 1,0 0-1,-1 0 1,1 0-1,0 0 1,-1 0-1,1 0 1,0 0-1,0 0 1,-1 0-1,1-1 1,0 1-1,-1 0 1,1 0-1,0 0 1,-1-1-1,-1 0-81,0 0 0,0 0-1,0 0 1,0 0 0,0-1 0,0 1-1,0-1 1,0 0 0,-1-2-1,-3-5-3422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2.774"/>
    </inkml:context>
    <inkml:brush xml:id="br0">
      <inkml:brushProperty name="width" value="0.05" units="cm"/>
      <inkml:brushProperty name="height" value="0.05" units="cm"/>
      <inkml:brushProperty name="color" value="#AB008B"/>
    </inkml:brush>
  </inkml:definitions>
  <inkml:trace contextRef="#ctx0" brushRef="#br0">0 17 9008,'0'0'6886,"15"-3"-6285,-2-1-433,-3 2-43,0-1 0,-1 2 1,1-1-1,0 1 0,0 1 0,0 0 1,16 2-1,139 27 3473,-147-28-2593,-18-2-1062,1 1 0,-1 0 1,0 0-1,0 0 0,0-1 1,1 1-1,-1 0 0,0 0 0,0 0 1,0-1-1,0 1 0,0 0 0,1 0 1,-1-1-1,0 1 0,0 0 0,0 0 1,0-1-1,0 1 0,0 0 1,0 0-1,0-1 0,0 1 0,0 0 1,0 0-1,0-1 0,0 1 0,0 0 1,0 0-1,0-1 0,0 1 0,-1 0 1,1 0-1,0-1 0,0 1 1,0 0-1,0 0 0,0 0 0,-1-1 1,1 1-1,0 0 0,0 0 0,0 0 1,-1-1-1,1 1 0,0 0 0,0 0 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3.229"/>
    </inkml:context>
    <inkml:brush xml:id="br0">
      <inkml:brushProperty name="width" value="0.05" units="cm"/>
      <inkml:brushProperty name="height" value="0.05" units="cm"/>
      <inkml:brushProperty name="color" value="#AB008B"/>
    </inkml:brush>
  </inkml:definitions>
  <inkml:trace contextRef="#ctx0" brushRef="#br0">0 52 8032,'0'0'5721,"11"-9"-5114,-11 9-601,5-5 74,0 1 0,1 0 0,-1 0 1,1 1-1,0-1 0,0 1 1,0 0-1,0 1 0,0-1 0,1 1 1,-1 1-1,1-1 0,-1 1 1,1 0-1,9 0 0,27 3 741,1 1-1,-1 2 1,0 3-1,51 14 1,-77-16-353,-13-4-364,0-1-1,0 1 1,0-1 0,0 0-1,0 0 1,0 0 0,0 0-1,1-1 1,-1 0 0,0 0-1,0 0 1,6-1 0,0 0-2831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3.817"/>
    </inkml:context>
    <inkml:brush xml:id="br0">
      <inkml:brushProperty name="width" value="0.05" units="cm"/>
      <inkml:brushProperty name="height" value="0.05" units="cm"/>
      <inkml:brushProperty name="color" value="#AB008B"/>
    </inkml:brush>
  </inkml:definitions>
  <inkml:trace contextRef="#ctx0" brushRef="#br0">0 0 6632,'0'0'8872,"5"12"-8084,0-1-589,-1-3-33,0 0 0,-1 1 0,-1-1 0,1 1 0,-1-1 0,0 1 0,0 16 0,9 146 4041,-5-137-2640,-6-33-1290,5-10-2993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6.480"/>
    </inkml:context>
    <inkml:brush xml:id="br0">
      <inkml:brushProperty name="width" value="0.05" units="cm"/>
      <inkml:brushProperty name="height" value="0.05" units="cm"/>
      <inkml:brushProperty name="color" value="#AB008B"/>
    </inkml:brush>
  </inkml:definitions>
  <inkml:trace contextRef="#ctx0" brushRef="#br0">1 6 4912,'0'0'16721,"12"0"-16675,36-3 3,129 1 430,-115 7-179,100 5 771,-131-4 556,-45-10-2822,8 2-2153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37.227"/>
    </inkml:context>
    <inkml:brush xml:id="br0">
      <inkml:brushProperty name="width" value="0.05" units="cm"/>
      <inkml:brushProperty name="height" value="0.05" units="cm"/>
      <inkml:brushProperty name="color" value="#AB008B"/>
    </inkml:brush>
  </inkml:definitions>
  <inkml:trace contextRef="#ctx0" brushRef="#br0">0 11 6224,'0'0'13378,"13"-1"-13065,179-9 1091,-170 12-1208,-1 0 0,1 1 0,27 8-1,24 4 376,-56-12-70,-1 1 0,31 10 1,-43-9-266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47.418"/>
    </inkml:context>
    <inkml:brush xml:id="br0">
      <inkml:brushProperty name="width" value="0.05" units="cm"/>
      <inkml:brushProperty name="height" value="0.05" units="cm"/>
      <inkml:brushProperty name="color" value="#008C3A"/>
    </inkml:brush>
  </inkml:definitions>
  <inkml:trace contextRef="#ctx0" brushRef="#br0">243 1066 7024,'0'0'4556,"7"-14"-4023,20-39 27,-3-2 0,17-57 0,-16 32-11,129-461 2956,-145 505-3192,-2 0-1,-1 0 0,1-40 1,-7 70-264,0-11 320,-2 14-58,-2 8 78,-20 46-8,-27 86 0,-3 58-34,-12 33-53,-149 297 391,200-494-550,-1-1 0,-2 0-1,-1-1 1,-27 31 0,44-57-124,-12 14 358,11-15-145,7-10-92,18-25-28,1 1 1,2 2 0,1 0 0,36-31-1,-52 52-81,267-225 351,-195 170-252,-24 11-18,-42 37-56,1 0-1,33-23 1,-38 32-36,-3 1 7,-1 1-1,1-1 0,11-11 0,-19 16-12,-1 0-5,0 1 0,1-1 0,-1 1 0,0-1 0,1 1 1,-1 0-1,0-1 0,1 1 0,-1 0 0,1-1 0,-1 1 0,0 0 1,1-1-1,-1 1 0,1 0 0,-1 0 0,1 0 0,-1-1 0,1 1 1,-1 0-1,1 0 0,-1 0 0,1 0 0,0 0 0,-1 0 0,1 0 1,-1 0-1,1 0 0,-10 28 8,0-3-9,2-1 0,-8 44 0,13-56 0,1 1 0,0 0 0,1 0 0,0-1 0,1 1 0,0 0 0,5 17 0,-5-26 0,0 1 0,0-1 0,1 0 0,-1 0 0,1 0 0,0 0 0,0-1 0,1 1 0,-1-1 0,1 1 0,0-1 0,0 0 0,0 0 0,0 0 0,0 0 0,1 0 0,-1-1 0,1 0 0,0 0 0,0 0 0,7 3 0,-10-5 2,1 0-1,0 0 1,-1 0-1,1 0 1,0 0-1,-1 0 0,1 0 1,0-1-1,-1 1 1,1-1-1,-1 1 1,1-1-1,-1 0 1,1 0-1,-1 1 1,1-1-1,-1 0 1,0 0-1,1 0 0,-1-1 1,0 1-1,1-1 1,2-2 9,0-1-1,-1 1 1,0 0-1,0-1 1,4-6 0,-4 3 7,0 0 0,-1 0 0,0-1 0,0 1 0,-1-1 0,0 1 1,0-1-1,-1 1 0,-1-12 0,0 3 37,-1 0-1,-1 0 1,-8-27 0,8 38-28,1 0 1,-1 0-1,0 0 1,0 0-1,-1 1 0,0 0 1,-5-7-1,-8-11 266,17 23-288,0 0 1,0-1 0,-1 1 0,1 0-1,0-1 1,0 1 0,0 0 0,0-1 0,0 1-1,0 0 1,0-1 0,0 1 0,0-1 0,0 1-1,0 0 1,0-1 0,0 1 0,0 0 0,0-1-1,1 1 1,-1 0 0,0-1 0,0 1 0,0 0-1,0-1 1,1 1 0,-1 0 0,1-1-1,11-9 25,17-5-46,-6 7 5,1 1-1,1 0 1,-1 2 0,1 1 0,-1 1 0,1 1-1,0 1 1,0 1 0,0 1 0,0 2-1,27 5 1,-43-6 11,0 1 0,0 0-1,0 1 1,-1-1-1,1 2 1,-1-1 0,0 1-1,0 0 1,-1 1 0,0 0-1,0 0 1,0 1 0,10 12-1,-5-3 41,-1 1 0,0 0-1,-1 1 1,-1 0 0,8 24 0,8 27 489,-24-68-515,-1 1 0,1-1 0,0 1 0,1-1 0,-1 1 0,0-1 0,0 0 0,0 0 0,1 1 0,-1-1 0,1 0 0,-1 0 0,1-1 0,-1 1 1,1 0-1,2 0 0,6 3-3476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52.110"/>
    </inkml:context>
    <inkml:brush xml:id="br0">
      <inkml:brushProperty name="width" value="0.05" units="cm"/>
      <inkml:brushProperty name="height" value="0.05" units="cm"/>
      <inkml:brushProperty name="color" value="#AB008B"/>
    </inkml:brush>
  </inkml:definitions>
  <inkml:trace contextRef="#ctx0" brushRef="#br0">0 0 4312,'0'0'14753,"11"2"-14556,87 19 398,-55-11-131,-27-7-69,30 9 0,-39-9-201,0-1 0,0-1 0,1 0 0,10 1 0,12 2 716,-22-4-361,2 0-3624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53.389"/>
    </inkml:context>
    <inkml:brush xml:id="br0">
      <inkml:brushProperty name="width" value="0.05" units="cm"/>
      <inkml:brushProperty name="height" value="0.05" units="cm"/>
      <inkml:brushProperty name="color" value="#AB008B"/>
    </inkml:brush>
  </inkml:definitions>
  <inkml:trace contextRef="#ctx0" brushRef="#br0">20 214 5016,'0'0'12921,"11"-3"-12549,87-19 1064,-94 21-1369,-1 0 0,0-1 0,1 1 0,-1-1 0,0 1 0,0-1 0,0 0 0,0 0 0,0 0 0,0-1 0,-1 1 0,1-1 0,-1 1 0,1-1 0,-1 0 0,0 0 0,0 0 0,0 0 0,-1 0 0,1-1 0,-1 1 0,0 0 0,0-1 0,0 1 0,0-1 0,-1 1 0,1-1 0,-1 0 0,0 1 0,0-1 0,0 1 0,0-1 0,-1 1 0,1-1 0,-1 0 0,0 1 0,0 0 0,-1-1 0,1 1 1,-1 0-1,1-1 0,-1 1 0,0 0 0,-4-5 0,6 8-66,-4-5 63,0 0 0,1 0 0,-2 1 0,1-1-1,0 1 1,-1 0 0,-5-4 0,6 6-23,3 1-23,0 0 0,-1 0 0,1 0 0,-1 0 0,0 0 0,1 0 0,-1 0 0,0 0 0,0 1 0,1-1 0,-1 1 0,0-1 0,0 1 0,0 0 0,0-1 0,1 1 0,-1 0 0,0 0 0,0 1 0,0-1 0,0 0 0,0 1 0,1-1 0,-1 1 0,0-1 0,0 1 0,-2 1 0,0 1 9,0 0 1,0 0-1,1 1 1,-1-1-1,1 1 1,0-1-1,0 1 1,0 0-1,-2 5 1,-19 40 157,20-35-125,0-1 0,1 1 0,1 0 0,0 0 0,1 1 0,0-1 0,3 22 0,-2 16 181,0-44-170,0 0 1,0-1-1,0 1 0,1 0 0,1 0 1,-1-1-1,1 1 0,0-1 0,1 1 0,4 8 1,-5-13-31,0 1 1,0-1 0,1 0-1,-1 1 1,1-1 0,0 0-1,0-1 1,0 1 0,0 0-1,1-1 1,-1 0 0,1 0-1,-1 0 1,1 0 0,0-1-1,0 1 1,0-1 0,-1 0 0,1 0-1,8 1 1,13 0 244,0-2 0,43-3 0,-46 1-52,1 0 1,-1 2 0,42 5 0,-36 0-137,8 2-262,-14-5-3683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55.026"/>
    </inkml:context>
    <inkml:brush xml:id="br0">
      <inkml:brushProperty name="width" value="0.05" units="cm"/>
      <inkml:brushProperty name="height" value="0.05" units="cm"/>
      <inkml:brushProperty name="color" value="#AB008B"/>
    </inkml:brush>
  </inkml:definitions>
  <inkml:trace contextRef="#ctx0" brushRef="#br0">1 48 5016,'0'0'11721,"0"11"-11232,0-4-430,5 194 2063,3-83-363,-7-46 961,-1-79-2477,13-69 131,-10 54-302,0-1 0,2 0 1,1 1-1,12-34 1,3 10 51,-6 10 12,22-35 0,-27 52-94,-8 15-22,0 0-1,0 0 1,1 1 0,-1-1 0,1 0 0,0 1 0,0-1 0,0 1-1,0 0 1,0 0 0,1 0 0,-1 0 0,1 1 0,4-3 0,-7 5-4,1-1 1,-1 0 0,1 1-1,-1 0 1,1-1 0,-1 1 0,0 0-1,1-1 1,0 1 0,-1 0-1,1 0 1,-1 0 0,1 0 0,-1 1-1,1-1 1,-1 0 0,1 1-1,-1-1 1,0 1 0,1-1 0,1 2-1,1 0 15,-1 1-1,-1-1 1,1 0-1,0 1 1,0 0-1,-1 0 1,0-1-1,4 7 1,0 0 33,-2 1 1,1-1-1,-1 1 1,-1 0-1,0-1 0,2 12 1,1 19 279,-1 60 1,-3-30 63,12 36 589,-13-103-966,4 49 485,-5-51-443,8-1-743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3:55.498"/>
    </inkml:context>
    <inkml:brush xml:id="br0">
      <inkml:brushProperty name="width" value="0.05" units="cm"/>
      <inkml:brushProperty name="height" value="0.05" units="cm"/>
      <inkml:brushProperty name="color" value="#AB008B"/>
    </inkml:brush>
  </inkml:definitions>
  <inkml:trace contextRef="#ctx0" brushRef="#br0">1 1 8640,'0'0'10915,"6"12"-10167,21 39-14,-25-46-585,0 0-1,-1 0 1,0 0 0,0 0 0,0 0 0,0 0 0,-1 0-1,0 1 1,0-1 0,-1 6 0,0-7 20,1-1-1,0 1 1,0-1 0,0 1-1,0 0 1,0-1 0,1 1-1,0-1 1,-1 1 0,1-1-1,2 5 1,-2-8-209,-1 0-1,0 1 1,0-1 0,0 0-1,1 0 1,-1 1 0,0-1-1,1 0 1,-1 0 0,0 0-1,0 1 1,1-1-1,-1 0 1,0 0 0,1 0-1,-1 0 1,0 0 0,1 0-1,-1 0 1,0 0 0,1 0-1,-1 0 1,0 0 0,1 0-1,-1 0 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1.683"/>
    </inkml:context>
    <inkml:brush xml:id="br0">
      <inkml:brushProperty name="width" value="0.05" units="cm"/>
      <inkml:brushProperty name="height" value="0.05" units="cm"/>
      <inkml:brushProperty name="color" value="#004F8B"/>
    </inkml:brush>
  </inkml:definitions>
  <inkml:trace contextRef="#ctx0" brushRef="#br0">169 104 2704,'0'0'3513,"-2"-11"-3252,-4-33 13,6 42-172,0-1 1,0 0 0,0 0-1,0 1 1,0-1-1,0 0 1,1 1-1,0-4 1,1-5 684,0 0 3049,-2 14-3679,0-1 0,0 1-1,0-1 1,-1 1-1,1-1 1,-1 0-1,0 1 1,-1 2 0,-16 40 270,1 1 1,3 1 0,-13 66-1,17-59 299,-30 86-1,27-115-419,11-22-258,0-1 1,1 1-1,-1 0 0,0 0 0,1 1 1,0-1-1,0 0 0,0 0 1,0 1-1,0 3 0,1-6-25,0 0-1,-1 0 1,1 0-1,0 0 1,0 0-1,-1 0 1,1 0 0,-1-1-1,1 1 1,-1 0-1,1 0 1,-1 0-1,0 0 1,0 1-1,10-13-249,4-4-2156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2.158"/>
    </inkml:context>
    <inkml:brush xml:id="br0">
      <inkml:brushProperty name="width" value="0.05" units="cm"/>
      <inkml:brushProperty name="height" value="0.05" units="cm"/>
      <inkml:brushProperty name="color" value="#004F8B"/>
    </inkml:brush>
  </inkml:definitions>
  <inkml:trace contextRef="#ctx0" brushRef="#br0">2 173 7136,'0'0'1498,"0"-10"-1114,-1-31 36,1 38-306,0 0-1,0 0 0,0 1 1,1-1-1,-1 0 1,1 1-1,0-1 0,0 0 1,0 1-1,0-1 0,0 1 1,1 0-1,-1-1 0,1 1 1,-1 0-1,1 0 0,0 0 1,0 0-1,3-2 0,0-1 107,1 2-1,1-1 0,-1 1 0,0 0 0,8-3 1,-8 4-85,16-7 344,0 1 1,1 1-1,-1 1 1,1 1-1,0 1 1,1 1-1,46 0 0,-28 9 619,-41-6-820,-4 10 203,2-3-3428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2.566"/>
    </inkml:context>
    <inkml:brush xml:id="br0">
      <inkml:brushProperty name="width" value="0.05" units="cm"/>
      <inkml:brushProperty name="height" value="0.05" units="cm"/>
      <inkml:brushProperty name="color" value="#004F8B"/>
    </inkml:brush>
  </inkml:definitions>
  <inkml:trace contextRef="#ctx0" brushRef="#br0">1 48 8240,'0'0'1542,"11"-5"-1172,12-4 18,1 0 1,32-7-1,-46 13-48,0 1 0,1 1-1,-1 0 1,1 0 0,-1 1-1,0 0 1,1 0 0,-1 2 0,20 3-1,-19-1 97,-7-2-310,0-1 1,1 1-1,-1-1 0,1 0 1,-1 0-1,1 0 0,-1-1 1,1 0-1,0 0 0,-1 0 1,6-1-1,4-1-2162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4.400"/>
    </inkml:context>
    <inkml:brush xml:id="br0">
      <inkml:brushProperty name="width" value="0.05" units="cm"/>
      <inkml:brushProperty name="height" value="0.05" units="cm"/>
      <inkml:brushProperty name="color" value="#004F8B"/>
    </inkml:brush>
  </inkml:definitions>
  <inkml:trace contextRef="#ctx0" brushRef="#br0">1 367 6128,'0'0'1176,"10"-12"-746,3-1-281,1-1 115,-1-1 0,22-32-1,16-35 1006,50-71 1864,-98 150-2804,0 0 0,-1-1 1,0 1-1,0-1 0,0 1 1,3-7-1,-12 55 536,2-14-614,2-8 82,2 44-1,1-58-241,1 0-1,1 0 0,-1 0 0,2 0 0,-1-1 0,1 1 0,7 15 0,-8-21-64,-1 0 0,1-1-1,0 1 1,0-1-1,0 0 1,0 1-1,1-1 1,-1 0 0,0 0-1,1-1 1,-1 1-1,1 0 1,0-1-1,0 1 1,0-1 0,-1 0-1,1 0 1,0 0-1,0-1 1,0 1-1,1-1 1,-1 1 0,0-1-1,0 0 1,0 0-1,0 0 1,0-1-1,0 1 1,4-2 0,6-1 20,0-1 0,0 0 0,-1-1 0,0-1 0,16-8 0,-9 2 55,-1-1 0,26-23-1,-14 11 221,-26 22-134,-5 5 27,-4 9-86,4-5-107,0 1-1,0-1 0,1 1 0,0-1 1,0 1-1,0-1 0,1 1 0,0-1 1,0 1-1,1-1 0,4 12 0,-5-16-16,0 1 0,0-1-1,1 0 1,-1 0-1,0 0 1,1 1-1,0-1 1,0-1-1,-1 1 1,1 0-1,0 0 1,0-1 0,1 1-1,-1-1 1,0 0-1,0 1 1,1-1-1,-1 0 1,1 0-1,-1-1 1,1 1-1,-1 0 1,1-1-1,-1 0 1,1 1 0,0-1-1,-1 0 1,1-1-1,-1 1 1,1 0-1,-1-1 1,4 0-1,-2 0 11,1-1-1,-1 1 1,0-1-1,-1 0 1,1 0-1,0 0 1,-1-1-1,1 1 1,-1-1-1,1 0 0,-1 0 1,0 0-1,-1 0 1,1-1-1,0 1 1,-1-1-1,0 0 1,4-7-1,-3 5 14,-1 0-1,0-1 1,0 1-1,0 0 1,-1-1-1,0 1 0,0-1 1,-1 1-1,1-1 1,-2 1-1,0-13 1,-1 10 1,0 0 0,0 0 0,-1 1 1,0-1-1,-1 1 0,0 0 0,0 0 0,-1 0 1,-7-9-1,10 14-21,0 0 0,-1 1 0,1 0 1,-1-1-1,1 1 0,-1 0 0,0 0 0,0 1 0,0-1 1,0 0-1,-1 1 0,1 0 0,0 0 0,-1 0 0,1 0 0,0 0 1,-1 1-1,1 0 0,-1-1 0,1 1 0,-1 1 0,1-1 1,-1 0-1,1 1 0,-1 0 0,1-1 0,-5 3 0,1 0 0,0-1-1,0 1 1,1 1-1,-11 5 0,15-7-11,0-1 0,0 1 0,0-1 0,0 1 0,0 0 0,1 0 0,-1 0 0,1 0 0,-1 0 0,1 0 0,-1 0 0,1 0 0,0 1 0,0-1 0,0 0 0,0 5 0,1-6-1,0 0 1,0 0-1,1 0 0,-1 0 0,0 0 1,1 0-1,-1 0 0,1 0 1,-1-1-1,1 1 0,-1 0 1,1 0-1,0 0 0,-1-1 0,1 1 1,0 0-1,-1-1 0,1 1 1,0 0-1,0-1 0,0 1 0,0-1 1,0 0-1,0 1 0,1 0 1,26 7-18,-16-7 22,-1-1-1,1 0 1,0 0-1,-1-2 1,1 1-1,-1-1 1,1-1-1,15-6 1,90-42 57,-74 31-23,-24 11-1,-15 6-9,0 1-1,0-1 1,1 1 0,-1 0-1,1 1 1,-1-1 0,1 1 0,0 0-1,0 0 1,-1 0 0,1 1-1,0-1 1,8 2 0,-12 0-10,0 0 0,0 1 1,0-1-1,0 0 1,0 1-1,0-1 0,-1 1 1,1 0-1,-1-1 0,1 1 1,-1-1-1,0 1 0,1 0 1,-1-1-1,0 1 1,0 0-1,0 1 0,0-1 1,0 21 83,-2-1-1,0 0 0,-1 1 0,-10 32 0,11-46-62,-8 18 127,9-24-84,-1 1 1,1-1 0,-1 0-1,1 1 1,0-1-1,1 1 1,-2 5-1,21-20 318,23-27-128,48-54-1,-90 91-260,1 1-1,0-1 0,0 0 1,0 0-1,-1 0 1,1 0-1,0 1 0,0-1 1,0 0-1,0 1 1,0-1-1,0 1 0,1-1 1,-1 1-1,0-1 1,0 1-1,0 0 0,0 0 1,0-1-1,1 1 1,-1 0-1,0 0 0,0 0 1,2 1-1,-2-1 1,0 1-1,0-1 0,0 1 1,-1 0-1,1 0 1,0-1-1,-1 1 1,1 0-1,0 0 0,-1 0 1,1 0-1,-1 0 1,1-1-1,-1 1 0,1 0 1,-1 0-1,0 0 1,1 1-1,-1-1 1,0 0-1,0 0 0,0 0 1,0 0-1,0 0 1,0 0-1,0 0 1,-1 2-1,-1 13 74,0 0-1,-2 0 1,0 0 0,-7 17-1,8-12 128,7-15-54,5-11-55,32-35 132,36-45-1,-75 81-209,1 1 0,-1 1 1,1-1-1,0 0 0,0 1 0,0-1 0,1 1 0,-1 0 0,7-3 1,-9 5-13,1-1 0,-1 1 1,0 0-1,0 0 0,1-1 1,-1 1-1,0 0 0,1 0 1,-1 0-1,0 1 0,0-1 1,1 0-1,-1 0 0,0 1 1,0-1-1,1 0 0,-1 1 1,0 0-1,0-1 0,0 1 1,0 0-1,0-1 0,0 1 1,0 0-1,0 0 0,0 0 1,0 0-1,0 0 0,-1 0 1,1 0-1,0 0 0,0 2 1,9 16 119,11 28 1,-17-35-63,1 0 0,1 0-1,0 0 1,0 0-1,1-1 1,16 20 0,-14-20 54,0-1-470,-3-5-2953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8.191"/>
    </inkml:context>
    <inkml:brush xml:id="br0">
      <inkml:brushProperty name="width" value="0.05" units="cm"/>
      <inkml:brushProperty name="height" value="0.05" units="cm"/>
      <inkml:brushProperty name="color" value="#004F8B"/>
    </inkml:brush>
  </inkml:definitions>
  <inkml:trace contextRef="#ctx0" brushRef="#br0">1 550 6824,'0'0'5304,"10"1"-4984,79 16 478,-83-15-667,0-2-1,1 1 1,-1-1 0,1 0-1,-1 0 1,0 0-1,1-1 1,-1 0-1,0-1 1,10-2 0,-14 3-79,0 0 0,0 0 0,-1 0 0,1-1 0,0 1 0,0 0 1,-1-1-1,1 1 0,-1-1 0,1 1 0,-1-1 0,1 0 0,-1 0 1,0 1-1,0-1 0,0 0 0,0 0 0,0 0 0,-1 0 0,1 0 1,-1-1-1,1 1 0,-1 0 0,0 0 0,1 0 0,-1 0 0,0-1 1,-1 1-1,1 0 0,0 0 0,-1 0 0,1 0 0,-2-4 0,1 2-2,0 1-1,-1-1 1,1 1-1,-1-1 1,0 1-1,0 0 1,0 0-1,0 0 1,0 0-1,-1 0 1,1 1-1,-1-1 0,-3-2 1,5 4-24,-1-1-1,0 1 1,0 0-1,0 0 1,0 0 0,0 0-1,0 0 1,0 0-1,-1 1 1,1-1 0,0 1-1,0-1 1,0 1-1,-1 0 1,1 0 0,0 0-1,-1 0 1,1 1-1,0-1 1,0 0 0,0 1-1,-3 1 1,-1 0 10,1 1 0,-1 0 1,1 0-1,0 0 0,0 1 0,0 0 1,1 0-1,0 0 0,-1 0 0,1 1 1,1 0-1,-1 0 0,1 0 0,0 0 1,0 0-1,0 1 0,1-1 0,-1 1 1,2 0-1,-1-1 0,0 1 0,1 0 1,0 0-1,1 0 0,-1 0 1,1 0-1,0 1 0,1-1 0,0 0 1,0 0-1,0 0 0,0-1 0,1 1 1,0 0-1,0 0 0,1-1 0,-1 1 1,1-1-1,0 0 0,5 6 0,-1-2 35,1 0 0,0 0 0,1-1 0,0 0 1,0-1-1,1 1 0,0-2 0,13 8 0,-18-12-35,0 1 1,0-1 0,1 0 0,-1 0 0,1-1 0,-1 0 0,1 0 0,-1 0 0,1-1 0,0 1 0,-1-1-1,1-1 1,0 1 0,-1-1 0,1 0 0,0 0 0,-1-1 0,0 1 0,9-5 0,76-46 439,-61 34-224,1 1 1,34-14-1,-60 29-209,6-2 37,-1 0-1,0 1 0,1 0 0,-1 1 0,19-3 1,61-1 238,-89 6-279,-20-6 24,10 3-51,-1 0 1,1 0 0,-1 1 0,0 1-1,0-1 1,0 2 0,-19 0 0,25 1-8,-1-1-1,1 1 1,-1 0 0,1 0 0,-1 0 0,1 1 0,0 0-1,0 0 1,-1 0 0,2 1 0,-1 0 0,0 0 0,0 0 0,1 0-1,0 1 1,0 0 0,-5 5 0,8-6 0,-1 0 1,0 0-1,1 0 0,0 0 1,0 0-1,0 1 0,0-1 0,0 1 1,1-1-1,-1 0 0,1 1 1,0-1-1,0 1 0,0-1 1,1 1-1,-1-1 0,1 1 0,1 4 1,0-3-3,0 0-1,-1 0 1,2 0 0,-1 0-1,0 0 1,1 0 0,0-1-1,0 0 1,0 1 0,1-1 0,4 3-1,-4-3 8,0-1 0,0 1 0,1-1 0,0-1 0,0 1 0,0-1 0,0 0 0,0 0 0,0 0 0,0-1 0,9 2 0,-11-3-3,-1 0 1,1 0 0,0 0 0,0 0 0,0-1-1,0 1 1,0-1 0,-1 0 0,1 1 0,0-1-1,0-1 1,-1 1 0,1 0 0,-1-1 0,1 1 0,-1-1-1,0 0 1,1 0 0,-1 0 0,0 0 0,0 0-1,-1 0 1,3-4 0,6-10 61,-1 0 0,-1-1 0,-1 0 0,-1 0-1,8-33 1,-13 43 50,-2 9-2,-1 14-18,3-9-79,2 1 1,-1-1-1,1 1 0,0-1 1,8 14-1,-1-2 26,-9-18-44,-1 0 1,0 0-1,1 0 1,-1 0-1,1-1 1,-1 1-1,1 0 1,-1 0-1,1-1 1,0 1-1,-1 0 1,1-1-1,0 1 1,0 0-1,-1-1 1,1 1-1,0-1 1,0 1-1,0-1 1,0 0-1,-1 1 1,1-1-1,0 0 1,0 0-1,0 1 1,0-1-1,0 0 1,0 0-1,0 0 1,0 0-1,0 0 1,0 0-1,0-1 1,0 1-1,0 0 1,-1 0-1,1-1 1,0 1-1,0 0 1,0-1-1,0 1 1,1-1-1,3-4 24,1 1-1,0-1 1,-1 0 0,9-9-1,-5 3-1,-2 3 5,0-1 0,-1 1 0,0-2 0,-1 1 0,0 0 0,-1-1 0,7-19 0,9-20 91,-2 5 82,-17 31-52,0 9-70,7 6-32,10 6-38,0-1 1,26 6 0,-26-8-14,0 0 1,-1 2 0,19 9-1,-33-14 5,0 0 0,0 1 0,0-1 0,0 1 0,-1 0 0,1 0 0,-1 0 0,0 0-1,0 0 1,0 0 0,2 6 0,16 43 57,-17-42-51,-1-2 21,1-1 1,0 0-1,0 1 0,1-1 1,0-1-1,8 12 1,-10-16-16,0 0 1,-1 0-1,1-1 1,0 1-1,0-1 1,0 1-1,0-1 1,0 0-1,0 1 1,0-1-1,0 0 1,0-1-1,0 1 1,1 0-1,-1-1 0,0 1 1,1-1-1,-1 1 1,1-1-1,-1 0 1,0 0-1,1 0 1,-1-1-1,1 1 1,3-1-1,3-2 57,1 0-1,0-1 1,-1 0-1,0 0 0,10-6 1,-18 9-54,1 0-1,-1 1 1,1-1 0,-1 0 0,1 1-1,-1 0 1,1-1 0,-1 1 0,1 0-1,-1 0 1,4 0 0,10-2 87,-12 0-99,0 0 1,-1 0-1,1 0 0,-1 0 1,1-1-1,-1 1 0,0 0 0,0-1 1,3-4-1,2-3 12,11-14-4,-1-1 0,-1 0 0,-1-2 0,-1 0 0,-1 0 0,9-32 0,-7 12 15,-3 0 1,14-97 0,-24 123-21,0 0 0,-2 0 0,0 0 0,-2 0 0,0 0 0,-6-24 0,8 44-8,0 0-1,0 1 1,0-1 0,-1 1 0,1-1 0,0 0 0,0 1-1,0-1 1,-1 1 0,1-1 0,0 1 0,0-1 0,-1 1-1,1-1 1,0 1 0,-1-1 0,1 1 0,-1-1 0,1 1-1,-1 0 1,1-1 0,-1 1 0,1 0 0,-1-1 0,1 1-1,-1 0 1,1 0 0,-1-1 0,1 1 0,-1 0 0,-1 0-1,1 0-1,0 0 0,-1 1-1,1-1 1,0 1-1,0-1 1,-1 1-1,1 0 1,0-1 0,0 1-1,0 0 1,0 0-1,0 0 1,-1 1 0,-4 4-8,1-1 0,1 1 0,-9 13 0,8-8 7,1 0-1,0 0 1,0 1 0,1-1-1,1 1 1,0 0-1,-1 22 1,5 85-18,-1-113 21,4 39 17,3 0-1,1 0 1,3-1-1,18 46 1,-26-76 31,2-1 0,9 19 1,-13-29-28,-1 0 1,1 0-1,0-1 1,0 1-1,0 0 1,1-1-1,-1 1 1,0-1-1,1 0 1,0 1-1,0-1 1,-1-1-1,1 1 1,0 0-1,0-1 1,5 2 0,-5-3 0,0 0 0,0 0 0,0 0 0,1 0 0,-1-1 1,0 1-1,0-1 0,0 0 0,0 0 0,0 0 1,0 0-1,-1-1 0,1 1 0,0-1 0,0 0 1,-1 1-1,3-4 0,6-4 43,0-1-1,12-14 1,-4 0 90,31-49 1,-38 54-91,10-13 227,-21 44-245,0 0 0,2 1 1,6 22-1,1 7 21,-10-35-42,1 0-1,1 0 1,-1 0-1,1-1 1,0 1-1,1 0 1,-1-1 0,1 1-1,1-1 1,-1 0-1,6 7 1,-7-12-19,-1-1-1,0 1 1,0 0 0,0-1 0,0 1 0,0-1-1,1 0 1,-1 1 0,0-1 0,0 0 0,1 0-1,-1 1 1,0-1 0,0 0 0,1-1 0,-1 1-1,0 0 1,0 0 0,1 0 0,-1-1-1,0 1 1,0-1 0,0 1 0,1-1 0,0 0-1,29-18 150,-16 6-14,0 0 1,0-2 0,22-29-1,1 7 194,-38 37-335,0 0-1,0 0 0,0 0 1,1-1-1,-1 1 0,0 0 1,0 0-1,0 0 0,0 0 0,0 0 1,0-1-1,0 1 0,1 0 1,-1 0-1,0 0 0,0 0 1,0 0-1,0 0 0,1 0 0,-1 0 1,0-1-1,0 1 0,0 0 1,0 0-1,1 0 0,-1 0 1,0 0-1,0 0 0,0 0 0,1 0 1,-1 0-1,0 0 0,0 0 1,0 0-1,1 0 0,-1 0 1,0 0-1,0 1 0,0-1 0,0 0 1,1 0-1,-1 0 0,0 0 1,0 0-1,5 11 16,-1 17-26,-4-25-3,6 23-2,0 6 150,-6-32 177,0-18-255,-1 2-47,-1 1-1,0 1 0,-8-24 0,1-2-7,8 34-6,-5-21-3,6 26 6,0 0 0,-1 0 0,1-1 0,0 1 0,-1 0 0,1 0 0,-1 0 0,0 0 0,1 0 0,-1 0 0,0 0 0,1 0 0,-1 0 0,0 0 0,0 0 0,-2-1 0,3 2-2,0 1 1,-1-1-1,1 0 0,-1 0 1,1 0-1,-1 0 0,1 1 1,0-1-1,-1 0 0,1 0 1,0 1-1,-1-1 0,1 0 1,0 1-1,-1-1 0,1 0 1,0 1-1,-1-1 0,1 1 1,0-1-1,0 0 0,0 1 1,-1-1-1,1 1 0,0-1 1,0 1-1,0-1 0,0 0 1,0 1-1,0-1 0,0 1 1,-3 18-52,3-9 42,0 0-1,1 0 0,1 0 1,-1 0-1,2 0 0,-1 0 1,1 0-1,1-1 0,0 1 0,7 13 1,-8-19 7,-1 1 0,1-1-1,0 1 1,0-1 0,1 0 0,-1 0 0,1-1 0,0 1 0,0-1 0,0 0-1,0 0 1,0 0 0,1 0 0,0-1 0,-1 1 0,1-1 0,0 0 0,0-1 0,0 1-1,0-1 1,0 0 0,8 0 0,-6-2 8,-1 1 1,1-2-1,-1 1 0,0-1 0,1 1 0,-1-2 1,0 1-1,0-1 0,0 0 0,0 0 0,-1-1 1,7-4-1,8-8 27,31-32 0,-47 45-28,24-35 24,-25 32-22,1 1 0,0-1 1,0 0-1,0 1 0,1 0 0,0 0 1,10-7-1,-14 12 1,0 0 0,0 0 0,0 0 0,-1 1-1,1-1 1,0 0 0,0 1 0,0-1 0,-1 0 0,1 1 0,0-1-1,-1 1 1,1 0 0,0-1 0,-1 1 0,1-1 0,0 1 0,-1 0 0,1 0-1,-1-1 1,0 1 0,1 0 0,-1 0 0,1-1 0,-1 2 0,18 32 69,-13-24-35,1 0 26,1-1-1,0 0 1,0 0-1,0-1 1,1 0-1,16 14 1,-11-11 24,3-2 485,-9-7-1273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28.340"/>
    </inkml:context>
    <inkml:brush xml:id="br0">
      <inkml:brushProperty name="width" value="0.05" units="cm"/>
      <inkml:brushProperty name="height" value="0.05" units="cm"/>
      <inkml:brushProperty name="color" value="#004F8B"/>
    </inkml:brush>
  </inkml:definitions>
  <inkml:trace contextRef="#ctx0" brushRef="#br0">1 99 15976,'0'0'2775,"44"-70"-2631,-10 54-144,5 4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49.679"/>
    </inkml:context>
    <inkml:brush xml:id="br0">
      <inkml:brushProperty name="width" value="0.05" units="cm"/>
      <inkml:brushProperty name="height" value="0.05" units="cm"/>
      <inkml:brushProperty name="color" value="#008C3A"/>
    </inkml:brush>
  </inkml:definitions>
  <inkml:trace contextRef="#ctx0" brushRef="#br0">69 1096 5120,'0'0'5386,"-9"4"-4988,-29 13-6,17-11 1078,27-16 475,-3 6-1838,47-64 1746,70-132-1,-103 169-1318,-9 18-156,-2-1 0,0 0 0,0 0 1,-2 0-1,5-18 0,-7 17 333,-2 10-69,-2 11-240,-9 27-273,1 0 0,2 0 0,1 0 0,2 1 0,1 0 0,1 52 1,4-76-98,1 1 0,-1-1 0,2 0 0,0 0 0,0 0 0,0 0 0,1-1 0,11 18 0,-14-25-22,0-1 1,0 1 0,0-1 0,1 0 0,-1 1 0,1-1 0,-1 0 0,1 0 0,-1 0 0,1 0-1,-1 0 1,1 0 0,0 0 0,0-1 0,0 1 0,-1-1 0,1 1 0,0-1 0,0 0 0,0 1-1,0-1 1,0 0 0,0 0 0,0-1 0,-1 1 0,1 0 0,0-1 0,0 1 0,2-1-1,2-1 19,0 0-1,0-1 0,0 1 1,0-1-1,-1 0 0,1-1 1,7-6-1,4-5 54,-1-1 0,-1 0 0,-1-2 0,24-35 0,-16 16 132,29-66-1,-36 71 259,0-3-448,-1-1 0,17-66 0,-29 96-22,13-63 18,-3-1 0,3-77 0,-12 116-14,11-189 82,-19 151 43,-6 110-132,0 34-72,-2 99 1,4-24-21,5-119 70,-4 44-92,3 0 0,6 105 0,2-156 107,1 0-1,1 0 1,1 0-1,10 26 1,-14-47 12,-1 0 0,1 0 0,-1 0 0,1 0 0,0 0 0,0 0 1,0-1-1,0 1 0,1-1 0,-1 0 0,1 1 0,0-1 0,-1 0 0,1-1 1,0 1-1,0 0 0,0-1 0,0 0 0,0 1 0,1-1 0,-1 0 1,4 0-1,-2 0 4,0-1 1,1 1-1,-1-1 0,0-1 1,1 1-1,-1-1 1,0 1-1,0-1 1,0-1-1,0 1 1,1-1-1,-2 0 0,6-3 1,59-40 144,-17 10-22,-48 34-156,-1-1 1,0 0-1,0-1 0,0 1 1,-1-1-1,1 1 1,0-1-1,-1 0 0,0 0 1,0 0-1,0 0 0,3-5 1,-4 6-46,-1-1 1,1 1-1,0-1 1,-1 1 0,0-1-1,1 1 1,-1-1-1,0 1 1,0-1-1,-1 1 1,1-1-1,0 1 1,-1-1-1,0 1 1,1-1-1,-1 1 1,0 0 0,0-1-1,-3-3 1,-7-11-3377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30.720"/>
    </inkml:context>
    <inkml:brush xml:id="br0">
      <inkml:brushProperty name="width" value="0.05" units="cm"/>
      <inkml:brushProperty name="height" value="0.05" units="cm"/>
      <inkml:brushProperty name="color" value="#004F8B"/>
    </inkml:brush>
  </inkml:definitions>
  <inkml:trace contextRef="#ctx0" brushRef="#br0">260 0 3208,'0'0'10056,"-11"6"-9630,-15 9-201,-53 31 1077,68-39-1050,0 1 0,0 0-1,1 1 1,-18 18-1,19-15-24,1-1-1,0 1 0,1 0 0,0 1 0,1 0 0,0 0 0,1 0 0,-6 27 0,9-30-111,1-1-1,0 1 0,0 0 1,1-1-1,0 1 1,1 0-1,0-1 0,0 1 1,1 0-1,1-1 0,0 0 1,0 1-1,8 16 0,-9-22-86,7 13 212,0-1 0,1 1 0,22 26 1,-28-38-184,1-1 1,0 0-1,0 1 0,0-2 1,0 1-1,1-1 1,-1 1-1,1-1 0,0-1 1,0 1-1,0-1 0,0 0 1,0-1-1,0 1 1,9 0-1,0-1 47,-1-1-1,0 0 1,0 0-1,22-5 1,-29 4-47,0-1 0,0 1 0,0-2 0,-1 1 0,1-1 0,0 0 0,-1 0 0,0-1 0,0 0 0,10-7 0,8-13 76,0-1 0,21-30 0,-28 40-769,-10 11-2231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31.526"/>
    </inkml:context>
    <inkml:brush xml:id="br0">
      <inkml:brushProperty name="width" value="0.05" units="cm"/>
      <inkml:brushProperty name="height" value="0.05" units="cm"/>
      <inkml:brushProperty name="color" value="#004F8B"/>
    </inkml:brush>
  </inkml:definitions>
  <inkml:trace contextRef="#ctx0" brushRef="#br0">1 1 8136,'0'0'2742,"3"12"-2339,7 29 87,-2 0 0,3 50 0,-3 97 1048,-5-115-863,-1-51-307,-1 0-1,-1 0 0,-1 0 0,-1 0 0,-7 34 0,6-40 493,8-22 49,11-27 137,-13 26-1187,4-5 213,0 0 0,1 0 0,0 1 0,0 0 0,1 0 0,1 1 0,0 0 0,14-11 0,-18 17-38,0 0 1,0 0 0,0 1-1,0 0 1,0 0 0,1 0 0,7-1-1,-13 3-22,1 1-1,-1 0 0,1 0 1,-1 0-1,0 0 0,1 0 1,-1 0-1,1 0 0,-1 0 1,0 1-1,1-1 0,-1 0 1,1 1-1,-1-1 0,0 1 1,3 1-1,-3-1 3,0 0-1,1 1 1,-1-1 0,0 1 0,0-1-1,0 1 1,0-1 0,0 1 0,-1 0-1,1-1 1,0 1 0,-1 0 0,1 0-1,-1-1 1,0 1 0,1 3 0,6 123 792,-7-124-683,-1 0-1,1 0 1,-1 0-1,1 1 1,-1-1-1,-2 6 1,12-31-153,3-6-3071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32.088"/>
    </inkml:context>
    <inkml:brush xml:id="br0">
      <inkml:brushProperty name="width" value="0.05" units="cm"/>
      <inkml:brushProperty name="height" value="0.05" units="cm"/>
      <inkml:brushProperty name="color" value="#004F8B"/>
    </inkml:brush>
  </inkml:definitions>
  <inkml:trace contextRef="#ctx0" brushRef="#br0">0 1 5720,'0'0'5185,"6"11"-4550,3 7-328,-1 1 1,0 0-1,-2 0 1,0 1-1,5 39 1,-4 27 975,-4 1 1,-4-1-1,-13 91 0,13-167-1092,-6 32 638,6-39-749,1-1 0,-1 1 1,0 0-1,0-1 0,-1 1 0,1-1 1,0 1-1,-1-1 0,1 1 0,-1-1 0,-3 4 1,4-6-79,1 0 0,-1 1 0,1-1 0,0 0 1,-1 0-1,1 1 0,-1-1 0,1 0 0,-1 0 0,1 1 1,-1-1-1,1 0 0,-1 0 0,1 0 0,-1 0 0,1 0 1,-1 0-1,0 0 0,1 0 0,-1 0 0,1 0 0,-1 0 1,1 0-1,-1 0 0,1 0 0,-1-1 0,1 1 0,-1 0 1,1 0-1,-1-1 0,-2-5-2759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32.559"/>
    </inkml:context>
    <inkml:brush xml:id="br0">
      <inkml:brushProperty name="width" value="0.05" units="cm"/>
      <inkml:brushProperty name="height" value="0.05" units="cm"/>
      <inkml:brushProperty name="color" value="#004F8B"/>
    </inkml:brush>
  </inkml:definitions>
  <inkml:trace contextRef="#ctx0" brushRef="#br0">378 1 9240,'0'0'1677,"-9"14"-1412,-63 103 274,36-67 73,-2-2 0,-62 61 0,70-77-273,17-19-65,1 1 1,1 1 0,0-1-1,1 2 1,1-1 0,-13 29-1,22-43-238,-1 0 0,1 0 1,-1 0-1,1 1 0,-1-1 0,1 0 0,0 0 0,-1 0 1,1 0-1,0 1 0,0-1 0,0 0 0,0 0 0,0 1 1,0-1-1,0 0 0,1 0 0,-1 0 0,0 1 0,1-1 0,-1 0 1,1 0-1,-1 0 0,1 0 0,-1 0 0,1 0 0,0 0 1,-1 0-1,1 0 0,0 0 0,0 0 0,0 0 0,0-1 0,0 1 1,0 0-1,0-1 0,0 1 0,0-1 0,0 1 0,0-1 1,1 1-1,-1-1 0,0 0 0,2 1 0,5 0 99,0 0 0,0 0 0,-1-1 0,1 0 0,12-2 0,164-27 1264,44-3 84,-82 24-774,-91 7-3493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41.461"/>
    </inkml:context>
    <inkml:brush xml:id="br0">
      <inkml:brushProperty name="width" value="0.05" units="cm"/>
      <inkml:brushProperty name="height" value="0.05" units="cm"/>
      <inkml:brushProperty name="color" value="#004F8B"/>
    </inkml:brush>
  </inkml:definitions>
  <inkml:trace contextRef="#ctx0" brushRef="#br0">375 78 3712,'0'0'7666,"-10"-4"-7392,-35-14-14,41 17-173,-1-1-1,1 1 1,-1 1 0,1-1 0,-1 1 0,1-1 0,-1 1 0,0 1 0,1-1 0,-1 1 0,0-1 0,1 1 0,-1 1 0,1-1 0,0 1 0,-1-1-1,1 1 1,0 0 0,-7 6 0,-7 4 117,0 2-1,2 0 0,-1 1 1,2 0-1,0 2 1,1 0-1,0 0 0,2 1 1,0 1-1,1 0 1,1 0-1,1 1 0,0 1 1,2-1-1,0 2 1,2-1-1,0 0 0,1 1 1,-1 36-1,4-38-59,1 12 143,4 34 1,-3-58-237,0 0 1,0-1-1,1 1 1,0-1-1,1 1 1,0-1-1,0 0 1,0 0-1,1 0 1,4 7-1,-4-10-20,0 1-1,0-1 0,1 0 1,-1-1-1,1 1 0,0-1 1,0 0-1,0 0 0,1 0 1,-1-1-1,1 0 0,-1 0 1,1 0-1,0 0 0,-1-1 1,1 0-1,0-1 0,0 1 1,0-1-1,0 0 0,9-1 1,-5-1-6,0 1 1,0-2-1,0 1 1,0-1-1,-1-1 1,1 0-1,-1 0 1,0-1-1,0 0 1,0 0-1,12-11 1,-18 14-14,0-1 1,0 1-1,-1-1 1,1 0 0,-1 0-1,0 0 1,0-1-1,0 1 1,0 0-1,0-1 1,-1 1-1,0-1 1,1 0 0,-2 1-1,1-1 1,0 0-1,-1 0 1,1 0-1,-1 1 1,0-1-1,0 0 1,-1 0 0,0-4-1,1 8-5,0-1-1,0 0 1,0 0-1,0 0 1,0 0-1,0 1 1,-1-1-1,1 0 1,0 0-1,-1 1 1,1-1 0,0 0-1,-1 0 1,1 1-1,-1-1 1,1 0-1,-1 1 1,0-1-1,1 1 1,-1-1-1,1 0 1,-1 1-1,0 0 1,0-1 0,1 1-1,-1-1 1,0 1-1,0 0 1,1-1-1,-1 1 1,0 0-1,0 0 1,0 0-1,0 0 1,1 0-1,-1 0 1,0 0 0,0 0-1,0 0 1,0 0-1,-1 1 1,-3-1-2,2 0 0,0 0 0,1 0 0,-1 0 0,1 1 0,-1-1 0,1 1 0,-1 0 0,1 0 0,-1 0 0,1 0 0,-1 0 0,1 1 0,0-1 0,0 1 0,0-1 0,0 1 0,-3 2 0,2 0-2,1-1-1,-1 1 1,1 0-1,0-1 1,0 1 0,0 0-1,0 0 1,1 0-1,-1 1 1,0 3 0,1-2-3,0-1 0,0 1 1,1 0-1,-1 0 1,1-1-1,1 1 0,-1 0 1,1-1-1,0 1 1,0-1-1,0 1 0,1-1 1,0 1-1,0-1 1,0 0-1,6 8 0,-6-9 17,1-1 0,0 0 0,-1 0-1,1 0 1,1 0 0,-1-1 0,0 1 0,1-1-1,-1 0 1,1 0 0,0 0 0,0 0 0,-1-1-1,1 1 1,0-1 0,0 0 0,1 0-1,-1-1 1,0 1 0,0-1 0,0 0 0,0 0-1,1 0 1,-1-1 0,0 0 0,0 1-1,0-1 1,0-1 0,0 1 0,0 0 0,0-1-1,-1 0 1,1 0 0,0 0 0,-1 0-1,0-1 1,1 0 0,-1 1 0,0-1 0,3-4-1,-5 5 4,0-1 0,1 0 0,-1 1 0,-1-1 0,1 0 0,0 0 0,-1 1 0,1-1 0,-1 0 0,0 0 0,0 0 0,0 0 0,0 0 0,0 0 0,-1 0 0,1 1 0,-1-1-1,-2-5 1,-1-4 27,0 0 0,-1 1 0,-7-12 0,8 17-31,0 0 1,0 1-1,-1-1 1,1 1-1,-11-9 0,13 11-11,-1 1 0,0 0 0,0 0 0,0 0 0,0 0 0,0 1 0,0-1 0,-1 1 0,1 0 0,-1 0 0,1 0 0,-1 0 0,-5 0 0,9 1-3,0 0 0,0 0 0,0-1 0,-1 1 0,1 0 0,0 0 0,0 0 0,0 1 0,0-1 0,0 0 0,0 0 0,0 0 0,-1 0 0,1 0 0,0 0 0,0 0 0,0 0 0,0 0 0,0 0 0,0 0 0,0 0 0,-1 0 0,1 0 0,0 0 0,0 0 0,0 1 0,0-1 0,0 0 0,0 0 0,0 0 0,0 0 0,0 0 0,0 0 0,0 0 0,0 0 0,0 1-1,0-1 1,0 0 0,0 0 0,0 0 0,0 0 0,0 0 0,0 0 0,0 1 0,0-1 0,0 0 0,0 0 0,0 0 0,0 0 0,0 0 0,0 1 0,0-1-1,1 0 1,-1 0-1,0 1 0,1-1 0,-1 0 0,1 0 1,-1 0-1,1 1 0,-1-1 0,0 0 0,1 0 1,-1 0-1,1 0 0,-1 0 0,1 0 1,-1 0-1,1 0 0,-1 0 0,1 0 0,-1 0 1,0 0-1,1 0 0,-1-1 0,1 1 0,64-16-21,121-35 183,-184 50-161,-1 1-1,1-1 1,-1 1 0,1 0-1,0-1 1,-1 1 0,1 0-1,0 0 1,-1 0 0,1 0-1,0 0 1,-1 0 0,1 1-1,0-1 1,-1 0 0,1 1-1,0-1 1,-1 1 0,1 0-1,-1 0 1,1-1 0,-1 1-1,0 0 1,1 0 0,-1 0-1,0 1 1,1-1 0,-1 0-1,0 0 1,0 1 0,0-1-1,0 0 1,0 1 0,-1-1-1,1 1 1,0-1 0,-1 1-1,1 0 1,0 1 0,1 4 12,-1-1-1,1 1 1,-1-1 0,-1 1 0,1-1-1,-1 1 1,0 0 0,-2 10 0,-1 0 51,1-10 3,1 1 0,0 0 0,0-1 0,0 1 0,1 0 0,0-1 0,1 9 0,0-16-63,-1 0 0,0 1-1,0-1 1,0 0 0,0 0 0,1 0 0,-1 1 0,0-1-1,0 0 1,1 0 0,-1 0 0,0 0 0,0 0 0,1 1-1,-1-1 1,0 0 0,1 0 0,-1 0 0,0 0-1,0 0 1,1 0 0,-1 0 0,0 0 0,1 0 0,-1 0-1,0 0 1,0 0 0,1 0 0,-1 0 0,0 0 0,1-1-1,-1 1 1,0 0 0,0 0 0,1 0 0,-1 0-1,0 0 1,0-1 0,0 1 0,1 0 0,-1 0 0,14-10 65,-12 9-46,82-68 288,-84 68-311,1 1 0,-1 0-1,1 0 1,0 0-1,-1-1 1,1 1 0,0 0-1,-1 0 1,1 0 0,0 0-1,-1 0 1,1 0-1,0 0 1,-1 1 0,1-1-1,0 0 1,-1 0 0,1 0-1,-1 1 1,1-1-1,0 0 1,-1 1 0,1-1-1,-1 0 1,1 1 0,-1-1-1,1 1 1,-1-1-1,1 1 1,-1-1 0,1 1-1,-1-1 1,0 1 0,1 0-1,-1-1 1,1 2 0,15 27 21,-13-22-20,-1-3 10,0 0-1,1 0 1,-1-1-1,1 1 1,0-1-1,0 0 1,0 1 0,0-1-1,1 0 1,-1-1-1,1 1 1,0-1-1,0 1 1,8 2-1,-9-4-3,-1 0 0,1-1 0,0 0 0,0 1 0,0-1 0,0 0 0,0 0 0,-1 0 0,1-1 0,0 1 0,0-1 0,0 0 0,-1 1 0,1-1 0,0 0 0,-1-1 0,1 1 0,-1 0-1,1-1 1,-1 0 0,1 1 0,-1-1 0,0 0 0,3-4 0,7-6 21,-2-1 1,1 0-1,-2-1 0,0 0 0,0-1 0,-1 0 0,10-30 1,-1-6 26,11-60 1,-15 56-13,-7 20-7,4-54 0,-2 15 53,-8 15-15,-1 75-113,0 1 0,-6 22 0,-2 13 29,8-40 9,-14 180-11,15-163 21,1 0 0,1 0 0,2-1 0,11 48 0,-9-56 8,-5-12 5,1-1 0,0 0 0,1 0-1,-1 0 1,1 0 0,1 0 0,4 7 0,-2-6 6,-5-5 0,1 0 0,1 0 0,-1 0 0,0 0 0,1-1 0,4 5 0,-5-6-18,-1 0 0,1-1 1,-1 1-1,1 0 0,0-1 0,-1 1 1,1-1-1,-1 0 0,1 0 1,0 1-1,0-1 0,-1 0 1,1 0-1,0 0 0,-1-1 1,1 1-1,0 0 0,2-2 1,3 0 7,-1-1 0,1 1 0,-1-2 0,0 1 0,0-1 0,0 1 1,-1-2-1,1 1 0,7-9 0,-4 4 13,-2 0 0,1 0 0,-2-1 0,1 0 0,5-10 1,-12 17-27,0 0 1,0 0-1,1 0 1,0 0-1,-1 1 1,1-1-1,0 0 1,3-4-1,0 31-6,3-4-6,1-1 0,0 0-1,17 27 1,-19-38 7,-5-6 7,0 0-1,0 0 1,0 0 0,0 0 0,1-1-1,-1 1 1,1-1 0,-1 1 0,4 1-1,-4-2 1,0-1-1,1 0 0,-1 1 1,0-1-1,1 0 0,-1 0 1,0 0-1,1 0 0,-1 0 0,0 0 1,1 0-1,-1-1 0,1 1 1,-1 0-1,0-1 0,0 1 1,1-1-1,1-1 0,7-3 31,0-1 1,-1-1-1,1 0 0,-1 0 1,-1-1-1,0 0 0,0-1 0,8-10 1,17-17-1,-32 35-33,0 0 0,0 0 0,0-1 0,0 1 0,0 1 0,1-1 0,-1 0 0,0 0-1,1 0 1,-1 1 0,1-1 0,-1 1 0,3-1 0,-4 1-4,1 0 0,-1 0 0,1 0 0,0 0 0,-1 0 0,1 0-1,-1 0 1,1 0 0,0 1 0,-1-1 0,1 0 0,-1 0 0,1 1 0,-1-1-1,1 0 1,-1 1 0,1-1 0,-1 1 0,1-1 0,-1 0 0,0 1 0,1-1-1,0 2 1,0 1-2,1 0-1,-1 1 1,0-1 0,0 1-1,0-1 1,0 1-1,-1 0 1,1-1-1,-1 1 1,0 5 0,4 76 117,-4-84-113,0 0 1,-1-1-1,1 1 1,0 0-1,0 0 1,0-1-1,0 1 1,0 0-1,0 0 1,0-1-1,0 1 1,1 0-1,-1 0 1,0-1-1,0 1 1,1 0-1,-1 0 1,0-1-1,1 1 1,-1 0-1,0-1 1,1 1-1,-1-1 1,1 1-1,-1-1 1,1 1-1,0-1 1,-1 1 0,1-1-1,-1 1 1,1-1-1,0 0 1,0 1-1,-1-1 1,1 0-1,0 1 1,-1-1-1,1 0 1,0 0-1,0 0 1,-1 0-1,1 0 1,0 0-1,0 0 1,-1 0-1,1 0 1,0 0-1,0 0 1,-1 0-1,1-1 1,0 1-1,0 0 1,-1-1-1,1 1 1,0 0 0,-1-1-1,2 0 1,5-3 7,-1 0 0,1 0 0,-1-1 0,8-7 1,-4 3 1,0 0 0,0 1 1,1 0-1,0 0 0,1 1 1,13-6-1,-24 12-10,0 1 0,1-1 0,-1 0 0,1 1 0,-1-1 0,0 1 0,1 0 0,-1-1 0,1 1 0,-1 0 0,1 0 0,-1 0 0,1 0 0,-1 0 0,3 1 0,-3 0 0,0-1 0,0 1 0,-1 0 0,1 0 0,0-1 0,-1 1-1,1 0 1,0 0 0,-1 0 0,1 0 0,-1 0 0,0 0 0,1 0-1,-1 0 1,0 0 0,1 0 0,-1 0 0,0 0 0,0 0 0,0 0-1,0 0 1,0 0 0,0 0 0,-1 1 0,2 6 2,-1-1-1,1 1 1,0-1 0,0 1 0,1-1 0,0 0-1,0 1 1,1-1 0,0 0 0,0-1-1,5 9 1,-7-14-3,0-1 0,0 1-1,0 0 1,0-1 0,1 1 0,-1-1-1,0 1 1,0-1 0,0 0 0,0 1-1,1-1 1,-1 0 0,0 0 0,0 0-1,1 0 1,-1 0 0,0 0 0,0 0-1,0 0 1,1-1 0,-1 1 0,0 0 0,0-1-1,0 1 1,0-1 0,1 1 0,-1-1-1,0 0 1,0 1 0,1-2 0,3-1 12,0 0 0,0-1 1,0 0-1,8-8 1,-5 2 8,-1-2 0,1 1 0,-2-1 0,0 0 0,6-16 0,11-21 77,-12 11-97,-8 37-33,-1 8 11,-1 7 5,-1-2 15,1 1-1,0-1 1,1 0-1,0 0 1,1 0-1,0 0 1,1 0-1,1-1 1,0 0-1,7 13 1,-11-23-3,0 2 3,1 0-1,0 0 0,0-1 0,0 1 1,1 0-1,-1-1 0,5 4 0,-6-5 4,1-1-1,-1 1 0,0-1 0,1 0 1,-1 1-1,1-1 0,-1 0 1,0 0-1,1 0 0,-1 0 0,1 0 1,-1 0-1,0 0 0,1 0 1,-1 0-1,1-1 0,-1 1 0,0-1 1,1 1-1,-1-1 0,0 1 1,2-2-1,3-2 10,0 0 0,-1 0-1,1 0 1,-1 0 0,0-1 0,0 0 0,0 0 0,4-7 0,3-6 16,14-25 0,-3-2 23,-23 45-54,0 0-1,0 0 0,0 0 0,0 1 1,0-1-1,0 0 0,0 0 0,0 0 0,0 0 1,0 0-1,0 0 0,0 0 0,0 0 0,1 0 1,-1 0-1,0 0 0,0 0 0,0 0 0,0 0 1,0 0-1,0 0 0,0 0 0,0 0 1,0 0-1,0 0 0,0 0 0,0 0 0,1 0 1,-1 0-1,0 0 0,0 0 0,0 0 0,0 0 1,0 0-1,0 0 0,0 0 0,0 0 1,0 0-1,0 0 0,0 0 0,0 0 0,0 0 1,0-1-1,0 1 0,0 0 0,1 0 0,0 15-36,0 16 36,0-19 11,0 1 0,0 0 0,1 0 0,1 0 0,0-1 0,1 0 0,5 13 0,-8-24-4,0 1-1,0-1 1,-1 1-1,1-1 1,0 0-1,0 1 1,1-1 0,-1 0-1,0 0 1,0 0-1,1 1 1,-1-2-1,0 1 1,1 0-1,-1 0 1,1 0-1,-1-1 1,3 2 0,0-1 8,0 0 0,0-1 0,0 1 1,0-1-1,0 0 0,0 0 0,7-1 1,0-1 58,-1-1 1,1 0 0,-1 0-1,20-10 1,-24 10-55,0-1 0,1 0-1,-1 0 1,-1-1 0,1 0-1,-1 0 1,1 0 0,-1 0 0,-1-1-1,1 0 1,-1 0 0,0 0-1,-1-1 1,6-11 0,9-28 0,-12 31 73,-8 26-48,-8 26-85,9-32 34,0 0 0,1 1-1,0-1 1,0 0-1,0 1 1,1-1-1,1 9 1,-2-12 9,0 0 0,1 0-1,-1 0 1,0 0 0,1-1 0,0 1-1,-1 0 1,1 0 0,0 0 0,0-1-1,0 1 1,0-1 0,0 1 0,0 0-1,0-1 1,1 0 0,-1 1 0,1-1-1,-1 0 1,1 0 0,-1 0 0,1 0-1,3 2 1,0-4 0,0 1-1,0-1 1,0 1 0,0-2-1,0 1 1,0 0-1,0-1 1,0 0 0,0 0-1,-1-1 1,1 1 0,-1-1-1,7-5 1,12-12-35,-1-1 0,-1-1 0,34-47 1,-43 52 17,-1-1 0,-1 0 0,-1 0 0,0-1 0,-2 0 0,10-34 0,1-24-81,-3-1 0,-3 0-1,1-102 1,-13 179 84,0 1-1,0-1 1,1 0-1,-1 0 1,0 1-1,0-1 1,0 0-1,-1 0 1,1 0-1,0 1 1,0-1-1,0 0 1,0 0-1,-1 1 1,1-1-1,0 0 1,-1 1-1,1-1 1,-1-1-1,-7 11-104,-8 29 68,15-35 33,-11 37-33,1 1 1,-9 74 0,6-33-11,9-41 81,2 0 0,1 0 0,2 1 0,2-1 1,12 68-1,-12-99 2,0 1-1,1-1 1,7 15 0,-9-21 6,1 1 0,1-1 0,-1 0 1,1 0-1,-1 0 0,1 0 0,0 0 1,1 0-1,5 5 0,-6-8-16,-1 0 1,1 0-1,-1 0 0,1 0 1,-1 0-1,1-1 0,0 1 0,-1-1 1,1 1-1,0-1 0,0 0 1,-1 0-1,1-1 0,0 1 0,0 0 1,-1-1-1,1 0 0,-1 1 1,1-1-1,3-2 0,5-2 34,0 0-1,0-1 1,10-7-1,-3 2 25,0-1 0,-1 0 0,-1-2 0,0 0 0,17-20 0,-3-2 38,-31 41-97,-1 0-1,1-1 0,-1 1 1,1 0-1,1 0 1,-1 0-1,1 0 1,0 0-1,0 0 1,1 9-1,1 1 27,0-1 1,8 27-1,-9-38-27,0 0 0,0 1 0,1-1 0,-1 0 0,1-1 0,0 1 0,-1 0 0,1 0 0,1-1 0,-1 1 1,0-1-1,0 1 0,1-1 0,0 0 0,-1 0 0,1 0 0,0-1 0,0 1 0,0-1 0,0 1 0,4 0 0,-2-1 11,0 0 0,1 0 0,-1-1 0,0 0-1,1 0 1,-1 0 0,0-1 0,1 1 0,-1-1-1,0 0 1,0-1 0,9-3 0,3-3 43,0-1 1,-1 0 0,-1-2-1,0 1 1,21-21 0,10-6 84,-29 22-75,-14 12-49,-1 0-1,1 0 1,0 1-1,0-1 0,0 1 1,0 0-1,0 0 1,1 0-1,-1 0 0,1 0 1,-1 1-1,1-1 1,5 0-1,-9 3-15,1 0 0,-1 0 1,0 0-1,0 1 0,0-1 0,0 0 0,0 0 0,0 0 0,0 0 1,0 1-1,0-1 0,0 0 0,-1 0 0,1 0 0,0 0 0,-1 0 1,1 0-1,-2 2 0,1 0 8,-18 56 34,-2-1 0,-3-1 0,-3-2 0,-2 0 0,-2-2 0,-3-1 0,-56 67 0,79-107-45,0-1 1,0 0-1,-23 17 1,27-24-3,0 1 0,-1-1 1,1 0-1,-1-1 1,1 0-1,-1 0 0,0 0 1,-14 2-1,20-5-2,0 0 0,0 1 0,0-1-1,0 0 1,1 0 0,-1 0 0,0-1 0,0 1 0,0 0 0,0-1 0,0 1-1,0-1 1,1 0 0,-1 1 0,0-1 0,1 0 0,-1 0 0,0 0-1,1 0 1,-1 0 0,1-1 0,-1 1 0,1 0 0,0-1 0,0 1-1,-1-1 1,1 1 0,0-1 0,0 0 0,1 1 0,-1-1 0,0 0-1,1 0 1,-1 0 0,1 1 0,-1-1 0,1 0 0,0 0 0,-1-2-1,1-4-3,0 0-1,0 0 1,0 0-1,1 0 1,0 0 0,0 0-1,1 1 1,4-12-1,-1 8-13,1-1 0,0 1 0,1 1 0,0-1 0,0 1 0,1 1 1,0-1-1,1 1 0,0 1 0,1-1 0,0 2 0,0-1 0,1 1 0,-1 1 0,20-8 0,15-6-52,1 3 1,79-19-1,-87 26 45,119-34-440,-147 39 216,-10 5 139,0 0-1,0-1 0,0 1 1,0 0-1,0 0 0,0 0 0,1-1 1,-1 1-1,0 0 0,0 0 1,0 0-1,0 0 0,0-1 1,0 1-1,0 0 0,0 0 1,0 0-1,0-1 0,0 1 0,0 0 1,-1 0-1,1 0 0,0 0 1,0-1-1,0 1 0,0 0 1,0 0-1,0 0 0,0 0 1,0 0-1,0-1 0,-1 1 1,1 0-1,0 0 0,0 0 0,0 0 1,0 0-1,-1 0 0,1 0 1,0-1-1,0 1 0,0 0 1,-1 0-1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41.759"/>
    </inkml:context>
    <inkml:brush xml:id="br0">
      <inkml:brushProperty name="width" value="0.05" units="cm"/>
      <inkml:brushProperty name="height" value="0.05" units="cm"/>
      <inkml:brushProperty name="color" value="#004F8B"/>
    </inkml:brush>
  </inkml:definitions>
  <inkml:trace contextRef="#ctx0" brushRef="#br0">1 117 12960,'0'0'870,"10"-7"-512,16-9 13,1 2 0,0 1 0,51-17 0,-36 19 253,80-11 1,-98 20-197,0 0 1,0 2-1,1 1 1,45 7-1,-69-7-393,0-1-1,1 0 0,-1 0 0,0 1 1,1-1-1,-1 1 0,0-1 0,0 1 0,0-1 1,1 1-1,1 1 0,0 5-2442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42.379"/>
    </inkml:context>
    <inkml:brush xml:id="br0">
      <inkml:brushProperty name="width" value="0.05" units="cm"/>
      <inkml:brushProperty name="height" value="0.05" units="cm"/>
      <inkml:brushProperty name="color" value="#004F8B"/>
    </inkml:brush>
  </inkml:definitions>
  <inkml:trace contextRef="#ctx0" brushRef="#br0">1 45 7136,'0'0'2865,"17"-3"-2276,254-24 1151,151 15 490,-322 11-1818,-16-1-372,150 16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45.981"/>
    </inkml:context>
    <inkml:brush xml:id="br0">
      <inkml:brushProperty name="width" value="0.05" units="cm"/>
      <inkml:brushProperty name="height" value="0.05" units="cm"/>
      <inkml:brushProperty name="color" value="#004F8B"/>
    </inkml:brush>
  </inkml:definitions>
  <inkml:trace contextRef="#ctx0" brushRef="#br0">15 89 4720,'0'0'6985,"0"14"-6610,7 143 589,2 12 209,2 46 1037,-6-153-1099,-1-56-728,-5-6-373,1 0-1,0 0 0,0 0 0,0 0 0,-1 0 0,1 0 0,0 0 1,0 0-1,0 0 0,0 0 0,-1 0 0,1 0 0,0 0 0,0 0 0,0 1 1,0-1-1,-1 0 0,1 0 0,0 0 0,0 0 0,0 0 0,0 0 0,0 0 1,-1 0-1,1 1 0,0-1 0,0 0 0,0 0 0,0 0 0,0 0 1,0 1-1,0-1 0,0 0 0,0 0 0,-1 0 0,1 0 0,0 1 0,0-1 1,0 0-1,0 0 0,0 0 0,0 0 0,0 1 0,0-1 0,0 0 0,0 0 1,0 0-1,1 1 0,-1-1 0,0 0 0,0 0 0,0 0 0,0 0 1,0 1-1,0-1 0,0 0 0,0 0 0,0 0 0,1 0 0,-1 0 0,0 0 1,0 1-1,0-1 0,0 0 0,0 0 0,1 0 0,-1 0 0,0 0 0,-1 0 273,-1-9 92,-7-21-235,1-2-1,1 1 1,-3-40-1,6 42-56,1-14 86,3-84 0,0-6 108,-2 114-179,0 1-1,2-1 1,0 1-1,2-1 1,0 1-1,0 0 1,7-22-1,-7 37-59,0 0-1,-1 0 1,1 0-1,0 0 1,0 1-1,1-1 1,-1 1-1,1-1 1,-1 1-1,1 0 0,0 0 1,-1 0-1,1 0 1,0 1-1,0-1 1,0 1-1,1 0 1,-1 0-1,0 0 1,0 0-1,1 0 1,-1 1-1,1-1 0,3 1 1,8-1 58,-1 1 1,1 1 0,-1 0-1,19 4 1,-20-2-49,-1 0 0,0 0 1,1 2-1,-1-1 0,-1 2 0,1-1 1,-1 1-1,0 1 0,0 0 1,16 15-1,-23-18-29,0-1 1,-1 1-1,1 0 1,-1 0-1,0 1 1,0-1-1,0 1 1,0-1-1,-1 1 1,0 0-1,0 0 1,0 0-1,-1 0 1,1 1-1,-1-1 1,-1 0-1,1 0 0,-1 1 1,0-1-1,0 0 1,0 1-1,-1-1 1,1 0-1,-2 1 1,1-1-1,0 0 1,-1 0-1,-2 5 1,-1-2 19,0 0 0,0 0 1,-1 0-1,0-1 1,0 0-1,-1 0 0,-10 8 1,-16 18 120,28-28-120,1 0 0,-1 0 0,0-1-1,0 0 1,0 0 0,-1 0 0,1 0-1,-1-1 1,0 0 0,0 0 0,0-1-1,-1 0 1,1 0 0,0 0 0,-13 1-1,5-1 255,0-1-1,-26 0 1,20-1 125,93 1-1420,-44-1-2318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49.680"/>
    </inkml:context>
    <inkml:brush xml:id="br0">
      <inkml:brushProperty name="width" value="0.05" units="cm"/>
      <inkml:brushProperty name="height" value="0.05" units="cm"/>
      <inkml:brushProperty name="color" value="#004F8B"/>
    </inkml:brush>
  </inkml:definitions>
  <inkml:trace contextRef="#ctx0" brushRef="#br0">145 173 6824,'0'0'5272,"-10"-5"-4884,-34-14 14,42 18-358,0 0-1,-1 1 1,1 0-1,0 0 1,0-1-1,0 1 1,0 1-1,0-1 1,0 0-1,0 0 1,0 1-1,0-1 1,0 1-1,0 0 1,0-1-1,0 1 1,0 0-1,0 0 1,0 0-1,0 0 1,1 1-1,-1-1 1,1 0-1,-1 1 1,1-1-1,-1 1 1,1 0-1,-2 2 1,-5 5 248,-13 16 925,20-23-1158,1-1 0,-1 0 1,0 0-1,1 1 0,-1-1 1,1 0-1,-1 1 0,1-1 1,0 1-1,0-1 0,-1 0 0,1 1 1,0-1-1,0 1 0,1-1 1,-1 1-1,0-1 0,0 0 1,1 1-1,0 1 0,9 20 380,-7-15-306,1 1 0,0-1 0,1 0-1,-1 0 1,1-1 0,7 9 0,-10-15-83,0 1 0,0 0 0,0-1 0,0 1 0,0-1 0,0 0 0,0 0 1,1 0-1,-1 0 0,0 0 0,1 0 0,-1 0 0,1-1 0,-1 1 0,1-1 1,-1 0-1,1 0 0,-1 0 0,1 0 0,-1 0 0,1 0 0,-1-1 0,0 1 1,1-1-1,-1 0 0,1 0 0,3-2 0,-2 2 16,0-1 0,-1 0 0,1 0 1,-1-1-1,1 1 0,-1-1 0,0 1 0,0-1 0,0 0 0,0 0 1,0 0-1,-1-1 0,0 1 0,1-1 0,-1 1 0,0-1 0,-1 0 1,1 0-1,-1 0 0,2-5 0,-2 3-11,0 1-1,-1-1 1,1 0-1,-1 0 1,-1 1 0,1-1-1,-1 0 1,0 1-1,0-1 1,0 0 0,-1 1-1,0-1 1,0 1-1,-3-6 1,-2 0 69,1 1 1,-2 0-1,1 0 1,-2 0-1,-9-8 1,18 18-124,0 0 1,0 0 0,0 0 0,0 0 0,0 0-1,0 0 1,0 0 0,0 0 0,0 0 0,-1 0-1,1 0 1,0 0 0,0 0 0,0 0 0,0 0-1,0 0 1,0 0 0,0 0 0,0 0 0,0 0-1,0-1 1,0 1 0,0 0 0,-1 0 0,1 0 0,0 0-1,0 0 1,0 0 0,0 0 0,0 0 0,0 0-1,0 0 1,0-1 0,0 1 0,0 0 0,0 0-1,0 0 1,0 0 0,0 0 0,0 0 0,0 0-1,0 0 1,0 0 0,0-1 0,0 1 0,0 0-1,0 0 1,0 0 0,0 0 0,1 0 0,-1 0-1,0 0 1,0 0 0,0 0 0,0 0 0,0 0-1,0 0 1,0-1 0,0 1 0,0 0 0,0 0-1,0 0 1,0 0 0,0 0 0,1 0 0,-1 0-1,9 2 62,14 7 24,-13-4-29,0 0-1,1-1 1,0 0-1,0 0 1,0-1-1,0-1 0,0 0 1,0 0-1,20-1 1,-23 0 8,-1-2 0,1 1 0,-1-1-1,1 0 1,-1-1 0,1 0 0,-1 0 0,0 0 0,0-1 0,0 0 0,0-1 0,-1 1 0,1-1 0,-1 0 0,11-10 0,3-3 207,-17 15-235,-1 0 0,1 0 1,0 0-1,-1-1 1,1 1-1,-1-1 0,0 0 1,0 1-1,0-1 0,0 0 1,0 0-1,1-4 1,-1-9 203,-2 15-236,0 1-1,0 0 0,0-1 1,0 1-1,0 0 0,0-1 1,0 1-1,0 0 1,0-1-1,0 1 0,0 0 1,-1-1-1,1 1 1,0 0-1,0 0 0,0-1 1,0 1-1,-1 0 1,1-1-1,0 1 0,0 0 1,-1 0-1,1 0 0,0-1 1,0 1-1,-1 0 1,1 0-1,0 0 0,0 0 1,-1-1-1,1 1 1,0 0-1,-1 0 0,1 0 1,0 0-1,-1 0 1,1 0-1,0 0 0,-1 0 1,1 0-1,0 0 1,-1 0-1,1 0 0,0 0 1,-1 0-1,1 0 0,-1 1 1,-1 0 6,1 0-1,-1 0 1,0 1 0,1-1-1,-1 1 1,1 0 0,-1-1-1,1 1 1,0 0 0,0 0-1,0 0 1,-1 2 0,-12 26 56,11-22-49,1 0 0,0 1-1,1-1 1,0 1 0,0-1 0,1 1 0,0-1-1,1 1 1,-1 0 0,2-1 0,3 16 0,-2-13 25,0 0 0,1 0 0,1 0 1,0-1-1,0 0 0,1 0 0,0 0 1,11 12-1,-16-21-28,1 0 1,-1 0-1,1 0 1,-1 0-1,1 0 1,0-1-1,-1 1 1,1-1-1,0 1 1,-1-1-1,1 1 1,0-1-1,0 0 1,-1 0-1,1 0 1,0 0-1,0 0 0,-1 0 1,1-1-1,0 1 1,0 0-1,-1-1 1,1 0-1,3-1 1,0 0 12,1 0 0,-1-1 0,1 0 0,-1 0 1,0 0-1,5-4 0,1-4 0,-1-1-1,0 0 1,-1 0 0,0 0-1,-1-1 1,-1-1 0,0 1-1,7-20 1,19-35 90,-21 36-50,-11 27-32,1 0 0,-1 0-1,1 0 1,0 0 0,4-6-1,-5 9 15,0 1-45,-1 1-1,0 0 0,0-1 1,0 1-1,1-1 1,-1 1-1,0 0 0,1-1 1,-1 1-1,0-1 0,1 1 1,-1 0-1,0 0 0,1-1 1,-1 1-1,1 0 1,-1 0-1,1-1 0,-1 1 1,1 0-1,-1 0 0,0 0 1,1 0-1,-1 0 0,1 0 1,-1 0-1,1-1 0,-1 1 1,1 1-1,-1-1 1,1 0-1,-1 0 0,1 0 1,-1 0-1,1 0 0,-1 0 1,1 1-1,-1-1 0,1 0 1,1 2-1,0 0 1,-1 0-1,1-1 0,0 1 1,-1 0-1,0 0 1,1 0-1,-1 1 0,1 2 1,0-1 0,5 9 17,-1 1 1,-1 0-1,0 0 0,-1 0 1,0 0-1,-1 1 1,-1-1-1,0 1 0,-1 0 1,-1 22-1,0-35-18,-1 5 36,0 1 0,0 0 0,0-1 0,-4 10 0,4-14-29,0-1-1,0 0 0,0 0 1,0 0-1,0-1 1,0 1-1,-1 0 1,1 0-1,-1-1 0,1 1 1,-1-1-1,0 1 1,0-1-1,0 1 1,1-1-1,-1 0 0,0 0 1,0 0-1,-3 1 1,3-2-7,1 0 0,-1 0 1,1 0-1,-1 0 0,1 0 1,0 0-1,-1 0 0,1 0 1,-1 0-1,1-1 0,-1 1 1,1-1-1,0 1 0,-1-1 1,1 1-1,0-1 0,-1 0 1,1 0-1,-1-1 0,-25-21 82,19 20-121,8 3 33,-1 0 0,1 0-1,0 0 1,0 0 0,0 0 0,0 0-1,0 0 1,-1 0 0,1 0 0,0 0-1,0 0 1,0 0 0,0 0-1,0 0 1,-1 0 0,1 0 0,0 0-1,0 0 1,0 0 0,0 0 0,0 0-1,0 0 1,-1 0 0,1 0 0,0-1-1,0 1 1,0 0 0,0 0-1,0 0 1,0 0 0,0 0 0,0 0-1,-1-1 1,1 1 0,0 0 0,0 0-1,0 0 1,0 0 0,0 0 0,0 0-1,0-1 1,0 1 0,0 0-1,0 0 1,0 0 0,0 0 0,0-1-1,1 1 3,-1 0 0,1 0 0,-1-1 0,1 1 0,-1 0 0,1 0 0,-1 0 0,1 0 0,-1 0 0,1 0 0,0 0 0,-1 0 0,1 0 0,-1 0 0,1 0 0,-1 0 0,1 0 0,-1 0 0,1 1 0,-1-1 0,1 0 0,-1 0 0,1 1-1,-1-1 1,1 0 0,-1 0 0,1 1 0,5 2 4,23 7 1,0-1-1,0-1 0,1-1 0,0-2 0,43 3 0,-68-9 3,0 1 0,1-1 0,-1 0 0,0 0 0,0-1 0,0 0 0,0 0 0,0 0 0,0 0 0,0-1 0,-1 0 0,1 0 0,5-5 0,0 0 27,-1-1-1,0 0 0,0-1 0,8-12 0,-11 13 3,-1 0 0,0-1 1,-1 1-1,0-1 0,0 0 1,-1 0-1,-1 0 0,4-20 1,-2 8 44,-4-7 108,1 18-156,-1 10-31,0 0-1,-1 0 1,1 0 0,0-1-1,0 1 1,0 0-1,0 0 1,1 0-1,-1 0 1,0 0-1,0 0 1,1 0 0,-1 0-1,0 0 1,1 0-1,-1 0 1,1 0-1,-1 0 1,1 1-1,0-1 1,-1 0 0,2-1-1,-2 2-17,23 26-33,-14-14 48,0 1-1,-1 0 0,-1 0 0,0 1 1,0 0-1,-2 0 0,0 0 0,0 1 0,-1 0 1,-1 0-1,2 28 0,-5-35 2,0 0 7,0 0-1,0-1 0,-1 1 1,0 0-1,-3 13 0,3-21-4,1 1-1,-1 0 1,0-1-1,1 1 1,-1-1-1,0 1 1,0-1-1,1 1 0,-1-1 1,0 0-1,0 1 1,0-1-1,1 0 1,-1 0-1,0 1 0,0-1 1,0 0-1,0 0 1,0 0-1,0 0 1,1 0-1,-1 0 1,-1-1-1,-23-2 25,21 1-21,0 0 1,-1 0 0,1 0 0,1-1 0,-1 1-1,0-1 1,0 0 0,1 0 0,0-1-1,0 1 1,-5-7 0,-21-18 76,19 15-35,9 12-45,1 1 0,-1-1-1,1 0 1,-1 0 0,1 1 0,-1-1 0,0 0 0,1 1 0,-1-1 0,0 0 0,1 1 0,-1-1-1,0 1 1,0-1 0,0 1 0,1-1 0,-1 1 0,0 0 0,0-1 0,0 1 0,0 0 0,-1 0-1,0-1 2,5 1 1,-3 0-5,0 0 0,0 0 0,0 0 0,-1 0 0,1 1 0,0-1 0,0 0 0,0 0 1,0 0-1,0 0 0,0 0 0,0 0 0,0 0 0,0 0 0,0 0 0,0 0 0,0 1 0,0-1 0,0 0 1,0 0-1,0 0 0,0 0 0,0 0 0,0 0 0,0 0 0,0 0 0,0 1 0,0-1 0,0 0 0,0 0 1,0 0-1,0 0 0,0 0 0,0 0 0,0 0 0,0 0 0,0 0 0,0 1 0,0-1 0,1 0 0,-1 0 1,0 0-1,0 0 0,0 0 0,0 0 0,0 0 0,0 0 0,0 0 0,0 0 0,0 0 0,0 0 1,1 0-1,-1 0 0,0 0 0,0 0 0,0 0 0,0 0 0,0 0 0,0 0 0,0 0 0,0 0 0,1 0 1,-1 0-1,0 0 0,0 0 0,0 0 0,0 0 0,0 0 0,-1-2-21,9 5-11,2 2 21,1-1 1,-1-1-1,1 0 1,0 0-1,0-1 1,17 1-1,-8-1 11,1-1-1,-1-1 1,0-1 0,1-1-1,-1 0 1,0-2-1,0 0 1,0-2-1,-1 0 1,0-1-1,0 0 1,0-2-1,20-13 1,-27 16 13,-1-1 1,0-1-1,0 1 1,0-2 0,17-18-1,2-2 78,-23 23-54,0-1 0,-1 1 1,10-14-1,-11 9 3,-12 11 36,-15 12 32,13-5-90,1 0 1,-1 1-1,1 0 0,1 0 0,-1 1 1,1 0-1,-8 15 0,13-20-9,0 0 1,0 0-1,0 0 0,1 1 1,0-1-1,0 1 0,0-1 1,0 1-1,0-1 0,1 1 0,0-1 1,0 1-1,1 0 0,-1-1 1,1 1-1,0-1 0,0 1 1,0-1-1,1 1 0,-1-1 0,4 6 1,-2-4 6,1 0 0,0 0 0,0 0 0,1 0 0,-1 0 1,1-1-1,1 0 0,-1 0 0,7 4 0,-10-7-11,1-1 0,-1 1 0,1-1 0,0 1 0,-1-1 0,1 0 1,0 0-1,0-1 0,0 1 0,0 0 0,0-1 0,0 0 0,0 0 0,0 0 0,0 0 0,0 0 0,0 0 0,0-1 0,0 0 0,0 1 0,-1-1 0,1 0 1,0 0-1,4-3 0,-4 2 2,-1 0 1,0 0-1,1 0 1,-1 0-1,0-1 1,0 1 0,0-1-1,0 0 1,-1 1-1,1-1 1,-1 0-1,1 0 1,-1 0-1,0 0 1,0 0-1,0 0 1,-1 0 0,1 0-1,-1 0 1,0-1-1,0 1 1,0 0-1,0 0 1,0 0-1,-1-1 1,0-3-1,0 1-4,0 0-1,-1 0 0,1 1 1,-1-1-1,0 0 0,-1 1 0,0-1 1,1 1-1,-2 0 0,1 0 0,0 0 1,-9-9-1,4 8 0,0 0 0,0 1 0,-1 0 1,0 0-1,0 1 0,0 0 0,0 0 0,-1 1 0,-12-2 0,65 3-2,75-14-1,-85 9-10,1 3 0,0 0 0,0 2 0,36 3 0,-54 0 5,-10-1 28,1 1-1,-1 0 1,0 0-1,13 3 1,-17-3-13,0 0 0,0 0 0,-1 0 0,1 0 0,0 0 0,0 1 0,-1-1 0,1 1 0,0-1 0,-1 1 0,0-1 0,1 1 0,-1 0 0,0 0 0,0 0 1,0-1-1,0 1 0,1 4 0,0 1 11,0-1 0,-1 1 0,0 0 0,0-1 0,-1 1 1,0 0-1,0 0 0,-1 0 0,1-1 0,-1 1 0,-1 0 1,0-1-1,1 1 0,-2-1 0,1 1 0,-6 8 0,4 4 130,6-14 1,7-12-21,35-41-122,88-73 0,-131 119-8,1 1 0,0-1 0,0 1 0,0-1 0,0 1 0,0 0 0,0 0 0,0 0 0,0 0 0,0 0 0,0 0 0,4 0 0,-6 1 0,1 0 0,-1 0 0,0 0 0,1 0 0,-1 1 0,1-1 0,-1 0 0,0 0 0,1 0 0,-1 0 0,1 1 0,-1-1 0,0 0 0,1 0 0,-1 1 0,0-1 0,1 0 0,-1 1 0,0-1 0,0 0 0,1 1 0,-1-1 0,0 1 0,3 18 0,-4 17 0,0-22 0,1 0 0,0 1 0,0-1 0,2 0 0,2 15 0,-3-25 0,0 0 0,1-1 0,-1 1 0,1 0 0,-1-1 0,1 1 0,0-1 0,1 0 0,-1 0 0,0 0 0,1 0 0,0 0 0,0 0 0,0-1 0,0 1 0,0-1 0,0 0 0,0 0 0,1 0 0,-1 0 0,1-1 0,0 1 0,6 1 0,-4-2 71,1 0 0,-1 0-1,1-1 1,0 0 0,-1 0 0,1 0 0,0-1-1,-1 0 1,1 0 0,-1-1 0,1 1 0,-1-1-1,7-4 1,-3 2-779,0-1 0,0-1 0,0 0 0,-1 0 0,0-1 0,14-13 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4:51.157"/>
    </inkml:context>
    <inkml:brush xml:id="br0">
      <inkml:brushProperty name="width" value="0.05" units="cm"/>
      <inkml:brushProperty name="height" value="0.05" units="cm"/>
      <inkml:brushProperty name="color" value="#004F8B"/>
    </inkml:brush>
  </inkml:definitions>
  <inkml:trace contextRef="#ctx0" brushRef="#br0">58 93 5520,'0'0'21675,"-2"-10"-21566,0-3-69,2 6-8,-1 0 0,-1 0 0,1 0 0,-4-8 0,5 14-20,0 1 0,0-1 0,0 1 0,0-1 0,-1 1 0,1-1 0,0 0 0,0 1 0,-1-1 0,1 1 0,0-1 0,-1 1 0,1 0 0,0-1 0,-1 1 0,1-1 0,-1 1 0,1 0 0,-1-1 0,1 1 0,-1 0 0,1-1 0,-1 1 0,1 0 0,-1 0 0,1-1 0,-1 1 0,1 0 0,-1 0 0,-1 0 0,-17 7 292,12-2-221,6-5-78,1 0 0,0 0 0,0 0-1,0 0 1,-1 0 0,1 0 0,0 0-1,0 0 1,0 0 0,-1 0 0,1 0 0,0 0-1,0 0 1,0 0 0,-1 0 0,1 1 0,0-1-1,0 0 1,0 0 0,0 0 0,0 0 0,-1 0-1,1 1 1,0-1 0,0 0 0,0 0-1,0 0 1,0 0 0,0 1 0,0-1 0,0 0-1,0 0 1,0 0 0,0 1 0,0-1 0,-1 0-1,1 0 1,0 0 0,1 1 0,8 1 185,17-3-65,85-22-426,-78 14-3058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49.951"/>
    </inkml:context>
    <inkml:brush xml:id="br0">
      <inkml:brushProperty name="width" value="0.05" units="cm"/>
      <inkml:brushProperty name="height" value="0.05" units="cm"/>
      <inkml:brushProperty name="color" value="#008C3A"/>
    </inkml:brush>
  </inkml:definitions>
  <inkml:trace contextRef="#ctx0" brushRef="#br0">0 0 12960,'0'0'929,"14"5"-458,255 69 1407,-32-3 750,-232-70-2358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03.067"/>
    </inkml:context>
    <inkml:brush xml:id="br0">
      <inkml:brushProperty name="width" value="0.05" units="cm"/>
      <inkml:brushProperty name="height" value="0.05" units="cm"/>
    </inkml:brush>
  </inkml:definitions>
  <inkml:trace contextRef="#ctx0" brushRef="#br0">0 0 12056,'0'0'1712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02.193"/>
    </inkml:context>
    <inkml:brush xml:id="br0">
      <inkml:brushProperty name="width" value="0.05" units="cm"/>
      <inkml:brushProperty name="height" value="0.05" units="cm"/>
    </inkml:brush>
  </inkml:definitions>
  <inkml:trace contextRef="#ctx0" brushRef="#br0">0 0 3912,'0'0'13361,"10"6"-13161,4 3-63,1 0 1,1-1 0,22 8-1,-5-7 198,0-2-1,1-1 0,-1-2 0,46 0 1,-32-1 45,-4 3-38,7 0 224,-36-5-317,-14-1-237,0 0-1,0-1 0,0 1 1,0 0-1,-1 0 1,1 0-1,0 0 1,0 0-1,0 0 1,0 0-1,0 0 0,0 0 1,0 0-1,0 0 1,0-1-1,0 1 1,0 0-1,0 0 1,0 0-1,0 0 0,0 0 1,0 0-1,1 0 1,-1 0-1,0 0 1,0 0-1,0-1 1,0 1-1,0 0 0,0 0 1,0 0-1,0 0 1,0 0-1,0 0 1,0 0-1,0 0 1,0 0-1,0 0 0,0 0 1,1 0-1,-1 0 1,0 0-1,0 0 1,0 0-1,0 0 1,0 0-1,0 0 0,0 0 1,0 0-1,0 0 1,0 0-1,0 0 1,1 0-1,-1 0 1,0 0-1,0 0 0,0 0 1,0 0-1,0 0 1,0 0-1,0 0 1,0 0-1,0 0 1,0 0-1,1 0 0,-3-15-3065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02.883"/>
    </inkml:context>
    <inkml:brush xml:id="br0">
      <inkml:brushProperty name="width" value="0.05" units="cm"/>
      <inkml:brushProperty name="height" value="0.05" units="cm"/>
    </inkml:brush>
  </inkml:definitions>
  <inkml:trace contextRef="#ctx0" brushRef="#br0">90 1 5520,'0'0'10000,"-7"12"-9536,0 1-343,-3 4 125,1 2-1,-12 31 0,12-26 63,3-10-53,1 0 0,0 1 1,-4 23-1,9-34-185,-1-1 0,1 1 0,0 0 0,0 0 0,0-1 0,0 1-1,1 0 1,-1-1 0,1 1 0,0 0 0,0-1 0,1 1 0,-1-1 0,1 0 0,0 1 0,-1-1 0,1 0 0,1 0 0,3 5 0,-3-5-11,1-1-1,-1 0 1,0 0 0,1 0 0,0 0 0,-1 0 0,1-1 0,0 0 0,0 0-1,-1 0 1,1 0 0,0 0 0,0-1 0,0 0 0,0 0 0,0 0 0,0 0-1,0 0 1,0-1 0,0 0 0,7-2 0,-5 1-25,0 1 0,0-2 0,0 1 1,-1-1-1,1 0 0,0 0 0,-1 0 0,0-1 0,0 1 0,0-2 1,0 1-1,-1 0 0,5-6 0,10-21-311,-14 20-2190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04.142"/>
    </inkml:context>
    <inkml:brush xml:id="br0">
      <inkml:brushProperty name="width" value="0.05" units="cm"/>
      <inkml:brushProperty name="height" value="0.05" units="cm"/>
    </inkml:brush>
  </inkml:definitions>
  <inkml:trace contextRef="#ctx0" brushRef="#br0">147 59 5320,'0'0'9594,"-11"11"-9211,-31 36-7,36-41-165,0 1-1,1 0 1,0 1 0,-6 12 0,4-7 75,-4 7 81,2 0 0,1 1 1,-12 40-1,18-45-166,-1 1-1,2-1 1,1 29-1,0-22-6,0-18-125,1 1-1,-1 0 1,1 0 0,1 0-1,-1 0 1,1-1-1,-1 1 1,2-1 0,-1 1-1,1-1 1,-1 0 0,2 0-1,4 7 1,-6-10-33,0 0 1,0 1 0,0-1-1,0 0 1,1 0-1,-1-1 1,1 1-1,-1 0 1,1-1 0,0 1-1,-1-1 1,1 0-1,0 0 1,0 0 0,0 0-1,0-1 1,0 1-1,0-1 1,0 0 0,0 0-1,0 0 1,0 0-1,0 0 1,0-1 0,0 1-1,0-1 1,3-1-1,2-1 22,-1 0 0,0-1 0,0 0 0,0 0 0,-1-1 0,0 0 0,1 0-1,-2 0 1,1-1 0,-1 0 0,1 0 0,-2 0 0,5-8 0,-1 2 86,0-1-1,-2-1 1,1 1 0,-2-1 0,0 0 0,4-18 0,-8 26-20,0 5 119,0 14-88,3 2-94,1 0 0,1 0-1,0-1 1,9 17 0,-11-25-47,0 0 1,0 0-1,1 0 1,-1 0-1,1-1 1,1 1-1,-1-1 1,1-1-1,0 1 1,0-1-1,7 4 1,-9-6-3,-1-1 1,1 0-1,0 0 1,0-1-1,-1 1 1,1-1-1,0 1 1,0-1-1,-1 0 1,1-1 0,0 1-1,0-1 1,-1 1-1,1-1 1,0 0-1,-1-1 1,1 1-1,-1-1 1,1 1-1,-1-1 1,0 0-1,1 0 1,-1 0-1,0-1 1,4-4 0,2-1 22,-1 0 0,0-1 0,-1 0 0,0 0 0,0 0 0,-1-1 0,6-11 0,-4 4 17,-1 1 0,0-1-1,-2-1 1,0 1 0,0-1 0,-2 0-1,0 0 1,-1 0 0,-1 0-1,-1 0 1,0 0 0,-1-1 0,-1 1-1,-1 0 1,-1 0 0,0 1-1,-1-1 1,-9-19 0,13 34-33,0 1 0,0 0 0,-1 0 0,1-1-1,0 1 1,-1 0 0,1 0 0,-1 0 0,0 0 0,1 1 0,-1-1 0,0 0 0,0 1 0,0-1-1,0 1 1,-1 0 0,1 0 0,0 0 0,0 0 0,-1 0 0,1 0 0,-1 1 0,1-1 0,-1 1 0,1-1-1,-1 1 1,1 0 0,-1 0 0,1 0 0,-1 0 0,1 1 0,-1-1 0,1 1 0,-1-1 0,1 1-1,0 0 1,-1 0 0,-2 2 0,-6 2-659,1 1 0,0 0 0,0 1 0,0 0 0,1 1 0,-12 11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07.877"/>
    </inkml:context>
    <inkml:brush xml:id="br0">
      <inkml:brushProperty name="width" value="0.05" units="cm"/>
      <inkml:brushProperty name="height" value="0.05" units="cm"/>
    </inkml:brush>
  </inkml:definitions>
  <inkml:trace contextRef="#ctx0" brushRef="#br0">1 1 5824,'0'0'9434,"1"10"-9034,25 171 1190,-2-31-412,-10-87-557,-5-33 42,-9-30-640,1 0 0,-1 0-1,0 0 1,1 0 0,-1 0 0,0 0 0,1 0 0,-1 0-1,0-1 1,1 1 0,-1 0 0,0 0 0,0 0-1,1 0 1,-1-1 0,0 1 0,1 0 0,-1 0-1,0-1 1,0 1 0,0 0 0,1 0 0,-1-1 0,0 1-1,0 0 1,0-1 0,0 1 0,0 0 0,1-1-1,-1 1 1,0 0 0,0-1 0,0 0 0,9-17 156,21-94 263,-24 81-276,2 1 0,0 0 0,26-56 0,-31 81-126,11-18 103,-14 22-125,1 0 1,0 0 0,-1 0 0,1 0-1,0 0 1,0 1 0,0-1 0,0 0-1,0 0 1,0 1 0,0-1 0,0 1-1,0-1 1,0 1 0,0-1 0,0 1-1,1 0 1,1-1 0,-3 1-11,1 1 0,-1-1 0,1 0 0,-1 0 0,1 1 0,-1-1 0,1 0 0,-1 1 0,1-1 0,-1 0 0,0 1 0,1-1-1,-1 0 1,0 1 0,1-1 0,-1 1 0,0-1 0,1 1 0,-1-1 0,0 1 0,0-1 0,0 1 0,1-1 0,-1 1 0,0 0 0,0-1 0,0 1 0,3 21 85,-3-16-52,18 119 626,-18-125-660,0 0 0,0 1 0,0-1-1,0 0 1,0 1 0,0-1 0,0 0 0,0 0 0,0 1 0,0-1 0,0 0 0,0 1-1,0-1 1,0 0 0,1 0 0,-1 1 0,0-1 0,0 0 0,0 0 0,0 1-1,1-1 1,-1 0 0,0 0 0,0 1 0,0-1 0,1 0 0,-1 0 0,0 0-1,0 0 1,1 1 0,-1-1 0,0 0 0,0 0 0,1 0 0,-1 0 0,0 0 0,1 0-1,-1 0 1,0 0 0,0 0 0,1 0 0,-1 0 0,0 0 0,1 0 0,-1 0-1,0 0 1,0 0 0,1 0 0,-1 0 0,0 0 0,1 0 0,-1 0 0,0 0 0,0-1-1,1 1 1,-1 0 0,0 0 0,0 0 0,1-1 0,15-17 93,-11 11-61,22-27 60,-18 21-55,0 1 0,1 1 0,0 0-1,0 0 1,1 1 0,1 0 0,20-13-1,-29 22-30,0-1-1,0 1 1,0 0-1,0 0 1,0 0 0,0 1-1,0-1 1,0 0-1,0 1 1,1 0-1,-1 0 1,0 0 0,0 0-1,0 1 1,1-1-1,5 3 1,-5-1 3,0-1 0,0 2 0,0-1 0,0 1 0,0-1 0,0 1 0,-1 0 0,1 0 0,-1 1 0,5 5 0,0 2 34,0 1 0,-1 0 0,0 1 1,-1 0-1,-1 0 0,7 23 1,-10-30-6,6 20 264,-1-1 0,-1 1 0,-2 0 0,2 34 0,-6-59-121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33.850"/>
    </inkml:context>
    <inkml:brush xml:id="br0">
      <inkml:brushProperty name="width" value="0.05" units="cm"/>
      <inkml:brushProperty name="height" value="0.05" units="cm"/>
    </inkml:brush>
  </inkml:definitions>
  <inkml:trace contextRef="#ctx0" brushRef="#br0">0 2 4512,'0'0'11526,"12"4"-11372,1 3-100,-9-5-31,1 1-1,0-1 0,0 0 1,0 0-1,0-1 0,0 1 1,0-1-1,0 0 0,0-1 1,1 1-1,5-1 0,15 0 157,-3 1-27,0-1-1,0-1 1,-1-2-1,1 0 1,28-7-1,-44 7-77,1 0 0,-1 1 0,0 0 0,1 1 0,0 0 0,-1 0 0,1 0 1,0 1-1,-1 0 0,1 1 0,0 0 0,10 2 0,-8-1 48,-9-1-85,1-1 0,-1 0 0,0 0 0,0 1 0,0-1 0,0 1 0,0-1 0,0 1 0,0-1-1,0 1 1,0 0 0,0-1 0,0 1 0,0 0 0,1 1 0,-2-1 156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6:34.608"/>
    </inkml:context>
    <inkml:brush xml:id="br0">
      <inkml:brushProperty name="width" value="0.05" units="cm"/>
      <inkml:brushProperty name="height" value="0.05" units="cm"/>
    </inkml:brush>
  </inkml:definitions>
  <inkml:trace contextRef="#ctx0" brushRef="#br0">0 69 5120,'0'0'9320,"13"-3"-8946,6-1-266,207-33 1839,-82 35-211,-113 2-1095,-31 0-632,0 0-1,1 0 1,-1 0 0,0 0-1,0 0 1,0 0 0,1 0-1,-1 0 1,0 0 0,0 0-1,0 0 1,1 0 0,-1-1-1,0 1 1,0 0 0,0 0-1,1 0 1,-1 0-1,0 0 1,0 0 0,0 0-1,0-1 1,1 1 0,-1 0-1,0 0 1,0 0 0,0 0-1,0-1 1,0 1 0,0 0-1,1 0 1,-1 0 0,0 0-1,0-1 1,0 1 0,0 0-1,0 0 1,0-1 0,0 1-1,0 0 1,0 0-1,0 0 1,0-1 0,0 1-1,0 0 1,0 0 0,0 0-1,0-1 1,0 1 0,0 0-1,0 0 1,-1 0 0,1-1-1,0 1 1,0 0 0,-8-12-771,7 9-918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05.462"/>
    </inkml:context>
    <inkml:brush xml:id="br0">
      <inkml:brushProperty name="width" value="0.05" units="cm"/>
      <inkml:brushProperty name="height" value="0.05" units="cm"/>
    </inkml:brush>
  </inkml:definitions>
  <inkml:trace contextRef="#ctx0" brushRef="#br0">113 52 1800,'0'0'428,"-10"-7"-1040,-1-3 617,7 6-1,-1 0 1,0-1-1,-1 2 0,1-1 0,-12-5 1,-3 4 99,19 5-96,1 0 1,-1 0-1,0 0 1,1-1 0,-1 1-1,1 0 1,-1 0-1,1 0 1,-1 0 0,1 0-1,-1 0 1,1 0-1,-1 0 1,0 1 0,1-1-1,-1 0 1,1 0-1,-1 0 1,1 0 0,-1 1-1,1-1 1,-1 0-1,1 1 1,-1-1 0,1 0-1,0 1 1,-1-1-1,0 1 1,-3 0 484,4-1-432,0-1-1,-1 1 0,1 0 0,0 0 1,0 0-1,-1 0 0,1 0 1,0 0-1,-1 0 0,1 0 0,0 0 1,-1 0-1,1 0 0,0 0 0,0 0 1,-1 0-1,1 0 0,0 0 1,-1 0-1,1 0 0,0 0 0,0 0 1,-1 1-1,1-1 0,0 0 1,0 0-1,-1 0 0,1 0 0,0 1 1,0-1-1,0 0 0,-1 0 1,1 1-1,0-1 0,0 0 0,0 0 1,0 1-1,-1-1 0,1 0 1,0 0-1,0 1 0,10 23 14334,0-30-13404,-5 3-905,0 1 0,1 0 0,-1 0 1,0 1-1,1-1 0,-1 1 1,1 0-1,-1 1 0,1-1 0,10 2 1,14-3 145,-5 1-63,0 1 0,29 3 0,14 1 215,34 2 825,-90-2-626,-1 0-3360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06.856"/>
    </inkml:context>
    <inkml:brush xml:id="br0">
      <inkml:brushProperty name="width" value="0.05" units="cm"/>
      <inkml:brushProperty name="height" value="0.05" units="cm"/>
    </inkml:brush>
  </inkml:definitions>
  <inkml:trace contextRef="#ctx0" brushRef="#br0">39 226 6328,'0'0'9873,"11"-2"-9584,91-20 900,-99 21-1128,1 0-1,0 0 0,-1-1 0,0 1 0,1-1 0,-1 1 0,0-1 0,0-1 1,0 1-1,0 0 0,0-1 0,0 1 0,-1-1 0,1 0 0,-1 0 0,0 0 0,0 0 1,0 0-1,0 0 0,2-6 0,-2 4-12,-1 1 0,0 0 0,0-1 0,-1 1 0,1-1 0,-1 1 1,0-1-1,0 1 0,-1-1 0,1 1 0,-1-1 0,0 1 0,0 0 0,0-1 0,-1 1 0,0 0 0,-2-6 0,1 5 31,0 1 1,-1-1-1,1 1 0,-1-1 0,0 1 0,0 0 0,0 0 0,0 1 0,-1-1 0,1 1 0,-1 0 0,0 0 0,0 1 1,-8-4-1,11 5-39,-1 0 1,0 1 0,0-1 0,0 0 0,0 1 0,0 0-1,0-1 1,0 1 0,0 0 0,0 1 0,0-1 0,0 0 0,0 1-1,1 0 1,-1-1 0,0 1 0,0 1 0,0-1 0,1 0-1,-1 1 1,1-1 0,-1 1 0,1 0 0,-1-1 0,1 1-1,0 0 1,0 1 0,-3 3 0,-3 6 36,1-1 1,1 1-1,0 1 1,1-1-1,0 1 1,0 0-1,2 1 1,0-1-1,-3 26 1,7-19 35,0-1 1,1 1-1,1-1 1,1 1-1,12 31 1,-14-44-66,0 0-1,1-1 1,0 0 0,1 0 0,-1 1-1,1-2 1,0 1 0,1 0 0,-1-1-1,1 0 1,0 0 0,11 8-1,-7-7 17,0-1 0,0 0 0,1 0 0,0-1 0,0 0 0,0-1 0,20 4 0,-7-4 37,0 0 0,1-2 0,-1-1 1,1-1-1,-1-1 0,0 0 0,26-8 0,-46 9-78,0 1 1,0-1-1,-1 1 0,1-1 0,0 1 0,0 0 0,0 0 1,0 0-1,-1 0 0,4 1 0,6 7-3539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10.632"/>
    </inkml:context>
    <inkml:brush xml:id="br0">
      <inkml:brushProperty name="width" value="0.05" units="cm"/>
      <inkml:brushProperty name="height" value="0.05" units="cm"/>
    </inkml:brush>
  </inkml:definitions>
  <inkml:trace contextRef="#ctx0" brushRef="#br0">1 46 4008,'0'0'11174,"0"16"-10782,12 143 727,-7-121-788,-1-1 390,15 57 0,-6-21 627,-13-73-1327,0 0 1,0 0-1,0 0 0,0 0 0,0 0 1,0-1-1,0 1 0,0 0 0,0 0 1,0 0-1,0 0 0,0 0 1,0 0-1,0 0 0,0 0 0,0 0 1,0 0-1,0 0 0,0 0 0,0 0 1,0 0-1,1 0 0,-1 0 1,0 0-1,0 0 0,0 0 0,0 0 1,0 0-1,0 0 0,0 0 0,0 0 1,0 0-1,0 0 0,0 0 1,0 0-1,0 0 0,0 0 0,0 0 1,1 0-1,-1 0 0,0 0 0,0 0 1,0 0-1,0 0 0,0 0 1,0 0-1,0 0 0,0 0 0,0 1 1,0-1-1,3-12 309,4-17-245,-7 29-56,14-81 282,25-109 252,-34 177-518,1 0 1,0 0 0,0 0 0,1 1 0,1 0-1,0 0 1,11-12 0,-5 5-15,-13 18-29,-1 0 0,1 0 0,0-1 0,0 1 0,0 0 0,0 0 0,0 0 0,0 0 0,0 0 0,0 0 0,0 0 0,0 0 0,1 0 0,-1 1 0,0-1 0,0 0 0,1 1 0,-1-1 0,1 1 0,-1 0 0,1-1 0,-1 1 0,0 0 0,1 0 0,-1 0 0,1 0 0,-1 0-1,1 0 1,-1 0 0,1 0 0,1 1 0,0 1 5,-1 0 0,1 0 0,-1 0 0,0 0 0,0 0 0,0 0 0,0 0 0,0 1 0,0-1 0,-1 1 0,1-1 0,-1 1 0,0 0 0,2 3 0,8 29 152,0 0 0,-3 1-1,7 56 1,12 55 585,-24-139-683,1 6 120,-1 0-1,0 1 1,3 24 0,3-46-3889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0.124"/>
    </inkml:context>
    <inkml:brush xml:id="br0">
      <inkml:brushProperty name="width" value="0.05" units="cm"/>
      <inkml:brushProperty name="height" value="0.05" units="cm"/>
      <inkml:brushProperty name="color" value="#008C3A"/>
    </inkml:brush>
  </inkml:definitions>
  <inkml:trace contextRef="#ctx0" brushRef="#br0">0 1 11952,'0'0'1832,"70"33"-1776,-27-15-320,9-3 16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34.969"/>
    </inkml:context>
    <inkml:brush xml:id="br0">
      <inkml:brushProperty name="width" value="0.05" units="cm"/>
      <inkml:brushProperty name="height" value="0.05" units="cm"/>
    </inkml:brush>
  </inkml:definitions>
  <inkml:trace contextRef="#ctx0" brushRef="#br0">0 1 9440,'0'0'1072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45.481"/>
    </inkml:context>
    <inkml:brush xml:id="br0">
      <inkml:brushProperty name="width" value="0.05" units="cm"/>
      <inkml:brushProperty name="height" value="0.05" units="cm"/>
    </inkml:brush>
  </inkml:definitions>
  <inkml:trace contextRef="#ctx0" brushRef="#br0">154 1 4008,'0'0'14217,"-4"13"-13996,-36 114 420,27-89-324,1 1 0,-8 57 0,-3 82 280,12-77-274,-8 172 513,13-157-567,0 90 373,21 211-1,19-197-105,-26-177-423,-1-13 20,2 0 0,0-1 0,2 0-1,1 0 1,2-1 0,0-1 0,2 0 0,1-1-1,1-1 1,1 0 0,1-2 0,1 0 0,2-2-1,32 27 1,-47-42-47,-4-4-23,-1 0 0,0 1 0,1-1 0,-1 1 0,0 0 0,2 3 0,-3-5 88,0-7-98,0-10-21,-5-60 102,-1-18-3635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48.781"/>
    </inkml:context>
    <inkml:brush xml:id="br0">
      <inkml:brushProperty name="width" value="0.05" units="cm"/>
      <inkml:brushProperty name="height" value="0.05" units="cm"/>
      <inkml:brushProperty name="color" value="#AB008B"/>
    </inkml:brush>
  </inkml:definitions>
  <inkml:trace contextRef="#ctx0" brushRef="#br0">0 0 3208,'0'0'12454,"10"7"-12279,5 3-77,0-2 1,0 1-1,1-2 0,29 10 1,103 19 1341,-138-35-1171,-9-1-240,-1 0 0,1 0 0,-1 0 0,1 0 0,-1 0 0,1 0 0,-1 0 1,1 0-1,0 0 0,-1 0 0,1 0 0,-1 0 0,1 0 0,-1 1 0,1-1 0,-1 0 0,1 0 0,-1 1 0,1-1 0,-1 0 0,0 1 0,1-1 0,-1 0 0,1 1 0,-1-1 0,1 1 0,-1 0 304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49.685"/>
    </inkml:context>
    <inkml:brush xml:id="br0">
      <inkml:brushProperty name="width" value="0.05" units="cm"/>
      <inkml:brushProperty name="height" value="0.05" units="cm"/>
      <inkml:brushProperty name="color" value="#AB008B"/>
    </inkml:brush>
  </inkml:definitions>
  <inkml:trace contextRef="#ctx0" brushRef="#br0">90 12 6328,'0'0'6417,"5"11"-6080,17 33-18,-20-41-252,-1-1 1,1 0-1,0 0 1,-1 0-1,1 0 1,0 0-1,1 0 1,-1 0 0,0-1-1,0 1 1,1-1-1,-1 1 1,1-1-1,-1 0 1,1 0-1,0 0 1,-1-1-1,1 1 1,0-1-1,-1 1 1,6-1-1,-6 0-5,0 0 1,0 0-1,0 0 0,0 0 1,-1 0-1,1 0 0,0-1 1,0 1-1,0-1 0,-1 1 1,1-1-1,0 0 0,-1 0 1,1 0-1,0 0 0,-1 0 1,1 0-1,-1 0 0,0 0 1,1-1-1,-1 1 0,0-1 1,0 1-1,0-1 0,0 1 1,0-1-1,1-2 0,-2 2-25,1 0-1,-1 0 0,0 0 0,-1-1 0,1 1 1,0 0-1,-1 0 0,1 0 0,-1 0 0,1 0 1,-1 0-1,0 0 0,0 0 0,0 0 0,0 0 1,0 0-1,-1 0 0,1 0 0,0 1 0,-1-1 1,1 1-1,-1-1 0,-2-1 0,1 0 6,0 1-1,0 0 1,0 0-1,-1-1 1,1 2-1,-1-1 1,1 0-1,-1 1 1,1 0-1,-1 0 0,0 0 1,-6-1-1,6 2-18,-1 1 0,1 0 0,1 0 0,-1 0 0,0 0 0,0 0 0,0 1-1,1 0 1,-1 0 0,0 0 0,1 0 0,0 0 0,0 1 0,-1 0 0,-3 4 0,-6 7 33,1 0 0,-11 17 0,12-16-3,8-10-34,0 0-1,1 0 0,-1 0 0,1 0 0,0 0 0,1 0 0,-1 1 0,1-1 0,0 1 0,0-1 0,1 1 0,-1-1 0,1 1 0,1 0 0,-1-1 1,1 1-1,0-1 0,0 0 0,1 1 0,-1-1 0,1 0 0,0 1 0,1-1 0,-1 0 0,1-1 0,0 1 0,0 0 0,0-1 0,1 0 1,0 0-1,0 0 0,0 0 0,0 0 0,1-1 0,-1 0 0,1 0 0,9 5 0,-4-4 29,1-1 1,-1 0-1,1 0 0,-1-1 0,1-1 1,16 1-1,65-5 381,-79 2-366,-2 0-10,1-1 0,22-6 0,-14 0-2690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1.306"/>
    </inkml:context>
    <inkml:brush xml:id="br0">
      <inkml:brushProperty name="width" value="0.05" units="cm"/>
      <inkml:brushProperty name="height" value="0.05" units="cm"/>
      <inkml:brushProperty name="color" value="#AB008B"/>
    </inkml:brush>
  </inkml:definitions>
  <inkml:trace contextRef="#ctx0" brushRef="#br0">1 58 5520,'0'0'4796,"2"12"-4378,32 246 2250,-28-206-1072,-6-52-1578,0 0 0,0 1 0,0-1-1,0 0 1,0 0 0,0 0 0,0 0 0,0 0-1,0 1 1,0-1 0,0 0 0,0 0-1,-1 0 1,1 0 0,1 1 0,-1-1 0,0 0-1,0 0 1,0 0 0,0 0 0,0 1 0,0-1-1,0 0 1,0 0 0,0 0 0,0 0 0,0 0-1,0 1 1,0-1 0,0 0 0,1 0-1,-1 0 1,0 0 0,0 0 0,0 0 0,0 0-1,0 1 1,0-1 0,1 0 0,-1 0 0,0 0-1,0 0 1,0 0 0,0 0 0,1 0 0,5-7 398,4-14-72,11-96 486,-2 8-339,-12 89-370,0 1-1,1 1 1,1-1 0,18-26-1,-27 45-116,0-1 1,1 0 1,-1 1 0,0-1-1,1 1 1,-1-1 0,1 0-1,-1 1 1,1-1 0,-1 1-1,1-1 1,-1 1 0,1 0-1,-1-1 1,1 1 0,0 0-1,-1-1 1,1 1-1,-1 0 1,1-1 0,0 1-1,-1 0 1,1 0 0,0 0-1,0 0 1,-1 0 0,1 0-1,0 0 1,0 0 0,1 0 1,-1 1 1,1 0 0,-1-1-1,1 1 1,-1 0 0,1 0-1,-1 0 1,0 0 0,1 0-1,-1 0 1,2 2 0,2 3 8,0 0 0,-1 1 0,0-1 0,5 9 0,10 33 131,-1 0 0,13 60-1,-3-7 219,-19-77-227,-6-15-23,0-1 1,0 0-1,2 14 1,0-12 119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1.655"/>
    </inkml:context>
    <inkml:brush xml:id="br0">
      <inkml:brushProperty name="width" value="0.05" units="cm"/>
      <inkml:brushProperty name="height" value="0.05" units="cm"/>
      <inkml:brushProperty name="color" value="#AB008B"/>
    </inkml:brush>
  </inkml:definitions>
  <inkml:trace contextRef="#ctx0" brushRef="#br0">1 0 10656,'0'0'3314,"1"11"-2827,4 213 1511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2.560"/>
    </inkml:context>
    <inkml:brush xml:id="br0">
      <inkml:brushProperty name="width" value="0.05" units="cm"/>
      <inkml:brushProperty name="height" value="0.05" units="cm"/>
      <inkml:brushProperty name="color" value="#AB008B"/>
    </inkml:brush>
  </inkml:definitions>
  <inkml:trace contextRef="#ctx0" brushRef="#br0">154 1 4912,'0'0'4289,"-6"11"-4032,-6 11 199,-31 42 0,-35 24 1680,77-87-2177,1 0-1,-1-1 0,1 1 1,-1 0-1,1 0 1,-1-1-1,0 1 0,0-1 1,1 1-1,-1-1 0,0 1 1,0-1-1,1 1 0,-1-1 1,0 0-1,0 1 1,-1-1-1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4.979"/>
    </inkml:context>
    <inkml:brush xml:id="br0">
      <inkml:brushProperty name="width" value="0.05" units="cm"/>
      <inkml:brushProperty name="height" value="0.05" units="cm"/>
      <inkml:brushProperty name="color" value="#AB008B"/>
    </inkml:brush>
  </inkml:definitions>
  <inkml:trace contextRef="#ctx0" brushRef="#br0">0 99 3112,'0'0'13593,"1"11"-13336,4 33-5,-5-43-226,0 1 0,1-1 0,0 1 0,-1-1 0,1 0 0,0 1 0,-1-1-1,1 0 1,0 0 0,0 0 0,0 1 0,0-1 0,0 0 0,0 0 0,1-1 0,-1 1 0,0 0 0,0 0 0,1 0-1,-1-1 1,1 1 0,-1-1 0,0 1 0,1-1 0,-1 1 0,1-1 0,1 0 0,3 1 112,0-1 1,0 0-1,0 0 1,10-2-1,-15 2-120,250-31 1718,-136 25-1205,42-1 85,-98 6-259,97-15 0,-123 13-209,-1 1-1,56 5 1,-67-2-102,29 2 174,73-5-1,-68 0-161,-34 2-14,30-4 0,169-21 145,-196 22-178,-12 2-6,0 0 0,-1-2 1,21-5-1,1-3 17,0 2-1,1 1 1,0 2-1,37-2 1,-7 2 9,50-3 74,26 5 304,-72-1 60,-4 0-3706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8.698"/>
    </inkml:context>
    <inkml:brush xml:id="br0">
      <inkml:brushProperty name="width" value="0.05" units="cm"/>
      <inkml:brushProperty name="height" value="0.05" units="cm"/>
      <inkml:brushProperty name="color" value="#AB008B"/>
    </inkml:brush>
  </inkml:definitions>
  <inkml:trace contextRef="#ctx0" brushRef="#br0">46 1 5336,'0'0'5893,"1"11"-5500,2 38 3,-3-45-334,0 0 0,-1 0 0,1 0 0,-1-1 0,0 1-1,0 0 1,0-1 0,0 1 0,-4 6 0,-2 4 138,-1 11 214,1 0 0,2 0 0,0 1 0,2-1-1,0 1 1,2 41 0,2-63-329,-1 1-1,1-1 1,0 0-1,1 0 1,-1 0-1,1 0 1,-1 0-1,1 0 1,0 0-1,1-1 1,-1 1-1,0-1 1,1 0-1,0 1 1,0-1-1,5 3 1,-7-4-48,2 0 1,-1 0 0,0-1 0,0 1 0,0-1 0,1 0-1,-1 0 1,1 0 0,-1 0 0,1 0 0,-1 0-1,1-1 1,0 1 0,-1-1 0,1 0 0,0 0-1,-1 0 1,1 0 0,0 0 0,-1 0 0,1-1-1,0 1 1,-1-1 0,1 0 0,-1 0 0,4-2-1,2-1 10,0-1 0,-1 0 0,13-11-1,-6-1-2387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8:58.902"/>
    </inkml:context>
    <inkml:brush xml:id="br0">
      <inkml:brushProperty name="width" value="0.05" units="cm"/>
      <inkml:brushProperty name="height" value="0.05" units="cm"/>
      <inkml:brushProperty name="color" value="#AB008B"/>
    </inkml:brush>
  </inkml:definitions>
  <inkml:trace contextRef="#ctx0" brushRef="#br0">1 0 11256,'0'0'3112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8:52.312"/>
    </inkml:context>
    <inkml:brush xml:id="br0">
      <inkml:brushProperty name="width" value="0.05" units="cm"/>
      <inkml:brushProperty name="height" value="0.05" units="cm"/>
      <inkml:brushProperty name="color" value="#008C3A"/>
    </inkml:brush>
  </inkml:definitions>
  <inkml:trace contextRef="#ctx0" brushRef="#br0">1 949 6224,'0'0'4950,"11"-5"-4259,9-5-225,1-1 0,26-19-1,-38 23-261,1-1-1,-1 0 0,0 0 1,-1 0-1,0-1 0,0-1 1,11-17-1,1-11 175,-2-1 0,-1-1 0,-3 0 0,-1-1 0,-2 0-1,-1-1 1,-3 0 0,-1-1 0,-2 0 0,-3-53 0,-1 52-62,-3 0 1,-2 1-1,-10-44 0,11 70-174,-5-23 304,9 39-400,-1-1 0,1 1 0,-1-1-1,1 0 1,-1 1 0,0 0 0,0-1-1,0 1 1,0-1 0,0 1 0,0 0-1,0 0 1,0-1 0,-1 1 0,1 0-1,0 0 1,-1 0 0,-1-1 0,1 2-19,1 0 0,-1-1 0,1 1-1,-1 0 1,1 0 0,-1 0 0,0 0 0,1 0 0,-1 0 0,1 0 0,-1 1 0,0-1 0,1 0 0,-1 1 0,1-1 0,-1 1 0,1 0 0,0 0 0,-1-1 0,1 1 0,0 0 0,-1 0 0,1 0-1,0 0 1,0 0 0,0 1 0,0-1 0,-2 3 0,-1 2 16,1 0 0,-1 0 0,1 0 0,1 1-1,-4 7 1,-2 15 68,1 1 0,1 0 0,1 0-1,0 33 1,5 126 323,0-10-30,-1-133-227,1-1-1,3 1 1,2-1-1,1 0 0,18 60 1,-24-103-157,1 1 0,0-1-1,-1 0 1,1 0 0,0 0 0,0 0 0,1 0 0,-1 0-1,0 0 1,1-1 0,-1 1 0,1 0 0,-1-1-1,1 1 1,0-1 0,0 0 0,-1 1 0,1-1 0,0 0-1,0 0 1,0 0 0,0 0 0,1-1 0,-1 1 0,0 0-1,0-1 1,0 0 0,1 1 0,-1-1 0,0 0 0,0 0-1,1 0 1,-1-1 0,4 0 0,0 0 9,-1 0 1,1-1-1,0 0 1,-1 0-1,1 0 1,-1-1-1,1 0 1,-1 0-1,0 0 1,-1-1-1,1 1 1,5-7-1,20-26 174,-2-2 1,35-61-1,-54 83-147,2-1 47,-1-1 1,-1 0 0,12-36 0,-19 45-60,1-1 0,-1 0 0,-1 0 0,0 0 0,0 0 0,-1 0 0,0 0 0,-1 0 0,-3-17 0,4 21-5,0 6-32,0-1 1,0 0-1,0 1 0,-1-1 1,1 0-1,0 0 0,0 1 0,0-1 1,0 0-1,-1 1 0,1-1 1,0 0-1,-1 1 0,1-1 1,0 1-1,-2-2 0,2 2 24,3 2 33,65 83-185,-56-72 100,0-1 1,1 0-1,1-1 0,16 11 1,-28-21 15,1 0 0,0 1-1,0-1 1,0-1 0,0 1 0,0 0 0,0-1 0,0 1-1,0-1 1,0 0 0,1 0 0,-1 0 0,0 0 0,0-1 0,0 1-1,0-1 1,0 0 0,0 0 0,0 0 0,0 0 0,3-2-1,1-1 11,0 0 0,-1 0-1,1 0 1,-1-1 0,0 0-1,0 0 1,5-7 0,2-5 6,-1 0 0,15-27 1,-2 1 19,-5 10 72,-21 91-88,0-30-20,1 1 0,1-1 0,7 41-1,-3-48-4,-1 3-6,1 0 0,1 0 0,1-1 1,18 40-1,-25-62 17,1 0 0,-1 0 0,1-1-1,-1 1 1,1 0 0,0 0 0,-1-1 0,1 1-1,0 0 1,-1-1 0,1 1 0,0 0 0,0-1 0,0 1-1,0-1 1,-1 0 0,1 1 0,0-1 0,0 0-1,0 1 1,0-1 0,0 0 0,0 0 0,0 0-1,0 0 1,0 0 0,0 0 0,0 0 0,0 0 0,0 0-1,0 0 1,0-1 0,0 1 0,0 0 0,0-1-1,-1 1 1,1-1 0,1 0 0,3-1 4,-1-1 0,0 0 0,0-1 0,0 1 0,-1-1 0,7-7 0,65-96 111,-66 93-90,3-6 75,0-1-1,-1 0 0,8-24 1,-15 41 124,-2 11-105,-1 14-33,-43 321 104,30-268-177,6-41-9,-1-1 0,-2 1 1,-1-1-1,-1-1 0,-2 0 0,-2-1 0,0 0 1,-27 37-1,37-60 2,0 0 0,-1 0 1,0-1-1,0 0 0,0 0 1,-1 0-1,-14 9 0,19-14-3,-1 1 0,0-1 0,0 1-1,0-1 1,0 0 0,-1 0 0,1 0 0,0-1-1,0 1 1,0-1 0,-1 0 0,1 1 0,0-2-1,0 1 1,-1 0 0,1-1 0,0 1 0,0-1-1,0 0 1,-1 0 0,1 0 0,0 0 0,0-1-1,-2-1 1,-4-3 13,1-1-1,0 0 1,0 0-1,1 0 1,0-1-1,0 0 1,-5-10-1,1 2 17,2 0 1,0-1-1,-7-19 0,11 24 21,1 1 0,0-1-1,1-1 1,1 1 0,0 0-1,0-1 1,1-22 0,3 31-37,-1 0 0,1-1 1,-1 1-1,1 0 0,1 0 1,-1 0-1,0 1 0,1-1 1,0 1-1,0-1 0,0 1 1,0 0-1,1 0 0,-1 0 1,6-4-1,2 1-9,0 0 0,0 1-1,0 0 1,0 1 0,1 0 0,0 1 0,0 0-1,0 1 1,0 0 0,0 1 0,0 1 0,21 1-1,10 3 3,-1 2-1,51 14 0,-82-18-7,9 4 9,33 13-1,-23-7 27,-6-9 278,-13-5-1060,-11 1 582,0 1-1,1 0 0,-1 0 1,0 0-1,1-1 0,-1 1 1,0 0-1,0 0 1,1-1-1,-1 1 0,0 0 1,0 0-1,0-1 0,1 1 1,-1 0-1,0-1 0,0 1 1,0 0-1,0-1 0,0 1 1,0 0-1,0-1 0,0 1 1,0-1-1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00.746"/>
    </inkml:context>
    <inkml:brush xml:id="br0">
      <inkml:brushProperty name="width" value="0.05" units="cm"/>
      <inkml:brushProperty name="height" value="0.05" units="cm"/>
      <inkml:brushProperty name="color" value="#AB008B"/>
    </inkml:brush>
  </inkml:definitions>
  <inkml:trace contextRef="#ctx0" brushRef="#br0">40 1 4216,'0'0'10056,"-6"11"-9714,-19 35-35,23-43-273,1-1 1,0 1 0,0 0-1,0 0 1,0 0 0,0 0-1,1 0 1,-1 0-1,1 0 1,0 0 0,0 1-1,0-1 1,1 4-1,0 5 74,22 177 1081,-2-18-148,-17-133-587,-2-23 129,-2-13-40,1-5 229,-1-15-640,2-1 0,0 1 0,1-1 0,1 1 0,0 0 0,10-21 0,-2 9-24,1 1-1,32-49 1,-40 70-89,1 1 0,0 1 0,0-1 0,1 1-1,0 0 1,0 0 0,0 1 0,0 0 0,1 0 0,0 1 0,12-5 0,-18 8-24,0 0 0,1 0 0,-1 0 0,0 1 1,1-1-1,-1 1 0,1 0 0,-1 0 0,0 0 1,1 0-1,-1 0 0,1 0 0,-1 1 0,1-1 0,-1 1 1,0 0-1,1-1 0,-1 1 0,0 0 0,0 0 1,0 1-1,1-1 0,-1 0 0,0 1 0,-1-1 1,1 1-1,0 0 0,0 0 0,-1-1 0,1 1 0,-1 0 1,0 0-1,1 0 0,-1 1 0,0-1 0,0 0 1,0 0-1,-1 1 0,1-1 0,0 1 0,-1-1 1,0 0-1,1 1 0,-1-1 0,0 5 0,0-2-5,0 0 1,0 0-1,0 0 0,-1 0 0,0 0 0,0 1 0,0-1 0,0-1 0,-1 1 0,0 0 0,0 0 0,0-1 0,-1 1 1,1-1-1,-1 1 0,0-1 0,-1 0 0,1 0 0,-1-1 0,1 1 0,-1-1 0,-8 6 0,7-5 31,0-1 0,0 0-1,0 0 1,0-1 0,0 0 0,0 0-1,-1 0 1,1 0 0,-1-1-1,0 0 1,1 0 0,-1 0 0,0-1-1,-8 0 1,14 0 11,2 4-44,1 1-1,0-1 1,1 0 0,-1 0-1,1 0 1,0 0 0,6 4-1,0 2 17,8 5 18,2 0-1,35 22 0,2 0 54,-48-32-42,0 1 0,0-1 0,0 0 0,0 0 0,1-1 0,-1-1 0,13 3 0,-19-5-27,-1-1 0,0 0 1,0-1-1,1 1 0,-1 0 0,0-1 1,1 1-1,-1-1 0,0 0 0,0 0 0,0 0 1,0 0-1,0 0 0,0 0 0,0 0 0,3-3 1,6-6-2836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02.712"/>
    </inkml:context>
    <inkml:brush xml:id="br0">
      <inkml:brushProperty name="width" value="0.05" units="cm"/>
      <inkml:brushProperty name="height" value="0.05" units="cm"/>
      <inkml:brushProperty name="color" value="#AB008B"/>
    </inkml:brush>
  </inkml:definitions>
  <inkml:trace contextRef="#ctx0" brushRef="#br0">395 4 4616,'0'0'7832,"-12"-1"-7562,2 1-215,-8-2 231,-1 1-1,0 2 1,-23 2 0,26 0-21,0 1 1,0 1 0,1 1 0,0 0 0,0 0 0,0 2 0,1 0 0,0 1-1,1 0 1,0 1 0,0 0 0,-19 21 0,25-23-193,1 0 0,-1 0 0,1 0 0,0 1 0,1 0 0,0 0 0,1 0 0,0 1-1,0-1 1,1 1 0,0 0 0,1 0 0,0 0 0,0 0 0,1 1 0,1-1 0,0 0 0,0 1 0,1-1 0,0 0 0,3 12 0,-2-14-37,0 0-1,1-1 1,0 0 0,0 1 0,1-1 0,0 0 0,0-1 0,1 1-1,-1-1 1,1 0 0,1 0 0,-1 0 0,1-1 0,0 0 0,0 0-1,1 0 1,-1-1 0,1 0 0,0 0 0,0-1 0,1 0-1,-1 0 1,1 0 0,-1-1 0,1-1 0,8 2 0,34 2 255,88-3 1,-80-2 21,-57 0-316,0 0 0,0-1 1,-1 1-1,1 0 1,0 0-1,-1-1 0,1 1 1,0 0-1,-1-1 0,1 1 1,0 0-1,-1-1 1,1 1-1,-1-1 0,1 1 1,-1-1-1,1 1 0,-1-1 1,1 0-1,-1 1 1,1-1-1,-1 1 0,0-1 1,1 0-1,-1 0 0,0 1 1,0-1-1,0 0 1,1 1-1,-1-1 0,0 0 1,0 0-1,1-9-3072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03.164"/>
    </inkml:context>
    <inkml:brush xml:id="br0">
      <inkml:brushProperty name="width" value="0.05" units="cm"/>
      <inkml:brushProperty name="height" value="0.05" units="cm"/>
      <inkml:brushProperty name="color" value="#AB008B"/>
    </inkml:brush>
  </inkml:definitions>
  <inkml:trace contextRef="#ctx0" brushRef="#br0">1 9 7528,'0'0'5897,"11"-1"-5370,29-4 222,0 2 0,53 4 1,36 17 713,-122-18-1300,-1 0 0,0 0-1,1-1 1,-1 1 0,0-1-1,9-3 1,22-2-2360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03.671"/>
    </inkml:context>
    <inkml:brush xml:id="br0">
      <inkml:brushProperty name="width" value="0.05" units="cm"/>
      <inkml:brushProperty name="height" value="0.05" units="cm"/>
      <inkml:brushProperty name="color" value="#AB008B"/>
    </inkml:brush>
  </inkml:definitions>
  <inkml:trace contextRef="#ctx0" brushRef="#br0">80 53 9144,'0'0'4184,"-11"10"-3758,-35 35-18,44-43-354,0 0 0,0 0 0,0 0 0,0 1 0,0-1 0,1 1-1,-1 0 1,1-1 0,0 1 0,0 0 0,0 0 0,0 0 0,0-1 0,0 1 0,1 0 0,0 0-1,-1 0 1,1 0 0,0 0 0,1 0 0,-1 0 0,0 0 0,1 0 0,0 0 0,0 3 0,0-4-8,1 0 0,-1 0 0,0 0 0,0 0 0,1 0 0,-1-1 1,1 1-1,-1 0 0,1-1 0,0 1 0,0-1 0,0 0 1,0 0-1,0 0 0,0 0 0,0 0 0,0 0 0,0 0 1,0 0-1,0-1 0,1 1 0,-1-1 0,0 0 0,1 0 1,-1 0-1,0 0 0,0 0 0,3-1 0,1 0 23,-1 0 0,0 0 0,0-1 0,0 0 1,0 0-1,0 0 0,0-1 0,0 1 0,-1-1 0,1 0 0,-1-1 0,0 1 0,0-1 0,0 1 0,-1-1 0,1-1 0,-1 1 0,0 0 0,0-1 1,3-5-1,-5 7-26,1-1 1,-1 0 0,1 0 0,-1 1-1,0-1 1,-1 0 0,1 0 0,-1 0 0,1 0-1,-1 0 1,0 0 0,0 0 0,-1 0-1,0 0 1,1 0 0,-1 0 0,0 1-1,-1-1 1,1 0 0,-1 1 0,1-1-1,-1 0 1,0 1 0,-1 0 0,1 0 0,0-1-1,-5-3 1,4 4 23,-1-1-1,1 1 1,-1 0-1,0 0 1,0 1 0,0-1-1,0 1 1,-1 0 0,1 0-1,-1 0 1,1 0-1,-7-1 1,8 3-182,0 0 0,0 0 0,0 0 0,0 0 0,0 0 0,0 1 0,0-1 0,1 1 0,-1 0 1,0 0-1,0 0 0,1 0 0,-1 0 0,0 0 0,1 1 0,-1 0 0,1-1 0,0 1 0,-1 0 0,-2 3 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07.716"/>
    </inkml:context>
    <inkml:brush xml:id="br0">
      <inkml:brushProperty name="width" value="0.05" units="cm"/>
      <inkml:brushProperty name="height" value="0.05" units="cm"/>
    </inkml:brush>
  </inkml:definitions>
  <inkml:trace contextRef="#ctx0" brushRef="#br0">1 1 4312,'0'0'13609,"4"10"-13337,2 2-145,0 0 0,1-1 0,0 1 0,0-1 0,13 13 0,8 5 129,-1 0-1,-2 2 1,-1 1-1,-1 1 1,-2 1-1,26 54 0,86 272 1067,-114-282-1008,-3 0 1,10 120-1,-15-97-92,20 355 585,-31-369-665,-6 193 414,2-233-370,-2-1-1,-2 1 0,-29 88 1,26-103-93,-2 6 123,-1-1-1,-26 49 1,2-12 284,34-66-988,1 0 1,1 0-1,0 1 1,0-1-1,0 1 1,1-1-1,0 10 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0.887"/>
    </inkml:context>
    <inkml:brush xml:id="br0">
      <inkml:brushProperty name="width" value="0.05" units="cm"/>
      <inkml:brushProperty name="height" value="0.05" units="cm"/>
    </inkml:brush>
  </inkml:definitions>
  <inkml:trace contextRef="#ctx0" brushRef="#br0">0 18 3616,'0'0'15794,"11"3"-15627,0 0-91,1-1 0,0 0 0,-1-1 0,1 0 1,-1-1-1,16-2 0,74-11 1062,128-2 0,-223 18-624,0 0-3541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1.660"/>
    </inkml:context>
    <inkml:brush xml:id="br0">
      <inkml:brushProperty name="width" value="0.05" units="cm"/>
      <inkml:brushProperty name="height" value="0.05" units="cm"/>
    </inkml:brush>
  </inkml:definitions>
  <inkml:trace contextRef="#ctx0" brushRef="#br0">114 0 5016,'0'0'11040,"-4"10"-10535,-34 68 464,-16 38 663,50-107-1480,1 1 0,0 0 0,1 0 0,-1 0 1,2 1-1,0-1 0,0 0 0,1 12 0,0-18-84,0 1 0,1-1-1,-1 1 1,1-1 0,0 0 0,0 0 0,1 1 0,-1-1-1,1 0 1,0 0 0,0 0 0,0-1 0,1 1 0,-1 0-1,1-1 1,0 0 0,0 1 0,0-1 0,0-1 0,1 1-1,5 4 1,-7-6-51,1-1 0,-1 1 0,1 0 0,-1-1-1,1 0 1,-1 1 0,1-1 0,-1 0 0,1 0-1,-1 0 1,1-1 0,-1 1 0,1-1 0,-1 1-1,1-1 1,-1 0 0,0 0 0,1 0 0,-1 0-1,0 0 1,0 0 0,0-1 0,0 1 0,0-1-1,0 0 1,0 1 0,2-4 0,5-3-61,-1-2-1,0 1 1,0-1 0,7-12 0,0-3-2890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1.817"/>
    </inkml:context>
    <inkml:brush xml:id="br0">
      <inkml:brushProperty name="width" value="0.05" units="cm"/>
      <inkml:brushProperty name="height" value="0.05" units="cm"/>
    </inkml:brush>
  </inkml:definitions>
  <inkml:trace contextRef="#ctx0" brushRef="#br0">12 65 12256,'0'0'2104,"-12"-63"-2120,14 61-56,2 2 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2.996"/>
    </inkml:context>
    <inkml:brush xml:id="br0">
      <inkml:brushProperty name="width" value="0.05" units="cm"/>
      <inkml:brushProperty name="height" value="0.05" units="cm"/>
    </inkml:brush>
  </inkml:definitions>
  <inkml:trace contextRef="#ctx0" brushRef="#br0">41 1 6328,'0'0'5798,"-5"15"-5318,2-6-389,-4 11 120,1 0 0,1 1 0,-5 29 0,7-2 334,1-1 0,6 52 0,17 96 736,-9-91-603,22 131 1597,-34-217-1816,0-16-409,0-1 1,0 1-1,-1 0 1,1-1-1,0 1 0,1 0 1,-1-1-1,0 1 1,0-1-1,1 1 0,-1-1 1,1 1-1,-1 0 1,1-1-1,0 0 1,1 3-1,-1-3 506,0-14-418,0 0 1,1 1-1,1 0 0,0-1 1,7-15-1,28-59-7,-37 86-127,7-15 23,0 0 0,2 0 1,0 1-1,1 0 0,0 1 0,1 0 0,1 1 0,0 0 0,28-20 0,-38 31-28,0 0-1,1 0 1,-1 0-1,0 1 1,1-1-1,-1 1 1,1 0-1,-1 0 1,1 0-1,0 1 1,-1-1-1,6 1 1,-8 0-1,1 0 0,-1 0-1,1 1 1,-1-1 0,1 0 0,-1 1 0,1 0 0,-1-1-1,0 1 1,1 0 0,-1 0 0,0-1 0,1 1-1,-1 0 1,0 0 0,0 0 0,0 1 0,0-1 0,0 0-1,0 0 1,0 1 0,0-1 0,-1 0 0,1 1-1,0-1 1,-1 1 0,1-1 0,-1 1 0,1-1 0,-1 3-1,2 4 6,-1 0 0,0 1 0,-1-1 0,0 0 0,0 0 1,-1 1-1,0-1 0,0 0 0,-1 0 0,-3 10 0,3-13 9,0 0 1,0 0-1,0 0 1,-1-1-1,0 1 1,1-1-1,-2 0 1,1 1-1,0-1 1,-1-1-1,0 1 1,0-1-1,0 1 1,0-1-1,-1 0 1,1-1-1,-6 4 1,-2-5 131,10 0 24,9 5-89,-5-5-82,8 7 27,1-2 0,0 1 0,1-1 0,15 5 0,-14-5 17,1 0-1,23 14 0,66 60 283,-100-76-237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4.236"/>
    </inkml:context>
    <inkml:brush xml:id="br0">
      <inkml:brushProperty name="width" value="0.05" units="cm"/>
      <inkml:brushProperty name="height" value="0.05" units="cm"/>
    </inkml:brush>
  </inkml:definitions>
  <inkml:trace contextRef="#ctx0" brushRef="#br0">11 159 5320,'0'0'10393,"-3"-12"-10042,-5-36 1,8 45-322,1 1 1,-1 0 0,0 0 0,1 0 0,0 0 0,-1-1 0,1 1-1,0 0 1,0 0 0,0 0 0,0 1 0,0-1 0,1 0 0,-1 0 0,3-2-1,24-19 476,-24 20-407,4-2 45,0 0-1,1 1 1,-1 0-1,1 0 1,0 1 0,0 0-1,0 0 1,0 1-1,0 0 1,1 1-1,10-1 1,-17 2-99,1 0 1,0 0-1,-1 0 0,1 1 1,0-1-1,-1 1 1,1 0-1,0 0 0,-1 0 1,1 0-1,-1 1 0,0-1 1,1 1-1,-1 0 0,0 0 1,0 0-1,0 0 1,0 1-1,-1-1 0,1 1 1,-1-1-1,1 1 0,-1 0 1,0 0-1,0 0 0,0 1 1,0-1-1,-1 0 1,1 1-1,-1-1 0,1 6 1,0 0 5,-1 0 0,0 0 1,-1 0-1,0 0 0,0 0 1,-1-1-1,0 1 1,-1 0-1,0 0 0,0 0 1,-1-1-1,-5 13 0,-7 9 220,-35 57-1,33-60-65,16-26-182,0 1 1,0-1-1,0 1 0,0 0 1,0-1-1,1 1 0,-1 0 1,0 0-1,1 0 0,0-1 1,-1 1-1,1 0 0,0 0 1,0 0-1,0 0 0,0 0 1,0 0-1,1-1 0,-1 1 1,0 0-1,1 0 0,0 0 1,-1-1-1,1 1 0,0 0 1,0-1-1,0 1 0,0 0 1,2 1-1,3 3 25,-1-1-1,2 1 1,-1-1 0,1-1-1,11 7 1,1 1-39,41 24 69,26 19-15,-81-50-57,1 0 1,-1 0-1,0 1 1,0-1-1,-1 1 0,1 0 1,-1 0-1,-1 1 1,6 10-1,-7-12 16,0 0 1,-1-1-1,1 1 1,-1 0-1,0 0 1,0 0-1,-1 0 1,0 0-1,1 0 1,-2 0-1,1 0 1,0 0-1,-1 0 1,-2 8-1,1-10 5,1 0-1,-1 0 0,0-1 1,0 1-1,0-1 0,0 1 0,0-1 1,0 0-1,-1 1 0,0-1 1,1-1-1,-1 1 0,0 0 1,0-1-1,1 1 0,-6 1 1,-3 1 53,0 0 0,0-1 0,-15 2 0,-7-2 107,1-1 0,-42-2 0,22-1 14,52 1-210,-1 0 0,1 0 1,0 0-1,-1 0 0,1 0 1,-1 0-1,1 0 0,0 0 1,-1 0-1,1 0 0,-1 0 1,1 0-1,0 0 0,-1 1 1,1-1-1,-1 0 0,1 0 1,0 0-1,-1 1 1,1-1-1,0 0 0,-1 0 1,1 1-1,-1 4-3493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6.951"/>
    </inkml:context>
    <inkml:brush xml:id="br0">
      <inkml:brushProperty name="width" value="0.05" units="cm"/>
      <inkml:brushProperty name="height" value="0.05" units="cm"/>
      <inkml:brushProperty name="color" value="#008C3A"/>
    </inkml:brush>
  </inkml:definitions>
  <inkml:trace contextRef="#ctx0" brushRef="#br0">1 897 7024,'0'0'3905,"8"1"-2980,-4 0-855,2 0 121,1 0 0,-1 0 0,0-1 0,0 0 0,1 0 0,-1 0 0,0-1 0,0 0 1,0 0-1,1-1 0,7-2 0,-3-3 17,0 0-1,-1 0 1,1-1 0,-2 0-1,11-10 1,43-52 498,-50 54-547,50-59 860,64-102 0,-105 142-785,85-146 903,-93 154-864,-1-1 1,-2 0 0,-1-1 0,12-54 0,-21 75-171,1 1 1,-1-1-1,-1 1 1,0-1-1,0 0 1,0 1-1,-1-1 1,0 0-1,-2-8 1,3 16-89,0 0 0,0 0 0,0-1 0,0 1 0,-1 0 0,1 0 0,0 0 0,0-1 1,0 1-1,0 0 0,0 0 0,0 0 0,-1 0 0,1-1 0,0 1 0,0 0 0,0 0 1,0 0-1,-1 0 0,1 0 0,0 0 0,0 0 0,0-1 0,-1 1 0,1 0 0,0 0 0,0 0 1,-1 0-1,1 0 0,0 0 0,0 0 0,0 0 0,-1 0 0,1 0 0,0 0 0,0 0 0,-1 0 1,1 1-1,-11 5 262,-7 14-53,6-1-136,0 0-1,2 1 1,0 1-1,1-1 1,1 1-1,1 1 1,-5 24-1,0 19 107,-5 74 0,13-90-40,4 89-1,3-111-87,0 1 0,2-1 0,0 1 1,17 42-1,-20-62-49,1-1 0,1 0 1,-1 0-1,1 0 1,1-1-1,-1 1 0,1-1 1,0 0-1,0 0 1,1-1-1,0 1 1,8 5-1,-10-9-8,0 1 1,0-1-1,1 0 1,-1-1-1,1 1 1,-1-1-1,1 0 1,-1 0-1,1 0 1,0 0-1,0-1 1,-1 0-1,1 0 1,0 0-1,-1-1 0,1 0 1,0 0-1,-1 0 1,1 0-1,-1-1 1,8-3-1,1-1 9,-1-1 1,0-1-1,0 0 0,-1-1 0,0 0 0,0 0 1,15-20-1,59-84 100,-78 103-100,18-28 196,27-56 0,-83 138 228,24-30-413,0 1 0,0 0-1,1 0 1,1 1-1,-5 25 1,9-35-17,0-1-1,0 1 1,1 0-1,0-1 1,0 1-1,0 0 1,1-1 0,-1 1-1,1-1 1,1 1-1,-1-1 1,1 1-1,0-1 1,0 0-1,1 0 1,0 0 0,-1 0-1,2 0 1,-1-1-1,5 6 1,-5-6 11,1-1 0,-1 0 0,1 1 0,-1-2 1,1 1-1,0 0 0,0-1 0,0 1 0,1-1 0,-1 0 0,0-1 1,1 1-1,-1-1 0,1 0 0,0 0 0,-1 0 0,1-1 0,0 0 1,-1 1-1,1-2 0,0 1 0,0 0 0,-1-1 0,1 0 0,-1 0 1,1-1-1,5-2 0,-8 3-7,1 0 0,-1 0 1,0 0-1,0-1 0,0 1 1,-1-1-1,1 0 0,0 0 1,-1 1-1,1-1 0,-1 0 1,1 0-1,-1 0 0,0-1 1,2-2-1,-2 1 7,1-1 0,-1 0 0,0 1 1,0-1-1,-1 0 0,0 0 0,0-6 0,-1-3 32,0 1 0,-2-1 0,1 0 0,-7-15 0,6 21-12,0 0-1,-1 0 0,0 0 1,0 0-1,-1 1 0,0-1 1,0 1-1,-1 0 1,0 1-1,0 0 0,-1 0 1,1 0-1,-11-7 0,0 8 94,2-1 79,41 10-7,280 16-93,-272-17-91,-14-1 8,0-1 0,0-1 0,26-3 0,-31 3 22,-14 0-55,-1 0 0,0 0 0,0 0 0,0 0 0,1 0 0,-1 0 0,0 0 0,0 0 0,0 0-1,1 0 1,-1 0 0,0 0 0,0 0 0,0 0 0,0 0 0,1 0 0,-1 0 0,0 1 0,0-1 0,0 0-1,0 0 1,0 0 0,1 0 0,-1 0 0,0 1 0,0-1 0,0 0 0,0 0 0,0 0 0,0 0 0,0 1-1,0-1 1,0 0 0,0 0 0,0 0 0,1 0 0,-1 1 0,0-1 0,0 0 0,0 0 0,0 0 0,0 1-1,0-1 1,-1 0 0,1 0 0,0 0 0,0 1 0,0-1 0,0 0 0,0 0 0,0 0 0,0 0 0,0 1-1,0-1 1,0 0 0,-1 0 0,1 0 0,0 0 0,0 0 0,0 1 0,0-1 0,0 0 0,-1 0 0,1 0-1,0 0 1,-1 1-13,0 0-1,0-1 0,0 1 1,0-1-1,0 1 0,0-1 1,0 1-1,0-1 0,0 1 1,0-1-1,-1 0 0,1 0 1,-2 1-1,-6 0-65,-51 9-490,28-7-3129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5.107"/>
    </inkml:context>
    <inkml:brush xml:id="br0">
      <inkml:brushProperty name="width" value="0.05" units="cm"/>
      <inkml:brushProperty name="height" value="0.05" units="cm"/>
    </inkml:brush>
  </inkml:definitions>
  <inkml:trace contextRef="#ctx0" brushRef="#br0">1 1 5720,'0'0'8610,"0"12"-8130,6 224 1538,1-35-615,-2 104 1663,-7-285-2631,2-10-419,8-21-3234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5.602"/>
    </inkml:context>
    <inkml:brush xml:id="br0">
      <inkml:brushProperty name="width" value="0.05" units="cm"/>
      <inkml:brushProperty name="height" value="0.05" units="cm"/>
    </inkml:brush>
  </inkml:definitions>
  <inkml:trace contextRef="#ctx0" brushRef="#br0">292 0 9848,'0'0'1218,"0"10"-890,-1 5-199,0 0 0,0 0 0,-2-1 0,0 1 0,0-1 0,-9 20 0,3-16 105,0-1 0,-2 1-1,0-2 1,-1 0 0,-1 0 0,-18 17 0,-94 78 1947,118-106-2031,-18 10 553,24-14-585,0-1 0,0 0 0,1 1 0,-1-1 0,0 0 1,0 1-1,0-1 0,0 1 0,0-1 0,1 1 0,-1 0 0,0-1 0,1 1 0,-1 0 0,0-1 0,0 3 0,76 34 616,-51-26-582,0 0 0,-1 2 1,-1 1-1,25 19 0,-33-20-5,0 1-1,-1 1 1,0 1-1,10 18 1,18 20 697,-37-48-661,-3-4-27,-2-7-96,1-2-113,-3-11-2777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6.714"/>
    </inkml:context>
    <inkml:brush xml:id="br0">
      <inkml:brushProperty name="width" value="0.05" units="cm"/>
      <inkml:brushProperty name="height" value="0.05" units="cm"/>
    </inkml:brush>
  </inkml:definitions>
  <inkml:trace contextRef="#ctx0" brushRef="#br0">26 0 5920,'0'0'3305,"-2"11"-2628,-20 170 2725,20-109-1978,14 126 1,-1-50-51,-5-78-670,0 26 1127,-6-96-1655,0-7-75,-2-33-2791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7.073"/>
    </inkml:context>
    <inkml:brush xml:id="br0">
      <inkml:brushProperty name="width" value="0.05" units="cm"/>
      <inkml:brushProperty name="height" value="0.05" units="cm"/>
    </inkml:brush>
  </inkml:definitions>
  <inkml:trace contextRef="#ctx0" brushRef="#br0">0 0 11152,'0'0'2290,"15"4"-1963,26 6-117,117 25 817,-85-22-396,183 36 2262,-245-47-2964,0 0-1,0-1 1,18 0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47.869"/>
    </inkml:context>
    <inkml:brush xml:id="br0">
      <inkml:brushProperty name="width" value="0.05" units="cm"/>
      <inkml:brushProperty name="height" value="0.05" units="cm"/>
    </inkml:brush>
  </inkml:definitions>
  <inkml:trace contextRef="#ctx0" brushRef="#br0">1 109 6928,'0'0'5865,"10"6"-5497,37 19 8,-40-23-280,0 0 0,0 0 1,0-1-1,1 0 0,-1 0 0,0 0 0,0-1 1,0 0-1,1-1 0,-1 1 0,0-1 1,0-1-1,0 0 0,0 0 0,0 0 0,0 0 1,7-5-1,-13 7-59,1-1 0,-1 1 0,1-1 0,-1 0 0,1 1 0,-1-1 0,0 0 0,1 0 0,-1 0 0,0 0 0,0 0 0,0 0 1,0-1-1,0 1 0,0 0 0,0 0 0,0-1 0,0 1 0,0-1 0,-1 1 0,1-1 0,-1 1 0,1-1 0,0-2 0,-1 1 3,0 1 0,-1-1 0,1 0 1,0 0-1,-1 0 0,0 1 0,0-1 0,0 0 0,0 1 0,0-1 0,0 1 0,-1-1 1,-1-2-1,-1 0 28,1 0 0,-1 0-1,0 0 1,-1 1 0,1 0 0,-1-1 0,0 1 0,0 1 0,0-1 0,-1 1 0,1 0 0,-10-3-1,13 5-32,0 0 0,0 0 0,0 1-1,-1 0 1,1-1 0,0 1 0,0 0-1,-1 0 1,1 0 0,0 0-1,-1 0 1,1 1 0,0-1 0,0 1-1,0-1 1,-1 1 0,1 0-1,0 0 1,0 0 0,0 0 0,0 0-1,0 1 1,1-1 0,-1 0 0,0 1-1,1 0 1,-1-1 0,0 1-1,1 0 1,0 0 0,-1-1 0,1 1-1,0 0 1,0 1 0,0-1 0,1 0-1,-2 4 1,1 0 39,0 0 1,0 1-1,0-1 1,1 1-1,0-1 0,0 1 1,1-1-1,0 1 0,0-1 1,1 0-1,-1 1 1,4 7-1,0-6-29,-1 0 0,1 0 0,0 0 0,0 0 0,1-1-1,0 0 1,1 0 0,-1 0 0,1-1 0,0 0 0,1 0 0,0-1 0,0 0 0,0 0 0,0-1-1,1 0 1,-1-1 0,1 0 0,0 0 0,0-1 0,0 0 0,1 0 0,-1-1 0,0 0 0,1-1-1,-1 0 1,0-1 0,1 1 0,-1-2 0,0 1 0,0-2 0,0 1 0,0-1 0,0 0 0,0-1-1,-1 0 1,0 0 0,0-1 0,13-10 0,2-9-2776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51.021"/>
    </inkml:context>
    <inkml:brush xml:id="br0">
      <inkml:brushProperty name="width" value="0.05" units="cm"/>
      <inkml:brushProperty name="height" value="0.05" units="cm"/>
    </inkml:brush>
  </inkml:definitions>
  <inkml:trace contextRef="#ctx0" brushRef="#br0">0 1 6016,'0'0'9808,"0"11"-9562,0 80 1391,18 32-1095,-4-43-294,22 144 733,-33-192-711,-1-17 459,2-40-315,27-180 61,-22 162-386,2 1-1,29-75 0,-37 109-83,1 0 0,0 1-1,1-1 1,0 1-1,0 0 1,7-7 0,-9 10-2,0 1 1,1 0 0,0 0-1,-1 0 1,1 1 0,1-1-1,-1 1 1,0 0 0,0 0-1,1 0 1,-1 1 0,8-2-1,-8 2-3,1 0 0,-1 0-1,1 0 1,-1 0 0,1 1-1,-1 0 1,1 0 0,-1 0-1,1 1 1,-1-1 0,1 1 0,-1 0-1,1 0 1,-1 1 0,0 0-1,1-1 1,-1 1 0,0 0-1,0 1 1,6 5 0,-4-4-3,-1-1 10,-1 0 0,0 0 0,1 0 0,-1 1 0,-1 0 0,1 0 0,0 0 0,-1 1 0,0-1 0,0 1 0,4 7 0,7 27 153,-2 2-1,-1-1 1,7 63-1,-2-12 118,-9-41-80,-6-38-83,0 0 0,1 0 0,6 23 0,-7-26 368,1-15-3857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29:51.525"/>
    </inkml:context>
    <inkml:brush xml:id="br0">
      <inkml:brushProperty name="width" value="0.05" units="cm"/>
      <inkml:brushProperty name="height" value="0.05" units="cm"/>
    </inkml:brush>
  </inkml:definitions>
  <inkml:trace contextRef="#ctx0" brushRef="#br0">3 0 9144,'0'0'4292,"1"15"-3447,0-1-623,1 81 1181,-8 131 2293,10-123-2722,-1-59-3400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1:58.446"/>
    </inkml:context>
    <inkml:brush xml:id="br0">
      <inkml:brushProperty name="width" value="0.05" units="cm"/>
      <inkml:brushProperty name="height" value="0.05" units="cm"/>
    </inkml:brush>
  </inkml:definitions>
  <inkml:trace contextRef="#ctx0" brushRef="#br0">36 66 4416,'0'0'11944,"-6"12"-11737,-18 42-4,23-49-171,-1 0 0,2-1 0,-1 1 0,0 0 0,1 0 0,0 0-1,0-1 1,0 1 0,1 0 0,-1 0 0,3 8 0,1 6 112,1 25 145,6 39 205,-9-72-338,0-1 0,1 0 0,0-1 0,1 1 1,8 16-1,-7-16 82,-3-7 252,4-12-284,-3 1-182,0 1-1,-1 0 0,0-1 0,0 0 0,-1 1 0,0-1 0,0 0 0,-1-9 0,3-24 49,5-15 23,8-51 92,-13 93-162,1 0-1,0 1 1,1 0-1,0-1 1,10-16 0,-12 27-29,0-1 0,0 1 0,0 0 1,1-1-1,-1 1 0,1 1 0,-1-1 0,1 1 1,0-1-1,0 1 0,0 0 0,0 0 0,0 1 1,1-1-1,-1 1 0,1 0 0,-1 0 1,1 0-1,-1 1 0,1 0 0,-1 0 0,1 0 1,-1 0-1,1 1 0,-1-1 0,1 1 1,-1 0-1,0 1 0,1-1 0,4 3 0,-2 0 23,-1 0 0,1 0 0,-1 0-1,-1 1 1,1 0 0,-1 0 0,1 0-1,-2 1 1,1 0 0,0 0 0,-1 0-1,0 0 1,-1 1 0,4 9 0,3 8 147,-2 1 1,8 47 0,-9-41-62,9 30 0,-2-16 155,-11-31-147,2 1 0,9 23 0,-13-37-158,0 1 0,-1 0 0,1 0 0,-1-1 0,0 1 0,1 0 0,-1 0 0,0 0 0,0 0 0,0 0 0,0-1 0,-1 1 0,1 0 0,0 0 0,-1 0 0,1-1 0,-1 1 0,0 0 0,0 0 0,-1 2 0,0 1-3222</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1:59.292"/>
    </inkml:context>
    <inkml:brush xml:id="br0">
      <inkml:brushProperty name="width" value="0.05" units="cm"/>
      <inkml:brushProperty name="height" value="0.05" units="cm"/>
    </inkml:brush>
  </inkml:definitions>
  <inkml:trace contextRef="#ctx0" brushRef="#br0">65 1 5416,'0'0'8170,"-9"11"-7755,-28 38-22,35-46-331,0 1 0,0 0 0,1-1 0,-1 1 0,1 0 0,0 0 0,0 0 0,0 0 0,0 0 0,1 0 0,0 0 0,0 0-1,0 0 1,0 0 0,0 0 0,1 0 0,0 0 0,0 0 0,0 0 0,0 0 0,1-1 0,2 7 0,-3-8-23,1 2 78,-1 0-1,1 1 1,0-1-1,1 0 1,-1 0-1,1 0 1,0-1-1,6 7 1,-9-9-84,1-1 1,0 1-1,0 0 1,0-1-1,1 1 1,-1-1 0,0 1-1,0-1 1,0 1-1,0-1 1,0 0-1,0 0 1,1 0 0,-1 1-1,0-1 1,0 0-1,0 0 1,1-1-1,-1 1 1,0 0-1,0 0 1,0 0 0,0-1-1,0 1 1,1-1-1,-1 1 1,0-1-1,0 1 1,0-1-1,0 0 1,0 1 0,0-1-1,-1 0 1,1 0-1,0 0 1,0 0-1,0 0 1,0-1-1,2-1 21,0-1-1,-1 1 0,1-1 0,-1 0 0,0 0 0,0 0 0,0 0 0,-1-1 0,1 1 0,-1 0 0,0-1 0,-1 1 0,1-1 0,-1 1 0,1-1 0,-1 1 0,0-1 0,-1 1 1,1-1-1,-1 1 0,0 0 0,0-1 0,-1 1 0,1 0 0,-1 0 0,0-1 0,0 1 0,-4-6 0,3 7 13,1 0 0,0 0 0,-1 0 0,1 0 0,-1 1 0,0-1 0,0 1 0,0 0 0,0 0 0,-5-3 0,7 5-52,-1-1 0,1 1-1,-1 0 1,0 0-1,1-1 1,-1 1-1,1 0 1,-1 1-1,0-1 1,1 0-1,-1 0 1,1 1-1,-1-1 1,1 0 0,-1 1-1,1 0 1,-1-1-1,1 1 1,0 0-1,-1 0 1,1 0-1,0 0 1,-1 0-1,1 0 1,0 0 0,-1 2-1,-2 0-249,-6 8 441,8-4-3130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2:00.812"/>
    </inkml:context>
    <inkml:brush xml:id="br0">
      <inkml:brushProperty name="width" value="0.05" units="cm"/>
      <inkml:brushProperty name="height" value="0.05" units="cm"/>
    </inkml:brush>
  </inkml:definitions>
  <inkml:trace contextRef="#ctx0" brushRef="#br0">0 227 5624,'0'0'9904,"7"-10"-9608,-3 5-242,8-12 193,1 0-1,0 1 1,17-17 0,-29 32-209,1 0 0,-1 0 0,0 0 0,0 0 0,1 0 0,-1 0 0,0 1 0,1-1 0,-1 0 0,1 1 0,-1-1 0,1 1 0,-1-1 0,1 1 0,-1 0 0,3-1 0,-3 1-13,-1 1 0,1-1-1,0 0 1,0 1 0,0-1 0,0 0-1,0 1 1,-1-1 0,1 1-1,0-1 1,0 1 0,-1-1 0,1 1-1,0 0 1,-1-1 0,1 1-1,-1 0 1,1-1 0,-1 1 0,1 1-1,2 5 79,0 1 0,-1-1 0,0 0 0,0 1 0,1 10 0,-1-1-33,9 38 214,25 104 302,-31-142-494,1 0 0,1 0-1,0-1 1,1 0 0,1-1 0,1 1-1,11 13 1,-19-27-61,0 1 1,0-1-1,0 0 0,0 0 1,0 0-1,1 0 0,-1 0 1,1-1-1,-1 1 0,1-1 1,0 0-1,-1 0 0,1 1 0,0-2 1,0 1-1,0 0 0,0-1 1,0 1-1,0-1 0,0 0 1,0 0-1,0 0 0,0 0 1,0 0-1,0-1 0,0 0 1,-1 1-1,1-1 0,0 0 1,0 0-1,0-1 0,-1 1 0,1 0 1,-1-1-1,1 0 0,-1 0 1,1 1-1,3-5 0,1-3 37,1-1 0,-1 1 0,0-1 0,-1 0 0,0-1 0,-1 1 0,0-1 0,-1 0 0,0-1 0,3-11-1,2-19 96,5-61-1,-11 80-114,-1-16 75,-1-43-1,0-27 213,-1 107-328,0 1 0,0-1-1,1 0 1,-1 1 0,0-1-1,1 0 1,-1 1-1,1-1 1,0 1 0,-1-1-1,1 1 1,0-1 0,0 1-1,0 0 1,0-1 0,0 1-1,0 0 1,0 0 0,0-1-1,1 1 1,-1 0-1,0 0 1,1 1 0,-1-1-1,1 0 1,-1 0 0,1 1-1,-1-1 1,1 1 0,1-1-1,1 0 0,1 1 0,-1 0 0,0 0 0,0 0 0,0 0 0,0 1 0,0 0 0,0 0 0,0 0 0,0 0 0,7 3 0,22 13 63,33 22 0,-37-21 83,-28-17-219,0 0-1,0 0 0,0 0 1,0 1-1,0-1 0,0 0 1,0 1-1,-1-1 0,1 0 1,-1 1-1,1-1 0,-1 1 1,1-1-1,-1 1 0,0-1 1,0 1-1,0-1 0,0 1 1,0-1-1,0 1 0,0 1 1,0 1-1527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07.189"/>
    </inkml:context>
    <inkml:brush xml:id="br0">
      <inkml:brushProperty name="width" value="0.05" units="cm"/>
      <inkml:brushProperty name="height" value="0.05" units="cm"/>
      <inkml:brushProperty name="color" value="#008C3A"/>
    </inkml:brush>
  </inkml:definitions>
  <inkml:trace contextRef="#ctx0" brushRef="#br0">0 26 16184,'0'0'679,"98"-6"-399,-12 1 8,32-4 184,5 4 16,2 8-144,-7 2 0,-10 3-8,-9 6 0,0 2-152,-15-5-8,-9 3 8,-21-9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2:01.381"/>
    </inkml:context>
    <inkml:brush xml:id="br0">
      <inkml:brushProperty name="width" value="0.05" units="cm"/>
      <inkml:brushProperty name="height" value="0.05" units="cm"/>
    </inkml:brush>
  </inkml:definitions>
  <inkml:trace contextRef="#ctx0" brushRef="#br0">36 0 8032,'0'0'7325,"-3"15"-6809,-5 23 228,-5 71 1,7-7 914,0 32-2461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21.083"/>
    </inkml:context>
    <inkml:brush xml:id="br0">
      <inkml:brushProperty name="width" value="0.05" units="cm"/>
      <inkml:brushProperty name="height" value="0.05" units="cm"/>
    </inkml:brush>
  </inkml:definitions>
  <inkml:trace contextRef="#ctx0" brushRef="#br0">91 33 3312,'0'0'8008,"-11"8"-7755,-35 27-9,44-34-198,-1 1 0,0 0 0,1 0 1,0 0-1,0 1 0,-1-1 0,1 1 0,1-1 0,-1 1 1,0-1-1,1 1 0,-1 0 0,1 0 0,0 0 0,0 0 1,0 0-1,0 0 0,0 0 0,1 0 0,-1 0 0,1 1 1,0-1-1,0 0 0,0 0 0,1 0 0,-1 0 0,1 1 0,1 4 1,0-3 13,0 0 1,1-1 0,-1 1-1,1-1 1,0 0 0,0 0 0,1 0-1,-1 0 1,1 0 0,0-1-1,0 0 1,0 0 0,0 0 0,8 4-1,-7-4-10,0-1-1,0 0 1,1 0-1,-1 0 1,1-1-1,-1 0 1,1 0-1,-1 0 0,1-1 1,0 0-1,-1 0 1,1 0-1,0-1 1,-1 1-1,1-1 1,-1-1-1,1 1 1,-1-1-1,0 0 1,0 0-1,1-1 1,-2 1-1,1-1 0,8-6 1,-8 4 3,0 1 1,-1-1-1,1 1 1,-1-1-1,0 0 0,-1-1 1,1 1-1,-1-1 1,0 0-1,0 0 1,-1 0-1,0 0 0,0 0 1,0 0-1,-1 0 1,0-1-1,0 1 0,-1-1 1,1 1-1,-1-1 1,-2-9-1,2 11-8,-1 0 1,0 0-1,0 0 0,-1 0 1,1 0-1,-1 1 0,0-1 0,-4-7 1,4 10-25,1 1 1,-1-1 0,1 0-1,-1 1 1,0-1 0,1 1 0,-1-1-1,0 1 1,0 0 0,0 0 0,0-1-1,0 2 1,0-1 0,-1 0-1,1 0 1,0 1 0,0-1 0,-1 1-1,1 0 1,0-1 0,-4 1-1,-1 1 33,1-1-1,-1 1 1,1 0-1,-1 0 0,1 0 1,-1 1-1,1 0 0,0 0 1,0 1-1,-7 4 1,10-5-171,0 0 0,0 0 0,0 0 0,0 0 0,0 1 1,1-1-1,-1 1 0,1 0 0,0 0 0,0 0 1,0 0-1,0 0 0,0 1 0,1-1 0,-1 0 0,1 1 1,0-1-1,0 1 0,0 4 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24.475"/>
    </inkml:context>
    <inkml:brush xml:id="br0">
      <inkml:brushProperty name="width" value="0.05" units="cm"/>
      <inkml:brushProperty name="height" value="0.05" units="cm"/>
    </inkml:brush>
  </inkml:definitions>
  <inkml:trace contextRef="#ctx0" brushRef="#br0">198 0 4120,'0'0'7330,"-12"4"-7067,-52 19 232,57-19-340,-1 1 0,1 0 1,0 1-1,1-1 1,-1 1-1,1 1 1,0-1-1,-7 12 0,-13 12 473,23-28-560,0 1-1,1 0 1,-1 0-1,1 1 1,0-1 0,0 0-1,0 1 1,0-1-1,1 1 1,0-1-1,-1 1 1,1 0-1,1 0 1,-1-1 0,0 1-1,1 0 1,0 0-1,0 0 1,0 0-1,0 0 1,1 0-1,-1-1 1,1 1 0,0 0-1,0 0 1,2 4-1,1-2 39,-1 0 1,1 0-1,0 0 0,1-1 0,-1 1 1,11 8-1,-13-12-75,1-1 0,-1 1 0,1-1 0,-1 0 1,1 0-1,0 0 0,-1 0 0,1 0 0,0 0 0,0-1 0,0 0 0,-1 1 0,1-1 1,0 0-1,0 0 0,0-1 0,0 1 0,0 0 0,-1-1 0,4-1 0,2 0 50,-1 0-1,1-1 0,-1 0 1,0-1-1,0 1 0,-1-1 1,13-9-1,-16 10-48,0 1 1,-1-1-1,1 0 1,-1 0-1,1 0 1,-1 0-1,0 0 0,0 0 1,0 0-1,0-1 1,-1 1-1,0-1 1,1 1-1,-1-1 0,0 0 1,-1 1-1,1-1 1,0-5-1,-1 3 26,-1-1 0,1 1 1,-1 0-1,-1-1 0,1 1 0,-1 0 0,-4-11 0,5 15-42,0 0 1,0 0-1,0 0 0,0 0 0,-1 0 0,1 0 0,0 1 0,-1-1 0,0 0 0,1 1 0,-1-1 0,0 1 0,0 0 0,1-1 0,-1 1 0,0 0 0,0 0 0,0 0 0,-1 1 0,1-1 0,0 0 1,0 1-1,0-1 0,-1 1 0,-1 0 0,1-3-791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30.964"/>
    </inkml:context>
    <inkml:brush xml:id="br0">
      <inkml:brushProperty name="width" value="0.05" units="cm"/>
      <inkml:brushProperty name="height" value="0.05" units="cm"/>
    </inkml:brush>
  </inkml:definitions>
  <inkml:trace contextRef="#ctx0" brushRef="#br0">0 53 5520,'0'0'14369,"14"-5"-14211,-6 2-133,7-3 48,1 0 1,-1 1-1,1 1 1,0 0-1,19-1 1,28-2 236,-48 4-191,0 1 0,0 0 1,0 2-1,22 0 0,-24 3-21,-10-2-60,-1-1 1,1 1 0,-1-1-1,1 1 1,-1-1 0,1 0-1,-1 0 1,1 0 0,-1-1-1,4 0 1,2 1 197,-8 0-215,1 0-1,-1 0 0,0 1 1,0-1-1,0 0 0,1 0 1,-1 0-1,0 0 0,0 0 1,0 0-1,0 0 0,1 0 1,-1 0-1,0 0 0,0 0 1,1 0-1,-1 0 0,0 0 1,0 0-1,0 0 1,1 0-1,-1 0 0,0 0 1,0 0-1,0 0 0,1 0 1,-1 0-1,0 0 0,0 0 1,0 0-1,0-1 0,1 1 1,-1 0-1,0 0 0,0 0 1,0 0-1,0 0 0,0-1 1,1 1-1,-1 0 0,0 0 1,0 0-1,0 0 1,0-1-1,0 1 0,0 0 1,0 0-1,0 0 0,0-1 1,0 1-1,0 0 0,0-1 1,5 1-3244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32.046"/>
    </inkml:context>
    <inkml:brush xml:id="br0">
      <inkml:brushProperty name="width" value="0.05" units="cm"/>
      <inkml:brushProperty name="height" value="0.05" units="cm"/>
    </inkml:brush>
  </inkml:definitions>
  <inkml:trace contextRef="#ctx0" brushRef="#br0">0 182 6128,'0'0'10585,"12"7"-10243,11 4 1,29 11-1,-41-18-172,0 0 0,0-1 0,0-1 0,1 0 0,-1 0 0,18-1 0,-18-1-42,-1-2 0,0 1 0,0-1 1,1-1-1,-1 0 0,0 0 0,-1-1 0,16-8 0,-22 11-93,0 0 1,0-1-1,-1 0 0,1 0 0,0 0 1,-1 0-1,0 0 0,1 0 0,-1-1 1,0 1-1,0-1 0,0 0 0,0 1 0,-1-1 1,1 0-1,-1 0 0,0 0 0,0 0 1,0 0-1,0-1 0,0 1 0,-1 0 1,1 0-1,-1 0 0,0-1 0,0 1 0,0 0 1,0 0-1,-1-1 0,-1-5 0,0 3 13,0-1-1,0 1 1,0-1-1,-1 1 1,0 0-1,-1 0 1,1 0-1,-1 1 1,0-1-1,-1 1 1,1 0-1,-1 0 1,0 0-1,-1 1 1,1 0-1,-1 0 1,1 0-1,-1 0 1,0 1-1,0 0 1,-1 1-1,1-1 1,-1 1-1,1 0 0,-8-1 1,9 3-21,1-1 1,0 1-1,0 0 1,0 0-1,-1 0 0,1 1 1,0-1-1,0 1 1,0 0-1,0 0 0,0 0 1,0 1-1,-5 2 0,0 1 21,0 1 0,1 0-1,0 1 1,-10 9-1,12-9-33,0 0-1,0 0 0,0 1 1,1 0-1,1 0 1,-1 1-1,1-1 0,1 1 1,-1 0-1,1 0 1,1 0-1,0 0 0,0 0 1,0 14-1,1-6 23,0-1 0,2 1 0,0-1 0,0 1 0,2-1 1,0 0-1,8 23 0,-6-22 12,0-2 45,1-1 0,9 20 0,-12-29-68,0 0 0,0-1-1,1 1 1,-1-1-1,1 0 1,0 0 0,0 0-1,1 0 1,-1-1 0,7 4-1,-1-1 14,1-1-1,0 0 1,1-1-1,-1 0 0,1-1 1,-1 0-1,1 0 1,0-2-1,0 1 0,13-2 1,15-1 163,67-11-1,-99 11-173,27-4 34,11-2 55,-18 4-3414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33.739"/>
    </inkml:context>
    <inkml:brush xml:id="br0">
      <inkml:brushProperty name="width" value="0.05" units="cm"/>
      <inkml:brushProperty name="height" value="0.05" units="cm"/>
    </inkml:brush>
  </inkml:definitions>
  <inkml:trace contextRef="#ctx0" brushRef="#br0">0 155 6328,'0'0'9001,"2"15"-8628,14 89 355,-6-43 270,1 118 0,-11-81 946,0-97-1583,10-13 123,-6 3-424,0-1-1,-1 1 1,0-1-1,-1 0 1,0 0-1,0 0 1,-1 0-1,0-17 1,3-22 99,8-40 151,-6 36-144,3 1 1,15-52-1,-17 81-108,2 1 0,0 0-1,24-39 1,-32 59-56,0 0 0,0 0 0,1 1 0,-1-1 0,1 0-1,0 1 1,-1-1 0,1 1 0,0-1 0,2 0 0,-3 1-2,-1 1 1,1 0-1,-1 0 0,1 0 0,0 0 1,-1 0-1,1 0 0,0 0 0,-1 0 1,1 0-1,0 0 0,-1 0 0,1 1 1,0-1-1,-1 0 0,1 0 1,-1 1-1,1-1 0,0 0 0,-1 1 1,1-1-1,-1 0 0,1 1 0,-1-1 1,1 1-1,-1-1 0,0 1 1,1-1-1,-1 1 0,0-1 0,1 1 1,-1 0-1,0-1 0,1 1 0,-1 1 1,9 16 20,-1 0 0,-1 1 1,-1 0-1,0 0 0,4 35 1,5 102 53,-12-108-2,-2 35 83,-1-50-17,5 44 0,-5-59-46,0-16-61,0 1 0,0 0 0,0-1 0,0 1 0,0-1 0,1 1 0,-1 0 0,1-1 0,0 1 0,-1-1 1,3 4-1,-3-6-29,0 0 1,0 0 0,0 0-1,0 0 1,1 1 0,-1-1-1,0 0 1,0 0 0,0 0-1,0 0 1,0 0 0,0 0-1,0 0 1,0 1 0,0-1 0,0 0-1,0 0 1,0 0 0,0 0-1,0 0 1,0 0 0,0 1-1,0-1 1,0 0 0,0 0-1,0 0 1,0 0 0,0 0-1,0 1 1,0-1 0,0 0-1,0 0 1,0 0 0,0 0 0,0 0-1,0 0 1,-1 0 0,1 0-1,0 1 1,0-1 0,0 0-1,0 0 1,0 0 0,0 0-1,0 0 1,0 0 0,-1 0-1,1 0 1,0 0 0,0 0-1,0 0 1,0 0 0,0 0 0,0 0-1,-1 0 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34.612"/>
    </inkml:context>
    <inkml:brush xml:id="br0">
      <inkml:brushProperty name="width" value="0.05" units="cm"/>
      <inkml:brushProperty name="height" value="0.05" units="cm"/>
    </inkml:brush>
  </inkml:definitions>
  <inkml:trace contextRef="#ctx0" brushRef="#br0">52 40 5624,'0'0'11529,"-9"10"-11153,-26 34-24,34-43-317,0 0 0,1 1 0,-1-1 0,0 1 1,0-1-1,1 1 0,-1-1 0,1 1 0,0-1 0,-1 1 1,1 0-1,0-1 0,0 1 0,0-1 0,0 1 0,0 0 1,0-1-1,0 1 0,1-1 0,-1 1 0,0 0 0,1-1 1,-1 1-1,1-1 0,1 3 0,1 0 64,-1-1 0,1 1-1,0-1 1,0 0 0,0 0-1,5 4 1,-2-2 47,1 0-1,0 0 1,0 0 0,0-1 0,10 5-1,-14-8-93,1 0 1,-1-1-1,0 1 0,0-1 0,1 1 0,-1-1 0,0 0 0,0 0 0,1 0 0,-1-1 0,0 1 1,0-1-1,1 0 0,-1 1 0,0-2 0,5-1 0,0-1 79,-1 0-1,0 0 0,0-1 1,0 0-1,0 0 1,-1 0-1,1-1 1,-2 0-1,1-1 1,7-10-1,-11 14-83,0 0-1,0 0 1,0 0 0,-1 0-1,1 0 1,-1-1-1,0 1 1,0-1-1,0 1 1,-1-1-1,1 1 1,-1-1-1,1 1 1,-1-1 0,-1 0-1,1 1 1,0-1-1,-1 1 1,0-1-1,1 1 1,-1-1-1,-1 1 1,1 0-1,0-1 1,-1 1 0,0 0-1,-2-4 1,2 5-22,0 0 0,0-1 1,-1 1-1,1 1 0,0-1 0,-1 0 1,1 0-1,-1 1 0,1 0 1,-1-1-1,0 1 0,0 0 0,0 0 1,1 1-1,-1-1 0,0 1 1,0-1-1,0 1 0,0 0 1,0 0-1,0 0 0,-5 1 0,1 0 29,-1 0-1,1 1 0,0 0 0,-1 0 0,1 1 0,0 0 0,-10 6 0,9-3 224,9-6-329,-1 0 1,0 0-1,0 0 1,0 0-1,0 0 1,0 0-1,0 0 1,0 0-1,0 0 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56.306"/>
    </inkml:context>
    <inkml:brush xml:id="br0">
      <inkml:brushProperty name="width" value="0.05" units="cm"/>
      <inkml:brushProperty name="height" value="0.05" units="cm"/>
    </inkml:brush>
  </inkml:definitions>
  <inkml:trace contextRef="#ctx0" brushRef="#br0">214 1 4008,'0'0'9596,"-7"10"-9352,-4 3-147,-1 3 204,-18 28 1,0 23 578,19-37-495,2 0 1,-9 47 0,10-41-220,-19 111 375,9-41-178,11-61-79,0 64 0,3-32 12,-11 233 704,16-170-328,6 0 0,34 192 0,-21-240-12,56 157-1,-55-193-207,3-1-1,2 0 1,2-2 0,53 75 0,-68-108-235,-1 1 1,12 28-1,-6-11 63,-11-26-97,1 0 1,1 0 0,14 16 0,2 2 267,-25-30-446,0 0 0,0 0-1,0 1 1,0-1 0,0 0 0,0 0 0,0 0-1,0 0 1,0 0 0,0 0 0,0 0-1,0 0 1,0 0 0,0 0 0,0 0-1,0 0 1,0 1 0,1-1 0,-1 0 0,0 0-1,0 0 1,0 0 0,0 0 0,0 0-1,0 0 1,0 0 0,0 0 0,0 0-1,0 0 1,0 0 0,0 0 0,1 0-1,-1 0 1,0 0 0,0 0 0,0 0 0,0 0-1,0 0 1,0 0 0,0 0 0,0 0-1,0 0 1,0 0 0,1 0 0,-1 0-1,0 0 1,0 0 0,0 0 0,0 0 0,0 0-1,0 0 1,0 0 0,0-1 0,0 1-1,0 0 1,0 0 0,0 0 0,0 0-1,0 0 1,0 0 0,0 0 0,0 0 0,1 0-1,-1 0 1,0-9 19,-1-13-110,-10-33-142,3 27-3181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05.253"/>
    </inkml:context>
    <inkml:brush xml:id="br0">
      <inkml:brushProperty name="width" value="0.05" units="cm"/>
      <inkml:brushProperty name="height" value="0.05" units="cm"/>
      <inkml:brushProperty name="color" value="#AB008B"/>
    </inkml:brush>
  </inkml:definitions>
  <inkml:trace contextRef="#ctx0" brushRef="#br0">25 171 1704,'0'0'15363,"0"-10"-15188,0-27 2,0 27-11,-6-12 1656,-6-36-596,11 53-1179,1 4-37,-1 0 0,1 1 0,0-1 0,0 0 0,-1 1 0,1-1-1,0 0 1,0 1 0,0-1 0,0 0 0,0 0 0,0 1 0,0-1 0,0 0-1,0 0 1,0 1 0,1-1 0,-1 0 0,0 1 0,0-1 0,1 0 0,-1 0-1,2-7 73,-3 5-19,0 3 167,-1 15-210,0 1 0,1-1 0,0 1 0,2-1 0,0 1 0,3 17-1,-1-2 2,14 97 96,2 36 74,-13-63 204,-3-72-97,-2-23-222,0-1-1,-1 1 1,0-1-1,0 1 1,-1 8 0,2-27 594,-1-14-481,8-46 1,-7 64-176,1 0-1,0 1 1,1-1 0,0 0 0,0 1 0,1-1-1,0 1 1,1 0 0,-1 1 0,1-1-1,11-11 1,2-1-7,-15 17-7,-1-1 1,1 1 0,-1 1 0,1-1-1,0 0 1,0 1 0,0-1 0,1 1-1,-1 0 1,0 0 0,1 0 0,4-1-1,4-1 0,-7 2 0,0 0 0,1 0 0,0 0 0,-1 1 0,1 0 0,6 0 0,-10 1 0,-1 0 0,1 0 0,-1 1 0,0-1 0,1 0 0,-1 1 0,1-1 0,-1 1 0,0-1 0,1 1 0,-1 0 0,0 0 0,1-1 0,-1 1 0,0 0 0,0 0 0,0 0 0,0 0 0,0 0 0,0 1 0,0-1 0,0 0 0,-1 0 0,1 1 0,0-1 0,-1 0 0,1 1 0,-1-1 0,1 2 0,-2 2 0,0 0 0,-1 0 0,1 0 0,-1 0 0,0 0 0,0 0 0,-5 5 0,2-3 0,0 0 0,0-1 0,-1 1 0,0-2 0,-1 1 0,1-1 0,-1 0 0,0 0 0,0 0 0,-1-1 0,-13 5 0,28-8 39,-1 0 0,1 0-1,-1 0 1,1 1-1,-1 0 1,10 5 0,55 21 273,-57-22-210,1 0 56,-1 1 1,25 15-1,-35-20-99,1 0-1,0 0 0,0 0 1,0 0-1,-1-1 0,1 0 1,1 0-1,-1 0 0,0-1 1,0 0-1,0 0 1,6 0-1,-6 0-42,-4 0-48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07.274"/>
    </inkml:context>
    <inkml:brush xml:id="br0">
      <inkml:brushProperty name="width" value="0.05" units="cm"/>
      <inkml:brushProperty name="height" value="0.05" units="cm"/>
      <inkml:brushProperty name="color" value="#AB008B"/>
    </inkml:brush>
  </inkml:definitions>
  <inkml:trace contextRef="#ctx0" brushRef="#br0">1 110 4512,'0'0'9853,"4"11"-9464,5 24 141,6 37 0,-10-22 707,-2 70 0,-3-118-1198,-2 23 1041,2-24-861,0-12 82,6-128 274,-3 118-489,-1 0 0,2 1 0,8-25 0,0-2 94,-9 34-131,0 1 1,1-1-1,1 1 0,0 0 1,0 1-1,1-1 0,8-11 1,-13 22-46,-1 1 0,0-1 0,1 0 0,-1 0 0,1 0 0,-1 1 0,1-1 0,0 0 0,-1 0 0,1 1 0,0-1 0,-1 1 0,1-1 0,0 1 0,0-1 0,0 1 1,-1-1-1,1 1 0,0-1 0,0 1 0,0 0 0,0 0 0,0-1 0,0 1 0,0 0 0,-1 0 0,1 0 0,0 0 0,0 0 0,0 0 0,0 0 0,0 1 0,0-1 0,0 0 0,0 0 1,0 1-1,0-1 0,-1 0 0,1 1 0,0-1 0,0 1 0,0-1 0,-1 1 0,1 0 0,0-1 0,-1 1 0,1 0 0,0-1 0,-1 1 0,1 0 0,0 1 0,3 3 11,0 0 0,0 0 0,-1 1 0,1-1 0,-1 1-1,-1 0 1,1 0 0,-1 0 0,0 1 0,0-1 0,1 8-1,1 14 39,2 37-1,-3-21 81,-2-26-35,-1-14-79,1 0 1,-1 0 0,1 0-1,-1 0 1,1 0 0,0 0 0,1 0-1,1 5 1,-2-3 3,1-1 0,-2 1 0,1-1 0,-1 1 0,1-1 0,-1 1 0,-2 8 0,1-2-3652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4:30.068"/>
    </inkml:context>
    <inkml:brush xml:id="br0">
      <inkml:brushProperty name="width" value="0.05" units="cm"/>
      <inkml:brushProperty name="height" value="0.05" units="cm"/>
    </inkml:brush>
  </inkml:definitions>
  <inkml:trace contextRef="#ctx0" brushRef="#br0">218 196 5624,'0'0'6546,"-11"-6"-6342,-34-16 32,42 21-182,1 0-1,-1 1 0,0-1 0,0 1 0,1 0 1,-1 0-1,0 0 0,0 0 0,1 0 1,-1 0-1,0 1 0,0 0 0,1-1 1,-1 1-1,0 0 0,1 0 0,-1 0 0,1 1 1,0-1-1,-5 4 0,-2 0 213,2-1-132,0 1-1,1 0 1,0 0 0,0 0-1,0 1 1,0 0-1,1 0 1,0 1 0,0-1-1,1 1 1,0 0-1,0 0 1,1 1 0,-1-1-1,-1 10 1,3-12-83,0 1 1,0-1 0,1 0-1,0 1 1,0-1-1,1 1 1,-1-1 0,1 1-1,0-1 1,1 1-1,-1-1 1,1 1 0,0-1-1,0 1 1,1-1-1,0 0 1,0 0 0,0 0-1,0 0 1,1 0-1,0 0 1,0 0 0,4 4-1,-6-9-38,0 1-1,0 0 0,0-1 1,0 1-1,0 0 1,0-1-1,0 0 1,0 1-1,0-1 0,0 1 1,0-1-1,0 0 1,1 0-1,-1 0 1,0 0-1,0 0 1,0 0-1,0 0 0,1 0 1,-1 0-1,0 0 1,0-1-1,1 1 1,28-14 103,-22 10-83,18-12 42,0-1 0,-1-1 1,-1-1-1,-1-2 0,0 0 0,-2-1 0,19-26 0,21-15 234,-41 43-132,-19 20-171,-1-1 0,0 1 0,0 0 1,0 0-1,0 0 0,1-1 0,-1 1 0,0 0 1,0 0-1,1 0 0,-1 0 0,0 0 0,0 0 1,1-1-1,-1 1 0,0 0 0,0 0 0,1 0 0,-1 0 1,0 0-1,0 0 0,1 0 0,-1 0 0,0 0 1,0 0-1,1 0 0,-1 0 0,0 0 0,1 1 1,-1-1-1,0 0 0,0 0 0,1 0 0,-1 0 1,0 0-1,0 0 0,0 1 0,1-1 0,-1 0 1,0 0-1,0 0 0,0 1 0,1-1 0,-1 0 1,0 0-1,0 0 0,0 1 0,0-1 0,0 0 1,0 0-1,0 1 0,0-1 0,1 0 0,-1 1 1,5 18 2,-4-14 17,5 18-9,1-2 0,1 1 0,1-1 0,15 25 0,-20-40-11,1-1 0,-1 1 0,1-1-1,1-1 1,-1 1 0,0-1 0,1 1 0,0-2 0,0 1 0,0-1-1,1 0 1,8 4 0,-12-7 3,0 0 1,0 0-1,0 0 0,0-1 1,0 1-1,0-1 0,0 1 0,0-1 1,0 0-1,-1 0 0,1-1 1,0 1-1,-1 0 0,1-1 0,-1 1 1,5-4-1,1-2 19,0 0-1,-1-1 1,9-9-1,-8 6 4,-1-1 0,0 1 1,0-1-1,-2-1 0,1 1 0,-1-1 0,-1 0 1,0 0-1,-1 0 0,-1 0 0,0-1 0,0 1 1,-1-1-1,-2-16 0,1 23 3,1 3-5,4 7-21,0 1-10,10 5 2,0-1 0,1 0 0,0-1 0,0 0 0,0-2 0,1 0 0,26 5 0,9-3 0,61 0 0,-105-7 0,38 1-13,0-1 0,-1-3-1,68-13 1,-94 8-35,-19 8 52,-5 3 23,-10 5-15,-1-1 1,0 0 0,-23 7-1,-27 11 3,41-14-5,0 2 0,0 1 1,2 0-1,0 2 0,-37 32 0,57-45-6,0 1-1,0 0 0,0 0 0,0 0 1,0 0-1,1 1 0,0-1 1,0 1-1,0-1 0,0 1 0,-1 8 1,3-11-3,0 0 1,-1 1-1,1-1 1,0 0-1,1 0 1,-1 0-1,0 0 1,1 1-1,-1-1 1,1 0-1,-1 0 1,1 0-1,0 0 1,0 0-1,0 0 1,0 0-1,0-1 1,1 1-1,-1 0 1,1-1-1,-1 1 1,1-1-1,-1 1 1,1-1-1,0 1 1,0-1-1,-1 0 1,4 1-1,1 1 11,0-1-1,0 0 1,0-1 0,0 1-1,1-1 1,-1 0 0,1 0-1,-1-1 1,0 0 0,1 0-1,-1-1 1,1 0 0,-1 0-1,0 0 1,1-1 0,11-4-1,-8 2 19,1-1-1,-1 0 1,0 0-1,0-1 1,-1-1-1,0 1 1,0-1 0,15-16-1,2-8 144,-1-2 1,24-43-1,-41 62-105,-3 5 55,-5 19-53,0-2-66,0 0-1,0 0 1,1 0-1,0-1 1,0 1-1,1 0 1,0-1-1,0 1 0,0-1 1,1 0-1,1 0 1,-1 0-1,1 0 1,0 0-1,7 7 1,-9-11-1,1 1 0,0-1 0,0 0 1,0-1-1,0 1 0,1 0 0,-1-1 1,1 0-1,-1 0 0,1 0 1,0 0-1,0-1 0,0 1 0,0-1 1,0 0-1,0 0 0,0 0 0,1-1 1,-1 0-1,0 0 0,0 0 1,0 0-1,1 0 0,-1-1 0,0 0 1,0 0-1,0 0 0,0 0 0,7-4 1,1-1 12,1-1 1,-1 0 0,-1-1 0,1-1-1,-1 0 1,-1 0 0,0-1-1,0 0 1,15-22 0,-1-3 55,36-75 1,-60 110-73,0 0 0,0 0 1,0-1-1,0 1 1,0 0-1,0 0 1,0 0-1,0 0 0,0 0 1,0-1-1,0 1 1,0 0-1,0 0 0,0 0 1,0 0-1,0 0 1,0 0-1,0-1 1,0 1-1,0 0 0,1 0 1,-1 0-1,0 0 1,0 0-1,0 0 0,0 0 1,0-1-1,0 1 1,0 0-1,0 0 1,1 0-1,-1 0 0,0 0 1,0 0-1,0 0 1,0 0-1,0 0 0,1 0 1,-1 0-1,0 0 1,0 0-1,0 0 1,0 0-1,0 0 0,0 0 1,1 0-1,-1 0 1,0 0-1,0 0 0,0 0 1,0 0-1,0 0 1,1 0-1,-1 0 1,0 0-1,0 0 0,0 0 1,0 0-1,0 1 1,0-1-1,1 0 0,1 14 25,-1 26 12,-1-34-31,0 26 51,7 45-1,-5-64-34,0-1 0,1 0 0,1 0 1,0 0-1,0 0 0,10 18 0,-13-29-17,-1 0 0,1 0 0,0 0 1,0 1-1,0-1 0,0 0 0,0 0 0,0 0 0,0 0 0,0-1 0,0 1 1,0 0-1,1 0 0,-1-1 0,0 1 0,1-1 0,-1 1 0,0-1 1,1 1-1,-1-1 0,2 0 0,-1 0 2,1 0 1,-1 0-1,1 0 1,-1-1-1,1 0 1,-1 1-1,1-1 1,-1 0-1,0 0 1,0 0-1,3-2 0,4-2 21,-1-2-1,0 1 1,0-1-1,12-13 1,16-22 245,58-90 1,-92 129-262,18-24 138,-19 27-146,0-1 0,-1 0 0,1 1 0,0-1 0,-1 0 0,1 1 1,0-1-1,-1 1 0,1-1 0,0 1 0,0-1 0,0 1 0,0 0 0,-1 0 0,1-1 0,0 1 0,0 0 0,0 0 0,0 0 0,0 0 0,0 0 0,0 0 0,0 0 0,-1 0 0,1 0 0,0 0 0,0 0 0,0 1 1,0-1-1,1 1 0,10 6-14,8 6-8,1 0 0,36 14 0,-40-21 18,-1 0 1,0-1 0,1-1-1,0-1 1,31 2-1,-38-5 5,1 0 1,-1 0-1,0-1 0,1-1 0,-1 0 0,0 0 0,0-1 0,0-1 0,-1 1 0,1-1 0,9-6 0,-17 8-5,19-10 30,32-25-1,-49 34-22,1-1 0,-1 0 0,0 0 1,0 0-1,0-1 0,-1 1 0,1-1 1,-1 0-1,0 0 0,0 0 0,-1 0 1,4-11-1,-6 14-5,1 1 1,-1 0-1,0-1 0,1 1 1,-1 0-1,0-1 1,0 1-1,0-1 0,0 1 1,0 0-1,-1-1 1,1 1-1,0-1 0,-1 1 1,1 0-1,-1-1 1,1 1-1,-1 0 0,0 0 1,1 0-1,-1-1 0,0 1 1,0 0-1,0 0 1,0 0-1,0 0 0,0 0 1,0 0-1,0 1 1,-2-2-1,1 1 2,0 0 0,1 1 0,-1 0 1,0-1-1,0 1 0,1 0 0,-1 0 0,0 0 0,0 0 0,1 0 0,-1 0 1,0 1-1,0-1 0,1 1 0,-1-1 0,0 1 0,1 0 0,-1-1 1,0 1-1,1 0 0,-1 0 0,1 0 0,-3 2 0,-4 4-2,0 1-1,0 0 1,1 0-1,-1 1 1,2 0-1,0 0 1,0 1-1,0-1 1,1 1 0,1 0-1,0 1 1,0-1-1,1 1 1,0 0-1,1 0 1,0 0-1,1 0 1,0 0-1,0 0 1,3 15-1,-2-20 5,1 0 0,0 0 0,0 0 0,0 0 0,1 0-1,0 0 1,0 0 0,1-1 0,-1 1 0,1-1 0,0 1 0,4 4 0,-4-7-2,0-1 1,0 1-1,0-1 1,0 1-1,0-1 1,1 0-1,-1 0 1,1 0-1,-1-1 1,1 1-1,0-1 1,0 0-1,-1 0 1,1 0-1,0 0 1,0-1-1,0 0 1,0 0-1,5 0 1,8-1 8,0-1 0,0-1 0,-1 0 0,1-2 1,-1 1-1,0-2 0,-1 0 0,1-1 0,-1-1 0,-1 0 0,1-1 0,25-21 1,-19 12 25,0-2 0,-2 0 0,0-2 0,-1 0 0,-1-1 0,25-47 0,-33 55 10,-1-1 0,2 1 0,22-27 0,-32 42-48,1-1-1,-1 1 1,0 0-1,0 0 1,0-1-1,1 1 1,-1 0 0,0 0-1,1 0 1,-1-1-1,0 1 1,0 0 0,1 0-1,-1 0 1,0 0-1,1 0 1,-1 0 0,0 0-1,1 0 1,-1 0-1,0 0 1,1 0 0,-1 0-1,0 0 1,1 0-1,-1 0 1,0 0 0,1 0-1,-1 0 1,0 0-1,1 1 1,-1-1 0,0 0-1,0 0 1,1 0-1,-1 0 1,0 1 0,0-1-1,1 0 1,-1 0-1,0 1 1,0-1 0,1 0-1,-1 0 1,0 1-1,0-1 1,0 1-1,7 16 11,-2 12-10,-1 1 0,-2-1 1,-1 1-1,-1-1 0,-2 1 1,-1-1-1,-12 57 0,6-51 23,-22 56 0,30-88-18,0 0-1,0-1 0,-1 1 1,0 0-1,1-1 0,-1 1 0,0-1 1,0 1-1,0-1 0,0 0 1,-1 0-1,1 0 0,-1 0 1,1 0-1,-1 0 0,-5 2 1,6-4 3,-1 1 0,0 0 0,1-1 0,-1 0 1,0 1-1,0-1 0,1-1 0,-1 1 0,0 0 1,1 0-1,-1-1 0,0 0 0,1 1 1,-1-1-1,0 0 0,1 0 0,0-1 0,-5-2 1,-15-7 75,15 7-37,0 1 0,1-1 1,-1 0-1,1-1 0,0 0 1,0 0-1,-8-8 1,5 7 94,5 3-100,14 6-29,11 5 0,-1 0 1,0 2 0,36 23 0,-33-18 16,47 21 0,-63-34-19,0 0 1,-1-1-1,1 1 0,0-1 1,-1 0-1,1-1 1,0 0-1,0 0 1,0 0-1,0-1 0,-1 0 1,1-1-1,0 1 1,10-5-1,7-4 44,-1 0 0,35-23 0,-22 12-3,17-7-200,57-33 590,-48 19-3909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1.618"/>
    </inkml:context>
    <inkml:brush xml:id="br0">
      <inkml:brushProperty name="width" value="0.05" units="cm"/>
      <inkml:brushProperty name="height" value="0.05" units="cm"/>
      <inkml:brushProperty name="color" value="#008C3A"/>
    </inkml:brush>
  </inkml:definitions>
  <inkml:trace contextRef="#ctx0" brushRef="#br0">1 1037 5720,'0'0'7570,"14"8"-6867,-5-2-576,-2-1-32,1 0-1,-1-1 1,1 0-1,0 0 1,0-1-1,0 0 1,1 0-1,-1-1 1,1 0-1,0 0 1,12 0-1,-3-3 90,0-1 0,1 0 0,-1-2 0,-1 0 1,1-1-1,-1 0 0,1-2 0,-2 0 0,1-1 0,-1 0 0,0-2 0,-1 0 0,0 0 0,0-2 0,-1 0 0,14-16 0,-22 22-91,-1 0-1,0 0 1,0-1-1,-1 0 0,0 0 1,0 0-1,-1 0 1,0 0-1,0-1 0,3-11 1,-6 14-45,1 0 1,0 1-1,-1-1 0,0 0 1,-1 0-1,1 0 1,-1 1-1,1-1 0,-1 0 1,-1 1-1,1-1 1,-1 1-1,0-1 0,0 1 1,0 0-1,0 0 1,-1 0-1,-4-6 0,2 4 25,0 0 0,-1 0 0,0 0 0,0 0-1,-1 1 1,0 0 0,0 0 0,0 1 0,0 0-1,-14-5 1,14 6-20,1 2 1,-1-1-1,0 1 0,1 0 0,-1 0 0,0 1 0,0 0 1,1 0-1,-1 1 0,0 0 0,0 0 0,1 0 0,-13 5 1,7-1 19,1 0 1,-1 1-1,2 1 1,-1 0-1,1 0 1,0 1 0,0 0-1,-12 14 1,6-5 68,2 1-1,0 0 1,-20 36 0,31-47-95,0 0 0,0 1 0,1-1 0,0 0 0,0 1 0,1-1 0,0 1 0,0 0 0,1-1 1,0 1-1,0 0 0,1-1 0,2 16 0,1-7 30,1-1 0,0 1 0,0-1 0,2 0 0,12 22 0,-14-29-20,0 1 0,0-1 0,1-1 0,0 1 0,0-1 0,11 9 0,-11-12-27,0 0 1,0 0 0,0-1-1,0 0 1,0 0 0,0-1-1,1 0 1,-1 0 0,1 0 0,7 0-1,1 0-3,0 0-1,-1-1 0,1-1 1,0-1-1,0 0 1,0-1-1,17-4 0,-10 0 10,-1-1-1,0-1 0,0 0 1,22-14-1,11-12 83,-1-2-1,65-59 1,-102 81-85,103-94 181,7-6 41,-119 106-172,-10 3-16,2 5-63,0 0 0,0-1 0,0 1 0,0 0 0,0 0 0,0 0 0,0 0 0,0 0 0,0 0 0,0 1 0,0-1 0,0 0 0,0 0 0,0 1 0,0-1 0,1 1 0,-2 0 1,-23 15 20,2 1 1,0 1-1,-40 40 1,-49 77 5,97-115-21,2 0 0,0 1 0,1 1 1,2 0-1,0 1 0,1 0 0,-10 42 0,18-60-7,1 0 0,-1 0 0,1 0 0,0 0 0,0 0 0,1-1 0,-1 1 0,1 0 0,0 0 0,0-1 0,1 1 0,0 0 0,-1-1 0,6 8 0,-6-10-2,0 0 0,0-1 1,1 1-1,-1-1 0,0 1 0,1-1 1,-1 0-1,1 0 0,0 1 0,-1-1 1,1 0-1,0 0 0,0-1 0,0 1 1,3 1-1,-2-2-1,0 0 1,-1 1-1,1-1 0,0-1 1,-1 1-1,1 0 0,-1-1 1,1 1-1,-1-1 1,1 0-1,-1 0 0,1 0 1,-1 0-1,1 0 0,2-2 1,10-8 0,-1 1 1,0-2-1,0 0 0,21-25 1,43-65 31,-70 89-22,0-1 0,-2 1 1,1-1-1,6-24 0,12-60 71,-19 71-55,-4 7 26,-2 20-51,0-1-1,-1 1 1,1 0-1,0 0 1,0 0-1,0 0 1,0 0 0,-1 0-1,1 0 1,0 0-1,0-1 1,0 1 0,-1 0-1,1 0 1,0 0-1,0 0 1,0 0 0,-1 0-1,1 0 1,0 0-1,0 0 1,0 0-1,0 0 1,-1 0 0,1 0-1,0 1 1,0-1-1,0 0 1,-1 0 0,1 0-1,0 0 1,0 0-1,0 0 1,0 0-1,-1 0 1,1 1 0,0-1-1,0 0 1,0 0-1,0 0 1,0 0 0,0 1-1,-1-1 1,-22 29 62,21-27-69,-24 36 30,-39 77 0,-9 51 21,38-81 73,-54 90 0,69-140-67,10-14-18,-2 0 1,0-1-1,-1 0 1,-33 33-1,38-44-8,-6 7 78,15-16-103,0 0 0,0 0 0,0 0 0,0 0 0,0 0 0,0 0 0,0 0 0,0 0 0,0 0 0,0 0 0,-1 0 0,1-1 1,0 1-1,0 0 0,0 0 0,0 0 0,0 0 0,0 0 0,0 0 0,0 0 0,0 0 0,0 0 0,0 0 0,0 0 0,0 0 0,0 0 0,0 0 0,0 0 0,0 0 0,0 0 0,0 0 0,0 0 0,0 0 0,0 0 0,0 0 0,0 0 1,-1 1-1,1-1 0,0 0 0,0 0 0,7-11 11,-1 3-9,1 1 0,0 0 0,0 0 0,0 1 0,11-8 0,7-6 1,242-228 5,-259 241-9,104-95 0,13-13 0,71-75-84,-136 132 140,-56 54-10,-2 2 37,-2 3-1,-7 15-14,-44 163 142,43-143-150,2 0 0,1 0 0,0 44 0,5-76-58,0 0 8,0 0-1,0 0 0,0 0 1,1 0-1,-1 0 0,2 5 1,-1-9-8,-1 1 1,0-1 0,0 1-1,1-1 1,-1 1 0,0-1-1,1 0 1,-1 1 0,0-1 0,1 1-1,-1-1 1,1 0 0,-1 1-1,1-1 1,-1 0 0,0 1-1,1-1 1,0 0 0,-1 0 0,1 1-1,0-1 3,0 0-1,0 0 0,1 0 0,-1 0 1,0 0-1,0 0 0,0-1 1,0 1-1,0 0 0,0-1 0,0 1 1,0 0-1,0-1 0,1 0 0,14-8 19,-1-1-1,0-1 1,-1 0-1,-1-1 0,1 0 1,-2-1-1,20-26 0,66-112 141,-70 103-119,74-120 188,-110 189-190,1-1 0,1 1 0,-4 26 0,8-35-30,-4 14-4,-2 44 1,8-59-8,0 0 0,0-1 1,1 1-1,0 0 1,1 0-1,5 18 0,-5-24-3,0 0-1,0 0 0,0-1 0,0 1 1,1-1-1,0 1 0,0-1 0,0 0 1,1 0-1,0 0 0,-1-1 0,1 1 1,0-1-1,0 0 0,1 0 0,-1-1 1,1 1-1,4 1 0,-2-2 4,-1 0-1,0-1 1,1 1 0,-1-1-1,1-1 1,-1 1 0,1-1 0,0-1-1,-1 1 1,1-1 0,-1 0-1,1 0 1,11-5 0,-6 1 9,1 0 0,-1-2 1,0 1-1,0-2 0,-1 1 1,0-2-1,16-14 0,64-75 120,-78 83-108,53-74 99,-38 49-56,-27 38-62,1 0 0,-1 0 0,1 0 0,0 0 0,-1 0 0,1 1 0,0-1 0,0 1 0,0 0 0,1-1 0,-1 1 0,0 0 0,0 0 1,1 0-1,-1 1 0,0-1 0,1 0 0,-1 1 0,1 0 0,-1-1 0,1 1 0,-1 0 0,1 0 0,-1 0 0,1 1 0,-1-1 0,1 1 0,-1-1 0,0 1 0,1 0 0,-1 0 0,0 0 1,1 0-1,1 2 0,5 2-12,-1 0 0,0 1 0,0 0 0,-1 0 0,0 1 0,0 0 1,9 11-1,-13-14 6,0 0 0,0 1-1,0-1 1,0 1 0,-1-1 0,0 1 0,0 0 0,0-1 0,0 1 0,-1 0 0,2 10-1,-15-22 53,5 3-32,-26-17 36,-66-29 0,97 49-52,-1 1 0,1-1 0,-1 0 0,1 1 0,-1 0 0,1 0 0,-1 0 0,1 0 0,-1 0 0,1 0 0,-1 0 0,1 1 0,-1 0 0,1-1 0,-1 1 0,1 0 0,-1 0 0,1 0 0,0 0 0,0 1 0,0-1 0,0 1 0,0-1 0,0 1 0,-3 3 0,-3 3 0,1 0 1,0 0-1,1 1 1,-9 14 0,10-14-6,1 1 0,0 0 1,0 0-1,1 0 0,0 0 1,1 1-1,0-1 0,0 1 1,1 0-1,1-1 0,0 1 1,2 16-1,-1-14-3,1 0 0,1 0 0,0-1 0,1 1 0,0-1 0,1 0 0,0 0 0,1-1 0,14 21 0,-18-29 6,0 0 0,0 0-1,1 0 1,0 0-1,-1-1 1,1 1 0,0-1-1,6 4 1,-8-6 1,1 1 1,-1-1 0,1 1-1,-1-1 1,1 1-1,0-1 1,-1 0 0,1 0-1,-1 0 1,1 0-1,0 0 1,-1 0 0,1 0-1,-1-1 1,1 1 0,0 0-1,-1-1 1,1 1-1,-1-1 1,1 0 0,-1 0-1,3-1 1,7-7 3,1 1 0,-2-2-1,1 0 1,-1 0 0,-1-1 0,0 0 0,-1 0 0,0-1 0,0 0 0,-1-1 0,-1 0 0,0 0 0,7-23-1,3-42 180,-17 91-190,0 0-1,1 0 1,0 0-1,1 1 1,0-1 0,1 0-1,1 0 1,6 19-1,-7-23 6,2-1-1,-1 0 0,1 0 0,0 0 0,1 0 1,0-1-1,0 1 0,0-1 0,1-1 1,0 1-1,1-1 0,0 0 0,11 8 1,-14-12 0,0 0-1,0 0 1,0-1 0,0 0 0,1 0 0,-1 0 0,0 0-1,0 0 1,1-1 0,-1 0 0,0 0 0,1 0-1,-1 0 1,0-1 0,1 0 0,-1 0 0,0 0 0,0 0-1,0-1 1,0 1 0,5-4 0,8-4 1,0-1 0,-1 0 0,20-17 0,-33 25 3,23-20 0,-1 0 0,0-2-1,-2-1 1,39-53-1,-37 39 7,-1-2 0,37-84 0,14-99 28,-19-5 6,-52 212-38,79-350 46,-78 335-67,-5 32 16,0 0 0,0 0 0,0 0 1,0 0-1,0-1 0,0 1 0,0 0 0,0 0 0,-1 0 0,1 0 1,0 0-1,0 0 0,0-1 0,0 1 0,0 0 0,0 0 0,0 0 0,0 0 1,-1 0-1,1 0 0,0 0 0,0 0 0,0 0 0,0 0 0,0 0 0,-1 0 1,1 0-1,0 0 0,0 0 0,0 0 0,0 0 0,0 0 0,-1 0 1,1 0-1,0 0 0,0 0 0,0 0 0,0 0 0,0 0 0,0 0 0,-1 0 1,1 0-1,0 0 0,0 0 0,0 0 0,0 0 0,0 0 0,0 0 0,-1 0 1,1 1-1,0-1 0,0 0 0,0 0 0,0 0 0,0 0 0,0 0 1,0 0-1,0 0 0,0 1 0,0-1 0,0 0 0,0 0 0,0 0 0,0 0 1,-1 0-1,1 1 0,-8 9-13,-8 14 6,2 1 1,1 1-1,1 0 1,1 0-1,1 1 0,-6 31 1,-24 173-80,29-157 54,-23 214-57,30-227 75,3 0-1,11 103 1,-8-145 12,2-1 0,-1 0 1,13 33-1,-16-51 4,0 1 0,0 0 1,1-1-1,-1 1 0,0-1 0,1 1 0,-1-1 0,1 1 1,-1-1-1,1 1 0,-1-1 0,1 1 0,-1-1 0,1 0 1,-1 1-1,1-1 0,-1 0 0,1 1 0,0-1 0,-1 0 0,1 0 1,0 1-1,-1-1 0,1 0 0,0 0 0,-1 0 0,1 0 1,0 0-1,-1 0 0,1 0 0,0 0 0,-1 0 0,1-1 1,0 1-1,-1 0 0,1 0 0,-1 0 0,2-1 0,25-15 75,-24 13-68,14-10 29,-1-1 0,-1-1 0,0-1 0,-1 0-1,-1-1 1,0 0 0,-1-1 0,-1-1 0,11-25-1,-8 17 17,51-97 224,-62 122-200,-3 9-43,-2 18-26,1-16-1,-2 24-2,-2 84 21,5-104-24,1 0 1,0 0-1,1 0 0,1 0 0,0 0 1,9 23-1,-10-32 0,0 0-1,0 0 1,0 0 0,1 0-1,0 0 1,0 0 0,0-1 0,0 1-1,0-1 1,0 0 0,1 0-1,0 0 1,0-1 0,0 1-1,0-1 1,0 0 0,0 0-1,0 0 1,5 1 0,-2-2 3,0 0 0,0 0-1,0-1 1,-1 1 0,1-1 0,0-1 0,0 1 0,0-1 0,0-1 0,-1 1 0,1-1 0,8-4-1,-1 0 19,-1 0 0,0-2-1,0 1 1,-1-2-1,0 0 1,0 0-1,14-16 1,66-82 133,-83 95-141,0 0 15,0 0-1,-1 0 1,12-25-1,-18 32-15,0 0 0,0-1 1,0 1-1,-1 0 0,0-1 0,0 1 1,0-1-1,-1 1 0,1-1 0,-1 1 1,-1-1-1,-1-10 0,1 16-6,0 1 0,0-1 0,0 0 0,1 1-1,-1-1 1,0 1 0,0 0 0,0-1 0,0 1 0,1 0 0,-1-1 0,0 1-1,1 0 1,-1 0 0,0-1 0,0 3 0,-18 20 17,3 2-13,1 1 0,-14 35-1,23-49-9,2 1 0,-1-1-1,2 1 1,0 1-1,0-1 1,1 0-1,0 24 1,2-33 1,1 0 0,-1-1 1,1 1-1,-1 0 0,1-1 1,0 1-1,1-1 0,-1 1 0,1-1 1,-1 0-1,1 1 0,0-1 1,0 0-1,0 0 0,1 0 1,-1-1-1,1 1 0,3 3 0,-3-4-4,-1-1-1,1 1 0,0-1 0,0 1 0,0-1 0,-1 0 0,1 0 0,0 0 0,0-1 0,0 1 0,0-1 0,0 1 1,1-1-1,-1 0 0,0 0 0,0-1 0,0 1 0,0 0 0,0-1 0,0 0 0,0 0 0,3-1 0,1-1-1,-1-1-1,1 0 0,-1 0 0,1 0 1,-1-1-1,-1 0 0,1 0 1,-1-1-1,0 1 0,0-1 0,0 0 1,-1 0-1,0-1 0,0 0 0,3-6 1,-6 9 1,1 1 1,-1 0 0,0-1-1,0 1 1,0-1-1,0 1 1,-1-1 0,1 0-1,-1 1 1,0-1-1,0 0 1,0 1 0,0-1-1,-1 0 1,0 1 0,0-1-1,0 1 1,0-1-1,0 1 1,0-1 0,-1 1-1,0 0 1,0 0-1,0 0 1,0 0 0,0 0-1,-1 0 1,1 0 0,-1 1-1,0-1 1,1 1-1,-6-3 1,-1-1 25,0 1 1,0 1-1,-1 0 0,1 0 0,-1 0 0,0 2 1,0-1-1,0 1 0,0 0 0,-18 0 1,28 2-24,0 0 0,0 0 0,0 0 0,0 0 0,0 0 1,0 0-1,0 0 0,0 0 0,0 0 0,0 0 0,0 0 0,1 0 0,-1 0 1,0 0-1,0 0 0,0 0 0,0 0 0,0 0 0,0 0 0,0-1 1,0 1-1,0 0 0,0 0 0,0 0 0,0 0 0,0 0 0,0 0 1,0 0-1,0 0 0,0 0 0,0 0 0,0 0 0,0-1 0,0 1 0,0 0 1,0 0-1,0 0 0,0 0 0,0 0 0,0 0 0,0 0 0,0 0 1,0 0-1,0 0 0,0-1 0,0 1 0,0 0 0,0 0 0,0 0 1,0 0-1,0 0 0,0 0 0,0 0 0,0 0 0,-1 0 0,1 0 0,0 0 1,0 0-1,0 0 0,0 0 0,0 0 0,0 0 0,0 0 0,0 0 1,0 0-1,0 0 0,0 0 0,-1 0 0,9-6 18,30-9-5,1 1 0,58-12 1,-64 18-18,0 2 1,45-2-1,-61 7-13,0 1 0,0 0 0,0 2 0,0 0 0,0 1 0,23 7 0,-37-9 12,1 0 0,-1 0 1,0 1-1,1-1 0,-1 1 0,0 0 1,0 0-1,0 0 0,0 0 1,-1 1-1,1-1 0,0 1 0,-1-1 1,0 1-1,0 0 0,0 0 1,0 0-1,0 0 0,0 0 0,-1 1 1,0-1-1,0 0 0,1 1 1,-2-1-1,1 1 0,0 4 0,-1 2 10,0 0 0,0 0 0,-1 0 0,-1 0 0,0 0 0,0-1 0,-1 1 0,-4 10 0,3-10 124,-1 0 1,-1-1-1,-7 12 0,39-45-75,-2 0 1,-1-1-1,37-52 0,-20 24-29,-33 44-26,1-1 0,1 1 0,-1 0 0,1 1 0,1 0 0,12-8 0,-21 16 0,-1 0 0,1-1 0,-1 1 0,1 0 0,-1 0 0,1 0 0,-1-1 0,1 1 0,-1 0 0,1 0 0,0 0 0,-1 0 0,1 0 0,-1 0 0,1 0 0,-1 0 0,1 0 0,-1 0 0,1 1 0,0-1 0,-1 0 0,1 0 0,-1 0 0,1 1 0,-1-1 0,1 0 0,-1 1 0,0-1 0,1 0 0,-1 1 0,1-1 0,-1 1 0,0-1 0,1 0 0,-1 1 0,0-1 0,1 1 0,-1-1 0,0 1 0,0-1 0,1 1 0,-1 0 0,9 29 0,-7-23 0,17 114 0,-8-44 0,-10-69 0,1-1 0,0 0 0,0 0 0,1 0 0,0 0 0,0 0 0,1-1 0,0 1 0,0-1 0,0 0 0,1 0 0,0-1 0,0 1 0,0-1 0,1 0 0,-1-1 0,1 1 0,1-1 0,-1 0 0,0 0 0,1-1 0,0 0 0,10 3 0,-14-5 0,1 0 0,0-1 0,-1 1 0,1-1 0,0 0 0,0 0 0,0 0 0,0-1 0,5 0 0,-8 1 0,0-1 0,0 1 0,0 0 0,0 0 0,0-1 0,0 1 0,0-1 0,0 1 0,0-1 0,0 1 0,0-1 0,0 0 0,-1 1 0,1-1 0,0 0 0,0 0 0,-1 0 0,1 1 0,-1-1 0,1 0 0,-1 0 0,1 0 0,-1 0 0,1 0 0,-1 0 0,0 0 0,1 0 0,-1 0 0,0 0 0,0 0 0,0 0 0,0-1 0,0 1 0,0 0 0,0 0 0,0 0 0,0 0 0,-1-2 0,-2-6 133,0 1 1,-1-1-1,0 0 1,0 1-1,-11-15 0,-9-8-5172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07.823"/>
    </inkml:context>
    <inkml:brush xml:id="br0">
      <inkml:brushProperty name="width" value="0.05" units="cm"/>
      <inkml:brushProperty name="height" value="0.05" units="cm"/>
      <inkml:brushProperty name="color" value="#AB008B"/>
    </inkml:brush>
  </inkml:definitions>
  <inkml:trace contextRef="#ctx0" brushRef="#br0">52 0 8432,'0'0'3236,"-7"11"-2698,-23 36-2,28-43-420,0 0 0,0-1 0,0 1 0,1 0 0,-1 0 0,1 0 0,0 0 0,-1 8 0,2-10-48,0 0 0,0-1 0,0 1 1,1 0-1,-1 0 0,0 0 0,1 0 0,-1-1 0,1 1 0,0 0 0,-1-1 0,1 1 0,0 0 0,2 2 0,1 0 91,0 0 1,1-1-1,0 1 0,-1-1 1,1 0-1,0 0 1,0 0-1,1-1 1,6 2-1,-9-2-98,1-1 24,1 1 0,-1-1 0,0 0 0,0 0 0,0 0 0,1-1-1,-1 0 1,0 0 0,1 0 0,-1 0 0,0 0 0,1-1 0,-1 0 0,0 0 0,0 0-1,0-1 1,0 1 0,0-1 0,0 0 0,0 0 0,0 0 0,-1-1 0,1 1 0,-1-1 0,0 0-1,1 0 1,-2 0 0,1 0 0,0-1 0,0 1 0,-1-1 0,0 1 0,0-1 0,0 0-1,0 0 1,0 0 0,-1 0 0,0 0 0,0 0 0,0-1 0,0 1 0,-1 0 0,0-1 0,0 1-1,0 0 1,0-1 0,0 1 0,-1 0 0,0 0 0,0-1 0,-2-4 0,1 7-41,0-1 1,0 0-1,-1 1 1,1 0 0,0 0-1,-1 0 1,0 0-1,0 0 1,1 0 0,-1 0-1,0 1 1,0 0-1,-1-1 1,1 1 0,0 0-1,0 1 1,-5-2-1,5 2-35,0 0-1,-1 0 1,1 0-1,0 1 0,0-1 1,0 1-1,0-1 1,0 1-1,0 0 1,1 0-1,-1 1 0,0-1 1,0 0-1,1 1 1,-1 0-1,1-1 1,-1 1-1,-3 4 0,-1 0 92,0 0-3252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10.004"/>
    </inkml:context>
    <inkml:brush xml:id="br0">
      <inkml:brushProperty name="width" value="0.05" units="cm"/>
      <inkml:brushProperty name="height" value="0.05" units="cm"/>
      <inkml:brushProperty name="color" value="#AB008B"/>
    </inkml:brush>
  </inkml:definitions>
  <inkml:trace contextRef="#ctx0" brushRef="#br0">1 92 5920,'0'0'12169,"8"-11"-11875,26-31-27,-33 41-221,1-1 0,-1 0 0,1 0 0,0 1 0,0-1-1,-1 1 1,1-1 0,0 1 0,0 0 0,0 0 0,1 0 0,-1 0 0,0 0 0,0 0 0,0 0-1,1 1 1,-1 0 0,0-1 0,1 1 0,-1 0 0,0 0 0,1 0 0,-1 0 0,1 0-1,3 2 1,0-2 57,-5 1-84,0-1 0,1 1 0,-1-1 0,0 1 0,0 0 0,0-1 0,0 1 0,0 0 0,0 0 0,0 0 0,0 0 0,-1 0 0,1 0 0,0 0 0,-1 0 0,1 0 0,0 0 0,-1 0 0,1 0 0,-1 0 0,0 1 0,1-1 0,-1 0 0,0 0 0,0 0 0,1 1 0,-1-1 0,0 1 0,1 42 180,-2-38-160,-5 80 252,2-42 7,2 55 0,2-86-222,2-1 1,-1 1-1,2 0 1,-1 0-1,2 0 1,0-1-1,0 0 1,10 20-1,-8-22-38,-4-7 30,0 1 1,0 0-1,0-1 1,0 1-1,1-1 0,5 6 1,-7-8-46,0 0 1,1-1 0,-1 1-1,0 0 1,1-1-1,-1 1 1,0-1 0,1 1-1,-1-1 1,1 0-1,-1 0 1,0 1 0,1-1-1,-1 0 1,1 0-1,-1 0 1,1-1-1,-1 1 1,1 0 0,-1-1-1,0 1 1,1 0-1,-1-1 1,2-1 0,5-2 39,0 0 1,-1-1-1,0 0 1,0 0-1,0 0 1,-1-1-1,1 0 0,-2-1 1,1 1-1,-1-1 1,1 0-1,6-14 1,1-4 127,-1 0 1,14-44 0,-13 22 137,12-86 0,-18 91-178,-5 25-74,-2 12-60,1 0 0,-1 0-1,1 0 1,0 0-1,1 0 1,2-6 0,-4 10-20,1 0 0,-1 0 1,1 0-1,0 0 0,-1 0 1,1 0-1,0 0 0,0 1 1,0-1-1,0 0 0,0 1 0,0-1 1,0 0-1,0 1 0,0 0 1,0-1-1,0 1 0,0-1 1,0 1-1,0 0 0,0 0 1,0 0-1,0-1 0,1 1 1,-1 0-1,0 0 0,0 1 1,0-1-1,0 0 0,0 0 1,0 1-1,1-1 0,-1 0 1,1 1-1,13 3-37,-11-3 34,0 0 0,0 0 0,0 0 0,0 0 0,0 1 0,0-1 0,0 1 0,-1 0 1,1 0-1,-1 1 0,0-1 0,1 1 0,-1-1 0,0 1 0,5 6 0,-2 0 20,1-1 0,14 13 0,-14-13 104,-6-3 58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10.449"/>
    </inkml:context>
    <inkml:brush xml:id="br0">
      <inkml:brushProperty name="width" value="0.05" units="cm"/>
      <inkml:brushProperty name="height" value="0.05" units="cm"/>
      <inkml:brushProperty name="color" value="#AB008B"/>
    </inkml:brush>
  </inkml:definitions>
  <inkml:trace contextRef="#ctx0" brushRef="#br0">1 0 10752,'0'0'6235,"1"12"-5781,10 199 2435,-5-164-1409,-3-50-1067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14.138"/>
    </inkml:context>
    <inkml:brush xml:id="br0">
      <inkml:brushProperty name="width" value="0.05" units="cm"/>
      <inkml:brushProperty name="height" value="0.05" units="cm"/>
      <inkml:brushProperty name="color" value="#AB008B"/>
    </inkml:brush>
  </inkml:definitions>
  <inkml:trace contextRef="#ctx0" brushRef="#br0">0 85 6632,'0'0'10689,"11"-3"-10363,7-2 114,1 1 0,31-4 0,40-1 1017,-54 4-1019,1 2 1,0 1-1,55 5 1,-54-1-50,1-1-1,53-5 1,10-1 178,9-3-176,-80 4-298,-1 2 0,1 1-1,44 3 1,-30 3 133,89-4 0,47-17 233,-161 14-442,259-16 452,-107 27 28,-140-7-278,-27-1-167,0 0 0,1-1 0,-1 1 0,1-1 0,-1 0 0,1-1 0,-1 0 0,11-2 0,-3 2-610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15.250"/>
    </inkml:context>
    <inkml:brush xml:id="br0">
      <inkml:brushProperty name="width" value="0.05" units="cm"/>
      <inkml:brushProperty name="height" value="0.05" units="cm"/>
      <inkml:brushProperty name="color" value="#AB008B"/>
    </inkml:brush>
  </inkml:definitions>
  <inkml:trace contextRef="#ctx0" brushRef="#br0">131 91 7024,'0'0'11303,"-10"8"-10819,-33 27-16,39-31-341,0-1 0,0 1 0,1 1 0,-1-1 0,1 0 0,-5 9 0,-2 2 291,5-8-275,1 0-1,0-1 1,0 1 0,0 1-1,1-1 1,0 0 0,1 1-1,0 0 1,0 0 0,0-1-1,1 1 1,0 0 0,1 16-1,0-18-78,1 0-1,0 0 0,0-1 1,0 1-1,1-1 0,0 1 0,0-1 1,0 1-1,1-1 0,0 0 1,0 0-1,0 0 0,1-1 0,-1 1 1,1-1-1,0 0 0,0 0 1,1 0-1,-1 0 0,7 3 1,-7-5-33,1 1 1,0-1-1,-1 0 1,1-1-1,0 1 1,0-1-1,1 0 1,-1 0-1,0-1 1,0 1-1,0-1 1,1 0-1,-1-1 1,0 1-1,0-1 1,0 0-1,0 0 1,0-1-1,10-4 0,-2 1 28,0-2-1,-1 1 1,0-2-1,0 0 0,-1 0 1,13-13-1,40-42 244,-56 54-204,-1 0 0,0 0-1,0-1 1,-1 0 0,8-17-1,-14 25-75,1 1 0,-1 0 0,1 0 0,-1-1 0,0 1 0,0 0 0,0 0 0,0-1 0,0 1 1,0 0-1,0-1 0,-1 0 0,1-7 243,-12 27 127,10-14-385,1-1 0,0 0 0,0 1 0,0-1 0,0 1 0,1-1 0,-1 1 0,1-1 0,0 1 0,0 0 0,0-1 0,1 1 0,-1-1 0,1 1 0,0-1 0,0 1 0,0-1 0,1 0 0,-1 1 0,1-1 0,-1 0 0,1 0 0,0 0 0,0 0 0,1-1 0,2 4 0,1 1-4,1 1-1,0-1 1,1-1-1,0 0 0,0 0 1,0 0-1,0-1 0,13 5 1,-17-8 5,0 0-1,0 0 1,1-1-1,-1 0 1,1 0 0,0 0-1,-1-1 1,1 0 0,-1 1-1,1-1 1,0-1 0,-1 1-1,1-1 1,-1 0 0,1 0-1,6-2 1,-5 0 19,-1 0 1,1 0-1,0-1 0,-1 0 1,0 1-1,0-2 0,0 1 0,-1 0 1,1-1-1,6-10 0,-4 4 48,0-1 0,0 0-1,-1 0 1,-1-1 0,0 0-1,0 0 1,-1 0 0,-1-1-1,-1 1 1,2-22 0,-3 24 21,-1 0 0,-1-1 0,0 1 0,-2-12 0,1 18-78,1 0 1,-1 1-1,1-1 0,-1 0 0,-1 0 0,1 1 0,-1 0 0,0-1 1,0 1-1,-6-7 0,-9-9-1091,12 13-2806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18.143"/>
    </inkml:context>
    <inkml:brush xml:id="br0">
      <inkml:brushProperty name="width" value="0.05" units="cm"/>
      <inkml:brushProperty name="height" value="0.05" units="cm"/>
    </inkml:brush>
  </inkml:definitions>
  <inkml:trace contextRef="#ctx0" brushRef="#br0">1 1 5320,'0'0'10073,"12"3"-9650,37 12 1,-43-12-291,0 0 0,-1 0 0,1 0 1,-1 1-1,1 0 0,-1 0 1,0 0-1,0 1 0,-1-1 0,1 1 1,-1 0-1,0 1 0,4 6 1,3 3 85,7 12 55,-1 1 1,-1 0 0,-1 1-1,-1 1 1,-2 0 0,10 40-1,37 196 813,-58-259-1060,85 714 1619,-78-555-1105,-21 249 0,-1-287 77,-6-1 0,-58 203 0,72-314-467,-1-1 0,0 0 0,-1 0 0,-1 0 0,0-1 0,-23 25 0,27-33-96,3-4-127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39.131"/>
    </inkml:context>
    <inkml:brush xml:id="br0">
      <inkml:brushProperty name="width" value="0.05" units="cm"/>
      <inkml:brushProperty name="height" value="0.05" units="cm"/>
    </inkml:brush>
  </inkml:definitions>
  <inkml:trace contextRef="#ctx0" brushRef="#br0">28 1 4720,'0'0'16721,"-2"12"-16587,-8 36 2,-3-16 287,11-27 53,9-14-152,-6 7-275,0 0-1,0 0 1,0 0-1,0 0 1,-1-1 0,1 1-1,-1 0 1,1 0 0,-1-1-1,0 1 1,0 0-1,0-1 1,0 1 0,-1-3-1,-3-20-2604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27.253"/>
    </inkml:context>
    <inkml:brush xml:id="br0">
      <inkml:brushProperty name="width" value="0.05" units="cm"/>
      <inkml:brushProperty name="height" value="0.05" units="cm"/>
    </inkml:brush>
  </inkml:definitions>
  <inkml:trace contextRef="#ctx0" brushRef="#br0">325 1 2304,'0'0'10654,"-8"13"-10428,-55 103 436,46-79-395,0 1 162,-14 42-1,8-9 22,-32 120 526,40-125-741,-22 132 341,11-75-237,17-89-193,1 1 1,-3 44 0,7-17 70,3 0 1,3 0-1,2 0 0,17 84 1,-10-96-113,32 123 310,59 134 638,-20-56-205,-22-83-248,-11-40-56,-3-7 69,-21-14 217,-25-96-493,-2-9-171,-1-8-183,0-7-3067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3.284"/>
    </inkml:context>
    <inkml:brush xml:id="br0">
      <inkml:brushProperty name="width" value="0.05" units="cm"/>
      <inkml:brushProperty name="height" value="0.05" units="cm"/>
      <inkml:brushProperty name="color" value="#AB008B"/>
    </inkml:brush>
  </inkml:definitions>
  <inkml:trace contextRef="#ctx0" brushRef="#br0">0 0 3504,'0'0'9768,"6"16"-9463,6 18-26,13 63 1,-1 68 528,-8-44-276,0 21 313,-15-129-606,0 0 0,6 19 0,-4-20 108,-1-1 0,0 1-1,0 16 1,-22-72 386,15 29-703,2 1 0,0-1 0,1 0 0,0 0 0,1 0 0,0 0 0,2 1 0,0-1 0,0 0 0,1 0-1,5-15 1,0 6 17,0 0 0,2 1-1,1 0 1,0 0-1,27-40 1,-31 56-33,-1 0 0,1 0-1,0 0 1,1 0 0,0 1 0,12-9 0,-15 12-11,0 1 1,0-1-1,0 1 1,0 0-1,1 0 0,-1 1 1,1-1-1,-1 1 0,1 0 1,-1 0-1,1 0 1,-1 1-1,1 0 0,9 0 1,-10 1-5,-1 0 0,1 1 0,0-1 0,-1 1 0,1-1 0,-1 1 0,0 0 0,0 1 0,1-1 0,-1 0 0,-1 1 0,1 0 0,0 0 0,-1-1 0,1 2 0,-1-1 0,0 0 1,0 0-1,0 1 0,0-1 0,-1 1 0,0-1 0,2 5 0,1 4-10,-1 1 0,0 0 0,-1 0 0,0 0 1,0 21-1,-2-27 9,-1-1 1,1 0-1,-1 0 1,0 0-1,-1 0 1,1 0-1,-1 0 1,0 0-1,-1-1 1,1 1-1,-1-1 1,0 1-1,0-1 1,-1 0-1,0 0 1,-4 4-1,4-5 8,0-1-1,1 0 0,-1 0 1,-1 0-1,1-1 0,0 0 1,-1 1-1,1-1 0,-1-1 1,1 1-1,-1-1 0,0 0 1,0 0-1,0 0 0,0-1 1,0 1-1,0-1 0,1 0 1,-1-1-1,-9-1 0,10 1 20,-1 0 0,0 0 0,0 0 1,1-1-1,-1 1 0,1-1 0,-1 0 0,-6-5 0,40 26-41,-3-3 0,43 35 1,63 84 8,-124-126 68,0 2-1,0-1 1,-1 1-1,-1 0 0,0 0 1,8 21-1,-14-29 346,-4-9-261,-4-12-89,-3-41-2764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4.281"/>
    </inkml:context>
    <inkml:brush xml:id="br0">
      <inkml:brushProperty name="width" value="0.05" units="cm"/>
      <inkml:brushProperty name="height" value="0.05" units="cm"/>
      <inkml:brushProperty name="color" value="#AB008B"/>
    </inkml:brush>
  </inkml:definitions>
  <inkml:trace contextRef="#ctx0" brushRef="#br0">1 207 8432,'0'0'3584,"10"10"-3220,-2-2-288,0 1 1,0-1-1,-1 2 1,0-1 0,-1 1-1,0 0 1,-1 0-1,8 20 1,-5-6 102,15 54 608,-21-71-618,0 1-1,-1 0 1,-1 0 0,1 0 0,-1 0-1,0 0 1,-3 14 0,3-21-124,0 0 0,0 0-1,0 0 1,-1 0 0,1 0 0,0 0 0,0 0 0,-1 0 0,1 0-1,0 0 1,-1 0 0,1 0 0,-1-1 0,0 1 0,1 0 0,-1 0 0,1 0-1,-1-1 1,-1 2 0,2-3-14,-1 1 1,1 0-1,-1 0 0,1-1 0,-1 1 0,1 0 1,-1-1-1,1 1 0,-1 0 0,1-1 1,0 1-1,-1-1 0,1 1 0,0 0 0,-1-1 1,1 1-1,0-1 0,0 1 0,-1-1 1,1 0-1,0 1 0,0-2 0,-12-43 459,7 21-387,1 0 0,2-1 0,0 1 0,2-1 0,1 0 0,0 0 0,2 1 0,1-1 0,11-36-1,-5 24 19,11-27 40,-19 59-137,1-1 0,-1 1 0,1 0 0,1 0 0,-1 0 0,1 1 0,0-1 0,0 1 0,5-4 0,-5 4-4,0 0 1,1 1 0,0 0 0,0 0-1,-1 0 1,7-2 0,-9 5-18,-1-1-1,1 1 1,-1-1 0,1 1 0,-1 0 0,1 0 0,0 0-1,-1 0 1,1 0 0,-1 0 0,1 0 0,-1 1 0,1-1-1,-1 0 1,1 1 0,-1 0 0,1-1 0,-1 1-1,1 0 1,-1-1 0,0 1 0,1 0 0,-1 0 0,0 0-1,0 0 1,2 3 0,7 7 12,-1 0 1,0 1-1,0 1 1,-2-1-1,1 1 0,-2 1 1,0-1-1,0 1 1,-1 0-1,4 21 0,11 40 58,-10-43 58,8 50 0,-16-71-58,-1 0 0,2 0 0,0 0 0,0-1 0,1 1 0,0-1 0,6 12 0,-10-22-70,0 0 1,0 0-1,0 0 1,0 0-1,0 0 1,1 0-1,-1 1 0,0-1 1,0 0-1,0 0 1,0 0-1,0 0 1,0 0-1,0 0 0,0 0 1,0 1-1,0-1 1,0 0-1,0 0 0,0 0 1,0 0-1,0 0 1,0 0-1,0 0 1,-1 0-1,1 1 0,0-1 1,0 0-1,0 0 1,0 0-1,0 0 1,0 0-1,0 0 0,0 0 1,0 0-1,0 0 1,0 1-1,0-1 0,-1 0 1,1 0-1,0 0 1,0 0-1,0 0 1,0 0-1,0 0 0,0 0 1,0 0-1,0 0 1,-1 0-1,1 0 1,0 0-1,-2 1 87,6 2-35,-12-12-1079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1.786"/>
    </inkml:context>
    <inkml:brush xml:id="br0">
      <inkml:brushProperty name="width" value="0.05" units="cm"/>
      <inkml:brushProperty name="height" value="0.05" units="cm"/>
      <inkml:brushProperty name="color" value="#008C3A"/>
    </inkml:brush>
  </inkml:definitions>
  <inkml:trace contextRef="#ctx0" brushRef="#br0">1 33 15272,'0'0'2119,"53"-32"-2991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4.841"/>
    </inkml:context>
    <inkml:brush xml:id="br0">
      <inkml:brushProperty name="width" value="0.05" units="cm"/>
      <inkml:brushProperty name="height" value="0.05" units="cm"/>
      <inkml:brushProperty name="color" value="#AB008B"/>
    </inkml:brush>
  </inkml:definitions>
  <inkml:trace contextRef="#ctx0" brushRef="#br0">2 55 9440,'0'0'3056,"1"12"-2739,7 40-9,-7-48-268,0 0 0,0 0 0,1-1 0,-1 1-1,1-1 1,0 0 0,0 1 0,1-1 0,-1 0 0,0 0 0,1 0 0,0-1 0,0 1-1,0-1 1,0 1 0,0-1 0,0 0 0,1 0 0,-1 0 0,6 1 0,-5-1 4,0 0 0,0-1-1,0 0 1,0 0 0,1 0 0,-1 0 0,0-1 0,0 0 0,1 0 0,-1 0 0,1 0-1,-1-1 1,0 1 0,0-1 0,1 0 0,3-2 0,0-1 39,-1-1 1,-1 1-1,1-1 1,-1 0-1,0-1 0,0 1 1,0-1-1,-1 0 1,8-12-1,-11 16-36,0-1 0,0 0 0,0 0 0,0 0 0,-1 0 0,0 0 0,1 0 0,-1-1 0,0 1 0,-1 0-1,1-1 1,0 1 0,-1 0 0,0-1 0,0 1 0,0-1 0,0 1 0,-1-1 0,1 1 0,-1 0 0,0-1 0,0 1 0,0 0 0,0 0 0,-3-5-1,2 5 10,-1 1 0,0-1 0,1 1 0,-1 0-1,0 0 1,0 0 0,0 0 0,-1 1-1,1-1 1,0 1 0,0 0 0,-1 0-1,1 0 1,-1 0 0,-3 0 0,-6-1 65,0 1 1,-22 0 0,28 1-62,-1 1 0,0-1 0,1 2 1,-1-1-1,0 1 0,1 1 0,0-1 1,0 1-1,-1 1 0,2-1 0,-9 6 0,4 3 16,11-12-65,0 0 0,0 1 0,0-1 0,0 0 0,0 0 0,0 1 0,0-1 0,0 0 0,0 0 0,0 0 0,1 1 0,-1-1 0,0 0 0,0 0 0,0 1 0,0-1 0,0 0 0,0 0 0,0 0 0,1 1 0,-1-1 0,0 0 0,0 0 0,0 0 0,0 1 0,1-1 0,-1 0 0,0 0 0,0 0 0,0 0 0,1 0 0,0 1-198,1-1-1,-1 1 1,0-1 0,1 0 0,-1 0 0,1 1 0,-1-1-1,0 0 1,1 0 0,-1-1 0,1 1 0,-1 0-1,2-1 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5.939"/>
    </inkml:context>
    <inkml:brush xml:id="br0">
      <inkml:brushProperty name="width" value="0.05" units="cm"/>
      <inkml:brushProperty name="height" value="0.05" units="cm"/>
      <inkml:brushProperty name="color" value="#AB008B"/>
    </inkml:brush>
  </inkml:definitions>
  <inkml:trace contextRef="#ctx0" brushRef="#br0">0 331 6128,'0'0'6266,"4"-11"-5703,1-5-285,1 0 0,1 1 0,11-20 0,-14 27-118,1 1 0,-1 1 0,1-1 0,1 1-1,-1 0 1,1 0 0,0 0 0,0 1 0,1 0 0,11-7 0,-13 9-20,-1 1 0,1 0 0,0 0 0,-1 0 0,1 0 0,0 1 0,0 0 0,5-1 0,-8 3-87,1-1-1,-1 0 1,0 1-1,0-1 1,0 1-1,0 0 1,0-1-1,1 1 1,-1 0 0,-1 0-1,1 1 1,0-1-1,0 0 1,0 0-1,-1 1 1,1-1-1,-1 1 1,1 0-1,-1-1 1,3 5-1,0 1 26,1 0 0,-1 1-1,-1-1 1,1 1 0,-1 0-1,-1 0 1,4 16 0,5 62 206,-9-64-202,2 31 104,5 44 140,-6-84-220,-1 1 1,2-1-1,0 0 1,11 24-1,-15-35-78,1 0-1,0 0 1,0 0-1,-1 0 1,1-1-1,1 1 1,-1 0-1,0-1 1,0 1-1,1-1 1,-1 1-1,0-1 1,1 0-1,-1 0 1,1 1-1,0-1 1,0 0-1,-1 0 1,1-1-1,0 1 1,0 0-1,0-1 1,0 1-1,0-1 1,-1 1-1,1-1 1,0 0-1,0 0 1,3 0-1,-2-1 6,1 0 0,-1-1 0,1 1 0,-1-1 0,0 0 0,1 0 0,-1 0 0,0 0 0,0-1-1,-1 1 1,1-1 0,0 0 0,-1 0 0,4-6 0,5-6 25,0-1 1,-2-1-1,0 0 0,-1 0 0,11-34 1,-10 20 6,-2-2 1,5-48 0,13-132 556,-25 207-575,1-1 0,-1 1-1,2-1 1,-1 1 0,1 0-1,0-1 1,0 1 0,1 0-1,-1 0 1,2 1 0,-1-1-1,0 0 1,6-5 0,-7 10-35,0 0 1,1-1-1,-1 1 1,0 0 0,1 0-1,0 0 1,-1 1-1,1-1 1,-1 0-1,1 1 1,0 0 0,-1 0-1,1 0 1,0 0-1,0 0 1,-1 0 0,1 1-1,-1-1 1,1 1-1,4 2 1,3 0 10,0 1 0,-1 0 1,17 10-1,-22-11-11,13 8 75,25 19 0,-37-26-36,0 1 0,0 0-1,-1 0 1,0 0 0,0 0 0,0 1-1,0 0 1,4 9 0,-7-11-7,0-4-37,-1 1 0,0-1-1,0 0 1,1 1 0,-1-1-1,0 0 1,0 1 0,1-1-1,-1 0 1,0 1 0,0-1-1,0 1 1,0-1 0,0 0 0,0 1-1,0-1 1,1 1 0,-1-1-1,0 1 1,-1-1 0,1 1-1,0-1 1,0 0 0,0 1-1,0-1 1,0 1 0,0-1-1,0 0 1,-1 1 0,1-1-1,0 1 1,0-1 0,0 0-1,-1 1 1,1-1 0,0 0-1,-1 1 1,1-1 0,0 0 0,-1 0-1,1 1 1,0-1 0,-1 0-1,1 0 1,0 0 0,-1 1-1,1-1 1,-1 0 0,0 5-3283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6.400"/>
    </inkml:context>
    <inkml:brush xml:id="br0">
      <inkml:brushProperty name="width" value="0.05" units="cm"/>
      <inkml:brushProperty name="height" value="0.05" units="cm"/>
      <inkml:brushProperty name="color" value="#AB008B"/>
    </inkml:brush>
  </inkml:definitions>
  <inkml:trace contextRef="#ctx0" brushRef="#br0">10 0 9240,'0'0'6718,"-2"15"-6292,-2 25 192,1 1 1,3-1-1,5 54 1,-1-29-1251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38.548"/>
    </inkml:context>
    <inkml:brush xml:id="br0">
      <inkml:brushProperty name="width" value="0.05" units="cm"/>
      <inkml:brushProperty name="height" value="0.05" units="cm"/>
      <inkml:brushProperty name="color" value="#AB008B"/>
    </inkml:brush>
  </inkml:definitions>
  <inkml:trace contextRef="#ctx0" brushRef="#br0">0 148 6016,'0'0'7977,"12"3"-7632,94 28 1125,-98-28-1298,1-2 1,-1 1-1,1-1 1,-1 0-1,1-1 1,-1 0 0,18-2-1,-8-1 130,0-1 0,30-11 0,-38 12-183,0 1 1,0 0-1,0 1 0,12-1 0,24-3 302,-30 4-311,-1 0 0,1 1 0,0 1-1,0 0 1,-1 1 0,18 4 0,12 1 60,-4-1-2,-8-1-13,0-2 1,1 0-1,39-4 0,-15-1-40,-38 2-68,0-1 0,0-1-1,-1-1 1,25-6-1,-3 0 63,1 1-1,78-5 0,10-1 171,-105 12-183,1 0 0,34 2 0,-30 1 22,31-4 0,63-21 100,-92 16-146,1 2 0,-1 1 0,42-2 0,-27 5-11,-26 1-18,30 1 1,-39 0-19,1 0-1,-1-1 1,0 0 0,0-1 0,21-7 0,-18 5-2,-1 1 0,1 0 0,27-1 0,108-8 135,1 0-128,-83 11-18,54 1 57,-3-4-33,-82 1-18,69 4 0,-81-3-18,-22 2 0,0-1 0,-1 1 0,2-1 0,-1 1 0,0 0 0,0 0 0,0 1 0,0-1 0,0 1 0,-1-1 0,5 2 0,-5-1 1,-2-1-1,0 1 0,0-1-1,1 0 1,-1 0-1,0 0 1,1 0-1,-1 0 1,0 1-1,1-1 1,-1 0-1,0 0 1,1 0 0,-1 0-1,0 0 1,1 0-1,-1 0 1,0 0-1,1 0 1,-1 0-1,0 0 1,1 0 0,-1 0-1,0 0 1,1-1-1,-1 1 1,0 0-1,0 0 1,1 0-1,-1 0 1,0-1-1,1 1 1,-4-4-3053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40.748"/>
    </inkml:context>
    <inkml:brush xml:id="br0">
      <inkml:brushProperty name="width" value="0.05" units="cm"/>
      <inkml:brushProperty name="height" value="0.05" units="cm"/>
      <inkml:brushProperty name="color" value="#AB008B"/>
    </inkml:brush>
  </inkml:definitions>
  <inkml:trace contextRef="#ctx0" brushRef="#br0">98 235 3616,'0'0'15751,"-11"0"-15543,4-1-158,-24 2 54,29-1-93,1 1-1,-1-1 1,1 1-1,-1-1 1,1 1 0,-1-1-1,1 1 1,0 0-1,-1 0 1,1 0 0,0 0-1,0 0 1,0 0-1,-1 0 1,1 0 0,0 0-1,1 1 1,-1-1-1,0 0 1,0 0-1,-1 3 1,-3 13 86,1 1-1,0-1 1,1 1 0,0-1-1,2 1 1,0 0 0,1 0-1,1 0 1,6 31 0,-4-37-33,0 0-1,1 0 1,1-1 0,0 1 0,0-1 0,1 0 0,1 0 0,0-1-1,16 19 1,-21-27-46,0-1 0,0 1 0,0-1-1,1 1 1,-1-1 0,0 0 0,1 0-1,-1 0 1,0 0 0,1 0 0,-1-1-1,1 1 1,0-1 0,-1 1 0,1-1-1,-1 0 1,1 0 0,0 0 0,-1-1-1,1 1 1,-1-1 0,1 1 0,2-2-1,7-1 47,0-2 0,0 0 0,15-8-1,-24 11-53,12-6 41,0-1 1,-1 0-1,0-2 0,-1 1 1,0-2-1,21-24 0,-2-3 172,26-45 0,-42 59-96,-10 16 0,0 2 278,-4 15-61,2 7-321,-1-2 19,1 0 0,0 0 0,1 0 0,1 0 0,9 16 1,-13-26-31,0 0 0,1 0 1,-1 0-1,0 0 0,1 0 1,0 0-1,0-1 1,0 1-1,0-1 0,0 0 1,0 0-1,1 0 0,-1 0 1,1-1-1,-1 1 1,1-1-1,0 0 0,-1 0 1,1 0-1,0 0 0,0-1 1,0 0-1,-1 0 0,1 0 1,5 0-1,-2-1 22,0-1 0,0 1 0,1-1-1,-1-1 1,0 1 0,-1-1 0,1 0 0,0-1-1,-1 0 1,0 0 0,0 0 0,10-9 0,-8 5 16,-2 1 1,1-1 0,-1-1-1,0 1 1,-1-1 0,0 0-1,0 0 1,5-16 0,-5 10 15,-1-1 0,0 0 0,-1 0 0,-1 0-1,0-1 1,-1 1 0,-1 0 0,-1-1 0,0 1 0,-1 0 0,-6-25 0,6 33-19,-1 0 0,0 0 0,0 1 0,-1-1 0,0 1 0,-1-1 0,1 1 0,-1 1 0,-1-1 0,1 1 0,-13-11 0,14 14-25,0 0 0,0 0 0,0 0 0,-1 0 0,1 1 0,-1 0 0,0 0 0,0 0 0,0 1-1,0-1 1,0 1 0,0 1 0,0-1 0,0 0 0,0 1 0,0 0 0,-1 1 0,1-1 0,-9 3 0,12-3-30,-1 1 0,1 0 0,0 0 0,0-1 0,0 2 0,-1-1 1,1 0-1,0 0 0,1 1 0,-1-1 0,0 1 0,0-1 0,1 1 1,-1 0-1,1 0 0,-1-1 0,1 1 0,0 0 0,-1 1 0,1-1 1,-1 4-1,-5 16-3659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48.929"/>
    </inkml:context>
    <inkml:brush xml:id="br0">
      <inkml:brushProperty name="width" value="0.05" units="cm"/>
      <inkml:brushProperty name="height" value="0.05" units="cm"/>
    </inkml:brush>
  </inkml:definitions>
  <inkml:trace contextRef="#ctx0" brushRef="#br0">186 79 4816,'0'0'6602,"0"-10"-6262,1-6-132,0-7-47,-1-6 3144,6 44 1600,7 5-3679,-8-14-1120,-1 0 1,0 0-1,0 0 1,-1 1-1,5 12 1,-5-11 18,0 0 1,0-1-1,1 1 0,8 12 0,6 12 142,-6-8-36,1-2 0,1 0-1,1 0 1,1-2 0,35 37-1,-34-37-86,0 2 0,-2 0 1,-1 1-1,17 36 0,8 12 303,-35-62-388,1 0 1,-2 0-1,1 1 0,-2 0 0,3 10 0,-2-9 8,0 1-1,8 20 1,-4-14 12,0 0 1,-1 1 0,-2 0-1,4 19 1,3 16 90,35 172 331,-43-204-452,-2 1 1,0-1-1,-3 34 0,-14 66 120,13-105-147,-2 0 0,0 0 1,-9 20-1,6-17 19,-10 36-1,15-41-29,-2 0 0,1-1 0,-2 0 0,0 0 0,-10 17-1,10-19 9,1 1-1,0-1 0,-5 23 1,6-19-5,-11 29 1,-42 74 17,17-45 59,35-64-69,0 1 0,-1-1 0,-1 0 0,1 0 1,-11 10-1,7-8-8,1 1 0,-10 16 1,8-7-12,-50 85 15,32-47-18,20-44 33,-13 32 0,1-3 22,-22 41 216,13-28-152,13-23-88,-4 6-12,15-26-14,0 0-3,-30 38-2,20-26-204,19-36-57,0 0 0,0 0 0,-1 0 0,-1-1 0,1 1 0,-1-14 0,0 13-2178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39.789"/>
    </inkml:context>
    <inkml:brush xml:id="br0">
      <inkml:brushProperty name="width" value="0.05" units="cm"/>
      <inkml:brushProperty name="height" value="0.05" units="cm"/>
    </inkml:brush>
  </inkml:definitions>
  <inkml:trace contextRef="#ctx0" brushRef="#br0">252 0 5312,'0'0'8536,"-3"11"-8264,-10 36-3,10-36-50,-1 0 1,-10 19-1,-1 4 115,-122 435 2148,123-413-2183,2 1 0,3 0-1,2 1 1,1 70 0,-2 68 363,1 15 44,8-161-430,3-1 0,11 65 0,-4-60-3,2 1 0,3-2 1,30 72-1,-31-90-132,-6-12 29,2-2-1,0 1 0,19 27 1,20 22 276,-22-31 61,51 58 1,11 10 400,-80-100-805,-7-13 283,-4-17-2197,0 20 244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0.969"/>
    </inkml:context>
    <inkml:brush xml:id="br0">
      <inkml:brushProperty name="width" value="0.05" units="cm"/>
      <inkml:brushProperty name="height" value="0.05" units="cm"/>
    </inkml:brush>
  </inkml:definitions>
  <inkml:trace contextRef="#ctx0" brushRef="#br0">1 8 3312,'0'0'12950,"12"-2"-12702,-5 1-208,13-1 124,-1 0 1,1 2-1,21 1 0,124 17 1143,-140-12-895,-17-4-157,0-1-1,-1 0 1,13 1 0,-11-2 121,-6 0-2934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3.388"/>
    </inkml:context>
    <inkml:brush xml:id="br0">
      <inkml:brushProperty name="width" value="0.05" units="cm"/>
      <inkml:brushProperty name="height" value="0.05" units="cm"/>
    </inkml:brush>
  </inkml:definitions>
  <inkml:trace contextRef="#ctx0" brushRef="#br0">1 177 5224,'0'0'11666,"11"-4"-11365,52-20 239,-59 24-429,0-1 0,0 1-1,0 0 1,0 0 0,0 0-1,0 0 1,0 1-1,0 0 1,0-1 0,5 3-1,25 3 391,1-5-156,-18 0-189,0-1-1,17-2 1,55-12 195,-46 6-23,83-4-1,10 4 166,-1 0-30,-78 8-352,1-2 0,-1-3-1,99-21 1,-71 3-26,107-24 278,-183 45-297,1 1 0,0-1 0,0 2 0,0-1 0,-1 1 1,1 1-1,0 0 0,0 0 0,0 1 0,-1 0 0,1 1 0,-1 0 0,0 1 0,0 0 1,0 0-1,0 0 0,-1 2 0,16 10 0,-17-11 253,-2-1-3954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4.244"/>
    </inkml:context>
    <inkml:brush xml:id="br0">
      <inkml:brushProperty name="width" value="0.05" units="cm"/>
      <inkml:brushProperty name="height" value="0.05" units="cm"/>
    </inkml:brush>
  </inkml:definitions>
  <inkml:trace contextRef="#ctx0" brushRef="#br0">42 0 6224,'0'0'8728,"-5"13"-8262,-2 5-170,1 0 0,0 0 0,1 1 0,1 0 0,-3 38 0,6-33 61,1-10-106,0-1 0,2 18 0,-1-27-163,0 1 0,0-1 0,0 0 0,0 0 0,1 1 0,0-1 0,0 0 0,0 0 0,0-1 0,1 1-1,2 3 1,-4-6-52,0 0-1,1 0 1,-1 0-1,0 0 0,0 0 1,1 0-1,-1-1 1,0 1-1,1 0 0,-1-1 1,1 1-1,-1-1 1,1 0-1,-1 1 0,1-1 1,-1 0-1,1 0 1,-1 0-1,1 0 0,-1 0 1,1-1-1,-1 1 1,3-1-1,31-12-2795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2.040"/>
    </inkml:context>
    <inkml:brush xml:id="br0">
      <inkml:brushProperty name="width" value="0.05" units="cm"/>
      <inkml:brushProperty name="height" value="0.05" units="cm"/>
      <inkml:brushProperty name="color" value="#008C3A"/>
    </inkml:brush>
  </inkml:definitions>
  <inkml:trace contextRef="#ctx0" brushRef="#br0">0 90 11552,'0'0'216,"52"-13"8,35-1-176,28 3 16,25 6 544,42 0-8,40-1 152,-33 6 0,-45 8-40,-30-3 8,-30-2-257,2-8 9,3-15-184,2-6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4.435"/>
    </inkml:context>
    <inkml:brush xml:id="br0">
      <inkml:brushProperty name="width" value="0.05" units="cm"/>
      <inkml:brushProperty name="height" value="0.05" units="cm"/>
    </inkml:brush>
  </inkml:definitions>
  <inkml:trace contextRef="#ctx0" brushRef="#br0">1 0 11352,'0'0'1584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5.620"/>
    </inkml:context>
    <inkml:brush xml:id="br0">
      <inkml:brushProperty name="width" value="0.05" units="cm"/>
      <inkml:brushProperty name="height" value="0.05" units="cm"/>
    </inkml:brush>
  </inkml:definitions>
  <inkml:trace contextRef="#ctx0" brushRef="#br0">0 1 6424,'0'0'5137,"5"15"-4580,0-1-409,0 1 28,0 0 0,-1 0-1,-1 0 1,2 26 0,23 344 3680,-19-276-1728,-6-100-1676,-2-9-444,-1 0-1,0 0 1,0 0 0,0 0-1,0 0 1,0 0-1,0 0 1,1 0-1,-1 1 1,0-1 0,0 0-1,0 0 1,0 0-1,0 0 1,0 0-1,0 0 1,0 1 0,0-1-1,0 0 1,0 0-1,0 0 1,0 0 0,0 1-1,0-1 1,0 0-1,0 0 1,0 0-1,0 0 1,0 0 0,0 1-1,0-1 1,0 0-1,0 0 1,0 0-1,0 0 1,0 0 0,0 1-1,0-1 1,0 0-1,0 0 1,-1 0 0,1 0-1,0 0 1,0 0-1,0 0 1,0 1-1,0-1 1,0 0 0,-1 0-1,1 0 1,0 0-1,0 0 1,0 0 0,0 0-1,-1 10 679,1-1-488,0-9-188,0 0-1,0 0 0,0 0 0,0 0 1,0 0-1,0 1 0,0-1 1,0 0-1,-1 0 0,1 0 0,0 0 1,0 0-1,0 0 0,0 0 0,0 0 1,0 1-1,0-1 0,-1 0 1,1 0-1,0 0 0,0 0 0,0 0 1,0 0-1,0 0 0,-1 0 0,1 0 1,0 0-1,0 0 0,0 0 0,0 0 1,0 0-1,-1 0 0,1 0 1,0 0-1,0 0 0,0 0 0,0 0 1,0 0-1,0-1 0,-1 1 0,1 0 1,0 0-1,0 0 0,0 0 1,0 0-1,0 0 0,0 0 0,-1-3 10,0 1 0,1-1 0,-1 0 0,1 1 0,0-1 0,0 1 0,0-1 0,0 0 0,0 1-1,1-4 1,3-12 3,0-1-1,1 1 0,1 0 1,10-20-1,38-67 69,-52 102-84,3-6 4,1 1 1,-1 0-1,1 0 1,12-11-1,-17 17-7,1 0 0,-1 1 0,1-1 0,0 1 0,-1-1 0,1 1 0,0 0 0,0-1 0,0 1 0,0 0 1,0 0-1,0 1 0,1-1 0,-1 0 0,0 1 0,0-1 0,1 1 0,-1 0 0,0-1 0,1 1 0,-1 0 0,0 1 0,0-1 0,5 1 0,-6 0-3,0-1-1,1 1 1,-1 0 0,0 0 0,0 0-1,0 0 1,0 0 0,0 0-1,0 0 1,0 0 0,0 0 0,-1 0-1,1 0 1,0 0 0,-1 1 0,1-1-1,-1 0 1,1 0 0,0 2-1,-1 1 4,1-1 0,-1 1-1,1 0 1,-1-1 0,0 1-1,0 0 1,-2 4 0,1-1 7,0 0 1,-1 0-1,0 0 1,-1-1-1,1 1 1,-1-1-1,-4 7 1,5-10 3,0 0 1,0-1-1,0 1 0,-1-1 1,1 1-1,0-1 0,-1 0 1,0 0-1,1 0 0,-1 0 0,0-1 1,0 1-1,0-1 0,0 1 1,0-1-1,0 0 0,-1 0 1,1-1-1,0 1 0,0-1 1,-1 1-1,-4-1 0,8 0-12,0 0 0,0 0-1,0 0 1,0 1-1,-1-1 1,1 0 0,0 0-1,0 1 1,0-1-1,0 0 1,0 0 0,0 0-1,0 1 1,0-1 0,0 0-1,0 0 1,0 1-1,0-1 1,0 0 0,0 0-1,0 1 1,0-1-1,0 0 1,1 0 0,-1 0-1,0 1 1,0-1 0,0 0-1,0 0 1,0 0-1,0 1 1,1-1 0,-1 0-1,0 0 1,0 0-1,0 0 1,0 0 0,1 1-1,-1-1 1,0 0 0,0 0-1,0 0 1,1 0-1,-1 0 1,0 0 0,9 9 14,14 10 50,1 0-1,1-2 1,35 19 0,-41-19 35,-18-15-78,1-1 0,-1 1 0,1 0 0,-1-1 0,1 1 0,0-1 0,-1 0 0,1 1 0,0-1 0,0 0 0,0 0 0,0 0 0,0-1 0,3 2 0,-5-2-55,0-1 0,1 1 0,-1 0-1,0 0 1,1 0 0,-1-1 0,1 1-1,-1 0 1,0 0 0,0-1 0,1 1-1,-1 0 1,0-1 0,1 1 0,-1-1 0,0 1-1,0 0 1,0-1 0,0 1 0,1 0-1,-1-1 1,0 1 0,0-1 0,0 1-1,0-1 1,0 1 0,0 0 0,0-1 0,0 1-1,0-1 1,0 1 0,0-1 0,0 1-1,0 0 1,-1-1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6.704"/>
    </inkml:context>
    <inkml:brush xml:id="br0">
      <inkml:brushProperty name="width" value="0.05" units="cm"/>
      <inkml:brushProperty name="height" value="0.05" units="cm"/>
    </inkml:brush>
  </inkml:definitions>
  <inkml:trace contextRef="#ctx0" brushRef="#br0">379 53 6928,'0'0'6526,"-10"-6"-6084,2 0-339,1 1 79,-1 0-1,1 0 1,-1 1-1,1 0 1,-1 0-1,-1 1 1,1 0-1,-17-4 1,16 7 22,1 0 1,-1 0 0,1 0-1,-1 1 1,1 1-1,0-1 1,-1 2-1,1-1 1,0 1 0,0 0-1,0 0 1,1 1-1,-13 8 1,9-5-88,0 1 1,0 0 0,1 1-1,0 0 1,1 1-1,0 0 1,0 0-1,1 1 1,0 0 0,1 0-1,0 1 1,1-1-1,1 2 1,0-1 0,0 1-1,1-1 1,1 1-1,0 1 1,1-1-1,-2 20 1,4-18 21,1 0 0,0-1 0,0 1 0,2-1 0,6 24 0,-7-33-97,0 1 1,0-1-1,1 0 1,-1 0-1,1 0 1,1 0 0,-1-1-1,1 1 1,0-1-1,0 0 1,0 0 0,0 0-1,1 0 1,-1-1-1,1 0 1,0 0-1,8 4 1,15 3 157,0-1 1,1-1-1,-1-1 0,2-2 1,-1-1-1,36 1 1,28-11 819,-91 6-920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7.217"/>
    </inkml:context>
    <inkml:brush xml:id="br0">
      <inkml:brushProperty name="width" value="0.05" units="cm"/>
      <inkml:brushProperty name="height" value="0.05" units="cm"/>
    </inkml:brush>
  </inkml:definitions>
  <inkml:trace contextRef="#ctx0" brushRef="#br0">1 1 8336,'0'0'6822,"11"1"-6235,23 2-218,126 9 2170,-144-11-2243,-2 0 116,0-1-1,0 0 1,0-1-1,0 0 1,0-1-1,22-6 1,-32 6-397,7-1 747,-7 2-3447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7.866"/>
    </inkml:context>
    <inkml:brush xml:id="br0">
      <inkml:brushProperty name="width" value="0.05" units="cm"/>
      <inkml:brushProperty name="height" value="0.05" units="cm"/>
    </inkml:brush>
  </inkml:definitions>
  <inkml:trace contextRef="#ctx0" brushRef="#br0">41 35 8840,'0'0'3512,"-3"11"-3098,0-5-345,-9 37 396,11-39-367,0-1 0,1 1 0,0-1 0,0 1 0,0-1 0,0 1 0,0-1 0,1 1 0,-1-1 0,1 0 0,0 1 0,3 5 0,-2-5 26,1 0-1,0 0 1,0-1-1,0 1 1,0-1-1,1 0 1,-1 0-1,1 0 0,0-1 1,0 1-1,0-1 1,0 0-1,0 0 1,0 0-1,1-1 1,-1 1-1,1-1 1,-1 0-1,1 0 1,-1-1-1,7 1 1,-8-1-43,0 0 0,-1 0 0,1 0 1,0 0-1,0-1 0,0 1 1,0-1-1,-1 0 0,1 0 0,0 0 1,-1 0-1,1 0 0,-1-1 1,1 1-1,-1-1 0,1 1 0,-1-1 1,0 0-1,0 0 0,0 0 1,0 0-1,0 0 0,-1-1 0,1 1 1,-1 0-1,1-1 0,-1 0 0,0 1 1,0-1-1,0 1 0,0-1 1,0 0-1,-1 0 0,1 0 0,-1-3 1,1-1 32,-1 0 1,0 0 0,-1 0-1,0 1 1,0-1-1,0 0 1,-1 1 0,0-1-1,0 1 1,-1-1-1,1 1 1,-2 0 0,-3-6-1,5 9-64,0 0-1,0 1 1,0-1 0,0 1-1,0 0 1,0-1 0,-1 1-1,1 0 1,-1 1-1,0-1 1,0 0 0,1 1-1,-1-1 1,0 1 0,0 0-1,0 0 1,-1 0-1,1 1 1,0-1 0,0 1-1,0-1 1,0 1 0,-1 0-1,1 0 1,0 1-1,0-1 1,0 1 0,-1-1-1,-4 3 1,0 0 101,-1 0 1,1 0 0,-16 9-1,23-10-314,-1-1-1,0 0 1,0 0 0,0 1-1,1-1 1,-1 1 0,1 0-1,-1-1 1,1 1-1,0 0 1,0 0 0,0 0-1,0 0 1,0 0 0,0 0-1,0 0 1,0 0 0,1 0-1,-1 0 1,1 0-1,0 4 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49.971"/>
    </inkml:context>
    <inkml:brush xml:id="br0">
      <inkml:brushProperty name="width" value="0.05" units="cm"/>
      <inkml:brushProperty name="height" value="0.05" units="cm"/>
    </inkml:brush>
  </inkml:definitions>
  <inkml:trace contextRef="#ctx0" brushRef="#br0">19 0 5016,'0'0'11120,"-4"10"-10702,-10 34-19,14-42-366,-1 0-1,1-1 1,0 1 0,1 0-1,-1-1 1,0 1 0,0 0-1,1-1 1,-1 1 0,1-1-1,-1 1 1,1 0 0,0-1-1,0 0 1,-1 1 0,1-1 0,0 1-1,0-1 1,0 0 0,1 0-1,-1 1 1,0-1 0,0 0-1,3 1 1,6 7 248,47 76 1062,-27-43-975,-1 0 0,-3 2 0,-2 1 0,-1 1 0,-3 1 0,19 62 0,19 132 469,1 72-21,-5 68 183,-49-343-837,-2-1-1,-2 1 1,-5 51 0,-22 114 360,25-196-507,-18 91 390,-40 125 1,14-50 106,39-146-441,2-10-4,0 0 0,-2 0-1,1-1 1,-2 1 0,-11 20-1,-22 36 61,34-86-4116</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5:55.729"/>
    </inkml:context>
    <inkml:brush xml:id="br0">
      <inkml:brushProperty name="width" value="0.05" units="cm"/>
      <inkml:brushProperty name="height" value="0.05" units="cm"/>
    </inkml:brush>
  </inkml:definitions>
  <inkml:trace contextRef="#ctx0" brushRef="#br0">89 135 3808,'0'0'12266,"10"5"-12012,1 1-161,2 2 144,0-2 0,0 1 0,14 3 0,37-1 596,-55-8-714,-1-2-1,1 1 1,0-1-1,-1-1 0,1 0 1,13-4-1,-12 3-31,18-9 118,-27 11-192,0 1 0,0-1 0,0 0 0,0 0 0,0 0 0,0 0 0,-1 0 0,1 0 0,0 0 0,-1 0 0,1 0 1,-1-1-1,1 1 0,-1 0 0,1 0 0,-1-1 0,0 1 0,1 0 0,-1 0 0,0-1 0,0-1 0,2-14 170,-2 15-165,1 1 1,-1-1-1,0 1 1,0-1 0,1 1-1,-1-1 1,0 1-1,-1-1 1,1 0-1,0 1 1,0-1-1,-1 1 1,1-1-1,-1 1 1,1 0 0,-1-1-1,1 1 1,-1-1-1,0 1 1,0 0-1,0 0 1,-2-3-1,-2-3 38,-1 0 0,0 0 0,0 1 0,-1-1-1,0 1 1,0 1 0,0-1 0,-1 1 0,0 1-1,0-1 1,0 1 0,0 1 0,-10-4 0,13 7-35,0-1 0,1 1 0,-1-1 0,0 1 0,0 1 1,1-1-1,-1 1 0,0 0 0,1 0 0,-1 0 0,-7 3 1,-1 3 28,0-1 0,-18 14 0,30-19-44,-7 7 27,0 0 0,1 0 0,0 1-1,0 0 1,1 1 0,0-1 0,-8 18-1,11-20-14,-42 88 144,43-91-144,-1 1 0,1 0 0,1-1 0,-1 1 0,1 0 0,-1 0 0,1 0 0,1 0 0,-1 0 0,1 0 0,0 0 0,0 1 0,0-1 0,1 0 0,-1 0 0,1 0 0,2 6 0,-1-8-1,-1 0 1,1 1 0,0-1 0,0 0-1,0 0 1,1-1 0,-1 1-1,0 0 1,1-1 0,0 1 0,0-1-1,-1 0 1,1 0 0,1 0-1,3 2 1,8 3 66,0-1 1,18 5-1,-18-6 2,-1-1 7,0 0-1,0-1 0,1-1 0,-1 0 0,0-1 1,1-1-1,19-1 0,-10-2-877,0-1-1,0-1 1,35-12-1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15.575"/>
    </inkml:context>
    <inkml:brush xml:id="br0">
      <inkml:brushProperty name="width" value="0.05" units="cm"/>
      <inkml:brushProperty name="height" value="0.05" units="cm"/>
    </inkml:brush>
  </inkml:definitions>
  <inkml:trace contextRef="#ctx0" brushRef="#br0">160 1 4008,'0'0'12300,"-11"6"-12143,-35 20 4,42-23-123,0 0 0,0 0 0,0 0 0,1 0 0,-1 1 0,1-1 0,0 1 0,0 0-1,0 0 1,1 0 0,-1 1 0,1-1 0,0 1 0,-2 6 0,-3 6 76,-2 3 80,1 1 0,0 0 0,2 0 0,0 0 0,-3 32 0,8-48-162,1 0 0,0 0 1,-1 0-1,2 0 1,-1 0-1,1 0 0,0 0 1,0-1-1,0 1 0,0 0 1,1-1-1,0 1 0,0 0 1,0-1-1,1 0 1,-1 0-1,1 0 0,0 0 1,0 0-1,0 0 0,1-1 1,0 1-1,-1-1 0,1 0 1,0 0-1,0-1 1,1 1-1,-1-1 0,0 0 1,1 0-1,0 0 0,-1-1 1,1 0-1,0 1 0,0-2 1,-1 1-1,1 0 1,0-1-1,0 0 0,0 0 1,0-1-1,0 1 0,6-3 1,-2 1 5,1-1 1,0 0 0,-1-1 0,0 0 0,0 0-1,0-1 1,0 0 0,-1 0 0,0-1-1,0-1 1,0 1 0,12-15 0,-18 18-22,-1 2-3,0-1 0,0 1 0,0 0 0,1 0 0,-1-1 0,0 1 0,0 0 0,1 0 0,-1 0 1,1 0-1,-1 1 0,1-1 0,-1 0 0,3 0 0,-2 3 10,1-1 1,-1 1 0,0 0 0,0 0 0,0 0-1,0 0 1,0 0 0,0 0 0,1 4 0,12 11-5,1-5 12,1 0 1,0 0-1,1-2 0,20 10 1,-29-16-3,1 0 0,-1-1 1,0 0-1,1 0 1,0-1-1,-1-1 0,1 1 1,0-2-1,0 1 0,14-2 1,-13-1 23,-1-1 0,-1-1 0,1 1 1,0-1-1,-1-1 0,0 0 0,0 0 0,0-1 1,-1 0-1,0 0 0,10-10 0,-14 11-21,0 1-1,0-1 0,-1 0 0,1 0 0,-1 0 1,0 0-1,-1-1 0,1 1 0,-1-1 0,0 0 1,0 1-1,1-10 0,-1 3 24,-1-1 0,0 1 0,-1-1 0,-2-23 0,0 19-1,0-6 73,-8-29 1,8 45-92,0 0 0,0 0 0,-1 0 0,0 0 0,0 0 0,-1 1 0,0 0 0,-5-8 0,8 13-33,0 1-1,1-1 1,-1 0-1,0 1 0,1-1 1,-1 0-1,1 0 1,-1 0-1,1 0 0,0 1 1,-1-1-1,1 0 1,0 0-1,0 0 1,-1 0-1,1 0 0,0 0 1,0 0-1,0 0 1,0 0-1,0 0 0,0 0 1,1 0-1,-1-1 1,1 0-443,1 0 1,-1 0-1,0 0 1,1 1-1,-1-1 1,1 0-1,0 1 1,3-3-1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16.693"/>
    </inkml:context>
    <inkml:brush xml:id="br0">
      <inkml:brushProperty name="width" value="0.05" units="cm"/>
      <inkml:brushProperty name="height" value="0.05" units="cm"/>
    </inkml:brush>
  </inkml:definitions>
  <inkml:trace contextRef="#ctx0" brushRef="#br0">0 106 4720,'0'0'10008,"7"-11"-9710,19-33-19,-23 40-219,-1 1 0,2-1 0,-1 1 1,0 0-1,1 0 0,-1 0 0,1 1 0,0-1 0,0 1 1,0 0-1,0 0 0,1 0 0,-1 0 0,5 0 1,-3-1 19,-2 2-8,1-1 0,-1 1 0,1 0 1,-1 0-1,1 1 0,-1-1 1,1 1-1,0 0 0,-1 0 0,1 0 1,-1 1-1,1 0 0,8 2 1,-10-2-45,-1 0 1,0 0 0,0 0 0,0 1-1,-1-1 1,1 1 0,0-1 0,0 1 0,-1-1-1,1 1 1,-1 0 0,1 0 0,-1 0-1,0 0 1,0 0 0,0 0 0,0 0 0,0 0-1,0 0 1,0 1 0,-1-1 0,1 0-1,-1 0 1,0 1 0,0-1 0,0 0 0,0 1-1,0 3 1,-2 9 71,0-1 0,-1 1 0,-1-1 0,0 0 0,-1 0-1,-1 0 1,0-1 0,-1 0 0,0 0 0,-1 0 0,0-1 0,-17 19 0,15-17 355,22-12 87,0-2-522,28 5 290,1 1 0,-2 2 0,48 16-1,40 9 880,-111-34-1354,-11-1-2451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21.728"/>
    </inkml:context>
    <inkml:brush xml:id="br0">
      <inkml:brushProperty name="width" value="0.05" units="cm"/>
      <inkml:brushProperty name="height" value="0.05" units="cm"/>
    </inkml:brush>
  </inkml:definitions>
  <inkml:trace contextRef="#ctx0" brushRef="#br0">1 30 4216,'0'0'17294,"9"-2"-17147,17-3 86,1 0 1,-1 2 0,51 0-1,-47 6-32,11 1 275,51 11-1,-79-13-338,1 0-1,-1-1 1,15 0-1,27 2 278,-52-2-371,0-1 0,0-1 0,0 1 0,0 0 0,0-1 0,0 1 0,0-1 0,0 0-1,5-2 1,20-4 770,-28 7-806,1 0 0,-1 0 1,0-1-1,0 1 0,1 0 1,-1 0-1,0-1 0,0 1 1,1 0-1,-1 0 1,0-1-1,0 1 0,1 0 1,-1-1-1,0 1 0,0 0 1,0-1-1,0 1 1,0 0-1,0-1 0,0 1 1,1 0-1,-1-1 0,0 1 1,0 0-1,0-1 0,0 1 1,0 0-1,-1-1 1,1 1-1,0 0 0,0-1 1,0 1-1,0 0 0,0-1 1,0 1-1,-1 0 0,1-1 1,0 1-1,0 0 1,0-1-1,-1 1 0,-7-16-4381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3.389"/>
    </inkml:context>
    <inkml:brush xml:id="br0">
      <inkml:brushProperty name="width" value="0.05" units="cm"/>
      <inkml:brushProperty name="height" value="0.05" units="cm"/>
      <inkml:brushProperty name="color" value="#008C3A"/>
    </inkml:brush>
  </inkml:definitions>
  <inkml:trace contextRef="#ctx0" brushRef="#br0">189 524 8432,'0'0'4716,"-10"2"-3976,9-1-712,-7 0 102,1 0 0,0 1 0,0 0 0,0 1 0,0-1 0,0 2 0,1-1 0,-1 0 0,1 1 0,-8 7 0,5-3 83,1 0 0,0 1-1,0 0 1,1 0 0,0 1 0,0 0-1,1 0 1,1 1 0,0-1 0,0 1-1,1 1 1,0-1 0,1 0-1,1 1 1,-1 0 0,2-1 0,-1 23-1,2-32-167,0 0-1,0-1 0,0 1 0,0 0 0,0 0 0,0-1 0,1 1 0,-1 0 0,1 0 0,-1-1 1,1 1-1,0 0 0,-1-1 0,1 1 0,0-1 0,0 1 0,0-1 0,0 1 0,1-1 1,-1 0-1,0 1 0,0-1 0,1 0 0,-1 0 0,1 0 0,-1 0 0,1 0 0,-1-1 1,1 1-1,0 0 0,-1-1 0,1 1 0,0-1 0,0 1 0,-1-1 0,1 0 0,0 0 1,0 0-1,0 0 0,-1 0 0,4 0 0,1-1 53,0-1 1,1 1-1,-1-1 1,0 0-1,0-1 0,0 1 1,0-1-1,-1 0 1,1-1-1,6-5 0,-3 2 4,0-1 0,-1 0 0,-1-1-1,1 0 1,-1 0 0,0 0 0,-1-1 0,-1 0-1,1 0 1,-1-1 0,4-14 0,-5 11 36,0-2 0,-1 1 1,-1 0-1,0-1 0,-1 1 1,-1-1-1,-3-29 0,2 39-81,1 1-1,-1 0 1,0 0-1,0 0 0,-1 0 1,0 0-1,0 1 1,0-1-1,0 0 1,-1 1-1,1 0 0,-1-1 1,-6-6-1,8 11-42,0 0 0,1-1 0,-1 1 0,0-1 0,1 1-1,-1 0 1,0 0 0,0-1 0,1 1 0,-1 0 0,0 0 0,0 0 0,0 0-1,1 0 1,-1 0 0,0 0 0,0 0 0,0 0 0,1 0 0,-1 1-1,0-1 1,0 0 0,1 0 0,-1 1 0,0-1 0,1 0 0,-1 1 0,0-1-1,1 1 1,-1-1 0,0 1 0,1-1 0,-1 1 0,1-1 0,-1 1-1,1 0 1,0-1 0,-1 1 0,1 0 0,-1 1 0,-2 2 19,0 0 1,1 1 0,0 0-1,-3 7 1,4-9-23,0-1 0,0 1 1,0 0-1,1-1 0,0 1 0,-1 0 1,1 0-1,0-1 0,0 1 0,0 0 0,0 0 1,2 3-1,-2-4-5,1-1-1,0 1 1,0-1 0,0 1 0,0-1-1,1 1 1,-1-1 0,0 0 0,1 1-1,-1-1 1,0 0 0,1 0 0,0 0-1,-1 0 1,1 0 0,0-1 0,-1 1-1,1 0 1,0-1 0,0 1-1,2-1 1,6 3 4,0-1-1,0-1 1,1 0-1,-1 0 1,0-1 0,0-1-1,0 1 1,0-1-1,0-1 1,0 0-1,10-4 1,-7 2 5,-1-2 1,1 1 0,-2-2-1,1 0 1,-1 0 0,0-1-1,16-14 1,-8 4 20,-2-2 1,0 1-1,-1-2 1,-2 0-1,0-1 1,-1 0-1,-1-1 0,11-31 1,64-191 615,-96 292-181,-57 405-55,20-120-255,-35 14 64,75-327-187,-1-1 0,0 0 0,-2 0 0,0-1 0,-20 30 0,28-47-33,1 1 0,0-1 0,0 0 0,0 1 0,0-1 0,-1 0 0,1 1 0,0-1 0,0 0 0,-1 1 0,1-1 1,0 0-1,-1 1 0,1-1 0,0 0 0,-1 0 0,1 1 0,0-1 0,-1 0 0,1 0 0,-1 0 0,1 0 0,0 0 0,-1 1 0,1-1 0,-1 0 0,1 0 0,0 0 0,-1 0 0,1 0 0,-1 0 0,1 0 0,0 0 0,-1-1 0,1 1 0,-1 0 0,1 0 0,0 0 0,-1 0 0,1 0 0,-1-1 0,1 1 0,0 0 0,-1 0 0,1-1 0,-1 1 0,-10-20 114,7 6-70,1 1 1,0-1-1,0 0 0,2 0 0,0-1 0,0 1 1,1 0-1,4-26 0,-1 16 9,2 0-1,1 1 1,0 0 0,15-33-1,-13 39-21,1 2-1,0-1 1,1 1-1,1 0 0,0 1 1,1 1-1,1-1 0,0 2 1,0 0-1,1 1 1,1 0-1,0 1 0,0 0 1,1 2-1,0 0 1,19-7-1,-19 9-44,0 1-1,0 0 1,1 2 0,-1-1 0,1 2-1,0 0 1,0 2 0,0-1 0,0 2-1,0 0 1,0 1 0,0 1 0,-1 1-1,1 0 1,-1 1 0,0 0 0,18 10-1,37 26-749,-52-30-2637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22.591"/>
    </inkml:context>
    <inkml:brush xml:id="br0">
      <inkml:brushProperty name="width" value="0.05" units="cm"/>
      <inkml:brushProperty name="height" value="0.05" units="cm"/>
    </inkml:brush>
  </inkml:definitions>
  <inkml:trace contextRef="#ctx0" brushRef="#br0">1 7 7432,'0'0'11703,"10"3"-11461,4 1-111,-1-1 0,1-1 0,0 0-1,18 0 1,32-6 508,-39 2-280,33 1-1,-15 3-34,11 2 755,90-6 1,-106-4-496,14-1 144,-45 0-953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35.677"/>
    </inkml:context>
    <inkml:brush xml:id="br0">
      <inkml:brushProperty name="width" value="0.05" units="cm"/>
      <inkml:brushProperty name="height" value="0.05" units="cm"/>
    </inkml:brush>
  </inkml:definitions>
  <inkml:trace contextRef="#ctx0" brushRef="#br0">1 105 4216,'0'0'14481,"5"13"-14308,6 20 56,11 47-1,-4 48 659,-18-111-694,0-11 87,0-15 466,2-22-603,2-1 0,1 0 0,9-31 0,4-27 30,-16 82-159,-1 0-1,1 0 1,0 1 0,1-1 0,0 1-1,0-1 1,0 1 0,1 0 0,0 0-1,1 1 1,0-1 0,0 1 0,0 0-1,0 0 1,9-6 0,-12 11-14,0 0 0,0 0 0,0 0 0,-1 1 0,1-1 0,0 0 0,1 1 0,-1 0 0,0-1 0,0 1 1,0 0-1,0 0 0,0 0 0,0 0 0,0 1 0,0-1 0,0 0 0,0 1 0,0 0 0,0-1 0,0 1 0,0 0 0,0 0 0,0 0 0,3 2 0,1 3-4,-1-1 21,1 0-1,-1 1 1,0-1-1,0 1 1,-1 0-1,1 0 1,-1 1-1,-1-1 1,1 1-1,4 13 1,25 120 152,3-5 96,-9-42 301,-20-56 34,-7-37-319,0-20-4740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36.232"/>
    </inkml:context>
    <inkml:brush xml:id="br0">
      <inkml:brushProperty name="width" value="0.05" units="cm"/>
      <inkml:brushProperty name="height" value="0.05" units="cm"/>
    </inkml:brush>
  </inkml:definitions>
  <inkml:trace contextRef="#ctx0" brushRef="#br0">24 16 7936,'0'0'4904,"-4"13"-4314,-12 42-3,15-51-487,0 1 1,0 0-1,1-1 1,0 1-1,0-1 1,0 1-1,0-1 1,1 1-1,-1 0 1,1-1-1,1 0 1,-1 1-1,1-1 1,-1 0-1,1 1 1,0-1-1,1 0 1,-1 0-1,1-1 1,-1 1-1,1 0 1,0-1-1,1 0 1,-1 0-1,1 0 1,-1 0-1,1 0 1,4 2-1,-4-3 0,0 1-1,0-1 0,1 0 1,-1 0-1,0 0 0,1-1 1,-1 0-1,1 0 0,0 0 1,0 0-1,-1-1 1,1 1-1,0-1 0,0 0 1,-1-1-1,1 1 0,0-1 1,-1 0-1,1 0 1,0-1-1,-1 1 0,0-1 1,1 0-1,5-4 0,-7 4-32,-1 0-1,0-1 0,1 1 0,-1-1 0,0 0 1,-1 0-1,1 1 0,0-1 0,-1 0 0,0 0 0,0-1 1,0 1-1,0 0 0,0 0 0,0-1 0,-1 1 1,0 0-1,1 0 0,-1-1 0,-1-5 0,0-3 122,-1-1 1,0 0-1,-9-24 0,11 34-146,-1 0-1,-1-1 1,1 1 0,0 0 0,-1 0-1,1 0 1,-1 0 0,0 0 0,0 1-1,0-1 1,-1 1 0,1-1 0,0 1-1,-1 0 1,0 0 0,1 0 0,-1 0-1,0 0 1,0 0 0,0 1 0,0 0-1,-1-1 1,1 1 0,0 0-1,0 1 1,-1-1 0,1 1 0,0-1-1,-1 1 1,1 0 0,-1 0 0,1 0-1,0 1 1,-1-1 0,-5 3 0,-10 8 375,13-5-898,6-6 428,0 0 1,0 0 0,0 0 0,0 0 0,0 0 0,0 0 0,0 0 0,0 1 0,0-1 0,0 0 0,0 0-1,0 0 1,0 0 0,0 0 0,0 0 0,0 0 0,0 0 0,0 0 0,0 1 0,0-1 0,0 0 0,0 0-1,0 0 1,0 0 0,0 0 0,0 0 0,0 0 0,0 0 0,1 0 0,-1 0 0,0 0 0,0 1 0,0-1-1,0 0 1,0 0 0,0 0 0,0 0 0,0 0 0,0 0 0,0 0 0,1 0 0,-1 0 0,0 0 0,0 0 0,0 0-1,0 0 1,0 0 0,0 0 0,0 0 0,0 0 0,0 0 0,1 0 0,-1 0 0,0 0 0,0 0 0,0 0-1,0-1 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37.612"/>
    </inkml:context>
    <inkml:brush xml:id="br0">
      <inkml:brushProperty name="width" value="0.05" units="cm"/>
      <inkml:brushProperty name="height" value="0.05" units="cm"/>
    </inkml:brush>
  </inkml:definitions>
  <inkml:trace contextRef="#ctx0" brushRef="#br0">79 140 5320,'0'0'3833,"-10"5"-3177,-46 17 671,55-22-1251,1 0 0,-1 1 0,1-1 0,0 0 0,-1 0 1,1 0-1,-1 0 0,1 0 0,-1 1 0,1-1 0,-1 0 0,1 1 1,0-1-1,-1 0 0,1 0 0,-1 1 0,1-1 0,0 1 1,-1-1-1,1 0 0,0 1 0,0-1 0,-1 1 0,1-1 0,0 1 1,0-1-1,0 1 0,0-1 0,-1 0 0,1 1 0,0-1 1,0 1-1,0-1 0,0 1 0,0-1 0,0 1 0,0-1 0,0 1 1,0-1-1,1 1 0,-1-1 0,0 2 0,1-1 51,0 0-1,0 1 1,0-1-1,0 0 1,0 0-1,0 0 1,0 0-1,0 0 0,0 0 1,1 0-1,-1 0 1,0 0-1,2 0 1,9 4 175,-1-1 1,1 0-1,0-1 1,0-1-1,1 0 1,-1 0-1,1-1 1,-1-1-1,0 0 1,1-1-1,-1 0 1,1-1-1,-1 0 1,23-8-1,-31 9-234,-1-1-1,1 0 1,-1 0-1,1 0 1,-1 0-1,0-1 1,0 1 0,0-1-1,0 0 1,0 0-1,-1 0 1,1 0 0,-1 0-1,0 0 1,0-1-1,0 1 1,0-1-1,-1 0 1,0 1 0,1-1-1,-1 0 1,0 0-1,-1 0 1,1 0-1,-1 0 1,0 0 0,0 0-1,0 0 1,0 0-1,-1 0 1,1 0-1,-1 0 1,0 1 0,-1-1-1,1 0 1,0 0-1,-1 1 1,0-1 0,0 1-1,-4-7 1,1 4-23,0 1 0,0-1 1,-1 1-1,1 0 1,-1 1-1,0-1 1,0 1-1,-1 0 0,1 1 1,-1-1-1,-10-2 1,13 4-27,0 1 1,0 0 0,-1 0-1,1 0 1,0 1 0,-1-1 0,1 1-1,0 0 1,-1 1 0,1-1-1,0 1 1,-1 0 0,1 0-1,0 0 1,0 0 0,0 1-1,0-1 1,0 1 0,0 0 0,-7 5-1,2 0 16,0 1 0,1-1 0,0 1 1,0 1-1,-11 15 0,15-18-16,1 0 1,0 0-1,0 1 0,0-1 1,1 1-1,-1 0 1,2-1-1,-1 1 0,1 0 1,-1 12-1,1 1 71,1 1 0,1-1 0,1 1-1,6 24 1,-6-34-33,1-1-1,1 0 1,0 0-1,0 0 1,1 0 0,0-1-1,1 0 1,0 0-1,13 16 1,-12-18 14,0 0 0,0 0-1,1 0 1,0-1 0,0 0 0,0-1 0,1 1-1,0-2 1,0 1 0,0-1 0,0-1 0,1 0 0,0 0-1,-1 0 1,1-2 0,19 2 0,-2-1 69,-12-1-31,0 0 1,18-2 0,-7-1-111,10-2 468,-12-6-4543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38.545"/>
    </inkml:context>
    <inkml:brush xml:id="br0">
      <inkml:brushProperty name="width" value="0.05" units="cm"/>
      <inkml:brushProperty name="height" value="0.05" units="cm"/>
    </inkml:brush>
  </inkml:definitions>
  <inkml:trace contextRef="#ctx0" brushRef="#br0">1 34 8040,'0'0'12167,"10"-6"-11800,32-15-16,-40 20-300,0 0 1,0 0-1,0 0 1,0 1-1,0-1 0,0 1 1,0-1-1,0 1 1,0 0-1,0 0 1,0 0-1,0 0 1,0 0-1,0 0 1,0 1-1,0-1 1,0 1-1,0-1 1,0 1-1,0 0 0,0 0 1,0 0-1,0 0 1,0 0-1,-1 0 1,1 0-1,0 0 1,-1 1-1,1-1 1,-1 1-1,0-1 1,1 1-1,-1 0 1,0 0-1,0-1 0,0 1 1,0 0-1,0 0 1,1 3-1,-2 1 20,1 0-1,-1 0 0,0 0 1,0 0-1,0 0 1,-1 0-1,0 0 0,-2 7 1,-18 49 405,10-33-212,6-14-125,-4 15 260,9-29-380,0 0-1,0 1 0,0-1 0,0 0 0,0 1 0,1-1 0,-1 0 0,0 1 0,1-1 1,-1 0-1,1 0 0,0 1 0,-1-1 0,1 0 0,0 0 0,0 0 0,-1 0 0,1 0 1,0 0-1,0 0 0,2 1 0,3 4 43,1 0-1,0-1 1,0 0 0,1 0 0,0 0 0,-1-1-1,2 0 1,-1-1 0,0 0 0,1 0 0,-1 0-1,1-1 1,0-1 0,10 1 0,-2-2 176,0-1 0,23-4 0,-32 4-140,6 1 25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7:40.725"/>
    </inkml:context>
    <inkml:brush xml:id="br0">
      <inkml:brushProperty name="width" value="0.05" units="cm"/>
      <inkml:brushProperty name="height" value="0.05" units="cm"/>
    </inkml:brush>
  </inkml:definitions>
  <inkml:trace contextRef="#ctx0" brushRef="#br0">0 101 4512,'0'0'17394,"11"0"-17235,89 5 377,-82-5-337,0 0-1,25-5 1,23-1 115,50 9 130,-97-2-336,34-4 0,-35 2-37,0 0 0,23 2 1,-4 2 61,-1-1 1,0-2 0,1-1 0,56-10 0,-44 5 39,1 3-1,95 4 1,-19 1 8,154-25 273,-161 11-154,-67 9 59,63-13-1,-106 15-258,16-4 140,-24 5-230,-1 0-1,1 0 0,-1 0 1,1 0-1,-1 0 0,1 0 1,-1 0-1,0 0 1,1-1-1,-1 1 0,1 0 1,-1 0-1,1-1 0,-1 1 1,0 0-1,1-1 1,-1 1-1,0 0 0,1-1 1,-1 1-1,0 0 0,1-1 1,-1 1-1,0-1 1,0 1-1,0-1 0,1 1 1,-1 0-1,0-1 0,0 1 1,0-1-1,0 1 1,0-1-1,0 1 0,0-1 1,0 1-1,0-1 0,-2-1-225,-1 1 0,1 0 0,0 0 0,-1 0 0,0 0 0,1 0 0,-1 1 0,1-1 0,-1 1 0,0 0 0,1-1 0,-5 2 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08.693"/>
    </inkml:context>
    <inkml:brush xml:id="br0">
      <inkml:brushProperty name="width" value="0.05" units="cm"/>
      <inkml:brushProperty name="height" value="0.05" units="cm"/>
    </inkml:brush>
  </inkml:definitions>
  <inkml:trace contextRef="#ctx0" brushRef="#br0">0 1 11952,'0'0'1896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29.009"/>
    </inkml:context>
    <inkml:brush xml:id="br0">
      <inkml:brushProperty name="width" value="0.05" units="cm"/>
      <inkml:brushProperty name="height" value="0.05" units="cm"/>
    </inkml:brush>
  </inkml:definitions>
  <inkml:trace contextRef="#ctx0" brushRef="#br0">0 73 5720,'0'0'10633,"11"-2"-10416,366-45 1244,-293 35-1036,-63 8-195,0 1 0,0 0-1,0 2 1,22 1 0,-11 10 257,-28-8-391,-1-1 0,1 1 1,0-1-1,0 0 0,0 0 0,7 1 366,-11-2-483,0 1 1,0-1-1,0 1 0,-1-1 0,1 1 0,0-1 0,0 1 0,-1-1 0,1 1 0,0-1 1,0 1-1,-1-1 0,1 1 0,-1-1 0,1 0 0,-1 1 0,1-1 0,0 1 0,-1-1 1,0 0-1,-3 2-2709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3:29.550"/>
    </inkml:context>
    <inkml:brush xml:id="br0">
      <inkml:brushProperty name="width" value="0.05" units="cm"/>
      <inkml:brushProperty name="height" value="0.05" units="cm"/>
    </inkml:brush>
  </inkml:definitions>
  <inkml:trace contextRef="#ctx0" brushRef="#br0">1 12 8744,'0'0'5746,"10"-2"-5338,40-4 204,-1 3 0,73 3 1,110 22 2141,-224-20-2496,0-1 0,0-1 1,0 1-1,0-1 0,0-1 0,17-2 1,-19-3-235,-5 4-2503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07.552"/>
    </inkml:context>
    <inkml:brush xml:id="br0">
      <inkml:brushProperty name="width" value="0.05" units="cm"/>
      <inkml:brushProperty name="height" value="0.05" units="cm"/>
    </inkml:brush>
  </inkml:definitions>
  <inkml:trace contextRef="#ctx0" brushRef="#br0">1 75 3208,'0'0'13811,"10"-4"-13652,5-2-98,-1-1 57,1 1-1,28-9 0,-30 14-26,0-1-1,0 2 1,0-1-1,14 3 1,-12-1 6,1-1 1,19-2 0,-22 2-12,-1-1-1,1 2 1,22 2 0,-22-1-7,0 0 0,0-2 0,24 0-1,63-11 496,-58 5 108,-21-5 300,-6-1-3720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6.527"/>
    </inkml:context>
    <inkml:brush xml:id="br0">
      <inkml:brushProperty name="width" value="0.05" units="cm"/>
      <inkml:brushProperty name="height" value="0.05" units="cm"/>
      <inkml:brushProperty name="color" value="#008C3A"/>
    </inkml:brush>
  </inkml:definitions>
  <inkml:trace contextRef="#ctx0" brushRef="#br0">0 1250 8840,'0'0'6662,"8"-12"-5947,143-194 1897,-104 145-2092,4 2 0,2 2 0,2 3 0,3 2 0,70-48 0,-112 88-262,1 2 0,1 0 0,-1 0 0,29-9 0,-45 18-222,0 1-1,0 0 0,-1-1 1,1 1-1,0 0 1,0 0-1,0 0 0,0 0 1,0 0-1,0 0 0,0 0 1,0 0-1,0 0 1,0 0-1,0 0 0,0 1 1,0-1-1,0 0 1,0 1-1,-1-1 0,1 0 1,0 1-1,0-1 0,1 2 1,-1 0 5,1-1 0,-1 1 0,0-1 0,0 1 0,0 0 0,0 0 0,0 0 0,-1-1 0,1 1 0,0 0 0,0 3 0,0 4 59,0 0 1,0 0-1,-1 0 1,-1 14-1,-4 17 78,-2 0 1,-2-1-1,-1 0 1,-3-1-1,0 0 1,-3-1-1,-1 0 1,-43 67 0,53-93-134,-5 9 98,-1 0 0,-1 0 1,-1-1-1,-1-1 0,-21 20 1,33-34 14,4-4-139,0 0-1,0 0 1,0 0 0,-1-1 0,1 1 0,0 0 0,0 0 0,0 0 0,0 0-1,0 0 1,0 0 0,0 0 0,0 0 0,0 0 0,0 0 0,0 0 0,6-11 104,2-4-37,1 1-1,13-16 0,-5 7-21,-4 5-20,124-168 318,14 11-77,-139 162-252,2 0-1,-1 1 0,1 1 1,1 0-1,0 0 1,1 2-1,0 0 1,29-12-1,-43 20-25,0 1-1,0-1 1,0 0-1,0 1 1,0-1 0,0 1-1,0-1 1,0 1-1,0 0 1,0 0-1,0 0 1,1 0 0,-1 1-1,0-1 1,0 0-1,0 1 1,0 0-1,0-1 1,-1 1 0,1 0-1,0 0 1,0 0-1,0 0 1,-1 0-1,1 0 1,0 1 0,-1-1-1,1 0 1,-1 1-1,0 0 1,1-1 0,-1 1-1,0 0 1,0-1-1,2 5 1,-1 1 11,1 0 0,-2 0 0,1 0 0,-1 1 0,0-1 0,0 1 0,-1-1 0,0 15 0,-3 4 23,0-1 1,-2 0-1,-12 40 1,11-47-10,-1-1 1,0 1-1,-2-2 1,0 1 0,-19 26-1,25-40-43,-20 26 197,23-29-180,0 0 0,0 0 0,0 0 0,0 0 0,0 0 0,0 0 0,0 0 0,0 0 0,0 0 0,0 0 0,0-1 0,0 1 0,0 0 0,0 0 0,0 0 0,0 0 0,0 0 0,0 0 0,0 0 0,0 0-1,-1 0 1,1 0 0,0 0 0,0 0 0,0 0 0,0 0 0,0 0 0,0 0 0,12-21 102,-6 11-82,86-130 201,-76 119-189,0 1 1,1 1 0,1 1 0,30-25 0,-37 35-8,-1 1-1,19-10 1,-25 15-20,1 1 0,-1-1-1,0 0 1,0 1 0,1 0 0,-1 0-1,1 0 1,-1 1 0,0 0 0,9 0-1,-11 0-6,0 1 0,0-1 0,0 1 0,-1 0 0,1 0 0,0 0 0,-1 0 0,1 0 0,0 0 0,-1 1 0,1-1 0,-1 0 0,0 1 0,1-1 0,-1 1 0,0-1 0,0 1 0,0 0 0,0 0 0,0-1 0,-1 1 0,1 0 0,0 0 0,-1 0 0,1 3 0,2 7 3,-1-1 0,-1 1 0,0 12 0,-1-18-4,0 39 6,-3-1 0,-2 0 0,-16 72 0,17-95-6,3-19-1,1 0-1,-1 0 1,1 0 0,0 1 0,0-1 0,0 0-1,0 0 1,0 0 0,0 1 0,0-1 0,1 0-1,0 3 1,-1-5 0,1 0-1,-1 1 0,0-1 1,0 0-1,1 0 0,-1 1 1,0-1-1,0 0 1,1 0-1,-1 0 0,0 1 1,1-1-1,-1 0 1,0 0-1,0 0 0,1 0 1,-1 0-1,1 1 1,-1-1-1,0 0 0,1 0 1,-1 0-1,0 0 1,1 0-1,-1 0 0,1 0 1,15-8 25,39-35-3,51-53 1,-57 51 16,76-57-1,-114 93-26,10-5-20,-21 14 6,0 0-1,0 0 1,0 0 0,1 0-1,-1 0 1,0 0-1,0 0 1,1 0 0,-1 0-1,0 0 1,0 0 0,0 0-1,1 0 1,-1 0-1,0 0 1,0 0 0,1 0-1,-1 0 1,0 0-1,0 0 1,0 0 0,1 0-1,-1 0 1,0 1 0,0-1-1,0 0 1,0 0-1,1 0 1,-1 0 0,0 0-1,0 1 1,1 12-13,-7 24 2,-16 48 0,3-13 8,16-61 2,-3 15-1,-3 31 0,8-50 2,1 1 0,0-1-1,0 1 1,1 0 0,0-1 0,0 1-1,1-1 1,4 13 0,-6-18 0,1 1 0,0-1 0,0 0 0,-1 0 0,2 0 0,-1 0 0,0 0 0,0 0 0,1 0 0,-1-1 0,1 1 0,-1 0 0,1-1 0,0 1 0,-1-1 0,1 0 0,0 1 0,0-1 0,0 0 0,0 0 0,0 0 0,0-1 0,1 1 0,-1 0 0,0-1 0,0 1 0,1-1 0,-1 0 0,0 0 0,0 0 0,1 0 0,-1 0 0,0 0 0,0-1 0,1 1 0,-1-1 0,0 1 0,0-1 0,0 0 0,3-1 0,3-3 0,0 1 0,0-1 0,-1 0 0,0 0 0,0-1 0,0 0 0,0 0 0,9-13 0,-10 10 3,0 0 1,-1 0-1,0 0 1,0-1-1,-1 0 1,0 0-1,-1 0 1,0 0-1,0 0 1,-1-1-1,-1 1 0,0-1 1,0-19-1,-2 24-1,1 1 0,-1-1 0,0 0 0,0 0 0,-1 0 0,1 0 0,-1 1 0,0-1 0,-1 1 0,0-1 0,0 1 1,0 0-1,0 0 0,-1 0 0,1 1 0,-1-1 0,-1 1 0,1 0 0,0 0 0,-1 0 0,0 1 0,0 0 0,0 0 0,0 0 0,-1 0 0,-5-2 0,3 3 3,0 1 0,-1-1 0,1 1 1,0 1-1,0 0 0,0 0 0,-1 0 0,1 1 1,0 0-1,-10 3 0,17-4-2,0 0-1,0 0 1,0 1-1,0-1 1,1 0-1,-1 0 1,0 1-1,0-1 1,0 1 0,0-1-1,0 1 1,1-1-1,-1 1 1,0 0-1,0-1 1,1 1-1,-1 0 1,1-1 0,-1 1-1,0 0 1,1 0-1,-1 0 1,1 0-1,0-1 1,-1 1-1,1 2 1,0-3-2,0 1 0,0 0 0,0 0 0,0 0 1,1 0-1,-1 0 0,0-1 0,0 1 0,1 0 0,-1 0 0,1-1 0,-1 1 1,1 0-1,-1-1 0,1 1 0,-1 0 0,1-1 0,0 1 0,-1-1 0,1 1 1,0-1-1,0 1 0,-1-1 0,1 1 0,0-1 0,0 0 0,0 1 0,-1-1 1,3 0-1,16 4 0,1 0 1,0-2-1,0 0 1,1-1-1,28-3 1,-38 1-2,6 0 0,-1-1 0,0 0 0,0-2 0,0 0 0,0 0 0,-1-2 0,1 0 0,28-16 0,-10 1 0,0-2 0,44-39 0,-34 20 19,-2-1 0,71-97 1,-56 66-5,-31 41 1,-3-2 0,0 0 0,33-74-1,-33 51 14,31-117-1,-53 174-25,-1-1 0,1 0-1,-1 0 1,0 0 0,1 1 0,-1-1-1,0 0 1,0 0 0,0 0-1,-1 0 1,1-2 0,-1 3-3,1 1-1,0 0 1,0-1 0,0 1 0,-1 0-1,1 0 1,0-1 0,0 1 0,-1 0 0,1 0-1,0 0 1,0-1 0,-1 1 0,1 0-1,0 0 1,-1 0 0,1 0 0,0 0 0,-1-1-1,1 1 1,0 0 0,-1 0 0,1 0-1,0 0 1,-1 0 0,1 0 0,0 0 0,-1 0-1,1 0 1,0 0 0,-1 1 0,1-1-1,0 0 1,0 0 0,-1 0 0,-3 2-4,0 1 0,0-1 1,0 1-1,1 0 0,-1-1 0,1 2 1,-6 4-1,-8 14-13,0 0 0,1 1 0,1 1 0,-17 36 0,-40 110-25,62-146 37,-15 44 2,3 0 0,4 2 1,2 1-1,3 0 0,3 0 0,3 1 0,4 82 0,3-152 4,0 11 14,1 1 0,1 0 0,0 0 0,4 15 1,-5-26-6,-1-1 0,1 1 0,0-1 0,0 0 0,0 1 0,0-1 0,0 0 0,1 0 1,-1 1-1,1-1 0,-1 0 0,1 0 0,0-1 0,0 1 0,0 0 0,0-1 0,0 1 0,0-1 0,0 1 1,0-1-1,1 0 0,-1 0 0,0 0 0,1 0 0,-1 0 0,1-1 0,-1 1 0,1-1 0,-1 0 1,4 0-1,4 0 2,0-2-1,0 0 1,-1 0 0,1 0 0,-1-1 0,1-1 0,-1 0-1,0 0 1,0-1 0,-1 0 0,1 0 0,-1-1 0,-1 0-1,14-12 1,1-6 22,-1 0 0,-1-1 0,21-34 0,13-31-34,22-33 0,-73 119 0,-1 1 0,0 0 0,1 0 0,-1 0 0,0 1 0,6-5 0,-7 7 0,-1 0 0,0 1 0,0-1 0,0 0 0,1 0 0,-1 0 0,0 1 0,0-1 0,0 0 0,0 1 0,1-1 0,-1 0 0,0 0 0,0 1 0,0-1 0,0 0 0,0 1 0,0-1 0,0 0 0,0 1 0,0-1 0,0 0 0,0 1 0,0-1 0,0 0 0,0 0 0,0 1 0,0-1 0,0 0 0,0 1 0,-1-1 0,1 0 0,0 1 0,-2 15 0,-14 66 0,7-44 0,2 0 0,1 1 0,3 0 0,0 44 0,4-72 0,0 0 0,1-1 0,3 16 0,-4-23 0,0-1 0,0 1 0,0 0 0,1 0 0,-1 0 0,1-1 0,-1 1 0,1-1 0,0 1 0,0-1 0,0 0 0,0 0 0,0 0 0,1 0 0,-1 0 0,5 3 0,-5-5 0,0 1 0,0 0 0,0-1 0,0 1 0,0-1 0,0 0 0,0 0 0,0 0 0,1 0 0,-1 0 0,0 0 0,0 0 0,0-1 0,0 1 0,2-2 0,32-13 0,6-9 0,-1-3 0,-1-1 0,-1-1 0,-2-3 0,-1-1 0,47-56 0,-57 62 0,-19 21 0,0-1 0,-1-1 0,10-13 0,-16 20 0,-5 4 0,-7 7 0,2 2 0,-1 0 0,1 1 0,1 0 0,0 0 0,1 0 0,1 1 0,0 1 0,-7 21 0,9-23 0,2-1 0,0 1 0,0 0 0,2 0 0,-1 0 0,2 0 0,-1 0 0,2 1 0,0-1 0,4 22 0,-3-32 0,-1 0 0,0 1 0,1-1 0,-1 0 0,1 0 0,0 0 0,0 0 0,0-1 0,1 1 0,-1 0 0,1-1 0,-1 0 0,1 1 0,0-1 0,0 0 0,0 0 0,0-1 0,0 1 0,0-1 0,4 2 0,-1-1 0,0 0 0,-1-1 0,1 1 0,0-1 0,0 0 0,0-1 0,1 1 0,-1-1 0,0-1 0,11-1 0,-5-1 0,-1 0 0,0-1 0,0 0 0,0 0 0,-1-2 0,0 1 0,0-1 0,0-1 0,15-12 0,-21 15 0,1-1 0,0 1 0,-1-1 0,0-1 0,0 1 0,0 0 0,-1-1 0,0 0 0,0 0 0,0 0 0,-1 0 0,0 0 0,0-1 0,0 1 0,-1-1 0,0 1 0,0-1 0,-1-10 0,-1 7 0,0-1 0,-1 1 0,0 0 0,0 0 0,-1 1 0,-1-1 0,-5-10 0,7 14 0,-1 1 0,0-1 0,-1 1 0,1 0 0,-1 0 0,0 0 0,-1 1 0,1-1 0,-1 1 0,1 0 0,-1 1 0,-11-7 0,6 5 0,0 2 0,0-1 0,0 1 0,-1 1 0,0-1 0,1 2 0,-19-1 0,22 1 0,0 1 0,1 1 0,-1 0 0,0-1 0,1 2 0,-1-1 0,1 1 0,-1 0 0,1 0 0,0 1 0,0 0 0,0 0 0,-8 6 0,3 3 0,12-6 0,7-5 0,40-9 0,-1-1 0,0-3 0,78-31 0,-88 30 0,44-10 0,-69 20 0,1 1 0,0 0 0,0 1 0,0 0 0,0 1 0,0 1 0,16 2 0,-26-2 0,0 0 0,0-1 0,0 1 0,-1 1 0,1-1 0,-1 0 0,1 1 0,-1-1 0,1 1 0,-1-1 0,0 1 0,1 0 0,-1 0 0,0 0 0,-1 1 0,1-1 0,0 0 0,0 1 0,-1-1 0,0 1 0,1 0 0,-1-1 0,0 1 0,0 0 0,-1 0 0,1-1 0,-1 1 0,1 0 0,-1 0 0,0 0 0,0 5 0,-1 5 0,0-1 0,0 0 0,-1 0 0,-1 0 0,-8 24 0,6-24 0,-1 1 0,-10 15 0,9-17 0,0 1 0,-4 12 0,20-31 0,10-13 0,-17 18 0,44-47 0,1 1 0,80-59 0,-120 102 0,0 0 0,1 0 0,-1 1 0,1 0 0,0 0 0,15-4 0,-20 7 0,0 1 0,0-1 0,-1 1 0,1 0 0,0 0 0,0 0 0,0 0 0,0 1 0,-1-1 0,1 1 0,0-1 0,0 1 0,-1 0 0,1 0 0,-1 0 0,1 1 0,-1-1 0,1 0 0,-1 1 0,0 0 0,1 0 0,-1-1 0,0 1 0,0 1 0,2 1 0,7 12 0,-1 0 0,-1 0 0,0 1 0,-1 0 0,-1 1 0,8 25 0,-6-13 0,16 30 0,-21-53 0,0 0 0,0 0 0,1-1 0,-1 1 0,2-1 0,-1 0 0,0 0 0,1 0 0,0-1 0,12 7 0,-13-9 0,0 0 0,0 0 0,0-1 0,1 0 0,-1 0 0,1-1 0,0 1 0,-1-1 0,1 0 0,0-1 0,0 1 0,0-1 0,0-1 0,-1 1 0,8-2 0,3-1 0,0-1 0,-1-1 0,24-10 0,-32 12 0,0 0 0,-1-1 0,0 0 0,0 0 0,0 0 0,0 0 0,0-1 0,-1 0 0,0 0 0,5-7 0,-9 11 37,0-1 1,0 0-1,0 1 0,0-1 0,-1 0 1,1 0-1,0 0 0,-1 0 0,1 0 1,-1 0-1,0 0 0,0 0 1,1 0-1,-1 0 0,-1 0 0,1 0 1,0 0-1,0 0 0,-1 0 1,1 1-1,-1-1 0,-1-3 0,-12-16-4863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08.446"/>
    </inkml:context>
    <inkml:brush xml:id="br0">
      <inkml:brushProperty name="width" value="0.05" units="cm"/>
      <inkml:brushProperty name="height" value="0.05" units="cm"/>
    </inkml:brush>
  </inkml:definitions>
  <inkml:trace contextRef="#ctx0" brushRef="#br0">16 0 4720,'0'0'13065,"-1"13"-12777,-10 92 489,10-96-651,0 0 0,0 0 0,1 1 0,0-1 0,3 15 0,-3-21-84,1 1 0,-1-1 1,1 0-1,0 0 0,1 0 0,-1 0 0,0 0 1,1 0-1,0 0 0,0-1 0,-1 1 0,2 0 1,-1-1-1,0 0 0,0 1 0,1-1 0,-1 0 1,1 0-1,5 2 0,5 3 138,0-1 1,1-1-1,23 7 0,-30-11-119,-1 0 0,1 0 0,0 0 0,-1-1 0,1 0-1,0 0 1,-1-1 0,1 0 0,0 0 0,9-3 0,-6 1 107,0-1-3168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0.173"/>
    </inkml:context>
    <inkml:brush xml:id="br0">
      <inkml:brushProperty name="width" value="0.05" units="cm"/>
      <inkml:brushProperty name="height" value="0.05" units="cm"/>
    </inkml:brush>
  </inkml:definitions>
  <inkml:trace contextRef="#ctx0" brushRef="#br0">144 35 4120,'0'0'9305,"-12"9"-8888,-35 29-18,39-31-232,1-1 0,0 1 0,0 1 0,1-1 0,0 1 0,0 0 0,1 1 0,0-1 0,1 1-1,0 0 1,0 0 0,0 1 0,2-1 0,-1 1 0,1-1 0,-1 11 0,2-8-61,1 0 0,0 1 0,1-1-1,0 0 1,1 0 0,1 0 0,0 0 0,0-1-1,1 1 1,1-1 0,7 16 0,-10-25-70,0 1 0,0 0 1,0 0-1,0-1 0,0 1 0,0-1 1,1 1-1,-1-1 0,1 0 1,0 0-1,0 0 0,0-1 0,0 1 1,0-1-1,0 1 0,0-1 0,0 0 1,0 0-1,1 0 0,-1-1 1,0 1-1,1-1 0,3 0 0,-2 0 3,0 0 0,1-1 0,-1 1-1,0-1 1,0-1 0,0 1 0,0-1-1,0 1 1,0-2 0,-1 1 0,1 0-1,0-1 1,-1 0 0,6-5 0,7-8 71,-2-1 0,0-1 1,-1 0-1,-1-1 0,-1 0 1,0-1-1,9-23 0,-21 42-95,0 1-1,0-1 1,0 0-1,0 1 1,0-1-1,1 1 1,-1-1-1,0 0 1,1 1-1,-1-1 1,0 1-1,1-1 0,-1 1 1,1-1-1,-1 1 1,0-1-1,1 1 1,-1-1-1,1 1 1,0 0-1,-1-1 1,1 1-1,-1 0 1,1 0-1,0-1 1,8 13 240,-5-4-256,5 7 47,1 0 0,0 0-1,1-1 1,24 23 0,-29-31-25,0 0-1,1-1 0,-1 0 1,1 0-1,0-1 1,1 0-1,-1 0 1,1 0-1,0-1 0,-1 0 1,1-1-1,15 3 1,-17-5-1,1-1 0,-1 1 0,1-1 0,-1 0 0,1-1 0,-1 0 1,0 0-1,0 0 0,0-1 0,0 0 0,0 0 0,0 0 0,-1-1 1,11-8-1,-5 3 36,-1 0 1,0-1-1,0-1 1,-1 0-1,15-22 1,-20 25-15,0 0-1,0 0 1,-1 0-1,0-1 1,-1 1-1,0-1 1,0 0 0,0 1-1,-1-1 1,-1 0-1,0 0 1,0 0 0,0 0-1,-1 0 1,-4-15-1,3 18-13,0 0 1,0-1-1,0 1 0,-1 0 0,0 0 0,0 0 0,0 1 0,-1-1 0,0 1 0,0 0 1,-1 0-1,1 0 0,-1 0 0,0 1 0,0 0 0,0 0 0,-1 0 0,0 1 1,1 0-1,-1 0 0,-11-4 0,-18 1 48,20 6-3521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2.547"/>
    </inkml:context>
    <inkml:brush xml:id="br0">
      <inkml:brushProperty name="width" value="0.05" units="cm"/>
      <inkml:brushProperty name="height" value="0.05" units="cm"/>
    </inkml:brush>
  </inkml:definitions>
  <inkml:trace contextRef="#ctx0" brushRef="#br0">0 29 4912,'0'0'10910,"5"12"-10627,57 185 1035,-26-60-99,-36-136-1195,0-1 0,0 0 0,0 1 0,-1-1 0,1 1 0,0-1 1,0 1-1,1-1 0,-1 0 0,0 1 0,0-1 0,0 1 0,0-1 0,0 0 0,0 1 0,0-1 0,1 0 0,-1 1 0,0-1 0,0 0 0,1 1 0,-1-1 1,0 0-1,0 1 0,1-1 0,-1 0 0,0 0 0,1 1 0,-1-1 0,0 0 0,1 0 0,4-12 411,1-3-403,18-54 214,-18 49-158,1 1 1,15-32-1,-5 22 23,1 2 1,2 0-1,24-26 0,-41 49-79,0 0 0,1 0 0,-1 1 0,1-1 0,0 1 0,0 0 0,5-3 0,-7 5-20,-1 1 0,1 0-1,-1-1 1,0 1 0,1 0 0,-1 0-1,1 0 1,-1 0 0,1 0 0,-1 0-1,0 0 1,1 0 0,-1 1-1,1-1 1,-1 0 0,0 1 0,1-1-1,-1 1 1,0 0 0,1-1 0,-1 1-1,0 0 1,0 0 0,0 0-1,0 0 1,0 0 0,0 0 0,2 2-1,3 5 22,0 0 0,0 1 0,-1-1 0,0 1 0,0 1 0,-1-1 0,4 13 0,1 1 25,-3-9 20,-1 1-1,0 0 1,-1 0 0,-1 0 0,0 0 0,-1 0-1,1 20 1,-3-35-72,0 1 0,0-1 0,0 0-1,0 0 1,0 0 0,1 0 0,-1 0-1,0 0 1,0 0 0,0 0 0,0 1-1,0-1 1,1 0 0,-1 0 0,0 0 0,0 0-1,0 0 1,0 0 0,1 0 0,-1 0-1,0 0 1,0 0 0,0 0 0,0 0-1,1 0 1,-1 0 0,0 0 0,0 0-1,0 0 1,0-1 0,0 1 0,1 0-1,-1 0 1,0 0 0,0 0 0,0 0-1,0 0 1,0 0 0,1 0 0,-1-1 0,0 1-1,0 0 1,0 0 0,0 0 0,0 0-1,0 0 1,0-1 0,0 1 0,0 0-1,0 0 1,0 0 0,0 0 0,1-1-1,6-8 60,40-94 161,20-37-10,-65 137-201,-1 0 0,1 0 0,0 0 0,0 0 0,1 1 0,-1-1 0,0 0 0,1 1 0,0 0 0,5-4 0,-7 5-11,0 1 0,1-1 1,-1 1-1,0 0 0,0-1 0,0 1 1,1 0-1,-1 0 0,0 0 1,0 0-1,1 0 0,-1 0 0,0 1 1,0-1-1,0 0 0,1 1 0,-1-1 1,0 0-1,0 1 0,0 0 1,0-1-1,0 1 0,0-1 0,0 1 1,0 0-1,0 0 0,0 0 1,0 0-1,0 0 0,-1 0 0,1 0 1,0 0-1,0 1 0,3 4-7,-1 0-1,0 1 0,0-1 1,0 1-1,-1-1 0,0 1 1,1 9-1,5 13-5,13 28 7,-11-30 69,0 0 0,5 31-1,-13-42-62,1 8 118,1-13-3108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4.139"/>
    </inkml:context>
    <inkml:brush xml:id="br0">
      <inkml:brushProperty name="width" value="0.05" units="cm"/>
      <inkml:brushProperty name="height" value="0.05" units="cm"/>
    </inkml:brush>
  </inkml:definitions>
  <inkml:trace contextRef="#ctx0" brushRef="#br0">1 42 5416,'0'0'5246,"1"10"-4862,10 65 191,22 130 1017,-26-144-997,-7-50-359,1-1 1,0 0 0,0 1-1,1-1 1,0 0 0,1 0-1,5 11 1,-9-33 158,2 0-1,-1 0 1,2 0 0,4-22 0,0-2-195,4-34 242,27-100 0,-34 163-403,-1 0-1,2 0 1,-1 0-1,1 0 0,0 0 1,0 1-1,9-10 1,39-36 184,-49 51-212,0-1 0,-1 1-1,1-1 1,0 1 0,0 0 0,0 0-1,1 0 1,-1 1 0,0-1 0,0 1-1,0-1 1,1 1 0,-1 0 0,0 1-1,0-1 1,6 1 0,-4 0 17,0 0-1,1 0 1,-1 1 0,0 0-1,0-1 1,0 2 0,0-1 0,0 1-1,5 3 1,-4 0 4,0 0-1,-1 0 1,1 0 0,-1 1 0,-1 0-1,1 0 1,-1 0 0,5 13-1,20 67 208,-20-54-139,-2-7 46,5 41 0,-2-5 141,-2-38-146,-6-18-53,0 0 1,0 0-1,-1 1 0,2 11 0,-3-16-76,-1 0-1,1 0 1,-1 0-1,0-1 1,0 1-1,0 0 1,0-1-1,0 1 1,0 0-1,0-1 1,-1 1-1,1-1 1,0 0-1,-1 1 1,1-1-1,-1 0 1,0 0-1,1 0 1,-1 0-1,0 0 1,0 0 0,1-1-1,-5 2 0,-10 6-555,11-5 229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4.739"/>
    </inkml:context>
    <inkml:brush xml:id="br0">
      <inkml:brushProperty name="width" value="0.05" units="cm"/>
      <inkml:brushProperty name="height" value="0.05" units="cm"/>
    </inkml:brush>
  </inkml:definitions>
  <inkml:trace contextRef="#ctx0" brushRef="#br0">12 0 8936,'0'0'2529,"3"14"-2137,0 4-253,-1 0 133,2 1 1,0-2 0,12 33-1,-13-44-150,1 0-1,-1-1 1,1 1-1,0-1 0,0 0 1,0 0-1,0-1 1,1 1-1,0-1 0,0 0 1,11 7-1,-13-10-58,0 1 0,1 0 0,-1-1-1,1 0 1,-1 1 0,1-1 0,0-1 0,0 1-1,-1 0 1,1-1 0,0 0 0,0 0 0,-1 0-1,1 0 1,0-1 0,0 0 0,-1 1 0,1-1-1,0-1 1,-1 1 0,5-3 0,2-1 60,-1-1 0,-1 0 0,1 0 0,-1-1 1,0 0-1,0-1 0,-1 0 0,7-10 0,-11 15-62,-1 0 0,1 0 0,-1 0 0,0-1-1,0 1 1,-1-1 0,1 0 0,-1 1 0,1-1 0,-1 0-1,-1 0 1,1 0 0,0 0 0,-1 0 0,0 0 0,0 0-1,0 0 1,0 0 0,-1 0 0,1 0 0,-1 0 0,0 0-1,0 1 1,-3-7 0,2 7-16,0 1-1,0 0 0,0 0 1,0-1-1,0 1 1,0 0-1,-1 1 0,1-1 1,-1 0-1,1 1 1,-1-1-1,0 1 1,1 0-1,-1 0 0,0 0 1,0 0-1,0 1 1,0-1-1,0 1 1,0-1-1,0 1 0,-5 0 1,-3 1 25,0 0-1,0 0 1,1 1 0,-19 6 0,12-3 13,0 2 0,1 0 0,-19 11 1,29-15-329,1 1 1,-1 0 0,1-1 0,-1 2 0,1-1 0,1 0-1,-1 1 1,1 0 0,-1 0 0,1 1 0,-5 8-1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6.230"/>
    </inkml:context>
    <inkml:brush xml:id="br0">
      <inkml:brushProperty name="width" value="0.05" units="cm"/>
      <inkml:brushProperty name="height" value="0.05" units="cm"/>
    </inkml:brush>
  </inkml:definitions>
  <inkml:trace contextRef="#ctx0" brushRef="#br0">1 181 4616,'0'0'8694,"9"-13"-8259,1-2-294,2-5 152,1 1-1,1 0 1,20-19 0,17 0 1633,-51 38-1896,1 0 0,-1 0-1,1 0 1,-1-1 0,0 1-1,1 0 1,-1 0 0,1 0-1,-1 0 1,1 1 0,-1-1-1,1 0 1,-1 0 0,1 0-1,-1 0 1,0 0 0,1 1-1,-1-1 1,1 0-1,-1 0 1,0 1 0,1-1-1,-1 0 1,0 0 0,1 1-1,-1-1 1,0 0 0,1 1-1,-1-1 1,0 1 0,1 0-1,8 13 493,1 15-293,-1 1 1,-1 0-1,4 37 0,-9-46-150,2 10 21,21 99 397,-21-113-393,1 0 0,0 0 0,1 0 0,0-1 0,13 19 0,-18-31-58,2 0-1,-1 1 1,1-1-1,-1 0 1,1-1-1,0 1 1,0-1-1,1 1 1,7 3-1,-11-6-29,1 0 0,0 0 0,-1-1-1,1 1 1,0-1 0,0 1 0,0-1 0,-1 0 0,1 1 0,0-1 0,0 0 0,0 0-1,0 0 1,-1-1 0,1 1 0,0 0 0,0-1 0,0 1 0,-1-1 0,1 0-1,0 1 1,-1-1 0,1 0 0,-1 0 0,1 0 0,-1 0 0,1 0 0,-1-1-1,1 1 1,-1 0 0,0-1 0,1-1 0,4-5 33,0 0 0,-1-1 1,0 0-1,-1 0 0,7-20 0,11-53 155,-17 61-144,3-22 136,6-85-1,-8 47 4,-5 53-109,-2 23-57,1-1 0,0 0 1,0 1-1,1-1 0,-1 0 1,1 1-1,1-1 0,-1 1 1,1-1-1,3-8 0,-3 14-20,-1 0 0,1 0-1,-1 0 1,1 1 0,-1-1-1,1 0 1,-1 1 0,1-1 0,-1 1-1,0-1 1,1 1 0,-1-1-1,0 1 1,1 0 0,-1 0-1,0 0 1,0 0 0,1 1-1,6 3 23,138 77 160,-144-81-179,1 0-1,-1 0 1,0 1 0,0-1-1,0 1 1,0 0 0,-1-1-1,1 1 1,0 0 0,-1 0-1,1 0 1,-1 0 0,0 1-1,0-1 1,1 0 0,-2 0-1,1 1 1,0-1 0,0 3-1,-4 10 141,0-3-3572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16.659"/>
    </inkml:context>
    <inkml:brush xml:id="br0">
      <inkml:brushProperty name="width" value="0.05" units="cm"/>
      <inkml:brushProperty name="height" value="0.05" units="cm"/>
    </inkml:brush>
  </inkml:definitions>
  <inkml:trace contextRef="#ctx0" brushRef="#br0">0 1 9040,'0'0'3546,"5"10"-2923,6 16-110,-1 0 1,-2 0-1,-1 1 0,6 45 1,-9-40 72,-1-16-177,-2 1 1,1 0 0,-2-1-1,0 1 1,-3 20-1,2-36-363,1 0-1,0 0 0,0 1 1,-1-1-1,1 0 0,0 0 1,0 0-1,0 0 0,1 0 1,-1 0-1,0 0 0,0 1 1,1-1-1,-1 0 0,0 0 1,1 0-1,-1 0 0,1 0 1,-1 0-1,1 0 0,0-1 1,-1 1-1,1 0 1,0 0-1,1 1 0,8 3-2376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27.284"/>
    </inkml:context>
    <inkml:brush xml:id="br0">
      <inkml:brushProperty name="width" value="0.05" units="cm"/>
      <inkml:brushProperty name="height" value="0.05" units="cm"/>
      <inkml:brushProperty name="color" value="#00A0D7"/>
    </inkml:brush>
  </inkml:definitions>
  <inkml:trace contextRef="#ctx0" brushRef="#br0">0 1436 3408,'0'0'1824,"10"-4"-1691,-8 3-130,20-7 106,-1-1-1,0 0 1,33-23-1,38-33 349,-41 31-4,81-72 0,50-54 600,24-17-47,-96 80-508,241-173 847,-161 129-654,-44 45-222,-104 71-302,-1-2 1,-1-1-1,50-47 1,-67 56-57,3-5 11,-12 15-50,-13 9-58,1-1-1,-1 0 0,0 0 0,1 1 0,-1-1 0,0 0 0,1 0 1,-1 0-1,0 0 0,0-1 0,0 1 0,0 0 0,0 0 1,0-1-1,1-2 0,-2 4 7,6 0-1745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30.236"/>
    </inkml:context>
    <inkml:brush xml:id="br0">
      <inkml:brushProperty name="width" value="0.05" units="cm"/>
      <inkml:brushProperty name="height" value="0.05" units="cm"/>
      <inkml:brushProperty name="color" value="#00A0D7"/>
    </inkml:brush>
  </inkml:definitions>
  <inkml:trace contextRef="#ctx0" brushRef="#br0">1 0 3808,'0'0'2404,"9"3"-2216,-2-1-180,3 1 67,0 1 0,1-1 1,-1 2-1,-1-1 0,1 1 0,-1 1 0,10 6 0,6 11 21,-1 2-1,-1 0 1,23 34-1,54 92 127,24 30-21,11-26 78,-103-122-589,2-2 1,48 35-1,-76-62-4814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2.538"/>
    </inkml:context>
    <inkml:brush xml:id="br0">
      <inkml:brushProperty name="width" value="0.05" units="cm"/>
      <inkml:brushProperty name="height" value="0.05" units="cm"/>
    </inkml:brush>
  </inkml:definitions>
  <inkml:trace contextRef="#ctx0" brushRef="#br0">87 0 5520,'0'0'12025,"-7"11"-11703,3-7-311,-11 18 349,-17 29-1,27-43-207,1 0 0,1 0-1,-1 0 1,1 1 0,1 0-1,0-1 1,0 1 0,0 0-1,1 9 1,1 1 211,0 0 0,6 26 0,-5-38-233,1 1 1,0 0 0,1-1 0,0 0-1,0 1 1,0-1 0,1 0 0,7 9-1,-10-14-99,1-1 0,0 1-1,-1-1 1,1 0-1,0 0 1,0 0 0,-1 0-1,1 0 1,0 0-1,0 0 1,0 0-1,0-1 1,0 1 0,1-1-1,-1 0 1,0 1-1,0-1 1,0 0 0,0 0-1,0 0 1,0-1-1,0 1 1,1-1 0,-1 1-1,0-1 1,3-1-1,2 0-84,1-1 0,-1 0-1,0-1 1,0 0-1,-1 0 1,8-5 0,3-5-3034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7.044"/>
    </inkml:context>
    <inkml:brush xml:id="br0">
      <inkml:brushProperty name="width" value="0.05" units="cm"/>
      <inkml:brushProperty name="height" value="0.05" units="cm"/>
      <inkml:brushProperty name="color" value="#008C3A"/>
    </inkml:brush>
  </inkml:definitions>
  <inkml:trace contextRef="#ctx0" brushRef="#br0">2 52 14464,'0'0'2406,"0"10"-1421,-2 67 2895,2-78-3841,0 1 0,0 0-1,0 0 1,0 0-1,0 0 1,0 0 0,0 0-1,0 0 1,1-1 0,-1 1-1,0 0 1,0 0-1,0 0 1,0 0 0,0 0-1,0 0 1,0 0-1,0 0 1,0 0 0,0 0-1,0-1 1,0 1 0,1 0-1,-1 0 1,0 0-1,0 0 1,0 0 0,0 0-1,0 0 1,0 0-1,0 0 1,1 0 0,-1 0-1,0 0 1,0 0 0,0 0-1,0 0 1,0 0-1,0 0 1,0 0 0,0 0-1,1 0 1,-1 0 0,0 0-1,0 0 1,0 0-1,0 0 1,0 0 0,0 1-1,0-1 1,0 0-1,1 0 1,-1 0 0,0 0-1,0 0 1,0 0 0,0 0-1,0 0 1,0 0-1,0 0 1,0 1 0,0-1-1,0 0 1,0 0-1,6-8 463,10-22 539,-8 17-623,-1 0 1,-1-1 0,9-27-1,-7 27 538,-3 10-1097,-2 9-3006</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2.759"/>
    </inkml:context>
    <inkml:brush xml:id="br0">
      <inkml:brushProperty name="width" value="0.05" units="cm"/>
      <inkml:brushProperty name="height" value="0.05" units="cm"/>
    </inkml:brush>
  </inkml:definitions>
  <inkml:trace contextRef="#ctx0" brushRef="#br0">0 1 11352,'0'0'2672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3.840"/>
    </inkml:context>
    <inkml:brush xml:id="br0">
      <inkml:brushProperty name="width" value="0.05" units="cm"/>
      <inkml:brushProperty name="height" value="0.05" units="cm"/>
    </inkml:brush>
  </inkml:definitions>
  <inkml:trace contextRef="#ctx0" brushRef="#br0">1 0 8336,'0'0'2564,"0"15"-1950,10 345 2616,-2-45-796,2-112 1478,-16-220-3221,-1-11-513,2 0 0,0-1 1,0-41-1,5 53-129,1 0-1,0 0 1,1 0-1,1 1 1,1-1-1,1 1 0,7-20 1,-8 25-29,0 1 0,1 0 0,0 1 0,0-1 0,1 1 0,0 0 0,0 0 0,1 1 0,0 0 0,1 0 0,0 1 0,9-7 0,1 1 4,-11 7-7,0 1 0,0 0 0,1 0 0,10-4 0,-17 8-15,1 0 1,-1 1 0,1-1 0,0 1 0,-1-1 0,1 1 0,0 0 0,-1 0-1,1 0 1,0 0 0,-1 0 0,1 0 0,0 0 0,-1 0 0,1 1 0,0-1-1,-1 1 1,1-1 0,0 1 0,-1-1 0,1 1 0,-1 0 0,0 0 0,1 0-1,-1 0 1,1 0 0,-1 0 0,1 2 0,1 0 3,-1 0 0,1 0 0,-1 1 0,0-1 0,0 1 0,0-1 0,-1 1-1,1 0 1,-1-1 0,0 1 0,0 0 0,0 0 0,-1 0 0,1 0 0,-1 0 0,0 0 0,0 0 0,0 0 0,-1 0 0,0 0 0,1 0 0,-1 0-1,-1 0 1,1 0 0,0-1 0,-4 7 0,1-4 10,1 1 1,-1-1-1,-1 1 0,1-1 1,-1-1-1,-1 1 0,1-1 0,0 1 1,-1-2-1,0 1 0,-1-1 0,1 0 1,-9 4-1,4-3 47,1-1 1,-1-1-1,-20 4 0,31-7-58,-1 1 1,1-1-1,-1 0 0,1 0 0,-1 0 0,1 1 0,-1-1 0,1 0 0,-1 1 1,1-1-1,-1 0 0,1 1 0,-1-1 0,1 0 0,0 1 0,-1-1 0,1 1 1,0-1-1,-1 1 0,1-1 0,0 1 0,-1-1 0,1 1 0,0-1 0,0 1 1,0 0-1,0-1 0,0 1 0,0-1 0,0 1 0,0-1 0,0 1 0,0 0 1,0-1-1,0 1 0,0-1 0,0 1 0,0-1 0,0 1 0,1-1 0,-1 1 1,0-1-1,0 1 0,1-1 0,0 2 0,16 25 10,2-5 31,2 0 1,0-2-1,39 29 0,-11-10 146,-4 8 318,-43-45-448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5.224"/>
    </inkml:context>
    <inkml:brush xml:id="br0">
      <inkml:brushProperty name="width" value="0.05" units="cm"/>
      <inkml:brushProperty name="height" value="0.05" units="cm"/>
    </inkml:brush>
  </inkml:definitions>
  <inkml:trace contextRef="#ctx0" brushRef="#br0">64 189 5120,'0'0'8940,"-10"4"-8488,-31 9 2,41-13-423,0 1-1,0-1 0,-1 0 1,1 0-1,0 0 1,0 1-1,-1-1 1,1 0-1,0 0 0,-1 0 1,1 0-1,0 0 1,0 0-1,-1 0 1,1 0-1,0 0 0,-1 0 1,1 0-1,0 0 1,-1 0-1,1 0 0,0 0 1,-1 0-1,1 0 1,0 0-1,-1 0 1,1 0-1,0 0 0,0 0 1,-1-1-1,1 1 1,0 0-1,0 0 1,-1 0-1,1-1 0,0 1 1,0 0-1,-1 0 1,1-1-1,0 1 0,0 0 1,0 0-1,0-1 1,-1 1-1,1 0 1,0-1-1,0 1 0,0 0 1,0 0-1,0-1 1,0 1-1,0 0 1,0-1-1,3-11 435,-3 12-433,0 0-29,4-10 253,0 1 0,0 0 1,1 0-1,0 0 0,0 1 0,1-1 1,0 1-1,1 0 0,13-12 0,-14 16-186,9-9 200,0 1-1,2 0 1,-1 1-1,1 1 1,29-13-1,-43 22-233,0 0-1,-1 1 1,1-1 0,0 1-1,0-1 1,0 1-1,0 0 1,-1 0 0,1 0-1,0 0 1,0 0 0,0 1-1,0-1 1,0 1-1,-1 0 1,1 0 0,0 0-1,-1 0 1,1 0 0,-1 1-1,1-1 1,-1 1 0,1 0-1,-1 0 1,0 0-1,0 0 1,0 0 0,0 0-1,0 0 1,-1 0 0,1 1-1,1 3 1,1 1 16,-1-1 0,0 1 1,-1 1-1,0-1 0,0 0 0,0 1 0,-1-1 1,0 1-1,0-1 0,-1 1 0,0 8 1,-3 1 25,1-1 0,-2 0 1,0 0-1,-1 0 1,-1 0-1,0-1 1,-1 0-1,-1 0 0,0 0 1,-1-1-1,-1-1 1,0 1-1,-1-2 0,0 1 1,-21 17-1,-2 8 541,34-38-611,-1 0 0,1 0 0,0 0 0,0 0 0,0 1 0,0-1 0,0 0 0,0 0 0,0 0 1,0 1-1,0-1 0,0 0 0,0 0 0,0 0 0,0 1 0,0-1 0,0 0 0,0 0 0,0 0 0,0 1 0,0-1 0,0 0 0,0 0 0,1 0 0,-1 0 0,0 1 1,0-1-1,0 0 0,0 0 0,0 0 0,0 0 0,1 1 0,-1-1 0,0 0 0,0 0 0,0 0 0,0 0 0,1 0 0,-1 0 0,0 0 0,0 0 0,1 1 1,15 9 111,20 6-47,-17-10-45,-1 1 0,-1 1 0,1 1 0,-2 0 0,1 1 1,-1 1-1,0 1 0,-1 0 0,-1 1 0,0 0 0,-1 1 0,19 25 0,-24-29-16,0 1 0,-1 0 0,-1 1 0,1-1 0,-2 1 0,5 13 0,-9-22-5,0 0-1,-1 0 1,1 0 0,-1 0 0,0 0 0,0 0 0,0 0-1,0 0 1,0-1 0,-1 1 0,1 0 0,-1 0 0,0 0 0,0 0-1,0-1 1,0 1 0,0 0 0,-1-1 0,1 1 0,-1-1-1,0 1 1,1-1 0,-1 0 0,0 0 0,0 0 0,-1 0-1,1 0 1,0 0 0,-1-1 0,1 1 0,-1-1 0,1 1-1,-6 1 1,1 0 15,-1 0 1,1 0-1,-1-1 0,0 0 0,0-1 0,0 1 1,0-1-1,0-1 0,0 0 0,1 0 0,-1 0 0,-11-3 1,-4-2 130,-1-1 0,-38-16 0,10 3 108,19 11-63,24 6-173,1 1-1,0-1 0,1-1 0,-10-3 0,17 6-196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6.272"/>
    </inkml:context>
    <inkml:brush xml:id="br0">
      <inkml:brushProperty name="width" value="0.05" units="cm"/>
      <inkml:brushProperty name="height" value="0.05" units="cm"/>
    </inkml:brush>
  </inkml:definitions>
  <inkml:trace contextRef="#ctx0" brushRef="#br0">16 0 5720,'0'0'14258,"-3"12"-13930,-2 11-151,2 1 1,0 0-1,1 0 0,2 26 1,40 427 2271,-34-342-794,-6-85-5031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6.950"/>
    </inkml:context>
    <inkml:brush xml:id="br0">
      <inkml:brushProperty name="width" value="0.05" units="cm"/>
      <inkml:brushProperty name="height" value="0.05" units="cm"/>
    </inkml:brush>
  </inkml:definitions>
  <inkml:trace contextRef="#ctx0" brushRef="#br0">370 1 11352,'0'0'1344,"-5"10"-1046,-1 0-201,2-1 5,-1 0 0,-1 0 1,1-1-1,-1 0 1,-12 12-1,-25 21 922,-1-2 1,-2-2-1,-57 35 0,24-16 1911,81-54-2779,0 0 1,0 0 0,0 0-1,0 0 1,1 0 0,-1 0-1,0-1 1,1 1 0,3 1-1,35 20 214,-24-13-236,-1 0 1,0 1 0,0 1 0,-1 1 0,-1 0-1,0 0 1,18 24 0,4 12 362,31 56 1,-59-93-341,0-1 0,1 1 0,1-1 0,0-1 0,19 17 1,-28-27-133,1 1 1,-1 0 0,0-1 0,1 1 0,-1-1-1,0 1 1,1-1 0,-1 0 0,1 0 0,-1 1 0,0-1-1,1 0 1,-1 0 0,1-1 0,-1 1 0,0 0 0,1 0-1,-1-1 1,1 1 0,-1 0 0,0-1 0,0 0-1,1 1 1,-1-1 0,0 0 0,0 1 0,0-1 0,1 0-1,-1 0 1,0 0 0,1-2 0,3-1-783,0-1 1,-1 0 0,1-1-1,4-6 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28.370"/>
    </inkml:context>
    <inkml:brush xml:id="br0">
      <inkml:brushProperty name="width" value="0.05" units="cm"/>
      <inkml:brushProperty name="height" value="0.05" units="cm"/>
    </inkml:brush>
  </inkml:definitions>
  <inkml:trace contextRef="#ctx0" brushRef="#br0">14 0 5416,'0'0'15922,"-3"13"-15674,2-8-221,-2 4 23,1 1 1,0-1-1,1 1 0,0 0 0,1-1 0,0 1 0,0 0 1,3 14-1,11 50 455,4 88 1,-8 77 445,-10-233-921,-2 149 1210,2-154-1208,0 0 1,-1 0 0,1 0 0,-1 0-1,1 0 1,-1 0 0,1 0 0,-1 0-1,1-1 1,-1 1 0,0 0 0,1 0-1,-1-1 1,0 1 0,0 0 0,1-1 0,-1 1-1,0-1 1,-2 2 0,-4-3 68,6 0-125,1 1-1,0-1 1,0 0 0,-1 1-1,1-1 1,0 0 0,0 1-1,0-1 1,0 0 0,0 0-1,0 1 1,0-1 0,0 0-1,1 1 1,-1-1 0,0 0 0,1-1-1,9-52-3759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31.685"/>
    </inkml:context>
    <inkml:brush xml:id="br0">
      <inkml:brushProperty name="width" value="0.05" units="cm"/>
      <inkml:brushProperty name="height" value="0.05" units="cm"/>
    </inkml:brush>
  </inkml:definitions>
  <inkml:trace contextRef="#ctx0" brushRef="#br0">1 47 4008,'0'0'14565,"13"1"-14201,2 1-240,-7-1-52,0 0 1,0-1-1,0 0 0,0 0 1,0 0-1,0-1 0,11-3 0,213-36 1795,-176 35-1411,-1 3-1,99 9 1,-113 3 205,-13-2-170,-19-1-191,-8-3-3522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4:32.812"/>
    </inkml:context>
    <inkml:brush xml:id="br0">
      <inkml:brushProperty name="width" value="0.05" units="cm"/>
      <inkml:brushProperty name="height" value="0.05" units="cm"/>
    </inkml:brush>
  </inkml:definitions>
  <inkml:trace contextRef="#ctx0" brushRef="#br0">2 61 7024,'0'0'7130,"6"11"-6724,20 34 0,-23-41-273,0 0 0,1 1-1,-1-1 1,1-1 0,0 1 0,0 0-1,0-1 1,0 0 0,1 0 0,-1 0-1,1 0 1,0-1 0,0 0 0,0 0-1,0 0 1,0-1 0,10 2-1,-11-2 4,0 0-1,1-1 0,-1 0 0,0 0 1,0 0-1,1 0 0,-1-1 0,0 1 1,1-1-1,-1 0 0,0 0 0,0-1 0,0 0 1,0 1-1,0-1 0,6-5 0,-8 6-89,0-1 0,0 0 0,0 0 0,0 1 0,-1-1 0,1-1-1,0 1 1,-1 0 0,0 0 0,0 0 0,1-1 0,-1 1 0,-1-1 0,1 1-1,0-1 1,-1 1 0,1-1 0,-1 1 0,0-1 0,1 1 0,-1-1 0,-1 0-1,1 1 1,0-1 0,-1 1 0,1-1 0,-1 1 0,-1-5 0,-1 1-10,1 1 1,-1 0 0,0 0 0,0 0-1,-1 0 1,1 0 0,-1 1-1,0 0 1,-1-1 0,1 1 0,-1 1-1,0-1 1,1 1 0,-1 0-1,-1 0 1,1 0 0,0 1 0,-1 0-1,0 0 1,1 0 0,-1 0-1,0 1 1,0 0 0,0 1 0,0-1-1,1 1 1,-13 1 0,15 0-24,0-1 0,1 1 0,-1 0 0,0 0 0,0 0 0,0 1 0,1-1 0,-1 1 0,1 0 0,-1-1 0,1 1 0,-1 0 0,1 0 0,0 1 0,0-1 0,0 0 0,0 1 0,1-1 0,-3 5 0,0 1 12,0-1 0,0 1 0,1-1-1,0 1 1,-3 16 0,6-20-13,-1 0 1,1 0-1,1 0 1,-1 0-1,0-1 0,1 1 1,0 0-1,0 0 1,0 0-1,0-1 0,0 1 1,1 0-1,0-1 1,0 1-1,0-1 0,5 6 1,-4-4 26,1 0 0,1-1 0,-1 0 1,1 0-1,-1 0 0,1 0 0,0-1 0,1 0 0,10 6 1,7-2 160,0-2 1,1 0 0,-1-1 0,46 2 0,-68-6-197,10 0 72,0-1 1,0 0 0,0 0 0,0-1-1,-1-1 1,13-3 0,55-26-3386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1.385"/>
    </inkml:context>
    <inkml:brush xml:id="br0">
      <inkml:brushProperty name="width" value="0.05" units="cm"/>
      <inkml:brushProperty name="height" value="0.05" units="cm"/>
    </inkml:brush>
  </inkml:definitions>
  <inkml:trace contextRef="#ctx0" brushRef="#br0">89 111 3112,'0'0'3192,"-9"-4"-3120,-29-13 0,36 16-1,0 0 0,0 0 0,0 0 0,0-1 0,0 1 0,0 0 0,0-1 0,1 0-1,-1 1 1,0-1 0,1 0 0,0 0 0,-1 0 0,1 0 0,0 0 0,-2-3 0,3 3 42,-1 1-1,1 0 0,-1-1 1,0 1-1,0 0 0,1-1 1,-1 1-1,0 0 0,0 0 1,-1 0-1,-1-2 0,6-39 6466,-3 41-6270,18 2 1730,-17 26-1706,2 0 0,6 29 0,2 10-23,19 375 2910,-30-436-2512,-1-9-659,1-11-451,6-13-3068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1.837"/>
    </inkml:context>
    <inkml:brush xml:id="br0">
      <inkml:brushProperty name="width" value="0.05" units="cm"/>
      <inkml:brushProperty name="height" value="0.05" units="cm"/>
    </inkml:brush>
  </inkml:definitions>
  <inkml:trace contextRef="#ctx0" brushRef="#br0">0 0 8136,'0'0'5665,"15"3"-5201,31 4-158,15 2 906,83 24-1,-117-24-645,0-2 0,28 5-1,-46-11-710,0 0 1,0 0-1,0-1 0,-1 0 0,1 0 0,0-1 0,0 0 0,0-1 0,16-5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29:17.522"/>
    </inkml:context>
    <inkml:brush xml:id="br0">
      <inkml:brushProperty name="width" value="0.05" units="cm"/>
      <inkml:brushProperty name="height" value="0.05" units="cm"/>
      <inkml:brushProperty name="color" value="#008C3A"/>
    </inkml:brush>
  </inkml:definitions>
  <inkml:trace contextRef="#ctx0" brushRef="#br0">1 63 9144,'0'0'5885,"15"7"-5162,16 4-418,-1-1 1,1-2-1,49 8 1,27-8 267,0-4 0,1-5 0,-1-4 0,170-31 0,-33-16 941,-139 28-1255,-71 16-2702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2.924"/>
    </inkml:context>
    <inkml:brush xml:id="br0">
      <inkml:brushProperty name="width" value="0.05" units="cm"/>
      <inkml:brushProperty name="height" value="0.05" units="cm"/>
    </inkml:brush>
  </inkml:definitions>
  <inkml:trace contextRef="#ctx0" brushRef="#br0">1 5 4312,'0'0'10576,"12"0"-10224,237-4 2305,-240 4-2373,1 0 0,-1 1 1,0 1-1,17 4 0,-14-5-2051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3.951"/>
    </inkml:context>
    <inkml:brush xml:id="br0">
      <inkml:brushProperty name="width" value="0.05" units="cm"/>
      <inkml:brushProperty name="height" value="0.05" units="cm"/>
    </inkml:brush>
  </inkml:definitions>
  <inkml:trace contextRef="#ctx0" brushRef="#br0">142 1 5320,'0'0'4730,"-10"12"-4470,-52 76 250,52-73-386,2 0 1,0 1 0,0 0-1,2 1 1,-6 20 0,5-4 36,2 0 0,2 0 1,1 1-1,1-1 0,2 1 1,1-1-1,2 0 0,1 0 1,11 38-1,-6-42 34,1 0 0,1-1 0,2 0 0,1-1 0,0 0 0,2-2 0,2 0 0,0 0 0,1-2 0,1-1 0,32 26 0,-47-43-222,1 0 0,0-1 0,0 0 0,0-1 0,1 1 0,-1-1 0,1-1 0,0 1 0,-1-1 0,1-1 0,0 1 0,1-1 0,14-1 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5.370"/>
    </inkml:context>
    <inkml:brush xml:id="br0">
      <inkml:brushProperty name="width" value="0.05" units="cm"/>
      <inkml:brushProperty name="height" value="0.05" units="cm"/>
    </inkml:brush>
  </inkml:definitions>
  <inkml:trace contextRef="#ctx0" brushRef="#br0">1 0 4816,'0'0'4565,"9"13"-4314,29 42-6,-31-44-148,-1 0 0,0 0 0,-1 0 0,6 20 0,3 6 95,93 190 786,-66-144-523,31 89 1,-61-140-315,-2-1 1,-1 2-1,-2-1 1,-1 1-1,-1 0 0,-1 47 1,-6-39 72,-1-1 0,-2 0 0,-19 64 0,-52 110 834,66-190-840,-1 0 0,-20 27 0,10-15-1907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8:58.416"/>
    </inkml:context>
    <inkml:brush xml:id="br0">
      <inkml:brushProperty name="width" value="0.05" units="cm"/>
      <inkml:brushProperty name="height" value="0.05" units="cm"/>
      <inkml:brushProperty name="color" value="#00A0D7"/>
    </inkml:brush>
  </inkml:definitions>
  <inkml:trace contextRef="#ctx0" brushRef="#br0">1 1779 3808,'0'0'3320,"11"-5"-2866,40-20-69,-1-2-1,79-57 1,63-87 122,-13-18-185,-151 159-281,251-298 330,-13-17-72,87-107 67,-333 427-686,1 1 0,2 0-1,32-25 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9:01.032"/>
    </inkml:context>
    <inkml:brush xml:id="br0">
      <inkml:brushProperty name="width" value="0.05" units="cm"/>
      <inkml:brushProperty name="height" value="0.05" units="cm"/>
      <inkml:brushProperty name="color" value="#00A0D7"/>
    </inkml:brush>
  </inkml:definitions>
  <inkml:trace contextRef="#ctx0" brushRef="#br0">186 1 3616,'0'0'3760,"-3"12"-3514,-47 135 469,47-140-677,-25 58 388,4 1 0,-23 98 0,36-111-161,2 0-1,3 1 1,2 0 0,3 55 0,3-86-88,0-1 1,2 0 0,1 1 0,1-2 0,9 26 0,-9-33 29,1 1 0,0-2 1,1 1-1,0-1 1,1 0-1,1-1 0,0 0 1,17 15-1,-26-25-231,1-1 0,-1 1 0,1-1 0,0 1 0,0-1 0,0 0 0,0 0 0,0 0 0,0 0 0,0 0 0,0 0 0,0 0 0,1-1 0,-1 1 0,0-1 0,0 0 0,1 0 0,-1 1 0,0-2 0,1 1 0,-1 0 0,0 0 0,3-1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9:01.920"/>
    </inkml:context>
    <inkml:brush xml:id="br0">
      <inkml:brushProperty name="width" value="0.05" units="cm"/>
      <inkml:brushProperty name="height" value="0.05" units="cm"/>
      <inkml:brushProperty name="color" value="#00A0D7"/>
    </inkml:brush>
  </inkml:definitions>
  <inkml:trace contextRef="#ctx0" brushRef="#br0">1 1 5016,'0'0'5584,"12"12"-5295,164 184 838,-149-157-877,-3 1 1,21 45-1,31 89 417,-60-134-443,-1 1 0,-3 0 0,-1 0 0,10 81-1,-19-102-75,-1 0 0,-1 0-1,0 1 1,-2-1 0,0 0-1,-2-1 1,0 1 0,-1 0-1,0-1 1,-2 0 0,-1 0-1,-15 28 1,21-43-208,-1 0 0,1 0 1,-1 0-1,0-1 0,0 1 0,-1-1 1,1 0-1,-1 0 0,1 0 1,-1 0-1,0 0 0,0-1 0,0 0 1,-1 0-1,1 0 0,0 0 0,-1-1 1,1 1-1,-6 0 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9:15.347"/>
    </inkml:context>
    <inkml:brush xml:id="br0">
      <inkml:brushProperty name="width" value="0.05" units="cm"/>
      <inkml:brushProperty name="height" value="0.05" units="cm"/>
      <inkml:brushProperty name="color" value="#66CC00"/>
    </inkml:brush>
  </inkml:definitions>
  <inkml:trace contextRef="#ctx0" brushRef="#br0">1 1022 4616,'0'0'4232,"4"-13"-3887,-2 5-296,3-9 53,0 1 0,1-1 0,1 1 0,14-24 0,41-49 531,140-152 0,-88 112-129,-40 40 7,-10 10 641,3 3 1,95-83-1,-152 151-1507,0 1 0,20-11 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9:16.796"/>
    </inkml:context>
    <inkml:brush xml:id="br0">
      <inkml:brushProperty name="width" value="0.05" units="cm"/>
      <inkml:brushProperty name="height" value="0.05" units="cm"/>
      <inkml:brushProperty name="color" value="#66CC00"/>
    </inkml:brush>
  </inkml:definitions>
  <inkml:trace contextRef="#ctx0" brushRef="#br0">1 1052 4616,'0'0'6097,"12"-16"-5766,22-29 73,58-57 1,12 3 354,146-153 958,-46-2-56,-189 235-1522,114-169 1489,-83 112-3297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39:18.893"/>
    </inkml:context>
    <inkml:brush xml:id="br0">
      <inkml:brushProperty name="width" value="0.05" units="cm"/>
      <inkml:brushProperty name="height" value="0.05" units="cm"/>
      <inkml:brushProperty name="color" value="#66CC00"/>
    </inkml:brush>
  </inkml:definitions>
  <inkml:trace contextRef="#ctx0" brushRef="#br0">0 1126 4616,'0'0'7105,"12"-9"-6741,327-282 1299,-13-29-493,-212 206-696,63-66 674,-124 121 142,51-73-1,-97 122-1346,1 0 1371,-7 10-1408,-1 0 0,1 1-1,-1-1 1,1 0 0,-1 1-1,1-1 1,-1 0 0,1 1 0,-1-1-1,0 0 1,1 1 0,-1-1-1,0 1 1,1-1 0,-1 1-1,0-1 1,0 1 0,1-1-1,-1 1 1,0-1 0,0 1-1,0-1 1,0 2 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02.995"/>
    </inkml:context>
    <inkml:brush xml:id="br0">
      <inkml:brushProperty name="width" value="0.05" units="cm"/>
      <inkml:brushProperty name="height" value="0.05" units="cm"/>
      <inkml:brushProperty name="color" value="#FF0066"/>
    </inkml:brush>
  </inkml:definitions>
  <inkml:trace contextRef="#ctx0" brushRef="#br0">0 1324 4216,'0'0'1634,"14"-15"-1084,201-216 946,53-54-814,216-209 350,-284 296-365,-101 97-1392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2.024"/>
    </inkml:context>
    <inkml:brush xml:id="br0">
      <inkml:brushProperty name="width" value="0.05" units="cm"/>
      <inkml:brushProperty name="height" value="0.05" units="cm"/>
    </inkml:brush>
  </inkml:definitions>
  <inkml:trace contextRef="#ctx0" brushRef="#br0">1 46 5824,'0'0'10169,"1"12"-9974,-1-9-188,17 185 845,-10-113-470,0 12 132,-1 78 741,-5-162-1034,1-14-60,2-18 13,0-23-6,2 0 0,3 1 0,2 0-1,2 1 1,2 0 0,3 1 0,44-87 0,-59 131-134,0 0 0,0 0 0,1 1 0,0-1 0,0 1 0,5-4 0,3-3 142,-12 11-168,1 0 0,-1 0-1,0 0 1,1 0-1,-1 0 1,1 0 0,-1 0-1,0 0 1,1 0 0,-1 0-1,0 0 1,1 1 0,-1-1-1,0 0 1,1 0-1,-1 0 1,0 1 0,1-1-1,-1 0 1,0 0 0,0 1-1,1-1 1,-1 0-1,0 0 1,0 1 0,1-1-1,-1 0 1,0 1 0,0-1-1,0 0 1,0 1-1,0-1 1,1 0 0,-1 1-1,0-1 1,0 1 0,0-1-1,0 0 1,0 1-1,0-1 1,0 1 0,5 19 79,8 66 123,3 99 0,-17-151-137,0-26-24,1 0-1,0 0 1,1 12-1,-1-20-44,0 0 0,0 0 0,0 1 0,0-1 0,0 0 0,0 0 0,0 0 1,0 0-1,0 0 0,0 0 0,0 0 0,0 0 0,0 1 0,0-1 0,0 0 0,0 0 0,0 0 0,0 0 0,0 0 0,1 0 1,-1 0-1,0 0 0,0 0 0,0 0 0,0 0 0,0 1 0,0-1 0,0 0 0,0 0 0,0 0 0,0 0 0,1 0 0,-1 0 0,0 0 1,0 0-1,0 0 0,0 0 0,0 0 0,0 0 0,0 0 0,0 0 0,1 0 0,-1 0 0,0 0 0,0 0 0,0 0 0,0 0 1,0 0-1,0 0 0,0 0 0,0 0 0,0 0 0,1 0 0,-1-1 0,0 1 0,0 0 0,0 0 0,0 0 0,0 0 0,0 0 0,0 0 1,0 0-1,0 0 0,0 0 0,0 0 0,0-1 0,0 1 0,0 0 0,9-12 106,4-18-20,78-204 434,-87 227-501,0 0 1,1 0-1,0 0 0,11-12 0,7-10 65,-23 28-85,1 1-1,-1 0 0,0 0 1,0 0-1,0 0 0,0 0 1,0 0-1,1 0 0,-1 0 1,0-1-1,0 1 0,0 0 1,0 0-1,1 0 0,-1 0 0,0 0 1,0 0-1,0 0 0,0 0 1,1 0-1,-1 0 0,0 0 1,0 0-1,0 0 0,0 0 1,1 1-1,-1-1 0,0 0 1,0 0-1,0 0 0,0 0 1,0 0-1,1 0 0,-1 0 1,0 0-1,0 0 0,0 1 1,0-1-1,0 0 0,0 0 1,0 0-1,1 0 0,-1 0 1,0 1-1,0-1 0,0 0 1,0 0-1,0 0 0,0 0 1,0 1-1,0-1 0,8 17 30,4 23-31,7 115 9,2 12 48,-5-84 35,-12-70 309,-2-12-797,-1-7-2517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05.462"/>
    </inkml:context>
    <inkml:brush xml:id="br0">
      <inkml:brushProperty name="width" value="0.05" units="cm"/>
      <inkml:brushProperty name="height" value="0.05" units="cm"/>
      <inkml:brushProperty name="color" value="#FF0066"/>
    </inkml:brush>
  </inkml:definitions>
  <inkml:trace contextRef="#ctx0" brushRef="#br0">0 1070 4312,'0'0'2865,"18"-14"-2190,255-191 882,-148 114-1135,-9 7 114,166-155 1,56-66 460,-281 257-889,-34 26-808,35-39 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06.990"/>
    </inkml:context>
    <inkml:brush xml:id="br0">
      <inkml:brushProperty name="width" value="0.05" units="cm"/>
      <inkml:brushProperty name="height" value="0.05" units="cm"/>
      <inkml:brushProperty name="color" value="#FF0066"/>
    </inkml:brush>
  </inkml:definitions>
  <inkml:trace contextRef="#ctx0" brushRef="#br0">0 1016 5920,'0'0'1896,"121"-127"-1144,-30 32-72,30-22 16,20-18-160,-8 10 16,-25 18-248,-7 7 0,0-5-104,-4 0-8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22.353"/>
    </inkml:context>
    <inkml:brush xml:id="br0">
      <inkml:brushProperty name="width" value="0.05" units="cm"/>
      <inkml:brushProperty name="height" value="0.05" units="cm"/>
    </inkml:brush>
  </inkml:definitions>
  <inkml:trace contextRef="#ctx0" brushRef="#br0">67 0 5320,'0'0'14321,"-10"5"-14128,2-2-149,6-2-32,-1-1-1,1 1 0,0 0 0,-1 0 0,1 0 0,0 0 0,0 0 1,0 1-1,0-1 0,0 1 0,0-1 0,0 1 0,0 0 0,0 0 1,1 0-1,-1 0 0,1 0 0,0 0 0,-1 0 0,1 0 0,0 0 1,0 1-1,0-1 0,1 1 0,-1-1 0,0 4 0,-3 80 465,9 103 0,-3-153-360,20 194 880,-19-214-838,1 12 125,-4-27-264,0-1-1,0 1 1,0 0 0,1 0 0,-1-1-1,0 1 1,-1 0 0,1 0-1,0-1 1,0 1 0,0 0-1,0 0 1,0-1 0,-1 1-1,1 0 1,0-1 0,-1 1-1,1 0 1,-1-1 0,1 1 0,-1 0-1,0 0 1,-3 4 295,2-4-302,-1-6-197,-2-4-3112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22.978"/>
    </inkml:context>
    <inkml:brush xml:id="br0">
      <inkml:brushProperty name="width" value="0.05" units="cm"/>
      <inkml:brushProperty name="height" value="0.05" units="cm"/>
    </inkml:brush>
  </inkml:definitions>
  <inkml:trace contextRef="#ctx0" brushRef="#br0">0 0 6632,'0'0'8800,"11"1"-8424,22 3-121,8 1 202,0-1-1,48-3 1,33-3 346,-73 3-36,51-6 0,-60 4 63,-23 1-2809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1.948"/>
    </inkml:context>
    <inkml:brush xml:id="br0">
      <inkml:brushProperty name="width" value="0.05" units="cm"/>
      <inkml:brushProperty name="height" value="0.05" units="cm"/>
    </inkml:brush>
  </inkml:definitions>
  <inkml:trace contextRef="#ctx0" brushRef="#br0">52 113 4912,'0'0'9424,"-9"4"-9055,-29 14-25,34-19 332,7-6-383,8-8-40,-11 15-227,10-11 129,1 1 1,1 0-1,-1 1 0,2 0 1,-1 0-1,1 2 1,0-1-1,24-8 0,-19 8 23,-10 5-69,0 0 0,0 1 0,1 0 0,-1 0-1,1 1 1,-1 0 0,1 1 0,-1 0 0,15 2 0,-21-2-92,-1 0 0,1 1 1,-1-1-1,1 1 0,-1-1 0,1 1 0,-1 0 0,1 0 1,-1-1-1,0 1 0,0 0 0,1 0 0,-1 0 0,0 0 0,0 1 1,0-1-1,0 0 0,0 0 0,0 1 0,-1-1 0,1 1 1,0-1-1,-1 0 0,1 1 0,-1-1 0,1 1 0,-1-1 1,0 1-1,1 1 0,0 5 23,0-1 1,-1 1-1,0-1 1,0 0-1,-1 8 0,-2 1 18,0-1 0,-1 1-1,0-1 1,-2 0 0,0 0-1,-11 20 1,-57 82 349,31-53-114,30-46-184,10-15-69,1 0-1,-1 1 1,1-1-1,0 1 1,-1-1-1,2 1 1,-1 0-1,0 0 1,-1 5-1,3-8-28,0-1-1,0 1 1,0 0-1,0-1 0,0 1 1,1 0-1,-1-1 1,0 1-1,0 0 0,1-1 1,-1 1-1,0 0 1,0-1-1,1 1 0,-1-1 1,1 1-1,-1-1 1,1 1-1,-1-1 1,1 1-1,-1-1 0,1 1 1,-1-1-1,1 0 1,-1 1-1,2-1 0,20 8 82,-15-5-63,85 21 164,-68-19-156,0 0 0,-1 2 0,1 1 0,-2 1 0,42 22 1,-57-27-35,-1 2 1,0-1-1,0 1 1,0 0-1,0 0 1,-1 0-1,0 1 1,0 0-1,-1 0 1,0 0-1,0 1 1,-1-1-1,0 1 1,0 0-1,2 10 1,-5-14-1,0-1 1,0 0-1,0 1 0,-1-1 1,0 0-1,1 1 1,-1-1-1,0 0 0,-1 0 1,1 1-1,0-1 1,-1 0-1,0 0 1,0-1-1,0 1 0,0 0 1,0-1-1,-4 5 1,-1-1 20,0 0 1,0 0 0,-1-1 0,1 0-1,-15 8 1,12-9 10,-1 0 0,1 0-1,-1-1 1,0-1 0,-22 3 0,-56-2 237,62-4-91,0 2 0,-32 5 0,17-2 31,38-3-400,5 0 41,6-1-3087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2.762"/>
    </inkml:context>
    <inkml:brush xml:id="br0">
      <inkml:brushProperty name="width" value="0.05" units="cm"/>
      <inkml:brushProperty name="height" value="0.05" units="cm"/>
    </inkml:brush>
  </inkml:definitions>
  <inkml:trace contextRef="#ctx0" brushRef="#br0">1 0 6128,'0'0'9553,"3"11"-9124,10 44 375,9 84 0,48 353 1888,-61-453-2193,15 45 1,-20-57 237,-5-26-247,-1-16-477,1 2-2909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3.414"/>
    </inkml:context>
    <inkml:brush xml:id="br0">
      <inkml:brushProperty name="width" value="0.05" units="cm"/>
      <inkml:brushProperty name="height" value="0.05" units="cm"/>
    </inkml:brush>
  </inkml:definitions>
  <inkml:trace contextRef="#ctx0" brushRef="#br0">385 0 10248,'0'0'1285,"-11"16"-954,-167 198 1598,106-142-799,-46 51 2108,118-122-3188,-1-1 0,1 1 1,0-1-1,-1 1 0,1-1 0,-1 1 1,1 0-1,0-1 0,-1 1 0,1-1 1,0 1-1,-1 0 0,1-1 0,0 1 1,0 0-1,0-1 0,0 1 0,0 0 1,0-1-1,0 1 0,0 0 0,0 0 1,11 10 650,-2-4-678,14 16 220,-1 1 1,0 0-1,33 53 1,-34-46 44,2-1-1,42 45 1,-60-70-379,6 6 295,1 0 1,1 0-1,0-1 1,20 12-1,-31-21-294,1 1 0,0-1-1,-1 1 1,1-1 0,0 0 0,0 0-1,0 0 1,0-1 0,0 1-1,1-1 1,-1 1 0,0-1 0,0 0-1,0 0 1,0-1 0,0 1-1,0-1 1,0 1 0,0-1 0,0 0-1,0 0 1,0 0 0,0-1-1,0 1 1,-1-1 0,1 1 0,0-1-1,-1 0 1,4-4 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4.549"/>
    </inkml:context>
    <inkml:brush xml:id="br0">
      <inkml:brushProperty name="width" value="0.05" units="cm"/>
      <inkml:brushProperty name="height" value="0.05" units="cm"/>
    </inkml:brush>
  </inkml:definitions>
  <inkml:trace contextRef="#ctx0" brushRef="#br0">30 1 4720,'0'0'10809,"-5"16"-10370,3-7-370,-4 9 84,1 0-1,1 1 1,1-1 0,-1 36 0,15 130 950,-5-118-733,3 7 93,-4-39-35,1 42 1,-1-24 139,-4-44-428,1 0 0,-2 0 0,1 1 0,-1-1 0,0 0 0,0 0 0,-1 0 0,-1 0 0,-3 15 0,5-23-130,0 1-1,-1-1 1,1 0-1,0 1 1,0-1 0,0 0-1,-1 0 1,1 1 0,0-1-1,0 0 1,-1 0-1,1 0 1,0 1 0,0-1-1,-1 0 1,1 0 0,0 0-1,-1 0 1,1 0-1,0 1 1,-1-1 0,1 0-1,0 0 1,-1 0 0,1 0-1,0 0 1,-1 0-1,1 0 1,0 0 0,-1 0-1,1 0 1,0-1-1,-1 1 1,1 0 0,0 0-1,-1 0 1,1 0 0,0 0-1,-1-1 1,1 1-1,0 0 1,0 0 0,-1 0-1,1-1 1,0 1 0,0 0-1,0 0 1,-1-1-1,-13-14-2471,13 13 1398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5.060"/>
    </inkml:context>
    <inkml:brush xml:id="br0">
      <inkml:brushProperty name="width" value="0.05" units="cm"/>
      <inkml:brushProperty name="height" value="0.05" units="cm"/>
    </inkml:brush>
  </inkml:definitions>
  <inkml:trace contextRef="#ctx0" brushRef="#br0">1 43 8432,'0'0'4317,"11"-7"-3722,-6 2-515,0 2-1,1-1 1,0 1 0,0-1 0,0 1 0,0 1 0,0-1 0,0 1 0,1 1 0,-1-1 0,1 1 0,-1 0-1,1 0 1,0 1 0,10 0 0,263 38 2827,-177-22-1677,-64-9-767,-16-3 295,-1 0 0,27 0-1,-48-4-334,-3-5-424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45.742"/>
    </inkml:context>
    <inkml:brush xml:id="br0">
      <inkml:brushProperty name="width" value="0.05" units="cm"/>
      <inkml:brushProperty name="height" value="0.05" units="cm"/>
    </inkml:brush>
  </inkml:definitions>
  <inkml:trace contextRef="#ctx0" brushRef="#br0">4 174 7736,'0'0'5074,"11"-1"-4510,18-3-1,0-2 0,0-1-1,33-12 1,-57 17-433,0 0 0,-1 0 0,0 0 1,1-1-1,-1 1 0,0-1 0,0 0 0,-1 0 1,1 0-1,-1-1 0,4-4 0,-5 6-62,-1 0 0,0 0-1,0 0 1,0-1 0,0 1 0,-1 0 0,1-1-1,-1 1 1,1 0 0,-1-1 0,0 1 0,0-1-1,0 1 1,0-1 0,0 1 0,0-1 0,-1 1-1,1 0 1,-1-1 0,0 1 0,0 0 0,1-1 0,-2 1-1,-1-4 1,2 4-22,-1-1-1,1 1 0,-1-1 1,0 1-1,0 0 1,1 0-1,-2-1 1,1 1-1,0 0 1,0 1-1,-1-1 0,1 0 1,-1 1-1,1-1 1,-1 1-1,0 0 1,-4-1-1,3 1 4,-1 0-1,1 1 1,0-1-1,-1 1 1,1 0 0,-1 1-1,1-1 1,0 1-1,-1-1 1,-7 4 0,4-1-11,1 0-1,-1 0 1,1 1 0,0 0 0,0 0 0,1 0 0,-1 1 0,1 0 0,0 1 0,0-1 0,1 1-1,-9 12 1,11-13-14,0 0-1,0 1 0,1-1 1,-1 1-1,1-1 1,1 1-1,-1 0 0,1 0 1,0 0-1,0 0 0,1 0 1,0 0-1,0 0 0,0 0 1,1 0-1,0 0 0,0 0 1,0 0-1,1 0 1,0-1-1,0 1 0,0-1 1,1 1-1,0-1 0,0 0 1,0 0-1,8 9 0,-2-3 62,2 0 0,-1-1 0,1 0 0,1 0 1,0-1-1,0-1 0,1 0 0,-1-1 0,2 0 0,17 6 0,-23-10-4,0-1 1,0 0 0,0-1-1,1 1 1,-1-2 0,0 1-1,0-1 1,1 0 0,-1-1-1,0 0 1,0 0 0,0-1-1,16-5 1,-14 3-386,-1 0-1,1-1 0,-1 0 1,0 0-1,0-1 0,0 0 1,-1-1-1,0 0 1,13-14-1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3.375"/>
    </inkml:context>
    <inkml:brush xml:id="br0">
      <inkml:brushProperty name="width" value="0.05" units="cm"/>
      <inkml:brushProperty name="height" value="0.05" units="cm"/>
    </inkml:brush>
  </inkml:definitions>
  <inkml:trace contextRef="#ctx0" brushRef="#br0">0 184 7528,'0'0'8341,"2"11"-8034,16 207 1359,-13-71-589,0-61-149,-4-79-710,2-7 35,3-12 118,5-22-179,-1 0-1,-1-1 1,7-67 0,11-46 190,-19 117-307,27-81 238,-30 98-266,2 0-1,-1 1 1,2 0 0,0 0-1,18-21 1,-16 21-6,-8 10-29,0 0-1,0 0 1,0 0-1,1 0 1,-1 1-1,1-1 1,0 1-1,-1 0 0,7-4 1,-9 6-12,1 0 1,0 0-1,-1 0 1,1 0-1,0 0 1,-1 0-1,1 0 0,-1 0 1,1 0-1,0 0 1,-1 1-1,1-1 0,-1 0 1,1 0-1,-1 1 1,1-1-1,0 0 1,-1 1-1,1-1 0,-1 0 1,0 1-1,1-1 1,-1 1-1,1-1 1,-1 1-1,0-1 0,1 1 1,-1-1-1,0 1 1,1 0-1,8 21 11,-7-16-10,7 18-4,-1 0 0,-1 1 0,-1-1 0,-1 1-1,-2 1 1,0-1 0,-2 0 0,0 1 0,-5 32-1,1-22 64,2 61 0,4-20 139,4 40-23,-8-81-41,-1-11 133,-5-55-95,2 11-156,-7-56-76,10 47-3034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50.581"/>
    </inkml:context>
    <inkml:brush xml:id="br0">
      <inkml:brushProperty name="width" value="0.05" units="cm"/>
      <inkml:brushProperty name="height" value="0.05" units="cm"/>
    </inkml:brush>
  </inkml:definitions>
  <inkml:trace contextRef="#ctx0" brushRef="#br0">0 0 3808,'0'0'11753,"1"17"-11362,0 4-268,0 3 69,1 1 1,6 32 0,20 57 548,7 36 48,-10-7-91,16 108 822,-42-221-814,-4-21 64,4-9-748,1-1 0,-1 1 0,1 0 1,-1-1-1,1 1 0,-1 0 0,1-1 0,-1 1 0,1 0 0,0-1 0,-1 1 0,1-1 0,0 1 0,-1-1 0,1 1 0,0-1 0,-1 1 0,1-1 0,0 1 0,0-1 1,0 1-1,-1-2 0,-1-5 53,0 0 1,0 0 0,0 0 0,1-1-1,0 1 1,0-13 0,5-48 159,-2 46-135,-1 8-55,1 0 1,1 0-1,1 0 1,0 0-1,0 1 1,2-1-1,-1 1 0,2 0 1,12-19-1,-7 15-17,0 1-1,1 1 0,0 0 0,2 1 1,-1 0-1,22-14 0,-29 23-29,1 0-1,0 0 1,0 1-1,1 1 0,-1-1 1,1 2-1,16-5 1,-22 6-4,1 1 0,0-1 1,-1 1-1,1 0 1,0-1-1,0 2 0,-1-1 1,1 0-1,0 1 1,-1 0-1,1-1 0,-1 1 1,1 1-1,-1-1 1,1 0-1,-1 1 0,0 0 1,0 0-1,0 0 0,0 0 1,5 5-1,-6-5 4,-1 0 0,0 1 0,1-1 0,-1 0 0,0 1 0,0 0 0,-1-1 0,1 1 0,0-1 0,-1 1 0,0 0 0,1-1 0,-1 1 0,0 0 0,0-1 0,-1 1-1,1 0 1,-1-1 0,1 1 0,-1 0 0,0-1 0,-1 5 0,-3 3 7,0 1-1,0-1 0,-12 18 1,12-21 8,0 0-1,-1 0 1,0 0-1,0-1 1,0 0 0,-1 0-1,0-1 1,0 1-1,0-2 1,-1 1 0,1-1-1,-16 6 1,7-4 26,9-3 0,0 0-1,-1-1 1,1 0-1,-1 0 0,1-1 1,-1 0-1,-7 0 1,22 9 13,0 0 0,1 0 1,11 11-1,4 1-28,2-1 1,31 20 0,26 23 61,-64-48 4,0-2 0,25 17 1,-38-27-25,-4-3 118,-1-10-149,0 9-42,-3-36-88,-1-13-3270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0:51.327"/>
    </inkml:context>
    <inkml:brush xml:id="br0">
      <inkml:brushProperty name="width" value="0.05" units="cm"/>
      <inkml:brushProperty name="height" value="0.05" units="cm"/>
    </inkml:brush>
  </inkml:definitions>
  <inkml:trace contextRef="#ctx0" brushRef="#br0">31 102 8032,'0'0'6897,"-6"-9"-6388,-17-31-3,23 39-483,0 0 0,-1 1 1,1-1-1,0 0 0,0 0 1,0 1-1,0-1 1,0 0-1,-1 0 0,1 1 1,1-1-1,-1 0 1,0 0-1,0 0 0,0 1 1,0-1-1,0 0 1,1 1-1,-1-1 0,0 0 1,1 0-1,-1 1 1,0-1-1,1 0 0,-1 1 1,1-1-1,-1 1 1,1-1-1,-1 1 0,1-1 1,0 1-1,-1-1 1,1 1-1,0-1 0,-1 1 1,2-1-1,2-1 119,-1-1-26,0 1 0,0-1-1,1 1 1,0 0-1,-1 0 1,1 0-1,0 0 1,0 1-1,0-1 1,0 1-1,0 0 1,0 0-1,0 1 1,0-1-1,0 1 1,0 0-1,0 0 1,1 0-1,-1 1 1,0-1-1,0 1 1,0 0-1,0 0 1,0 1-1,7 3 1,-6-3-27,-1 1-1,1 0 1,-1 0 0,0 1-1,1-1 1,-2 1 0,1 0-1,0 0 1,-1 0 0,0 1-1,0-1 1,0 1 0,0 0 0,-1-1-1,0 1 1,0 1 0,0-1-1,0 0 1,1 10 0,-2-6-5,-1 1-1,1 0 1,-1 0 0,-1-1 0,0 1 0,-1 0 0,1-1 0,-2 1 0,1-1 0,-2 0 0,1 1 0,-1-2 0,0 1-1,-1 0 1,-9 12 0,3-1 143,-2 3 286,38-13-99,-6-4-292,0-1 0,0-1 1,24 1-1,33 8 350,-45 0-264,-21-6-3459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28.540"/>
    </inkml:context>
    <inkml:brush xml:id="br0">
      <inkml:brushProperty name="width" value="0.05" units="cm"/>
      <inkml:brushProperty name="height" value="0.05" units="cm"/>
    </inkml:brush>
  </inkml:definitions>
  <inkml:trace contextRef="#ctx0" brushRef="#br0">91 1 3312,'0'0'5622,"-9"11"-5396,-3 4-131,7-7 10,-2 0-1,1-1 1,-1 0-1,0 0 1,-8 6-1,4-6 333,10-7-368,1 0 1,-1 0-1,0 0 1,1 1-1,-1-1 1,1 0-1,-1 1 1,1-1-1,-1 0 1,1 1-1,-1-1 1,1 1-1,-1-1 1,1 1-1,-1-1 1,1 1-1,-1-1 1,1 1-1,0 0 1,0-1-1,-1 1 1,1 0-1,0-1 1,0 1-1,0-1 1,-1 1-1,1 0 0,0-1 1,0 1-1,0 1 1,25-2 1273,75 4 283,-35-6-344,128 12 0,-21 4-581,-29-4-254,-78-4-125,-1-3 0,1-3 0,74-9 0,28 1 198,-57 3-312,8 0-33,-15 0-9,11-2 89,390-23 250,-377 34-411,-65 0 103,83-7 0,-106 1-116,-23 1-41,0 0 0,1-1 0,-1 0 0,0-1 0,19-7 1,-30 9-1218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29.799"/>
    </inkml:context>
    <inkml:brush xml:id="br0">
      <inkml:brushProperty name="width" value="0.05" units="cm"/>
      <inkml:brushProperty name="height" value="0.05" units="cm"/>
    </inkml:brush>
  </inkml:definitions>
  <inkml:trace contextRef="#ctx0" brushRef="#br0">1 80 10176,'0'0'4089,"3"11"-3733,3 15-193,10 45 1018,14 117 0,-19-120 368,-4-100-851,-2 10-578,10-84 333,7-45 124,-19 139-508,0 0-1,0 0 0,1 1 0,1-1 1,0 1-1,1 0 0,0 0 0,0 1 1,10-11-1,-15 20-58,0 0 1,0 0-1,0 0 0,0 0 1,1 1-1,-1-1 0,0 0 1,1 1-1,-1-1 0,1 1 1,-1-1-1,1 1 0,-1 0 1,1 0-1,-1 0 0,1-1 1,-1 1-1,1 1 0,-1-1 1,1 0-1,-1 0 0,0 0 1,1 1-1,-1-1 0,1 1 1,-1-1-1,1 1 0,-1 0 1,0-1-1,0 1 0,1 0 1,-1 0-1,0 0 0,0 0 1,2 2-1,5 4 14,-1 1 0,0 0 1,11 16-1,-12-17-5,1 4 3,-1 0 1,0 0-1,-1 0 1,6 17-1,-7-17 18,1 0 0,-1 0 0,2 0-1,-1-1 1,9 11 0,-13-20-33,0-1 1,0 1-1,0-1 1,0 0 0,0 1-1,0-1 1,0 0 0,0 0-1,1 0 1,-1 0-1,0 0 1,0 0 0,0 0-1,0 0 1,0 0-1,0 0 1,0 0 0,0-1-1,0 1 1,0-1 0,0 1-1,0-1 1,0 1-1,0-1 1,0 1 0,0-1-1,1-1 1,28-20 113,26-33 55,-43 39-109,1 2 0,1 0-1,1 0 1,0 1 0,24-14-1,-38 25-54,0 1 0,1 0 0,-1 0 0,0 0 0,0 0-1,1 0 1,-1 0 0,1 0 0,-1 1 0,1-1 0,-1 1-1,1 0 1,-1 0 0,1 0 0,-1 0 0,1 0 0,-1 0-1,1 1 1,-1-1 0,1 1 0,-1 0 0,0 0 0,1 0 0,-1 0-1,0 0 1,0 0 0,1 0 0,-1 1 0,0-1 0,0 1-1,-1 0 1,1 0 0,0-1 0,0 1 0,-1 0 0,1 0-1,-1 1 1,0-1 0,0 0 0,0 0 0,2 4 0,20 57 233,23 98 0,-26-84 231,-20-76-444,0 0-1,1 1 1,-1-1-1,1 0 1,-1 1-1,1-1 1,0 0-1,-1 0 1,1 0-1,0 1 1,0-1-1,0 0 1,0 0-1,0 0 1,0 0-1,0 0 1,0-1-1,0 1 1,0 0-1,0 0 1,3 0-1,-3-1-164,0 1 0,0-1-1,0 0 1,0 0-1,0 0 1,0 0-1,0 0 1,0 0 0,0-1-1,0 1 1,0 0-1,0 0 1,0-1-1,0 1 1,0 0 0,0-1-1,0 1 1,0-1-1,0 0 1,0 1-1,0-1 1,-1 0-1,2 0 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33.135"/>
    </inkml:context>
    <inkml:brush xml:id="br0">
      <inkml:brushProperty name="width" value="0.05" units="cm"/>
      <inkml:brushProperty name="height" value="0.05" units="cm"/>
    </inkml:brush>
  </inkml:definitions>
  <inkml:trace contextRef="#ctx0" brushRef="#br0">38 138 4816,'0'0'9628,"-5"13"-9255,-16 41 4,18-45-256,1-1 0,0 0 0,0 1-1,1-1 1,0 1 0,1-1 0,0 1 0,0 8 0,1 11 206,-2 15 449,2 0 0,6 45 0,-7-88-763,0 0-1,0 0 1,0 1 0,0-1 0,0 0-1,0 0 1,0 0 0,0 0 0,0 0-1,0 1 1,0-1 0,0 0 0,0 0-1,0 0 1,0 0 0,1 1 0,-1-1-1,0 0 1,0 0 0,0 0 0,0 0-1,0 0 1,0 0 0,0 1 0,0-1-1,1 0 1,-1 0 0,0 0 0,0 0-1,0 0 1,0 0 0,0 0 0,1 0 0,-1 0-1,0 0 1,0 0 0,0 0 0,0 0-1,0 0 1,1 0 0,-1 0 0,0 0-1,0 0 1,7-5 250,5-14-34,-1-8-53,0 0 0,-3-1 0,0 0 0,5-37 0,-4 19-7,1-10 20,-7 36-101,0 0-1,2 1 1,0 0-1,1 0 1,0 0-1,18-32 1,-19 43-63,-4 6-10,-1 0 0,1 1 0,0-1 1,0 1-1,0-1 0,0 1 1,1-1-1,-1 1 0,0 0 0,0 0 1,3-2-1,4 6 82,2 13-33,8 27 44,-1 1 0,-3 1 0,-2 0 0,7 48 0,-19-91-94,0-1 0,0 1 1,1-1-1,-1 0 0,0 1 0,1-1 0,-1 1 1,1-1-1,0 0 0,-1 1 0,1-1 0,0 0 1,0 0-1,0 1 0,0-1 0,0 0 0,1 1 1,-1-2-6,0 0 0,0 0-1,0 0 1,0 0 0,0 0 0,0 0 0,0-1 0,-1 1 0,1 0 0,0 0 0,0-1 0,0 1 0,0-1-1,0 1 1,0-1 0,-1 1 0,1-1 0,0 1 0,0-1 0,-1 0 0,1 0 0,0 1 0,-1-1 0,1 0 0,-1 0-1,1 1 1,0-3 0,54-77 213,-41 56-122,2 1 0,0 1 0,35-37 0,-50 58-97,0 0 1,0 0 0,0 0-1,0 0 1,0 0 0,0 0-1,0 0 1,1 0 0,-1 0-1,0 1 1,0-1 0,1 1-1,-1-1 1,1 1 0,-1-1-1,1 1 1,-1 0 0,1-1-1,-1 1 1,1 0 0,-1 0-1,1 0 1,-1 0 0,0 1-1,1-1 1,-1 0 0,1 0-1,-1 1 1,1-1 0,-1 1-1,0 0 1,1-1 0,-1 1-1,0 0 1,1 0 0,-1 0-1,0 0 1,0 0 0,0 0-1,1 1 1,3 5 16,0 0 1,0 0-1,-1 0 1,0 0-1,5 14 1,-7-16-20,24 64 87,20 76-1,-12-47 406,-31-95-745</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34.246"/>
    </inkml:context>
    <inkml:brush xml:id="br0">
      <inkml:brushProperty name="width" value="0.05" units="cm"/>
      <inkml:brushProperty name="height" value="0.05" units="cm"/>
    </inkml:brush>
  </inkml:definitions>
  <inkml:trace contextRef="#ctx0" brushRef="#br0">431 6 5224,'0'0'9585,"-11"-1"-9146,9 0-430,-14 0 248,1-1 0,0 2 0,-1 0 0,1 1 0,-28 5 0,19 1 80,0 1-1,1 1 0,0 1 1,-43 26-1,53-27-206,0 0 0,1 1 1,0 1-1,-12 12 0,18-15-47,0-1 0,1 1-1,-1 0 1,2 1-1,-1-1 1,1 1-1,0 0 1,-2 11-1,1-3 105,1 1-1,1 0 0,0 0 1,2 0-1,0 0 0,1 0 1,4 32-1,-3-44-136,1 0 1,0 0-1,0 0 0,1 0 0,-1-1 1,1 1-1,0-1 0,1 1 1,0-1-1,-1 0 0,2 0 1,-1-1-1,0 1 0,1-1 0,0 0 1,0 0-1,0 0 0,1-1 1,8 4-1,6 3 52,2-1-1,-1-1 1,1-1 0,24 4 0,-14-6 37,1 0 1,-1-3-1,1-1 0,58-5 1,-71 2 71,-1-1-1,0-1 1,22-8 0,-39 12-198,-1 0 1,0-1-1,1 1 1,-1-1-1,0 0 1,1 1-1,-1-1 1,0 0 0,1 0-1,-1 0 1,0 0-1,0 0 1,0 0-1,0 0 1,0 0-1,0 0 1,1-2-1,1-15-4314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34.739"/>
    </inkml:context>
    <inkml:brush xml:id="br0">
      <inkml:brushProperty name="width" value="0.05" units="cm"/>
      <inkml:brushProperty name="height" value="0.05" units="cm"/>
    </inkml:brush>
  </inkml:definitions>
  <inkml:trace contextRef="#ctx0" brushRef="#br0">1 1 9440,'0'0'5438,"11"2"-4995,256 24 2034,-142-17-709,-95-8-1130,-24-1-364,0-1 0,-1 2 0,1-1 0,-1 1 1,7 1-1,-9-1-543,-1 0 0,0 0 0,0 0 0,0 0-1,0 0 1,0 0 0,0 1 0,0-1 0,2 3 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1:35.184"/>
    </inkml:context>
    <inkml:brush xml:id="br0">
      <inkml:brushProperty name="width" value="0.05" units="cm"/>
      <inkml:brushProperty name="height" value="0.05" units="cm"/>
    </inkml:brush>
  </inkml:definitions>
  <inkml:trace contextRef="#ctx0" brushRef="#br0">77 75 10544,'0'0'2226,"0"12"-1906,-1 40 46,1-49-299,0 1 1,0-1 0,0 0 0,0 1 0,1-1 0,-1 0-1,1 1 1,0-1 0,0 0 0,0 0 0,1 0-1,-1 0 1,1 0 0,0 0 0,-1 0 0,5 4 0,-4-6 0,0 1 1,0-1 0,0 1-1,0-1 1,0 0 0,1 0 0,-1 0-1,0 0 1,1 0 0,-1 0-1,1-1 1,-1 1 0,1-1-1,0 0 1,-1 1 0,5-2 0,1 0 59,-1 0 0,0 0 1,1-1-1,-1 0 1,0-1-1,-1 1 1,1-1-1,0-1 0,-1 1 1,1-1-1,-1 0 1,8-7-1,-9 6 5,0 0-1,-1 0 0,1 0 1,-1-1-1,0 1 0,-1-1 1,1 0-1,-1 0 1,0 0-1,3-9 0,-6 12-73,1 0 0,0 0 0,-1 0 0,1 0-1,-1 0 1,0 0 0,0-1 0,0 1 0,-1 0-1,1 0 1,-1 0 0,1 0 0,-1 0 0,0 1-1,0-1 1,0 0 0,-1 0 0,1 0 0,-1 1 0,0-1-1,1 1 1,-1-1 0,0 1 0,0 0 0,-4-3-1,2 2 10,0 0 0,0 1 0,0-1 0,0 1 0,-1 0 0,1 0 0,-1 1 0,1-1 0,-1 1 0,0 0 0,1 1 0,-1-1-1,0 1 1,0-1 0,1 1 0,-1 1 0,-9 1 0,6-1-2,0 1 0,-1 0 0,1 1 0,0-1-1,1 2 1,-1-1 0,0 1 0,1 0 0,-10 8 0,8-4-48,0 1 1,0 0-1,1 1 1,0 0 0,1 0-1,-6 12 1,-4 9-2831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27.698"/>
    </inkml:context>
    <inkml:brush xml:id="br0">
      <inkml:brushProperty name="width" value="0.05" units="cm"/>
      <inkml:brushProperty name="height" value="0.05" units="cm"/>
    </inkml:brush>
  </inkml:definitions>
  <inkml:trace contextRef="#ctx0" brushRef="#br0">153 321 3808,'0'0'2462,"-11"2"-2266,10-1-170,-17 3 461,-1-1 0,-31 1 0,35-2 304,14-2-703,-1 1-1,1-1 1,-1 0 0,1 0 0,-1 0 0,1 0-1,-1 0 1,1 0 0,-1 0 0,1 0 0,0-1-1,-1 1 1,-2-1 0,3 1 27,1-1-1,-1 1 1,0 0 0,0 0 0,1-1-1,-1 1 1,0 0 0,0-1 0,1 1-1,-1-1 1,0 1 0,1-1-1,-1 1 1,1-1 0,-1 1 0,1-1-1,-1 0 1,1 1 0,-1-1 0,1 0-1,-1 1 1,1-1 0,0 0-1,-1 0 1,1 1 0,0-1 0,0 0-1,0 0 1,0 0 0,0 1-1,-1-1 1,1 0 0,1-1 0,0 0 41,0-1 0,0 1 0,0 0 0,0-1 1,0 1-1,1 0 0,0 0 0,-1 0 0,1 0 0,2-2 1,5-4 305,0 0 1,16-9 0,-4 2-10,-5 2-149,-14 11-234,0 0 0,1 0-1,0 0 1,-1 0 0,1 0 0,0 1 0,0-1 0,0 1 0,0 0-1,0-1 1,1 1 0,-1 1 0,0-1 0,7 0 0,22-6 351,-25 5-270,1 1 0,0-1 0,15 0 0,77 8 414,78 7 148,-79-5-364,-76-6-292,-11-1-6,1 0-1,-1 0 0,18-3 0,-3-2 78,0 2 0,0 0 0,39 4 0,-55-2-74,1 0 0,0 0-1,15-4 1,-17 3-20,1 0 0,-1 0 0,0 1 1,13 1-1,29 1 167,-42-3-122,1 1-1,0 1 0,17 3 0,-5-7 35,-6 0 76,-15 5-104,2 3-5,-4-5-79,0 0 0,0 0 0,0 0 0,0 0 0,1 0-1,-1 0 1,0 0 0,0 0 0,0 0 0,0 0 0,0 0 0,0 0-1,0 0 1,0-1 0,1 1 0,-1 0 0,0 0 0,0 0 0,0 0 0,0 0-1,0 0 1,0 0 0,0 0 0,0 0 0,0 0 0,0 0 0,0 0 0,1 0-1,-1 0 1,0-1 0,0 1 0,0 0 0,0 0 0,0 0 0,0 0-1,0 0 1,0 0 0,0 0 0,0 0 0,0 0 0,0-1 0,0 1 0,0 0-1,0 0 1,0 0 0,0 0 0,0 0 0,0 0 0,0 0 0,0 0 0,0 0-1,0-1 1,0 1 0,0 0 0,0 0 0,0 0 0,-1 0 0,1-1 37,-38-6 79,0-1 0,0-3 0,-48-19 0,37 4 27,34 19-73,0 0-1,-21-14 0,30 17-36,1 0 0,1 0 0,-1 0 0,1 0 0,-1-1 0,1 1 0,0-1 0,1 0 0,-6-9 0,8 11-20,-1 1 0,1-1 0,-1 1 0,0 0 1,0 0-1,1 0 0,-2 0 0,1 0 0,0 1 0,-4-4 0,-2 0 38,5-1-8,3 6-44,0 0 1,0 0 0,0 0 0,-1-1 0,1 1-1,0 0 1,0 0 0,0-1 0,0 1-1,0 0 1,0 0 0,0 0 0,-1-1-1,1 1 1,0 0 0,0 0 0,0 0-1,0 0 1,-1 0 0,1-1 0,0 1-1,0 0 1,0 0 0,-1 0 0,1 0-1,0 0 1,0 0 0,0 0 0,-1 0-1,1 0 1,0 0 0,0 0 0,-1 0 0,1 0-1,-2 0 10,45 22-38,-17-13 32,0-1 0,0-1 1,31 4-1,-25-5 21,48 15-1,-60-15-16,1 0 0,-1-2 0,41 5 0,-14 2-46,-48-7 58,-1-1 1,1 0 0,-1 0-1,0-1 1,0 1 0,0 0-1,0-1 1,-1 1 0,-2 1-1,-5 4 9,0-1-1,0-1 1,-1 0-1,-22 9 1,-21 11 76,13 0-48,-27 15 125,67-40-176,0 0 0,0-1 0,0 1 0,0 0 0,0 0 0,0 0 0,0 0 0,0 0 0,0 0 0,1 0 0,-1 0 0,0 0 0,1 0 0,-1 2 0,0-2-2,1 0 0,-1 0 0,1 0 0,-1 0 0,1 0 0,-1 0 0,1 0 0,-1-1 0,0 1 0,1 0-1,-1 0 1,0-1 0,0 1 0,-1 0 0,6 4 70,-3-5-13,-3-6 19,-1-1-58,1-1 0,0 1 0,0-1 0,0 0 0,1 1 0,0-17 0,-4-23 45,3 37-52,-11-34 75,12 41-78,0 0 1,0 1-1,-1-1 1,1 0-1,-1 0 1,0 1-1,0-1 1,0 1-1,0-1 1,0 1-1,-4-4 1,-1 1-74,-1 0-59,3 3-3248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2.221"/>
    </inkml:context>
    <inkml:brush xml:id="br0">
      <inkml:brushProperty name="width" value="0.05" units="cm"/>
      <inkml:brushProperty name="height" value="0.05" units="cm"/>
    </inkml:brush>
  </inkml:definitions>
  <inkml:trace contextRef="#ctx0" brushRef="#br0">256 32 3504,'0'0'10612,"-10"0"-10359,-33 1 2,41-1-223,0 0 0,0 0 0,1 0 0,-1 1 0,0-1 0,0 0 0,1 1 0,-1 0 0,0-1 0,1 1 0,-1 0 0,0 0 0,1 0 0,-1 0 0,1 0 0,0 0 0,-1 1 0,1-1 0,0 0 1,0 1-1,0-1 0,0 1 0,-2 2 0,-7 8 213,-66 51 1270,65-52-1226,0 1 0,0 0 0,-13 22 0,21-28-233,0-1 0,0 1 0,1 0 0,0 0 1,0 0-1,0 0 0,1 0 0,0 0 0,-1 13 0,2 2 189,4 34 0,-2-30-164,0-13-33,1 1 1,1-1-1,0 0 1,0 0-1,1-1 0,0 1 1,1-1-1,1 0 1,0-1-1,0 1 1,9 8-1,-10-14-23,-1 0 0,1 0 1,-1-1-1,1 1 0,1-2 0,-1 1 0,0-1 1,1 1-1,9 2 0,-11-5-5,0 1-1,1-1 1,-1 1-1,1-2 0,-1 1 1,0 0-1,1-1 1,-1 0-1,1-1 1,-1 1-1,1-1 1,9-2-1,-4-2 19,0 0-1,-1 0 1,0-1 0,0 0-1,-1-1 1,1 0-1,-1 0 1,-1-1-1,1 0 1,-2-1-1,1 0 1,9-13 0,-2-4 96,0 0 0,-1-1 0,15-45 1,-25 58 97,-4 14-224,0 0 1,0 0-1,0 0 1,0 0-1,0 0 1,0 1-1,0-1 1,0 0-1,0 0 1,-1 0-1,1 0 1,0 0-1,0 0 1,0 0-1,0 0 1,0-1-1,0 1 1,0 0-1,0 0 1,0 0-1,0 0 1,0 0-1,0 0 1,0 0-1,0 0 1,0 0-1,0 0 1,0 0-1,0 0 1,0 0-1,0 0 1,0 0-1,0 0 1,0 0-1,0 0 1,0 0-1,-1 2 8,1-1 1,-1 1-1,1 0 0,0 0 0,0 0 1,0 0-1,0-1 0,0 1 0,0 0 0,1 0 1,-1 0-1,2 3 0,3 9-2,1-1-1,0 1 1,1-1-1,15 21 1,-19-28-8,1-1 0,0 0 0,1 0 1,-1 0-1,1-1 0,0 0 0,0 0 0,0 0 1,1 0-1,-1-1 0,1 0 0,0 0 0,8 3 1,-8-4 4,2 0-1,-1 0 1,0-1-1,1 1 1,-1-1-1,1-1 1,-1 0-1,1 0 1,10-1-1,-18 1-10,6-1 7,1 1 1,-1-1-1,0-1 0,0 1 0,0-1 1,0 0-1,0-1 0,0 1 0,-1-1 1,11-7-1,0-3 30,0 0-1,15-16 1,-26 23-17,0-1-1,0 1 1,0-1-1,-1 0 0,0-1 1,-1 1-1,1-1 1,2-9-1,0-3 98,0-1 1,4-39-1,-9 52-72,-1-1 1,0 1-1,0-1 1,-1 1-1,0 0 1,-1-1-1,0 1 1,0 0-1,-7-16 1,-1 0 53,6 13-36,-1 1 0,-11-20-1,14 28-47,0-1-1,0 0 0,0 1 0,0-1 0,-1 1 0,1 0 1,-1-1-1,0 1 0,0 1 0,0-1 0,0 0 0,0 1 1,0-1-1,-3 0 0,-17-9 66,21 10-83,0 0 0,0 0 1,0 0-1,0 0 0,0 0 0,0 1 0,0-1 0,0 1 1,0-1-1,0 1 0,0 0 0,0-1 0,0 1 1,0 0-1,0 0 0,0 1 0,-5 0 0,1 0-67,5-1 32,-1 0-1,1 1 0,0-1 0,-1 0 0,1 1 0,-1-1 1,1 1-1,0 0 0,-1-1 0,1 1 0,-1 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5:30:44.194"/>
    </inkml:context>
    <inkml:brush xml:id="br0">
      <inkml:brushProperty name="width" value="0.05" units="cm"/>
      <inkml:brushProperty name="height" value="0.05" units="cm"/>
    </inkml:brush>
  </inkml:definitions>
  <inkml:trace contextRef="#ctx0" brushRef="#br0">4 172 8136,'0'0'5848,"12"3"-5504,91 21 705,-95-23-924,-1 0 0,0 0 1,1-1-1,-1 0 0,0 0 0,1-1 0,-1 0 1,0 0-1,0-1 0,8-2 0,-11 2-54,0 1 0,0-1 0,0 0 0,0 0 0,0-1 0,0 1-1,-1-1 1,1 0 0,-1 0 0,0 0 0,0 0 0,0-1 0,0 1 0,0-1-1,-1 0 1,0 0 0,4-6 0,-4 3 15,0 0 1,0 0-1,0 0 0,-1 0 1,1 0-1,-2 0 0,1 0 0,-1-1 1,-1-7-1,1 12-66,-1 1-1,1-1 1,-1 1 0,1-1-1,-1 1 1,0-1 0,0 1-1,0 0 1,0 0 0,0-1 0,-1 1-1,1 0 1,0 0 0,-1 0-1,0 0 1,0 0 0,1 1-1,-1-1 1,0 1 0,0-1-1,-1 1 1,1-1 0,0 1 0,0 0-1,-1 0 1,1 0 0,0 0-1,-1 1 1,1-1 0,-4 0-1,-2 1 12,0 0-1,0 0 0,0 0 1,0 1-1,1 0 1,-1 1-1,0-1 0,1 2 1,-13 4-1,5-1 24,1 1 0,0 1 0,-25 17 0,33-19-22,1 0-1,-1 0 0,1 1 0,0-1 1,1 1-1,0 0 0,0 1 1,0-1-1,1 1 0,-4 12 0,6-17-13,0 0 3,1 0 0,-1 0 1,1 0-1,0 0 1,0 0-1,0 0 0,0 0 1,1 0-1,-1 0 1,1 0-1,0 0 0,0 0 1,0 0-1,0 0 0,1-1 1,-1 1-1,3 4 1,2 2 21,1 0 0,-1 0 1,13 11-1,-7-8 37,1-1-1,0 0 0,1-1 0,1-1 0,-1 0 1,1-1-1,29 11 0,-14-9 179,1-1 0,0-2 0,40 5 0,-20 0 228,-2-1-3423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3.214"/>
    </inkml:context>
    <inkml:brush xml:id="br0">
      <inkml:brushProperty name="width" value="0.05" units="cm"/>
      <inkml:brushProperty name="height" value="0.05" units="cm"/>
    </inkml:brush>
  </inkml:definitions>
  <inkml:trace contextRef="#ctx0" brushRef="#br0">0 101 5824,'0'0'9354,"13"-10"-8946,-2 1-287,0-1 48,0 1 0,0 1-1,1 0 1,0 0 0,21-9-1,-22 13 69,0 0-1,0 0 0,0 2 0,0-1 1,0 1-1,12 0 0,-20 2-194,0 0 0,1 0 0,-1 1 0,0-1 0,0 1 0,0 0 0,1 0 0,-1 0 0,0 0 0,0 0 0,0 1 0,-1-1 1,1 1-1,0 0 0,-1 0 0,1 0 0,-1 0 0,1 0 0,-1 1 0,0-1 0,0 1 0,0-1 0,0 1 0,0 0 0,1 4 0,-1-2-6,0 0-1,0 1 0,-1-1 1,1 0-1,-1 1 1,0-1-1,-1 0 1,1 1-1,-1-1 1,0 1-1,-1-1 1,1 1-1,-1-1 0,0 1 1,-1-1-1,1 0 1,-4 8-1,-2 3 56,-1 0-1,-1-1 1,0 0-1,-13 16 1,-3-7 74,22-22-124,0 1 0,0-1 0,0 1-1,1-1 1,-1 1 0,1 0 0,-1 0-1,1 0 1,-3 6 0,5-9-30,0 1 1,0-1-1,0 0 0,0 1 1,0-1-1,0 1 0,-1-1 0,1 0 1,0 1-1,1-1 0,-1 1 1,0-1-1,0 0 0,0 1 0,0-1 1,0 1-1,0-1 0,0 0 1,1 1-1,-1-1 0,0 1 1,0-1-1,0 0 0,1 1 0,-1-1 1,0 0-1,1 1 0,-1-1 1,0 0-1,1 0 0,-1 1 1,0-1-1,1 0 0,-1 0 0,0 0 1,1 0-1,-1 1 0,1-1 1,-1 0-1,22 5 124,-12-4-63,42 10 103,-34-8-106,1 1 0,-1 1 1,0 0-1,22 11 0,-34-13-26,0 0 1,1 0-1,-1-1 0,0 1 1,1-1-1,0-1 0,8 2 1,-7-6 268,-3 0-3524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4.513"/>
    </inkml:context>
    <inkml:brush xml:id="br0">
      <inkml:brushProperty name="width" value="0.05" units="cm"/>
      <inkml:brushProperty name="height" value="0.05" units="cm"/>
    </inkml:brush>
  </inkml:definitions>
  <inkml:trace contextRef="#ctx0" brushRef="#br0">0 1 4912,'0'0'12266,"12"0"-12037,141 2 569,-14 4 210,-128-5-877,-4 0 47,1 0 0,-1-1 0,1 0 0,-1 0 0,14-3-1,-16 0 22,-4 3-191,-1 0 1,0 0 0,0-1 0,0 1 0,1 0 0,-1 0-1,0 0 1,0 0 0,0 0 0,1 0 0,-1 0 0,0 0-1,0 0 1,1 0 0,-1 0 0,0 0 0,0 0 0,0 0 0,1 0-1,-1 0 1,0 0 0,0 0 0,0 0 0,1 0 0,-1 0-1,0 0 1,0 1 0,0-1 0,1 0 0,-1 0 0,0 0-1,0 0 1,0 0 0,0 1 0,1-1 0,-1 0 0,0 0 0,0 0-1,0 1 1,0-1 0,0 0 0,0 0 0,0 0 0,1 1-1,-1-1 232,-12 6-680,5-1-2338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5.178"/>
    </inkml:context>
    <inkml:brush xml:id="br0">
      <inkml:brushProperty name="width" value="0.05" units="cm"/>
      <inkml:brushProperty name="height" value="0.05" units="cm"/>
    </inkml:brush>
  </inkml:definitions>
  <inkml:trace contextRef="#ctx0" brushRef="#br0">0 52 5224,'0'0'9368,"11"-7"-8998,-2 1-268,-5 2-53,1 1 0,0-1 0,-1 1 0,2 1 0,-1-1 0,0 1 0,0-1 0,1 2 0,-1-1 0,1 1 0,7-2 0,31-1 549,-1 2 1,59 5-1,-44-3-23,-42-1-279,1 1 0,18 2 0,-29 0-109,-3-2 316,-2-7-2580,-1 6 1687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6.804"/>
    </inkml:context>
    <inkml:brush xml:id="br0">
      <inkml:brushProperty name="width" value="0.05" units="cm"/>
      <inkml:brushProperty name="height" value="0.05" units="cm"/>
    </inkml:brush>
  </inkml:definitions>
  <inkml:trace contextRef="#ctx0" brushRef="#br0">196 15 4416,'0'0'8833,"-10"1"-8496,3 0-285,0-1 100,0 1 1,0-1-1,0 1 0,1 1 1,-1 0-1,0-1 1,0 2-1,1-1 0,-1 1 1,-7 5-1,-5 5 546,15-11-564,0 1 0,-1 0-1,1 0 1,1 0 0,-1 0 0,0 0-1,1 1 1,0 0 0,0 0-1,0 0 1,-4 6 0,2 0-42,1 0 1,-1 0-1,2 1 0,-1-1 1,1 1-1,1 0 1,0 0-1,1 0 0,0 0 1,0 0-1,1 0 0,1 0 1,0 0-1,0 0 1,1 0-1,4 11 0,-4-13-15,0-1 0,1 0 0,0 0-1,0 0 1,1 0 0,8 13 0,-10-19-54,0 0 1,0 1 0,0-1 0,0 0 0,0 0 0,1-1-1,-1 1 1,1 0 0,-1-1 0,1 1 0,-1-1 0,1 0 0,0 0-1,0 0 1,-1 0 0,1-1 0,0 1 0,0-1 0,0 1-1,0-1 1,0 0 0,0 0 0,0-1 0,5 0 0,-3-1 3,1 0 1,0 0 0,-1-1 0,0 0-1,1 0 1,-1 0 0,0-1 0,-1 1-1,1-1 1,-1 0 0,1-1 0,5-8-1,-3 6 47,0-1 0,16-11 0,13-11 489,-34 31-518,-1-1 1,0 1-1,0 0 0,1-1 0,-1 1 1,0 0-1,0 0 0,0 0 0,0 0 1,0 0-1,0 0 0,0 0 0,-1 0 1,1 0-1,0 0 0,0 0 0,0 3 1,7 13 27,1-1 0,0 0 0,1-1 1,1 0-1,15 17 0,-19-25-42,0 0 1,0 0-1,1 0 0,0-1 1,0-1-1,1 1 1,-1-1-1,1 0 0,0-1 1,0 0-1,14 4 1,-14-6 0,0-1 1,0 1 0,-1-1 0,1-1-1,0 0 1,0 0 0,0 0 0,0-1-1,0-1 1,0 1 0,-1-2 0,1 1 0,-1-1-1,1 0 1,-1-1 0,0 0 0,0 0-1,0-1 1,-1 0 0,9-7 0,-6 3 17,-1 0 0,0 0 0,-1 0 1,0-1-1,0 0 0,-1-1 1,-1 0-1,0 0 0,0 0 0,-1-1 1,0 0-1,-1 0 0,-1 0 0,0 0 1,0-1-1,-1 1 0,-1-1 1,0 1-1,-1-1 0,0 0 0,-1 1 1,0-1-1,-4-14 0,2 15 25,-1 0-1,0 0 0,-1 1 1,-1-1-1,-10-16 1,13 24-49,0 0 0,0 0 0,-1 0 0,1 0 0,-1 1 0,0-1 1,0 1-1,0 0 0,-1 0 0,1 0 0,-1 1 0,0 0 0,1 0 0,-1 0 1,0 0-1,-5 0 0,8 1-84,-4 0 136,-1 0-1,1 0 1,-1 0-1,1 1 1,-10 0 0,15 0-187,-1 0 0,1 0 0,0 1 1,0-1-1,0 0 0,0 1 0,0-1 1,0 1-1,0-1 0,0 1 0,0 0 0,0-1 1,0 1-1,0 0 0,0 0 0,1-1 1,-1 1-1,0 0 0,0 0 0,1 0 1,-1 0-1,1 0 0,-1 0 0,1 0 0,-1 0 1,1 0-1,0 1 0,-1-1 0,1 0 1,0 0-1,0 0 0,0 0 0,0 0 1,0 1-1,0 0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7.864"/>
    </inkml:context>
    <inkml:brush xml:id="br0">
      <inkml:brushProperty name="width" value="0.05" units="cm"/>
      <inkml:brushProperty name="height" value="0.05" units="cm"/>
    </inkml:brush>
  </inkml:definitions>
  <inkml:trace contextRef="#ctx0" brushRef="#br0">1 140 6728,'0'0'6874,"4"11"-6459,81 289 2022,-80-263-2092,-4-30-197,-1-1 1,1 1 0,0-1-1,0 1 1,1-1 0,0 0-1,0 1 1,6 10 0,-7-11 408,-1-9-25,-6-16-102,2 5-343,-53-231 1083,55 230-1053,0 0 0,0 0 0,1-1 0,1 1 0,1 0 0,0-1 0,1 1 0,4-16 0,-2 20-16,0 0 0,1 1 0,0 0 0,1 0 1,0 0-1,11-12 0,-13 17-34,-2 1-38,1 1 0,-1 0 0,1 0 1,0 0-1,0 1 0,0-1 1,0 1-1,1-1 0,-1 1 0,1 0 1,-1 1-1,1-1 0,0 0 1,-1 1-1,1 0 0,0 0 0,4-1 1,-5 2-15,1 0 1,-1 0-1,0 0 1,0 1-1,0-1 1,0 1 0,1-1-1,-1 1 1,0 0-1,0 0 1,0 0-1,0 1 1,-1-1-1,1 1 1,0 0 0,-1 0-1,1-1 1,-1 2-1,1-1 1,-1 0-1,3 4 1,2 2 20,0 1-1,-1 0 1,0 0 0,0 0-1,-1 0 1,6 16 0,-10-21-24,0-1-1,-1 0 1,1 0 0,-1 0-1,1 0 1,-1 0 0,0 1-1,0-1 1,-1 0 0,1 0-1,-1 0 1,1 0 0,-1 0-1,0 0 1,0 0 0,0 0-1,-1 0 1,1 0 0,-1 0-1,1 0 1,-1-1 0,0 1 0,0-1-1,0 1 1,-1-1 0,-1 2-1,-1 0 21,0 0 0,-1 0-1,1 0 1,-1-1 0,1 0-1,-1 0 1,0 0 0,0-1 0,0 0-1,-1 0 1,1-1 0,0 1-1,-1-2 1,1 1 0,-1 0-1,1-1 1,-13-2 0,4 4 71,15-1-230,-1-1 0,1 0 0,-1 0 0,1 1 1,-1-1-1,1 0 0,-1 0 0,0 0 0,1 0 1,-1 0-1,1 0 0,-1 0 0,1 0 0,-1 0 1,1 0-1,-1 0 0,1 0 0,-1 0 0,1 0 1,-1 0-1,1-1 0,-1 1 0,1 0 0,-1 0 1,1-1-1,-1 1 0,1 0 0,-1-1 1,0 0-1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48.901"/>
    </inkml:context>
    <inkml:brush xml:id="br0">
      <inkml:brushProperty name="width" value="0.05" units="cm"/>
      <inkml:brushProperty name="height" value="0.05" units="cm"/>
    </inkml:brush>
  </inkml:definitions>
  <inkml:trace contextRef="#ctx0" brushRef="#br0">1 65 4912,'0'0'11513,"12"-10"-11165,37-31-40,-48 39-281,1 1 0,-1 0-1,1 0 1,-1 0 0,1 0 0,0 0 0,-1 0 0,1 0 0,0 0 0,0 0 0,0 1-1,0-1 1,-1 1 0,1 0 0,0-1 0,0 1 0,0 0 0,0 0 0,0 0-1,0 1 1,0-1 0,0 0 0,0 1 0,0-1 0,2 2 0,7 1 155,-8-3-118,1 1 1,0 0-1,0-1 0,-1 2 0,1-1 1,-1 0-1,1 1 0,-1 0 0,1-1 1,-1 1-1,0 1 0,0-1 0,0 0 1,0 1-1,4 4 0,-5-4-29,-1 0 0,1 0 0,-1 0 1,1 1-1,-1-1 0,0 0 0,0 0 0,-1 1 0,1-1 0,-1 0 0,1 1 0,-1-1 1,0 1-1,0-1 0,-1 1 0,1-1 0,-2 6 0,-1 2 44,0 0 0,0 0-1,-1 0 1,-1-1 0,0 1 0,0-1-1,-1-1 1,0 1 0,-1-1 0,0 0 0,0 0-1,-10 7 1,16-14-76,-14 16 604,15-11-218,12-3-199,125 16 468,-94-12-2148,85 5 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0.591"/>
    </inkml:context>
    <inkml:brush xml:id="br0">
      <inkml:brushProperty name="width" value="0.05" units="cm"/>
      <inkml:brushProperty name="height" value="0.05" units="cm"/>
    </inkml:brush>
  </inkml:definitions>
  <inkml:trace contextRef="#ctx0" brushRef="#br0">1 0 3912,'0'0'16886,"0"14"-16770,0 1-78,2 76 176,3-22 13,18 170 614,-22-233-751,0 0-1,0 0 1,1-1-1,-1 1 1,4 6-1,-4-11-74,-1-1 0,0 1 0,-1-1 0,1 1 0,0-1-1,0 1 1,0-1 0,0 1 0,0-1 0,0 1 0,-1-1-1,1 1 1,0-1 0,0 1 0,-1-1 0,1 0 0,0 1-1,-1-1 1,1 1 0,0-1 0,-1 0 0,1 1 0,-1-1 0,1 0-1,-1 0 1,1 1 0,-1-1 0,1 0 0,-1 0 0,1 1-1,-1-1 1,1 0 0,-1 0 0,-6-4-3373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1.221"/>
    </inkml:context>
    <inkml:brush xml:id="br0">
      <inkml:brushProperty name="width" value="0.05" units="cm"/>
      <inkml:brushProperty name="height" value="0.05" units="cm"/>
    </inkml:brush>
  </inkml:definitions>
  <inkml:trace contextRef="#ctx0" brushRef="#br0">1 20 8032,'0'0'7737,"13"-3"-7434,2-1-213,-4 0-12,1 2 1,-1-1-1,1 1 1,0 1-1,16 0 1,45 2 684,83 12 0,24 21 853,-175-34-1530,-1 0 0,1 0 0,-1-1 0,1 1 0,-1-1-1,1 0 1,-1 0 0,0 0 0,1-1 0,-1 0 0,0 0-1,7-4 1,-9 5-347,-1 0 0,1-1-1,0 1 1,-1 0 0,1-1-1,-1 1 1,0-1 0,1 1-1,1-4 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3.137"/>
    </inkml:context>
    <inkml:brush xml:id="br0">
      <inkml:brushProperty name="width" value="0.05" units="cm"/>
      <inkml:brushProperty name="height" value="0.05" units="cm"/>
    </inkml:brush>
  </inkml:definitions>
  <inkml:trace contextRef="#ctx0" brushRef="#br0">0 191 4720,'0'0'9722,"4"-9"-9396,0 1-215,-1 0 0,1 0 0,1 0 1,-1 1-1,1-1 0,1 1 0,-1 1 1,11-10-1,-2 5 131,1 0-1,1 1 1,0 0 0,0 1 0,1 1-1,0 1 1,1 0 0,-1 1 0,1 1 0,0 1-1,22-2 1,-19 2 59,-12 1-148,1 1 1,1 1-1,-1 0 0,15 0 1,-23 1-129,-1 0 0,1 0 0,0 1-1,-1-1 1,1 0 0,-1 1 0,1-1 0,0 1 0,-1-1 0,1 1-1,-1 0 1,1 0 0,-1-1 0,0 1 0,1 0 0,-1 0 0,0 0 0,0 1-1,0-1 1,1 0 0,-1 0 0,0 1 0,-1-1 0,1 0 0,0 1-1,0-1 1,-1 1 0,1-1 0,0 1 0,-1 0 0,0-1 0,1 1 0,-1 3-1,-1 3 14,0 0-1,0 1 1,-1-1-1,0 0 1,0 0-1,-1 0 0,0 0 1,-1 0-1,0-1 1,-4 8-1,1-2 1,-1 2 18,-1-1 1,0 1 0,-1-1 0,-1-1-1,0 0 1,-1-1 0,0 0 0,-16 12-1,15-14 32,7-6-3,1 0-1,0 1 1,0-1-1,0 1 1,1 0 0,-6 7-1,9-9-41,-1 2 188,12-2-131,-4-2-93,-1 1 0,1-1 0,-1 1 0,1 0 0,-1 1 0,0-1 0,0 1 0,6 4 0,36 31 6,-40-32-19,0 0-1,-1 0 1,0 1 0,-1 0 0,0 1 0,0-1 0,0 1 0,-1 0-1,6 16 1,-8-20 7,-1 0-1,0 0 0,0 0 0,-1 0 1,1 0-1,-1 0 0,0 0 0,0 0 1,0 0-1,-1 1 0,1-1 0,-1 0 1,0 0-1,0-1 0,0 1 1,-1 0-1,1 0 0,-1 0 0,0-1 1,0 1-1,0-1 0,-1 0 0,1 1 1,-5 3-1,-1 0 15,0 0-1,0-1 1,-1 0-1,0-1 1,0 1 0,-11 3-1,-60 21 240,72-28-200,-1-1-1,1 1 1,-15 0 0,-10 1 78,27 1-91,6-5-89,0 1-1,0 0 1,0 0-1,0 0 0,0 0 1,0 0-1,0 0 1,0-1-1,0 1 0,0 0 1,0 0-1,0 0 1,0 0-1,0 0 1,0 0-1,0 0 0,0 0 1,0 0-1,0-1 1,0 1-1,-1 0 0,1 0 1,0 0-1,0 0 1,0 0-1,0 0 0,0 0 1,0 0-1,0 0 1,-1 0-1,1 0 0,0 0 1,0 0-1,0 0 1,0 0-1,0 0 0,0 0 1,0 0-1,-1 0 1,1 0-1,0 0 1,0 0-1,0 0 0,0 0 1,0 0-1,0 0 1,0 0-1,-1 0 0,1 0 1,0 0-1,0 0 1,0 0-1,0 0 0,0 1 1,0-1-1,0 0 1,0 0-1,0 0 0,0 0 1,-1 0-1,1 0 1,0 0-1,0 0 1,0 0-1,0 1 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2-06T16:43:53.882"/>
    </inkml:context>
    <inkml:brush xml:id="br0">
      <inkml:brushProperty name="width" value="0.05" units="cm"/>
      <inkml:brushProperty name="height" value="0.05" units="cm"/>
    </inkml:brush>
  </inkml:definitions>
  <inkml:trace contextRef="#ctx0" brushRef="#br0">0 43 6928,'0'0'6704,"11"-3"-6310,45-8 336,65-4 0,-41 6-88,-61 7-438,-1 0 1,1 2 0,0 0 0,0 1 0,36 7 0,-26-3 111,0-2 0,32 0 0,-14-1 154,-31 0-215,-14-2-195,0 1 1,0-1 0,1 0-1,-1 0 1,0 0-1,0 0 1,0 0 0,0-1-1,0 1 1,4-2 0,2 2 325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9DD5B-7720-4A8E-8A44-4959482E0FB0}" type="datetimeFigureOut">
              <a:rPr lang="en-US" smtClean="0"/>
              <a:t>12/14/2025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E8BFD-7B76-47C2-B463-0FDD2B598BB0}" type="slidenum">
              <a:rPr lang="en-US" smtClean="0"/>
              <a:t>‹#›</a:t>
            </a:fld>
            <a:endParaRPr lang="en-US"/>
          </a:p>
        </p:txBody>
      </p:sp>
    </p:spTree>
    <p:extLst>
      <p:ext uri="{BB962C8B-B14F-4D97-AF65-F5344CB8AC3E}">
        <p14:creationId xmlns:p14="http://schemas.microsoft.com/office/powerpoint/2010/main" val="19698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E8BFD-7B76-47C2-B463-0FDD2B598BB0}" type="slidenum">
              <a:rPr lang="en-US" smtClean="0"/>
              <a:t>6</a:t>
            </a:fld>
            <a:endParaRPr lang="en-US"/>
          </a:p>
        </p:txBody>
      </p:sp>
    </p:spTree>
    <p:extLst>
      <p:ext uri="{BB962C8B-B14F-4D97-AF65-F5344CB8AC3E}">
        <p14:creationId xmlns:p14="http://schemas.microsoft.com/office/powerpoint/2010/main" val="2232417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E8BFD-7B76-47C2-B463-0FDD2B598BB0}" type="slidenum">
              <a:rPr lang="en-US" smtClean="0"/>
              <a:t>7</a:t>
            </a:fld>
            <a:endParaRPr lang="en-US"/>
          </a:p>
        </p:txBody>
      </p:sp>
    </p:spTree>
    <p:extLst>
      <p:ext uri="{BB962C8B-B14F-4D97-AF65-F5344CB8AC3E}">
        <p14:creationId xmlns:p14="http://schemas.microsoft.com/office/powerpoint/2010/main" val="280636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5FE4-41EB-E587-DAAE-01883F3AB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ED5DAD-CBBF-47F7-414D-3297D0CED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8276DE-1E7B-BE31-88BB-D76352CCB04B}"/>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6B05B90C-0D72-5607-1F18-B617B59F7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6ECA7-3C9A-857A-60A0-0759334D5583}"/>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413720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A2B6-F288-1AA3-4371-9D4FBDB14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BB15-A4AE-16E6-CC6E-BCC1060505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1846-A979-B25D-7943-CC372529A6BB}"/>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17DED379-EFC8-5E4E-1007-103B07ED3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17908-DB97-E83D-D8D5-F858189D3857}"/>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358296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FC064-E809-6B1A-8261-E7C778C6A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CD89F-4D34-B3CC-C6BB-FCA074ECAB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88DF1-1F04-0A0B-1036-6F1ABE11904C}"/>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30E3998E-7FB1-0EE3-DBAF-6564399BE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11FCE-2343-20F9-A305-960E801EB568}"/>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18772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B2E0-FE3E-7BF8-691A-60B9373B5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CAD93-0B59-5580-985C-D3E2C0C6C4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D372E-0C85-A2EB-25F7-9DAF8C459AE7}"/>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BA8E9FB9-1262-0D3E-3EA3-EF221338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36244-69BF-0FCA-D925-CD137E2A6A87}"/>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798205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54BD-0961-C244-8009-C159DE3B8B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A21843-C33B-F370-2DC7-045450BC94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1841CE-212C-D1CD-19FE-BE48295115C0}"/>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B46DBD22-92B5-D0EE-DC2E-21783CE92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372CA-88AD-0B8C-712F-3EEFE80E967B}"/>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183275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7F2C-B8E6-529A-005C-36289A688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C5CDC2-F184-1ED5-AB7E-D7321B88F0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F3C49-B57C-1D5C-BF0F-5385BAB9E0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8B39B-739F-0BB8-4C80-F0D40CDAAFD5}"/>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6" name="Footer Placeholder 5">
            <a:extLst>
              <a:ext uri="{FF2B5EF4-FFF2-40B4-BE49-F238E27FC236}">
                <a16:creationId xmlns:a16="http://schemas.microsoft.com/office/drawing/2014/main" id="{46FA9F08-AF33-CB8F-170D-B9CA34CA1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F349D-FB21-99BC-96C6-38A13D234715}"/>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317559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13AB-EC40-EE7F-6446-DAF72AED4A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BC159B-517F-0389-6354-152185CF00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2A472-179A-39E3-3B7E-8DABB54CC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A7012-03FA-0522-6CFB-C5537DF3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7328FD-5EF2-D9E9-5B3F-8E0587FDD4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610FDE-FC29-7AC8-F9E0-AFEC1733412F}"/>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8" name="Footer Placeholder 7">
            <a:extLst>
              <a:ext uri="{FF2B5EF4-FFF2-40B4-BE49-F238E27FC236}">
                <a16:creationId xmlns:a16="http://schemas.microsoft.com/office/drawing/2014/main" id="{EC016D30-504D-8517-C6B9-480050320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B565A-172F-6555-1A32-DCF35E627B3A}"/>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337434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A023-5F8B-89DA-32C0-41166054DD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A83AF8-E0AB-9244-238E-A5F061A9EBE9}"/>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4" name="Footer Placeholder 3">
            <a:extLst>
              <a:ext uri="{FF2B5EF4-FFF2-40B4-BE49-F238E27FC236}">
                <a16:creationId xmlns:a16="http://schemas.microsoft.com/office/drawing/2014/main" id="{039FCD56-2172-2511-81E5-4392F0A05C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54864-20BA-83CF-28F8-623CD4E29671}"/>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181178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20A8A-EA73-18D0-1930-6A3A25CDB019}"/>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3" name="Footer Placeholder 2">
            <a:extLst>
              <a:ext uri="{FF2B5EF4-FFF2-40B4-BE49-F238E27FC236}">
                <a16:creationId xmlns:a16="http://schemas.microsoft.com/office/drawing/2014/main" id="{56165F5C-32D2-D584-E336-0138A9E4B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EB5C-4EDD-C4CC-CC9A-F1A86E5B9B65}"/>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215878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1F3B-B11C-A00D-E194-49DA21B75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C41685-1CA6-A5AD-F568-BF261AFBA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F03CEF-02F8-DAE4-EA4C-036232284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0C05B-AA1D-5A0C-1D09-3EB49C7EF603}"/>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6" name="Footer Placeholder 5">
            <a:extLst>
              <a:ext uri="{FF2B5EF4-FFF2-40B4-BE49-F238E27FC236}">
                <a16:creationId xmlns:a16="http://schemas.microsoft.com/office/drawing/2014/main" id="{672A68F6-530A-A9D9-7D51-570217648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BC055-619B-0E2D-A476-E8899F8E0B14}"/>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22113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C707-399A-4908-D261-020FFDCBB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0C7134-2DB9-03E0-201F-7CA26577E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E27904-F0F5-9C3E-0C24-AA892BB35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A1C45-0784-9DA1-C5DB-F2A009BD0C28}"/>
              </a:ext>
            </a:extLst>
          </p:cNvPr>
          <p:cNvSpPr>
            <a:spLocks noGrp="1"/>
          </p:cNvSpPr>
          <p:nvPr>
            <p:ph type="dt" sz="half" idx="10"/>
          </p:nvPr>
        </p:nvSpPr>
        <p:spPr/>
        <p:txBody>
          <a:bodyPr/>
          <a:lstStyle/>
          <a:p>
            <a:fld id="{88EF905A-1FD7-4626-BA29-A5F8526EAE7C}" type="datetimeFigureOut">
              <a:rPr lang="en-US" smtClean="0"/>
              <a:t>12/14/2025</a:t>
            </a:fld>
            <a:endParaRPr lang="en-US"/>
          </a:p>
        </p:txBody>
      </p:sp>
      <p:sp>
        <p:nvSpPr>
          <p:cNvPr id="6" name="Footer Placeholder 5">
            <a:extLst>
              <a:ext uri="{FF2B5EF4-FFF2-40B4-BE49-F238E27FC236}">
                <a16:creationId xmlns:a16="http://schemas.microsoft.com/office/drawing/2014/main" id="{3719F778-FAFC-992B-376B-273FD5557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0D4D5-B044-15BD-D5BC-509F5719CF05}"/>
              </a:ext>
            </a:extLst>
          </p:cNvPr>
          <p:cNvSpPr>
            <a:spLocks noGrp="1"/>
          </p:cNvSpPr>
          <p:nvPr>
            <p:ph type="sldNum" sz="quarter" idx="12"/>
          </p:nvPr>
        </p:nvSpPr>
        <p:spPr/>
        <p:txBody>
          <a:bodyPr/>
          <a:lstStyle/>
          <a:p>
            <a:fld id="{E42519A4-BD07-4ABB-B76A-F68C9E721B4B}" type="slidenum">
              <a:rPr lang="en-US" smtClean="0"/>
              <a:t>‹#›</a:t>
            </a:fld>
            <a:endParaRPr lang="en-US"/>
          </a:p>
        </p:txBody>
      </p:sp>
    </p:spTree>
    <p:extLst>
      <p:ext uri="{BB962C8B-B14F-4D97-AF65-F5344CB8AC3E}">
        <p14:creationId xmlns:p14="http://schemas.microsoft.com/office/powerpoint/2010/main" val="195547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045E8-6FE7-0CCC-CA65-196C211379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C09D6C-7169-4DE6-1132-84FA8B573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829C4-5DEA-D1DA-3A5E-4D548286C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EF905A-1FD7-4626-BA29-A5F8526EAE7C}" type="datetimeFigureOut">
              <a:rPr lang="en-US" smtClean="0"/>
              <a:t>12/14/2025</a:t>
            </a:fld>
            <a:endParaRPr lang="en-US"/>
          </a:p>
        </p:txBody>
      </p:sp>
      <p:sp>
        <p:nvSpPr>
          <p:cNvPr id="5" name="Footer Placeholder 4">
            <a:extLst>
              <a:ext uri="{FF2B5EF4-FFF2-40B4-BE49-F238E27FC236}">
                <a16:creationId xmlns:a16="http://schemas.microsoft.com/office/drawing/2014/main" id="{DD6819F9-F489-96EC-01CF-00D47D779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E91B86-BB60-FE2D-3961-201C5A95C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2519A4-BD07-4ABB-B76A-F68C9E721B4B}" type="slidenum">
              <a:rPr lang="en-US" smtClean="0"/>
              <a:t>‹#›</a:t>
            </a:fld>
            <a:endParaRPr lang="en-US"/>
          </a:p>
        </p:txBody>
      </p:sp>
    </p:spTree>
    <p:extLst>
      <p:ext uri="{BB962C8B-B14F-4D97-AF65-F5344CB8AC3E}">
        <p14:creationId xmlns:p14="http://schemas.microsoft.com/office/powerpoint/2010/main" val="65814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09.png"/><Relationship Id="rId21" Type="http://schemas.openxmlformats.org/officeDocument/2006/relationships/image" Target="../media/image1262.png"/><Relationship Id="rId42" Type="http://schemas.openxmlformats.org/officeDocument/2006/relationships/customXml" Target="../ink/ink1447.xml"/><Relationship Id="rId63" Type="http://schemas.openxmlformats.org/officeDocument/2006/relationships/image" Target="../media/image1282.png"/><Relationship Id="rId84" Type="http://schemas.openxmlformats.org/officeDocument/2006/relationships/customXml" Target="../ink/ink1468.xml"/><Relationship Id="rId138" Type="http://schemas.openxmlformats.org/officeDocument/2006/relationships/customXml" Target="../ink/ink1495.xml"/><Relationship Id="rId107" Type="http://schemas.openxmlformats.org/officeDocument/2006/relationships/image" Target="../media/image1304.png"/><Relationship Id="rId11" Type="http://schemas.openxmlformats.org/officeDocument/2006/relationships/image" Target="../media/image1257.png"/><Relationship Id="rId32" Type="http://schemas.openxmlformats.org/officeDocument/2006/relationships/customXml" Target="../ink/ink1442.xml"/><Relationship Id="rId53" Type="http://schemas.openxmlformats.org/officeDocument/2006/relationships/image" Target="../media/image1278.png"/><Relationship Id="rId74" Type="http://schemas.openxmlformats.org/officeDocument/2006/relationships/customXml" Target="../ink/ink1463.xml"/><Relationship Id="rId128" Type="http://schemas.openxmlformats.org/officeDocument/2006/relationships/customXml" Target="../ink/ink1490.xml"/><Relationship Id="rId5" Type="http://schemas.openxmlformats.org/officeDocument/2006/relationships/image" Target="../media/image1254.png"/><Relationship Id="rId90" Type="http://schemas.openxmlformats.org/officeDocument/2006/relationships/customXml" Target="../ink/ink1471.xml"/><Relationship Id="rId95" Type="http://schemas.openxmlformats.org/officeDocument/2006/relationships/image" Target="../media/image1298.png"/><Relationship Id="rId22" Type="http://schemas.openxmlformats.org/officeDocument/2006/relationships/customXml" Target="../ink/ink1437.xml"/><Relationship Id="rId27" Type="http://schemas.openxmlformats.org/officeDocument/2006/relationships/image" Target="../media/image1265.png"/><Relationship Id="rId43" Type="http://schemas.openxmlformats.org/officeDocument/2006/relationships/image" Target="../media/image1273.png"/><Relationship Id="rId48" Type="http://schemas.openxmlformats.org/officeDocument/2006/relationships/customXml" Target="../ink/ink1450.xml"/><Relationship Id="rId64" Type="http://schemas.openxmlformats.org/officeDocument/2006/relationships/customXml" Target="../ink/ink1458.xml"/><Relationship Id="rId69" Type="http://schemas.openxmlformats.org/officeDocument/2006/relationships/image" Target="../media/image1285.png"/><Relationship Id="rId113" Type="http://schemas.openxmlformats.org/officeDocument/2006/relationships/image" Target="../media/image1307.png"/><Relationship Id="rId118" Type="http://schemas.openxmlformats.org/officeDocument/2006/relationships/customXml" Target="../ink/ink1485.xml"/><Relationship Id="rId134" Type="http://schemas.openxmlformats.org/officeDocument/2006/relationships/customXml" Target="../ink/ink1493.xml"/><Relationship Id="rId139" Type="http://schemas.openxmlformats.org/officeDocument/2006/relationships/image" Target="../media/image1320.png"/><Relationship Id="rId80" Type="http://schemas.openxmlformats.org/officeDocument/2006/relationships/customXml" Target="../ink/ink1466.xml"/><Relationship Id="rId85" Type="http://schemas.openxmlformats.org/officeDocument/2006/relationships/image" Target="../media/image1293.png"/><Relationship Id="rId12" Type="http://schemas.openxmlformats.org/officeDocument/2006/relationships/customXml" Target="../ink/ink1432.xml"/><Relationship Id="rId17" Type="http://schemas.openxmlformats.org/officeDocument/2006/relationships/image" Target="../media/image1260.png"/><Relationship Id="rId33" Type="http://schemas.openxmlformats.org/officeDocument/2006/relationships/image" Target="../media/image1268.png"/><Relationship Id="rId38" Type="http://schemas.openxmlformats.org/officeDocument/2006/relationships/customXml" Target="../ink/ink1445.xml"/><Relationship Id="rId59" Type="http://schemas.openxmlformats.org/officeDocument/2006/relationships/image" Target="../media/image1281.png"/><Relationship Id="rId103" Type="http://schemas.openxmlformats.org/officeDocument/2006/relationships/image" Target="../media/image1302.png"/><Relationship Id="rId108" Type="http://schemas.openxmlformats.org/officeDocument/2006/relationships/customXml" Target="../ink/ink1480.xml"/><Relationship Id="rId124" Type="http://schemas.openxmlformats.org/officeDocument/2006/relationships/customXml" Target="../ink/ink1488.xml"/><Relationship Id="rId129" Type="http://schemas.openxmlformats.org/officeDocument/2006/relationships/image" Target="../media/image1315.png"/><Relationship Id="rId54" Type="http://schemas.openxmlformats.org/officeDocument/2006/relationships/customXml" Target="../ink/ink1453.xml"/><Relationship Id="rId70" Type="http://schemas.openxmlformats.org/officeDocument/2006/relationships/customXml" Target="../ink/ink1461.xml"/><Relationship Id="rId75" Type="http://schemas.openxmlformats.org/officeDocument/2006/relationships/image" Target="../media/image1288.png"/><Relationship Id="rId91" Type="http://schemas.openxmlformats.org/officeDocument/2006/relationships/image" Target="../media/image1296.png"/><Relationship Id="rId96" Type="http://schemas.openxmlformats.org/officeDocument/2006/relationships/customXml" Target="../ink/ink1474.xml"/><Relationship Id="rId140" Type="http://schemas.openxmlformats.org/officeDocument/2006/relationships/customXml" Target="../ink/ink1496.xml"/><Relationship Id="rId145" Type="http://schemas.openxmlformats.org/officeDocument/2006/relationships/image" Target="../media/image1323.png"/><Relationship Id="rId1" Type="http://schemas.openxmlformats.org/officeDocument/2006/relationships/slideLayout" Target="../slideLayouts/slideLayout7.xml"/><Relationship Id="rId6" Type="http://schemas.openxmlformats.org/officeDocument/2006/relationships/customXml" Target="../ink/ink1429.xml"/><Relationship Id="rId23" Type="http://schemas.openxmlformats.org/officeDocument/2006/relationships/image" Target="../media/image1263.png"/><Relationship Id="rId28" Type="http://schemas.openxmlformats.org/officeDocument/2006/relationships/customXml" Target="../ink/ink1440.xml"/><Relationship Id="rId49" Type="http://schemas.openxmlformats.org/officeDocument/2006/relationships/image" Target="../media/image1276.png"/><Relationship Id="rId114" Type="http://schemas.openxmlformats.org/officeDocument/2006/relationships/customXml" Target="../ink/ink1483.xml"/><Relationship Id="rId119" Type="http://schemas.openxmlformats.org/officeDocument/2006/relationships/image" Target="../media/image1310.png"/><Relationship Id="rId44" Type="http://schemas.openxmlformats.org/officeDocument/2006/relationships/customXml" Target="../ink/ink1448.xml"/><Relationship Id="rId60" Type="http://schemas.openxmlformats.org/officeDocument/2006/relationships/customXml" Target="../ink/ink1456.xml"/><Relationship Id="rId65" Type="http://schemas.openxmlformats.org/officeDocument/2006/relationships/image" Target="../media/image1283.png"/><Relationship Id="rId81" Type="http://schemas.openxmlformats.org/officeDocument/2006/relationships/image" Target="../media/image1291.png"/><Relationship Id="rId86" Type="http://schemas.openxmlformats.org/officeDocument/2006/relationships/customXml" Target="../ink/ink1469.xml"/><Relationship Id="rId130" Type="http://schemas.openxmlformats.org/officeDocument/2006/relationships/customXml" Target="../ink/ink1491.xml"/><Relationship Id="rId135" Type="http://schemas.openxmlformats.org/officeDocument/2006/relationships/image" Target="../media/image1318.png"/><Relationship Id="rId13" Type="http://schemas.openxmlformats.org/officeDocument/2006/relationships/image" Target="../media/image1258.png"/><Relationship Id="rId18" Type="http://schemas.openxmlformats.org/officeDocument/2006/relationships/customXml" Target="../ink/ink1435.xml"/><Relationship Id="rId39" Type="http://schemas.openxmlformats.org/officeDocument/2006/relationships/image" Target="../media/image1271.png"/><Relationship Id="rId109" Type="http://schemas.openxmlformats.org/officeDocument/2006/relationships/image" Target="../media/image1305.png"/><Relationship Id="rId34" Type="http://schemas.openxmlformats.org/officeDocument/2006/relationships/customXml" Target="../ink/ink1443.xml"/><Relationship Id="rId50" Type="http://schemas.openxmlformats.org/officeDocument/2006/relationships/customXml" Target="../ink/ink1451.xml"/><Relationship Id="rId55" Type="http://schemas.openxmlformats.org/officeDocument/2006/relationships/image" Target="../media/image1279.png"/><Relationship Id="rId76" Type="http://schemas.openxmlformats.org/officeDocument/2006/relationships/customXml" Target="../ink/ink1464.xml"/><Relationship Id="rId97" Type="http://schemas.openxmlformats.org/officeDocument/2006/relationships/image" Target="../media/image1299.png"/><Relationship Id="rId104" Type="http://schemas.openxmlformats.org/officeDocument/2006/relationships/customXml" Target="../ink/ink1478.xml"/><Relationship Id="rId120" Type="http://schemas.openxmlformats.org/officeDocument/2006/relationships/customXml" Target="../ink/ink1486.xml"/><Relationship Id="rId125" Type="http://schemas.openxmlformats.org/officeDocument/2006/relationships/image" Target="../media/image1313.png"/><Relationship Id="rId141" Type="http://schemas.openxmlformats.org/officeDocument/2006/relationships/image" Target="../media/image1321.png"/><Relationship Id="rId146" Type="http://schemas.openxmlformats.org/officeDocument/2006/relationships/image" Target="../media/image2.jpeg"/><Relationship Id="rId7" Type="http://schemas.openxmlformats.org/officeDocument/2006/relationships/image" Target="../media/image1255.png"/><Relationship Id="rId71" Type="http://schemas.openxmlformats.org/officeDocument/2006/relationships/image" Target="../media/image1286.png"/><Relationship Id="rId92" Type="http://schemas.openxmlformats.org/officeDocument/2006/relationships/customXml" Target="../ink/ink1472.xml"/><Relationship Id="rId2" Type="http://schemas.openxmlformats.org/officeDocument/2006/relationships/customXml" Target="../ink/ink1427.xml"/><Relationship Id="rId29" Type="http://schemas.openxmlformats.org/officeDocument/2006/relationships/image" Target="../media/image1266.png"/><Relationship Id="rId24" Type="http://schemas.openxmlformats.org/officeDocument/2006/relationships/customXml" Target="../ink/ink1438.xml"/><Relationship Id="rId40" Type="http://schemas.openxmlformats.org/officeDocument/2006/relationships/customXml" Target="../ink/ink1446.xml"/><Relationship Id="rId45" Type="http://schemas.openxmlformats.org/officeDocument/2006/relationships/image" Target="../media/image1274.png"/><Relationship Id="rId66" Type="http://schemas.openxmlformats.org/officeDocument/2006/relationships/customXml" Target="../ink/ink1459.xml"/><Relationship Id="rId87" Type="http://schemas.openxmlformats.org/officeDocument/2006/relationships/image" Target="../media/image1294.png"/><Relationship Id="rId110" Type="http://schemas.openxmlformats.org/officeDocument/2006/relationships/customXml" Target="../ink/ink1481.xml"/><Relationship Id="rId115" Type="http://schemas.openxmlformats.org/officeDocument/2006/relationships/image" Target="../media/image1308.png"/><Relationship Id="rId131" Type="http://schemas.openxmlformats.org/officeDocument/2006/relationships/image" Target="../media/image1316.png"/><Relationship Id="rId136" Type="http://schemas.openxmlformats.org/officeDocument/2006/relationships/customXml" Target="../ink/ink1494.xml"/><Relationship Id="rId61" Type="http://schemas.openxmlformats.org/officeDocument/2006/relationships/image" Target="../media/image325.png"/><Relationship Id="rId82" Type="http://schemas.openxmlformats.org/officeDocument/2006/relationships/customXml" Target="../ink/ink1467.xml"/><Relationship Id="rId19" Type="http://schemas.openxmlformats.org/officeDocument/2006/relationships/image" Target="../media/image1261.png"/><Relationship Id="rId14" Type="http://schemas.openxmlformats.org/officeDocument/2006/relationships/customXml" Target="../ink/ink1433.xml"/><Relationship Id="rId30" Type="http://schemas.openxmlformats.org/officeDocument/2006/relationships/customXml" Target="../ink/ink1441.xml"/><Relationship Id="rId35" Type="http://schemas.openxmlformats.org/officeDocument/2006/relationships/image" Target="../media/image1269.png"/><Relationship Id="rId56" Type="http://schemas.openxmlformats.org/officeDocument/2006/relationships/customXml" Target="../ink/ink1454.xml"/><Relationship Id="rId77" Type="http://schemas.openxmlformats.org/officeDocument/2006/relationships/image" Target="../media/image1289.png"/><Relationship Id="rId100" Type="http://schemas.openxmlformats.org/officeDocument/2006/relationships/customXml" Target="../ink/ink1476.xml"/><Relationship Id="rId105" Type="http://schemas.openxmlformats.org/officeDocument/2006/relationships/image" Target="../media/image1303.png"/><Relationship Id="rId126" Type="http://schemas.openxmlformats.org/officeDocument/2006/relationships/customXml" Target="../ink/ink1489.xml"/><Relationship Id="rId8" Type="http://schemas.openxmlformats.org/officeDocument/2006/relationships/customXml" Target="../ink/ink1430.xml"/><Relationship Id="rId51" Type="http://schemas.openxmlformats.org/officeDocument/2006/relationships/image" Target="../media/image1277.png"/><Relationship Id="rId72" Type="http://schemas.openxmlformats.org/officeDocument/2006/relationships/customXml" Target="../ink/ink1462.xml"/><Relationship Id="rId93" Type="http://schemas.openxmlformats.org/officeDocument/2006/relationships/image" Target="../media/image1297.png"/><Relationship Id="rId98" Type="http://schemas.openxmlformats.org/officeDocument/2006/relationships/customXml" Target="../ink/ink1475.xml"/><Relationship Id="rId121" Type="http://schemas.openxmlformats.org/officeDocument/2006/relationships/image" Target="../media/image1311.png"/><Relationship Id="rId142" Type="http://schemas.openxmlformats.org/officeDocument/2006/relationships/customXml" Target="../ink/ink1497.xml"/><Relationship Id="rId3" Type="http://schemas.openxmlformats.org/officeDocument/2006/relationships/image" Target="../media/image1253.png"/><Relationship Id="rId25" Type="http://schemas.openxmlformats.org/officeDocument/2006/relationships/image" Target="../media/image1264.png"/><Relationship Id="rId46" Type="http://schemas.openxmlformats.org/officeDocument/2006/relationships/customXml" Target="../ink/ink1449.xml"/><Relationship Id="rId67" Type="http://schemas.openxmlformats.org/officeDocument/2006/relationships/image" Target="../media/image1284.png"/><Relationship Id="rId116" Type="http://schemas.openxmlformats.org/officeDocument/2006/relationships/customXml" Target="../ink/ink1484.xml"/><Relationship Id="rId137" Type="http://schemas.openxmlformats.org/officeDocument/2006/relationships/image" Target="../media/image1319.png"/><Relationship Id="rId20" Type="http://schemas.openxmlformats.org/officeDocument/2006/relationships/customXml" Target="../ink/ink1436.xml"/><Relationship Id="rId41" Type="http://schemas.openxmlformats.org/officeDocument/2006/relationships/image" Target="../media/image1272.png"/><Relationship Id="rId62" Type="http://schemas.openxmlformats.org/officeDocument/2006/relationships/customXml" Target="../ink/ink1457.xml"/><Relationship Id="rId83" Type="http://schemas.openxmlformats.org/officeDocument/2006/relationships/image" Target="../media/image1292.png"/><Relationship Id="rId88" Type="http://schemas.openxmlformats.org/officeDocument/2006/relationships/customXml" Target="../ink/ink1470.xml"/><Relationship Id="rId111" Type="http://schemas.openxmlformats.org/officeDocument/2006/relationships/image" Target="../media/image1306.png"/><Relationship Id="rId132" Type="http://schemas.openxmlformats.org/officeDocument/2006/relationships/customXml" Target="../ink/ink1492.xml"/><Relationship Id="rId15" Type="http://schemas.openxmlformats.org/officeDocument/2006/relationships/image" Target="../media/image1259.png"/><Relationship Id="rId36" Type="http://schemas.openxmlformats.org/officeDocument/2006/relationships/customXml" Target="../ink/ink1444.xml"/><Relationship Id="rId57" Type="http://schemas.openxmlformats.org/officeDocument/2006/relationships/image" Target="../media/image1280.png"/><Relationship Id="rId106" Type="http://schemas.openxmlformats.org/officeDocument/2006/relationships/customXml" Target="../ink/ink1479.xml"/><Relationship Id="rId127" Type="http://schemas.openxmlformats.org/officeDocument/2006/relationships/image" Target="../media/image1314.png"/><Relationship Id="rId10" Type="http://schemas.openxmlformats.org/officeDocument/2006/relationships/customXml" Target="../ink/ink1431.xml"/><Relationship Id="rId31" Type="http://schemas.openxmlformats.org/officeDocument/2006/relationships/image" Target="../media/image1267.png"/><Relationship Id="rId52" Type="http://schemas.openxmlformats.org/officeDocument/2006/relationships/customXml" Target="../ink/ink1452.xml"/><Relationship Id="rId73" Type="http://schemas.openxmlformats.org/officeDocument/2006/relationships/image" Target="../media/image1287.png"/><Relationship Id="rId78" Type="http://schemas.openxmlformats.org/officeDocument/2006/relationships/customXml" Target="../ink/ink1465.xml"/><Relationship Id="rId94" Type="http://schemas.openxmlformats.org/officeDocument/2006/relationships/customXml" Target="../ink/ink1473.xml"/><Relationship Id="rId99" Type="http://schemas.openxmlformats.org/officeDocument/2006/relationships/image" Target="../media/image1300.png"/><Relationship Id="rId101" Type="http://schemas.openxmlformats.org/officeDocument/2006/relationships/image" Target="../media/image1301.png"/><Relationship Id="rId122" Type="http://schemas.openxmlformats.org/officeDocument/2006/relationships/customXml" Target="../ink/ink1487.xml"/><Relationship Id="rId143" Type="http://schemas.openxmlformats.org/officeDocument/2006/relationships/image" Target="../media/image1322.png"/><Relationship Id="rId4" Type="http://schemas.openxmlformats.org/officeDocument/2006/relationships/customXml" Target="../ink/ink1428.xml"/><Relationship Id="rId9" Type="http://schemas.openxmlformats.org/officeDocument/2006/relationships/image" Target="../media/image1256.png"/><Relationship Id="rId26" Type="http://schemas.openxmlformats.org/officeDocument/2006/relationships/customXml" Target="../ink/ink1439.xml"/><Relationship Id="rId47" Type="http://schemas.openxmlformats.org/officeDocument/2006/relationships/image" Target="../media/image1275.png"/><Relationship Id="rId68" Type="http://schemas.openxmlformats.org/officeDocument/2006/relationships/customXml" Target="../ink/ink1460.xml"/><Relationship Id="rId89" Type="http://schemas.openxmlformats.org/officeDocument/2006/relationships/image" Target="../media/image1295.png"/><Relationship Id="rId112" Type="http://schemas.openxmlformats.org/officeDocument/2006/relationships/customXml" Target="../ink/ink1482.xml"/><Relationship Id="rId133" Type="http://schemas.openxmlformats.org/officeDocument/2006/relationships/image" Target="../media/image1317.png"/><Relationship Id="rId16" Type="http://schemas.openxmlformats.org/officeDocument/2006/relationships/customXml" Target="../ink/ink1434.xml"/><Relationship Id="rId37" Type="http://schemas.openxmlformats.org/officeDocument/2006/relationships/image" Target="../media/image1270.png"/><Relationship Id="rId58" Type="http://schemas.openxmlformats.org/officeDocument/2006/relationships/customXml" Target="../ink/ink1455.xml"/><Relationship Id="rId79" Type="http://schemas.openxmlformats.org/officeDocument/2006/relationships/image" Target="../media/image1290.png"/><Relationship Id="rId102" Type="http://schemas.openxmlformats.org/officeDocument/2006/relationships/customXml" Target="../ink/ink1477.xml"/><Relationship Id="rId123" Type="http://schemas.openxmlformats.org/officeDocument/2006/relationships/image" Target="../media/image1312.png"/><Relationship Id="rId144" Type="http://schemas.openxmlformats.org/officeDocument/2006/relationships/customXml" Target="../ink/ink1498.xml"/></Relationships>
</file>

<file path=ppt/slides/_rels/slide11.xml.rels><?xml version="1.0" encoding="UTF-8" standalone="yes"?>
<Relationships xmlns="http://schemas.openxmlformats.org/package/2006/relationships"><Relationship Id="rId26" Type="http://schemas.openxmlformats.org/officeDocument/2006/relationships/image" Target="../media/image1337.png"/><Relationship Id="rId21" Type="http://schemas.openxmlformats.org/officeDocument/2006/relationships/customXml" Target="../ink/ink1508.xml"/><Relationship Id="rId42" Type="http://schemas.openxmlformats.org/officeDocument/2006/relationships/image" Target="../media/image1345.png"/><Relationship Id="rId47" Type="http://schemas.openxmlformats.org/officeDocument/2006/relationships/customXml" Target="../ink/ink1521.xml"/><Relationship Id="rId63" Type="http://schemas.openxmlformats.org/officeDocument/2006/relationships/customXml" Target="../ink/ink1529.xml"/><Relationship Id="rId68" Type="http://schemas.openxmlformats.org/officeDocument/2006/relationships/image" Target="../media/image1358.png"/><Relationship Id="rId84" Type="http://schemas.openxmlformats.org/officeDocument/2006/relationships/image" Target="../media/image1366.png"/><Relationship Id="rId89" Type="http://schemas.openxmlformats.org/officeDocument/2006/relationships/customXml" Target="../ink/ink1542.xml"/><Relationship Id="rId16" Type="http://schemas.openxmlformats.org/officeDocument/2006/relationships/image" Target="../media/image1332.png"/><Relationship Id="rId11" Type="http://schemas.openxmlformats.org/officeDocument/2006/relationships/customXml" Target="../ink/ink1503.xml"/><Relationship Id="rId32" Type="http://schemas.openxmlformats.org/officeDocument/2006/relationships/image" Target="../media/image1340.png"/><Relationship Id="rId37" Type="http://schemas.openxmlformats.org/officeDocument/2006/relationships/customXml" Target="../ink/ink1516.xml"/><Relationship Id="rId53" Type="http://schemas.openxmlformats.org/officeDocument/2006/relationships/customXml" Target="../ink/ink1524.xml"/><Relationship Id="rId58" Type="http://schemas.openxmlformats.org/officeDocument/2006/relationships/image" Target="../media/image1353.png"/><Relationship Id="rId74" Type="http://schemas.openxmlformats.org/officeDocument/2006/relationships/image" Target="../media/image1361.png"/><Relationship Id="rId79" Type="http://schemas.openxmlformats.org/officeDocument/2006/relationships/customXml" Target="../ink/ink1537.xml"/><Relationship Id="rId5" Type="http://schemas.openxmlformats.org/officeDocument/2006/relationships/customXml" Target="../ink/ink1500.xml"/><Relationship Id="rId90" Type="http://schemas.openxmlformats.org/officeDocument/2006/relationships/image" Target="../media/image1369.png"/><Relationship Id="rId14" Type="http://schemas.openxmlformats.org/officeDocument/2006/relationships/image" Target="../media/image1331.png"/><Relationship Id="rId22" Type="http://schemas.openxmlformats.org/officeDocument/2006/relationships/image" Target="../media/image1335.png"/><Relationship Id="rId27" Type="http://schemas.openxmlformats.org/officeDocument/2006/relationships/customXml" Target="../ink/ink1511.xml"/><Relationship Id="rId30" Type="http://schemas.openxmlformats.org/officeDocument/2006/relationships/image" Target="../media/image1339.png"/><Relationship Id="rId35" Type="http://schemas.openxmlformats.org/officeDocument/2006/relationships/customXml" Target="../ink/ink1515.xml"/><Relationship Id="rId43" Type="http://schemas.openxmlformats.org/officeDocument/2006/relationships/customXml" Target="../ink/ink1519.xml"/><Relationship Id="rId48" Type="http://schemas.openxmlformats.org/officeDocument/2006/relationships/image" Target="../media/image1348.png"/><Relationship Id="rId56" Type="http://schemas.openxmlformats.org/officeDocument/2006/relationships/image" Target="../media/image1352.png"/><Relationship Id="rId64" Type="http://schemas.openxmlformats.org/officeDocument/2006/relationships/image" Target="../media/image1356.png"/><Relationship Id="rId69" Type="http://schemas.openxmlformats.org/officeDocument/2006/relationships/customXml" Target="../ink/ink1532.xml"/><Relationship Id="rId77" Type="http://schemas.openxmlformats.org/officeDocument/2006/relationships/customXml" Target="../ink/ink1536.xml"/><Relationship Id="rId8" Type="http://schemas.openxmlformats.org/officeDocument/2006/relationships/image" Target="../media/image1328.png"/><Relationship Id="rId51" Type="http://schemas.openxmlformats.org/officeDocument/2006/relationships/customXml" Target="../ink/ink1523.xml"/><Relationship Id="rId72" Type="http://schemas.openxmlformats.org/officeDocument/2006/relationships/image" Target="../media/image1360.png"/><Relationship Id="rId80" Type="http://schemas.openxmlformats.org/officeDocument/2006/relationships/image" Target="../media/image1364.png"/><Relationship Id="rId85" Type="http://schemas.openxmlformats.org/officeDocument/2006/relationships/customXml" Target="../ink/ink1540.xml"/><Relationship Id="rId3" Type="http://schemas.openxmlformats.org/officeDocument/2006/relationships/customXml" Target="../ink/ink1499.xml"/><Relationship Id="rId12" Type="http://schemas.openxmlformats.org/officeDocument/2006/relationships/image" Target="../media/image1330.png"/><Relationship Id="rId17" Type="http://schemas.openxmlformats.org/officeDocument/2006/relationships/customXml" Target="../ink/ink1506.xml"/><Relationship Id="rId25" Type="http://schemas.openxmlformats.org/officeDocument/2006/relationships/customXml" Target="../ink/ink1510.xml"/><Relationship Id="rId33" Type="http://schemas.openxmlformats.org/officeDocument/2006/relationships/customXml" Target="../ink/ink1514.xml"/><Relationship Id="rId38" Type="http://schemas.openxmlformats.org/officeDocument/2006/relationships/image" Target="../media/image1343.png"/><Relationship Id="rId46" Type="http://schemas.openxmlformats.org/officeDocument/2006/relationships/image" Target="../media/image1347.png"/><Relationship Id="rId59" Type="http://schemas.openxmlformats.org/officeDocument/2006/relationships/customXml" Target="../ink/ink1527.xml"/><Relationship Id="rId67" Type="http://schemas.openxmlformats.org/officeDocument/2006/relationships/customXml" Target="../ink/ink1531.xml"/><Relationship Id="rId20" Type="http://schemas.openxmlformats.org/officeDocument/2006/relationships/image" Target="../media/image1334.png"/><Relationship Id="rId41" Type="http://schemas.openxmlformats.org/officeDocument/2006/relationships/customXml" Target="../ink/ink1518.xml"/><Relationship Id="rId54" Type="http://schemas.openxmlformats.org/officeDocument/2006/relationships/image" Target="../media/image1351.png"/><Relationship Id="rId62" Type="http://schemas.openxmlformats.org/officeDocument/2006/relationships/image" Target="../media/image1355.png"/><Relationship Id="rId70" Type="http://schemas.openxmlformats.org/officeDocument/2006/relationships/image" Target="../media/image1359.png"/><Relationship Id="rId75" Type="http://schemas.openxmlformats.org/officeDocument/2006/relationships/customXml" Target="../ink/ink1535.xml"/><Relationship Id="rId83" Type="http://schemas.openxmlformats.org/officeDocument/2006/relationships/customXml" Target="../ink/ink1539.xml"/><Relationship Id="rId88" Type="http://schemas.openxmlformats.org/officeDocument/2006/relationships/image" Target="../media/image1368.png"/><Relationship Id="rId1" Type="http://schemas.openxmlformats.org/officeDocument/2006/relationships/slideLayout" Target="../slideLayouts/slideLayout7.xml"/><Relationship Id="rId6" Type="http://schemas.openxmlformats.org/officeDocument/2006/relationships/image" Target="../media/image1327.png"/><Relationship Id="rId15" Type="http://schemas.openxmlformats.org/officeDocument/2006/relationships/customXml" Target="../ink/ink1505.xml"/><Relationship Id="rId23" Type="http://schemas.openxmlformats.org/officeDocument/2006/relationships/customXml" Target="../ink/ink1509.xml"/><Relationship Id="rId28" Type="http://schemas.openxmlformats.org/officeDocument/2006/relationships/image" Target="../media/image1338.png"/><Relationship Id="rId36" Type="http://schemas.openxmlformats.org/officeDocument/2006/relationships/image" Target="../media/image1342.png"/><Relationship Id="rId49" Type="http://schemas.openxmlformats.org/officeDocument/2006/relationships/customXml" Target="../ink/ink1522.xml"/><Relationship Id="rId57" Type="http://schemas.openxmlformats.org/officeDocument/2006/relationships/customXml" Target="../ink/ink1526.xml"/><Relationship Id="rId10" Type="http://schemas.openxmlformats.org/officeDocument/2006/relationships/image" Target="../media/image1329.png"/><Relationship Id="rId31" Type="http://schemas.openxmlformats.org/officeDocument/2006/relationships/customXml" Target="../ink/ink1513.xml"/><Relationship Id="rId44" Type="http://schemas.openxmlformats.org/officeDocument/2006/relationships/image" Target="../media/image1346.png"/><Relationship Id="rId52" Type="http://schemas.openxmlformats.org/officeDocument/2006/relationships/image" Target="../media/image1350.png"/><Relationship Id="rId60" Type="http://schemas.openxmlformats.org/officeDocument/2006/relationships/image" Target="../media/image1354.png"/><Relationship Id="rId65" Type="http://schemas.openxmlformats.org/officeDocument/2006/relationships/customXml" Target="../ink/ink1530.xml"/><Relationship Id="rId73" Type="http://schemas.openxmlformats.org/officeDocument/2006/relationships/customXml" Target="../ink/ink1534.xml"/><Relationship Id="rId78" Type="http://schemas.openxmlformats.org/officeDocument/2006/relationships/image" Target="../media/image1363.png"/><Relationship Id="rId81" Type="http://schemas.openxmlformats.org/officeDocument/2006/relationships/customXml" Target="../ink/ink1538.xml"/><Relationship Id="rId86" Type="http://schemas.openxmlformats.org/officeDocument/2006/relationships/image" Target="../media/image1367.png"/><Relationship Id="rId4" Type="http://schemas.openxmlformats.org/officeDocument/2006/relationships/image" Target="../media/image1326.png"/><Relationship Id="rId9" Type="http://schemas.openxmlformats.org/officeDocument/2006/relationships/customXml" Target="../ink/ink1502.xml"/><Relationship Id="rId13" Type="http://schemas.openxmlformats.org/officeDocument/2006/relationships/customXml" Target="../ink/ink1504.xml"/><Relationship Id="rId18" Type="http://schemas.openxmlformats.org/officeDocument/2006/relationships/image" Target="../media/image1333.png"/><Relationship Id="rId39" Type="http://schemas.openxmlformats.org/officeDocument/2006/relationships/customXml" Target="../ink/ink1517.xml"/><Relationship Id="rId34" Type="http://schemas.openxmlformats.org/officeDocument/2006/relationships/image" Target="../media/image1341.png"/><Relationship Id="rId50" Type="http://schemas.openxmlformats.org/officeDocument/2006/relationships/image" Target="../media/image1349.png"/><Relationship Id="rId55" Type="http://schemas.openxmlformats.org/officeDocument/2006/relationships/customXml" Target="../ink/ink1525.xml"/><Relationship Id="rId76" Type="http://schemas.openxmlformats.org/officeDocument/2006/relationships/image" Target="../media/image1362.png"/><Relationship Id="rId7" Type="http://schemas.openxmlformats.org/officeDocument/2006/relationships/customXml" Target="../ink/ink1501.xml"/><Relationship Id="rId71" Type="http://schemas.openxmlformats.org/officeDocument/2006/relationships/customXml" Target="../ink/ink1533.xml"/><Relationship Id="rId2" Type="http://schemas.openxmlformats.org/officeDocument/2006/relationships/image" Target="../media/image3.emf"/><Relationship Id="rId29" Type="http://schemas.openxmlformats.org/officeDocument/2006/relationships/customXml" Target="../ink/ink1512.xml"/><Relationship Id="rId24" Type="http://schemas.openxmlformats.org/officeDocument/2006/relationships/image" Target="../media/image1336.png"/><Relationship Id="rId40" Type="http://schemas.openxmlformats.org/officeDocument/2006/relationships/image" Target="../media/image1344.png"/><Relationship Id="rId45" Type="http://schemas.openxmlformats.org/officeDocument/2006/relationships/customXml" Target="../ink/ink1520.xml"/><Relationship Id="rId66" Type="http://schemas.openxmlformats.org/officeDocument/2006/relationships/image" Target="../media/image1357.png"/><Relationship Id="rId87" Type="http://schemas.openxmlformats.org/officeDocument/2006/relationships/customXml" Target="../ink/ink1541.xml"/><Relationship Id="rId61" Type="http://schemas.openxmlformats.org/officeDocument/2006/relationships/customXml" Target="../ink/ink1528.xml"/><Relationship Id="rId82" Type="http://schemas.openxmlformats.org/officeDocument/2006/relationships/image" Target="../media/image1365.png"/><Relationship Id="rId19" Type="http://schemas.openxmlformats.org/officeDocument/2006/relationships/customXml" Target="../ink/ink1507.xml"/></Relationships>
</file>

<file path=ppt/slides/_rels/slide12.xml.rels><?xml version="1.0" encoding="UTF-8" standalone="yes"?>
<Relationships xmlns="http://schemas.openxmlformats.org/package/2006/relationships"><Relationship Id="rId117" Type="http://schemas.openxmlformats.org/officeDocument/2006/relationships/image" Target="../media/image1422.png"/><Relationship Id="rId21" Type="http://schemas.openxmlformats.org/officeDocument/2006/relationships/customXml" Target="../ink/ink1552.xml"/><Relationship Id="rId42" Type="http://schemas.openxmlformats.org/officeDocument/2006/relationships/customXml" Target="../ink/ink1563.xml"/><Relationship Id="rId63" Type="http://schemas.openxmlformats.org/officeDocument/2006/relationships/image" Target="../media/image1396.png"/><Relationship Id="rId84" Type="http://schemas.openxmlformats.org/officeDocument/2006/relationships/customXml" Target="../ink/ink1584.xml"/><Relationship Id="rId138" Type="http://schemas.openxmlformats.org/officeDocument/2006/relationships/customXml" Target="../ink/ink1612.xml"/><Relationship Id="rId159" Type="http://schemas.openxmlformats.org/officeDocument/2006/relationships/image" Target="../media/image1443.png"/><Relationship Id="rId170" Type="http://schemas.openxmlformats.org/officeDocument/2006/relationships/customXml" Target="../ink/ink1628.xml"/><Relationship Id="rId191" Type="http://schemas.openxmlformats.org/officeDocument/2006/relationships/image" Target="../media/image1459.png"/><Relationship Id="rId107" Type="http://schemas.openxmlformats.org/officeDocument/2006/relationships/customXml" Target="../ink/ink1596.xml"/><Relationship Id="rId11" Type="http://schemas.openxmlformats.org/officeDocument/2006/relationships/customXml" Target="../ink/ink1547.xml"/><Relationship Id="rId32" Type="http://schemas.openxmlformats.org/officeDocument/2006/relationships/customXml" Target="../ink/ink1558.xml"/><Relationship Id="rId53" Type="http://schemas.openxmlformats.org/officeDocument/2006/relationships/image" Target="../media/image1391.png"/><Relationship Id="rId74" Type="http://schemas.openxmlformats.org/officeDocument/2006/relationships/customXml" Target="../ink/ink1579.xml"/><Relationship Id="rId128" Type="http://schemas.openxmlformats.org/officeDocument/2006/relationships/customXml" Target="../ink/ink1607.xml"/><Relationship Id="rId149" Type="http://schemas.openxmlformats.org/officeDocument/2006/relationships/image" Target="../media/image1438.png"/><Relationship Id="rId5" Type="http://schemas.openxmlformats.org/officeDocument/2006/relationships/customXml" Target="../ink/ink1544.xml"/><Relationship Id="rId95" Type="http://schemas.openxmlformats.org/officeDocument/2006/relationships/customXml" Target="../ink/ink1590.xml"/><Relationship Id="rId160" Type="http://schemas.openxmlformats.org/officeDocument/2006/relationships/customXml" Target="../ink/ink1623.xml"/><Relationship Id="rId181" Type="http://schemas.openxmlformats.org/officeDocument/2006/relationships/image" Target="../media/image1454.png"/><Relationship Id="rId22" Type="http://schemas.openxmlformats.org/officeDocument/2006/relationships/image" Target="../media/image1376.png"/><Relationship Id="rId43" Type="http://schemas.openxmlformats.org/officeDocument/2006/relationships/image" Target="../media/image1386.png"/><Relationship Id="rId64" Type="http://schemas.openxmlformats.org/officeDocument/2006/relationships/customXml" Target="../ink/ink1574.xml"/><Relationship Id="rId118" Type="http://schemas.openxmlformats.org/officeDocument/2006/relationships/customXml" Target="../ink/ink1602.xml"/><Relationship Id="rId139" Type="http://schemas.openxmlformats.org/officeDocument/2006/relationships/image" Target="../media/image1433.png"/><Relationship Id="rId85" Type="http://schemas.openxmlformats.org/officeDocument/2006/relationships/customXml" Target="../ink/ink1585.xml"/><Relationship Id="rId150" Type="http://schemas.openxmlformats.org/officeDocument/2006/relationships/customXml" Target="../ink/ink1618.xml"/><Relationship Id="rId171" Type="http://schemas.openxmlformats.org/officeDocument/2006/relationships/image" Target="../media/image1449.png"/><Relationship Id="rId12" Type="http://schemas.openxmlformats.org/officeDocument/2006/relationships/image" Target="../media/image1371.png"/><Relationship Id="rId33" Type="http://schemas.openxmlformats.org/officeDocument/2006/relationships/image" Target="../media/image1381.png"/><Relationship Id="rId108" Type="http://schemas.openxmlformats.org/officeDocument/2006/relationships/image" Target="../media/image1418.png"/><Relationship Id="rId129" Type="http://schemas.openxmlformats.org/officeDocument/2006/relationships/image" Target="../media/image1428.png"/><Relationship Id="rId54" Type="http://schemas.openxmlformats.org/officeDocument/2006/relationships/customXml" Target="../ink/ink1569.xml"/><Relationship Id="rId75" Type="http://schemas.openxmlformats.org/officeDocument/2006/relationships/image" Target="../media/image1402.png"/><Relationship Id="rId96" Type="http://schemas.openxmlformats.org/officeDocument/2006/relationships/image" Target="../media/image1412.png"/><Relationship Id="rId140" Type="http://schemas.openxmlformats.org/officeDocument/2006/relationships/customXml" Target="../ink/ink1613.xml"/><Relationship Id="rId161" Type="http://schemas.openxmlformats.org/officeDocument/2006/relationships/image" Target="../media/image1444.png"/><Relationship Id="rId182" Type="http://schemas.openxmlformats.org/officeDocument/2006/relationships/customXml" Target="../ink/ink1634.xml"/><Relationship Id="rId6" Type="http://schemas.openxmlformats.org/officeDocument/2006/relationships/image" Target="../media/image1324.png"/><Relationship Id="rId23" Type="http://schemas.openxmlformats.org/officeDocument/2006/relationships/customXml" Target="../ink/ink1553.xml"/><Relationship Id="rId119" Type="http://schemas.openxmlformats.org/officeDocument/2006/relationships/image" Target="../media/image1423.png"/><Relationship Id="rId44" Type="http://schemas.openxmlformats.org/officeDocument/2006/relationships/customXml" Target="../ink/ink1564.xml"/><Relationship Id="rId65" Type="http://schemas.openxmlformats.org/officeDocument/2006/relationships/image" Target="../media/image1397.png"/><Relationship Id="rId86" Type="http://schemas.openxmlformats.org/officeDocument/2006/relationships/image" Target="../media/image1407.png"/><Relationship Id="rId130" Type="http://schemas.openxmlformats.org/officeDocument/2006/relationships/customXml" Target="../ink/ink1608.xml"/><Relationship Id="rId151" Type="http://schemas.openxmlformats.org/officeDocument/2006/relationships/image" Target="../media/image1439.png"/><Relationship Id="rId172" Type="http://schemas.openxmlformats.org/officeDocument/2006/relationships/customXml" Target="../ink/ink1629.xml"/><Relationship Id="rId13" Type="http://schemas.openxmlformats.org/officeDocument/2006/relationships/customXml" Target="../ink/ink1548.xml"/><Relationship Id="rId18" Type="http://schemas.openxmlformats.org/officeDocument/2006/relationships/image" Target="../media/image1374.png"/><Relationship Id="rId39" Type="http://schemas.openxmlformats.org/officeDocument/2006/relationships/image" Target="../media/image1384.png"/><Relationship Id="rId109" Type="http://schemas.openxmlformats.org/officeDocument/2006/relationships/customXml" Target="../ink/ink1597.xml"/><Relationship Id="rId34" Type="http://schemas.openxmlformats.org/officeDocument/2006/relationships/customXml" Target="../ink/ink1559.xml"/><Relationship Id="rId50" Type="http://schemas.openxmlformats.org/officeDocument/2006/relationships/customXml" Target="../ink/ink1567.xml"/><Relationship Id="rId55" Type="http://schemas.openxmlformats.org/officeDocument/2006/relationships/image" Target="../media/image1392.png"/><Relationship Id="rId76" Type="http://schemas.openxmlformats.org/officeDocument/2006/relationships/customXml" Target="../ink/ink1580.xml"/><Relationship Id="rId97" Type="http://schemas.openxmlformats.org/officeDocument/2006/relationships/customXml" Target="../ink/ink1591.xml"/><Relationship Id="rId104" Type="http://schemas.openxmlformats.org/officeDocument/2006/relationships/image" Target="../media/image1416.png"/><Relationship Id="rId120" Type="http://schemas.openxmlformats.org/officeDocument/2006/relationships/customXml" Target="../ink/ink1603.xml"/><Relationship Id="rId125" Type="http://schemas.openxmlformats.org/officeDocument/2006/relationships/image" Target="../media/image1426.png"/><Relationship Id="rId141" Type="http://schemas.openxmlformats.org/officeDocument/2006/relationships/image" Target="../media/image1434.png"/><Relationship Id="rId146" Type="http://schemas.openxmlformats.org/officeDocument/2006/relationships/customXml" Target="../ink/ink1616.xml"/><Relationship Id="rId167" Type="http://schemas.openxmlformats.org/officeDocument/2006/relationships/image" Target="../media/image1447.png"/><Relationship Id="rId188" Type="http://schemas.openxmlformats.org/officeDocument/2006/relationships/customXml" Target="../ink/ink1637.xml"/><Relationship Id="rId7" Type="http://schemas.openxmlformats.org/officeDocument/2006/relationships/customXml" Target="../ink/ink1545.xml"/><Relationship Id="rId71" Type="http://schemas.openxmlformats.org/officeDocument/2006/relationships/image" Target="../media/image1400.png"/><Relationship Id="rId92" Type="http://schemas.openxmlformats.org/officeDocument/2006/relationships/image" Target="../media/image1410.png"/><Relationship Id="rId162" Type="http://schemas.openxmlformats.org/officeDocument/2006/relationships/customXml" Target="../ink/ink1624.xml"/><Relationship Id="rId183" Type="http://schemas.openxmlformats.org/officeDocument/2006/relationships/image" Target="../media/image1455.png"/><Relationship Id="rId2" Type="http://schemas.openxmlformats.org/officeDocument/2006/relationships/image" Target="../media/image4.emf"/><Relationship Id="rId29" Type="http://schemas.openxmlformats.org/officeDocument/2006/relationships/image" Target="../media/image1379.png"/><Relationship Id="rId24" Type="http://schemas.openxmlformats.org/officeDocument/2006/relationships/image" Target="../media/image1377.png"/><Relationship Id="rId40" Type="http://schemas.openxmlformats.org/officeDocument/2006/relationships/customXml" Target="../ink/ink1562.xml"/><Relationship Id="rId45" Type="http://schemas.openxmlformats.org/officeDocument/2006/relationships/image" Target="../media/image1387.png"/><Relationship Id="rId66" Type="http://schemas.openxmlformats.org/officeDocument/2006/relationships/customXml" Target="../ink/ink1575.xml"/><Relationship Id="rId87" Type="http://schemas.openxmlformats.org/officeDocument/2006/relationships/customXml" Target="../ink/ink1586.xml"/><Relationship Id="rId110" Type="http://schemas.openxmlformats.org/officeDocument/2006/relationships/image" Target="../media/image1419.png"/><Relationship Id="rId115" Type="http://schemas.openxmlformats.org/officeDocument/2006/relationships/image" Target="../media/image1421.png"/><Relationship Id="rId131" Type="http://schemas.openxmlformats.org/officeDocument/2006/relationships/image" Target="../media/image1429.png"/><Relationship Id="rId136" Type="http://schemas.openxmlformats.org/officeDocument/2006/relationships/customXml" Target="../ink/ink1611.xml"/><Relationship Id="rId157" Type="http://schemas.openxmlformats.org/officeDocument/2006/relationships/image" Target="../media/image1442.png"/><Relationship Id="rId178" Type="http://schemas.openxmlformats.org/officeDocument/2006/relationships/customXml" Target="../ink/ink1632.xml"/><Relationship Id="rId61" Type="http://schemas.openxmlformats.org/officeDocument/2006/relationships/image" Target="../media/image1395.png"/><Relationship Id="rId82" Type="http://schemas.openxmlformats.org/officeDocument/2006/relationships/customXml" Target="../ink/ink1583.xml"/><Relationship Id="rId152" Type="http://schemas.openxmlformats.org/officeDocument/2006/relationships/customXml" Target="../ink/ink1619.xml"/><Relationship Id="rId173" Type="http://schemas.openxmlformats.org/officeDocument/2006/relationships/image" Target="../media/image1450.png"/><Relationship Id="rId19" Type="http://schemas.openxmlformats.org/officeDocument/2006/relationships/customXml" Target="../ink/ink1551.xml"/><Relationship Id="rId14" Type="http://schemas.openxmlformats.org/officeDocument/2006/relationships/image" Target="../media/image1372.png"/><Relationship Id="rId30" Type="http://schemas.openxmlformats.org/officeDocument/2006/relationships/customXml" Target="../ink/ink1557.xml"/><Relationship Id="rId35" Type="http://schemas.openxmlformats.org/officeDocument/2006/relationships/image" Target="../media/image1382.png"/><Relationship Id="rId56" Type="http://schemas.openxmlformats.org/officeDocument/2006/relationships/customXml" Target="../ink/ink1570.xml"/><Relationship Id="rId77" Type="http://schemas.openxmlformats.org/officeDocument/2006/relationships/image" Target="../media/image1403.png"/><Relationship Id="rId100" Type="http://schemas.openxmlformats.org/officeDocument/2006/relationships/image" Target="../media/image1414.png"/><Relationship Id="rId105" Type="http://schemas.openxmlformats.org/officeDocument/2006/relationships/customXml" Target="../ink/ink1595.xml"/><Relationship Id="rId126" Type="http://schemas.openxmlformats.org/officeDocument/2006/relationships/customXml" Target="../ink/ink1606.xml"/><Relationship Id="rId147" Type="http://schemas.openxmlformats.org/officeDocument/2006/relationships/image" Target="../media/image1437.png"/><Relationship Id="rId168" Type="http://schemas.openxmlformats.org/officeDocument/2006/relationships/customXml" Target="../ink/ink1627.xml"/><Relationship Id="rId8" Type="http://schemas.openxmlformats.org/officeDocument/2006/relationships/image" Target="../media/image1325.png"/><Relationship Id="rId51" Type="http://schemas.openxmlformats.org/officeDocument/2006/relationships/image" Target="../media/image1390.png"/><Relationship Id="rId72" Type="http://schemas.openxmlformats.org/officeDocument/2006/relationships/customXml" Target="../ink/ink1578.xml"/><Relationship Id="rId93" Type="http://schemas.openxmlformats.org/officeDocument/2006/relationships/customXml" Target="../ink/ink1589.xml"/><Relationship Id="rId98" Type="http://schemas.openxmlformats.org/officeDocument/2006/relationships/image" Target="../media/image1413.png"/><Relationship Id="rId121" Type="http://schemas.openxmlformats.org/officeDocument/2006/relationships/image" Target="../media/image1424.png"/><Relationship Id="rId142" Type="http://schemas.openxmlformats.org/officeDocument/2006/relationships/customXml" Target="../ink/ink1614.xml"/><Relationship Id="rId163" Type="http://schemas.openxmlformats.org/officeDocument/2006/relationships/image" Target="../media/image1445.png"/><Relationship Id="rId184" Type="http://schemas.openxmlformats.org/officeDocument/2006/relationships/customXml" Target="../ink/ink1635.xml"/><Relationship Id="rId189" Type="http://schemas.openxmlformats.org/officeDocument/2006/relationships/image" Target="../media/image1458.png"/><Relationship Id="rId3" Type="http://schemas.openxmlformats.org/officeDocument/2006/relationships/customXml" Target="../ink/ink1543.xml"/><Relationship Id="rId25" Type="http://schemas.openxmlformats.org/officeDocument/2006/relationships/customXml" Target="../ink/ink1554.xml"/><Relationship Id="rId46" Type="http://schemas.openxmlformats.org/officeDocument/2006/relationships/customXml" Target="../ink/ink1565.xml"/><Relationship Id="rId67" Type="http://schemas.openxmlformats.org/officeDocument/2006/relationships/image" Target="../media/image1398.png"/><Relationship Id="rId116" Type="http://schemas.openxmlformats.org/officeDocument/2006/relationships/customXml" Target="../ink/ink1601.xml"/><Relationship Id="rId137" Type="http://schemas.openxmlformats.org/officeDocument/2006/relationships/image" Target="../media/image1432.png"/><Relationship Id="rId158" Type="http://schemas.openxmlformats.org/officeDocument/2006/relationships/customXml" Target="../ink/ink1622.xml"/><Relationship Id="rId20" Type="http://schemas.openxmlformats.org/officeDocument/2006/relationships/image" Target="../media/image1375.png"/><Relationship Id="rId41" Type="http://schemas.openxmlformats.org/officeDocument/2006/relationships/image" Target="../media/image1385.png"/><Relationship Id="rId62" Type="http://schemas.openxmlformats.org/officeDocument/2006/relationships/customXml" Target="../ink/ink1573.xml"/><Relationship Id="rId83" Type="http://schemas.openxmlformats.org/officeDocument/2006/relationships/image" Target="../media/image1406.png"/><Relationship Id="rId88" Type="http://schemas.openxmlformats.org/officeDocument/2006/relationships/image" Target="../media/image1408.png"/><Relationship Id="rId111" Type="http://schemas.openxmlformats.org/officeDocument/2006/relationships/customXml" Target="../ink/ink1598.xml"/><Relationship Id="rId132" Type="http://schemas.openxmlformats.org/officeDocument/2006/relationships/customXml" Target="../ink/ink1609.xml"/><Relationship Id="rId153" Type="http://schemas.openxmlformats.org/officeDocument/2006/relationships/image" Target="../media/image1440.png"/><Relationship Id="rId174" Type="http://schemas.openxmlformats.org/officeDocument/2006/relationships/customXml" Target="../ink/ink1630.xml"/><Relationship Id="rId179" Type="http://schemas.openxmlformats.org/officeDocument/2006/relationships/image" Target="../media/image1453.png"/><Relationship Id="rId190" Type="http://schemas.openxmlformats.org/officeDocument/2006/relationships/customXml" Target="../ink/ink1638.xml"/><Relationship Id="rId15" Type="http://schemas.openxmlformats.org/officeDocument/2006/relationships/customXml" Target="../ink/ink1549.xml"/><Relationship Id="rId36" Type="http://schemas.openxmlformats.org/officeDocument/2006/relationships/customXml" Target="../ink/ink1560.xml"/><Relationship Id="rId57" Type="http://schemas.openxmlformats.org/officeDocument/2006/relationships/image" Target="../media/image1393.png"/><Relationship Id="rId106" Type="http://schemas.openxmlformats.org/officeDocument/2006/relationships/image" Target="../media/image1417.png"/><Relationship Id="rId127" Type="http://schemas.openxmlformats.org/officeDocument/2006/relationships/image" Target="../media/image1427.png"/><Relationship Id="rId10" Type="http://schemas.openxmlformats.org/officeDocument/2006/relationships/image" Target="../media/image1370.png"/><Relationship Id="rId31" Type="http://schemas.openxmlformats.org/officeDocument/2006/relationships/image" Target="../media/image1380.png"/><Relationship Id="rId52" Type="http://schemas.openxmlformats.org/officeDocument/2006/relationships/customXml" Target="../ink/ink1568.xml"/><Relationship Id="rId73" Type="http://schemas.openxmlformats.org/officeDocument/2006/relationships/image" Target="../media/image1401.png"/><Relationship Id="rId78" Type="http://schemas.openxmlformats.org/officeDocument/2006/relationships/customXml" Target="../ink/ink1581.xml"/><Relationship Id="rId94" Type="http://schemas.openxmlformats.org/officeDocument/2006/relationships/image" Target="../media/image1411.png"/><Relationship Id="rId99" Type="http://schemas.openxmlformats.org/officeDocument/2006/relationships/customXml" Target="../ink/ink1592.xml"/><Relationship Id="rId101" Type="http://schemas.openxmlformats.org/officeDocument/2006/relationships/customXml" Target="../ink/ink1593.xml"/><Relationship Id="rId122" Type="http://schemas.openxmlformats.org/officeDocument/2006/relationships/customXml" Target="../ink/ink1604.xml"/><Relationship Id="rId143" Type="http://schemas.openxmlformats.org/officeDocument/2006/relationships/image" Target="../media/image1435.png"/><Relationship Id="rId148" Type="http://schemas.openxmlformats.org/officeDocument/2006/relationships/customXml" Target="../ink/ink1617.xml"/><Relationship Id="rId164" Type="http://schemas.openxmlformats.org/officeDocument/2006/relationships/customXml" Target="../ink/ink1625.xml"/><Relationship Id="rId169" Type="http://schemas.openxmlformats.org/officeDocument/2006/relationships/image" Target="../media/image1448.png"/><Relationship Id="rId185" Type="http://schemas.openxmlformats.org/officeDocument/2006/relationships/image" Target="../media/image1456.png"/><Relationship Id="rId4" Type="http://schemas.openxmlformats.org/officeDocument/2006/relationships/image" Target="../media/image981.png"/><Relationship Id="rId9" Type="http://schemas.openxmlformats.org/officeDocument/2006/relationships/customXml" Target="../ink/ink1546.xml"/><Relationship Id="rId180" Type="http://schemas.openxmlformats.org/officeDocument/2006/relationships/customXml" Target="../ink/ink1633.xml"/><Relationship Id="rId26" Type="http://schemas.openxmlformats.org/officeDocument/2006/relationships/customXml" Target="../ink/ink1555.xml"/><Relationship Id="rId47" Type="http://schemas.openxmlformats.org/officeDocument/2006/relationships/image" Target="../media/image1388.png"/><Relationship Id="rId68" Type="http://schemas.openxmlformats.org/officeDocument/2006/relationships/customXml" Target="../ink/ink1576.xml"/><Relationship Id="rId89" Type="http://schemas.openxmlformats.org/officeDocument/2006/relationships/customXml" Target="../ink/ink1587.xml"/><Relationship Id="rId112" Type="http://schemas.openxmlformats.org/officeDocument/2006/relationships/customXml" Target="../ink/ink1599.xml"/><Relationship Id="rId133" Type="http://schemas.openxmlformats.org/officeDocument/2006/relationships/image" Target="../media/image1430.png"/><Relationship Id="rId154" Type="http://schemas.openxmlformats.org/officeDocument/2006/relationships/customXml" Target="../ink/ink1620.xml"/><Relationship Id="rId175" Type="http://schemas.openxmlformats.org/officeDocument/2006/relationships/image" Target="../media/image1451.png"/><Relationship Id="rId16" Type="http://schemas.openxmlformats.org/officeDocument/2006/relationships/image" Target="../media/image1373.png"/><Relationship Id="rId37" Type="http://schemas.openxmlformats.org/officeDocument/2006/relationships/image" Target="../media/image1383.png"/><Relationship Id="rId58" Type="http://schemas.openxmlformats.org/officeDocument/2006/relationships/customXml" Target="../ink/ink1571.xml"/><Relationship Id="rId79" Type="http://schemas.openxmlformats.org/officeDocument/2006/relationships/image" Target="../media/image1404.png"/><Relationship Id="rId102" Type="http://schemas.openxmlformats.org/officeDocument/2006/relationships/image" Target="../media/image1415.png"/><Relationship Id="rId123" Type="http://schemas.openxmlformats.org/officeDocument/2006/relationships/image" Target="../media/image1425.png"/><Relationship Id="rId144" Type="http://schemas.openxmlformats.org/officeDocument/2006/relationships/customXml" Target="../ink/ink1615.xml"/><Relationship Id="rId90" Type="http://schemas.openxmlformats.org/officeDocument/2006/relationships/image" Target="../media/image1409.png"/><Relationship Id="rId165" Type="http://schemas.openxmlformats.org/officeDocument/2006/relationships/image" Target="../media/image1446.png"/><Relationship Id="rId186" Type="http://schemas.openxmlformats.org/officeDocument/2006/relationships/customXml" Target="../ink/ink1636.xml"/><Relationship Id="rId27" Type="http://schemas.openxmlformats.org/officeDocument/2006/relationships/image" Target="../media/image1378.png"/><Relationship Id="rId48" Type="http://schemas.openxmlformats.org/officeDocument/2006/relationships/customXml" Target="../ink/ink1566.xml"/><Relationship Id="rId69" Type="http://schemas.openxmlformats.org/officeDocument/2006/relationships/image" Target="../media/image1399.png"/><Relationship Id="rId113" Type="http://schemas.openxmlformats.org/officeDocument/2006/relationships/image" Target="../media/image1420.png"/><Relationship Id="rId134" Type="http://schemas.openxmlformats.org/officeDocument/2006/relationships/customXml" Target="../ink/ink1610.xml"/><Relationship Id="rId80" Type="http://schemas.openxmlformats.org/officeDocument/2006/relationships/customXml" Target="../ink/ink1582.xml"/><Relationship Id="rId155" Type="http://schemas.openxmlformats.org/officeDocument/2006/relationships/image" Target="../media/image1441.png"/><Relationship Id="rId176" Type="http://schemas.openxmlformats.org/officeDocument/2006/relationships/customXml" Target="../ink/ink1631.xml"/><Relationship Id="rId17" Type="http://schemas.openxmlformats.org/officeDocument/2006/relationships/customXml" Target="../ink/ink1550.xml"/><Relationship Id="rId38" Type="http://schemas.openxmlformats.org/officeDocument/2006/relationships/customXml" Target="../ink/ink1561.xml"/><Relationship Id="rId59" Type="http://schemas.openxmlformats.org/officeDocument/2006/relationships/image" Target="../media/image1394.png"/><Relationship Id="rId103" Type="http://schemas.openxmlformats.org/officeDocument/2006/relationships/customXml" Target="../ink/ink1594.xml"/><Relationship Id="rId124" Type="http://schemas.openxmlformats.org/officeDocument/2006/relationships/customXml" Target="../ink/ink1605.xml"/><Relationship Id="rId70" Type="http://schemas.openxmlformats.org/officeDocument/2006/relationships/customXml" Target="../ink/ink1577.xml"/><Relationship Id="rId91" Type="http://schemas.openxmlformats.org/officeDocument/2006/relationships/customXml" Target="../ink/ink1588.xml"/><Relationship Id="rId145" Type="http://schemas.openxmlformats.org/officeDocument/2006/relationships/image" Target="../media/image1436.png"/><Relationship Id="rId166" Type="http://schemas.openxmlformats.org/officeDocument/2006/relationships/customXml" Target="../ink/ink1626.xml"/><Relationship Id="rId187" Type="http://schemas.openxmlformats.org/officeDocument/2006/relationships/image" Target="../media/image1457.png"/><Relationship Id="rId1" Type="http://schemas.openxmlformats.org/officeDocument/2006/relationships/slideLayout" Target="../slideLayouts/slideLayout7.xml"/><Relationship Id="rId28" Type="http://schemas.openxmlformats.org/officeDocument/2006/relationships/customXml" Target="../ink/ink1556.xml"/><Relationship Id="rId49" Type="http://schemas.openxmlformats.org/officeDocument/2006/relationships/image" Target="../media/image1389.png"/><Relationship Id="rId114" Type="http://schemas.openxmlformats.org/officeDocument/2006/relationships/customXml" Target="../ink/ink1600.xml"/><Relationship Id="rId60" Type="http://schemas.openxmlformats.org/officeDocument/2006/relationships/customXml" Target="../ink/ink1572.xml"/><Relationship Id="rId81" Type="http://schemas.openxmlformats.org/officeDocument/2006/relationships/image" Target="../media/image1405.png"/><Relationship Id="rId135" Type="http://schemas.openxmlformats.org/officeDocument/2006/relationships/image" Target="../media/image1431.png"/><Relationship Id="rId156" Type="http://schemas.openxmlformats.org/officeDocument/2006/relationships/customXml" Target="../ink/ink1621.xml"/><Relationship Id="rId177" Type="http://schemas.openxmlformats.org/officeDocument/2006/relationships/image" Target="../media/image1452.png"/></Relationships>
</file>

<file path=ppt/slides/_rels/slide13.xml.rels><?xml version="1.0" encoding="UTF-8" standalone="yes"?>
<Relationships xmlns="http://schemas.openxmlformats.org/package/2006/relationships"><Relationship Id="rId8" Type="http://schemas.openxmlformats.org/officeDocument/2006/relationships/image" Target="../media/image1463.png"/><Relationship Id="rId13" Type="http://schemas.openxmlformats.org/officeDocument/2006/relationships/customXml" Target="../ink/ink1644.xml"/><Relationship Id="rId3" Type="http://schemas.openxmlformats.org/officeDocument/2006/relationships/customXml" Target="../ink/ink1639.xml"/><Relationship Id="rId7" Type="http://schemas.openxmlformats.org/officeDocument/2006/relationships/customXml" Target="../ink/ink1641.xml"/><Relationship Id="rId12" Type="http://schemas.openxmlformats.org/officeDocument/2006/relationships/image" Target="../media/image1465.png"/><Relationship Id="rId2" Type="http://schemas.openxmlformats.org/officeDocument/2006/relationships/image" Target="../media/image5.emf"/><Relationship Id="rId16" Type="http://schemas.openxmlformats.org/officeDocument/2006/relationships/image" Target="../media/image1456.png"/><Relationship Id="rId1" Type="http://schemas.openxmlformats.org/officeDocument/2006/relationships/slideLayout" Target="../slideLayouts/slideLayout7.xml"/><Relationship Id="rId6" Type="http://schemas.openxmlformats.org/officeDocument/2006/relationships/image" Target="../media/image1462.png"/><Relationship Id="rId11" Type="http://schemas.openxmlformats.org/officeDocument/2006/relationships/customXml" Target="../ink/ink1643.xml"/><Relationship Id="rId5" Type="http://schemas.openxmlformats.org/officeDocument/2006/relationships/customXml" Target="../ink/ink1640.xml"/><Relationship Id="rId15" Type="http://schemas.openxmlformats.org/officeDocument/2006/relationships/customXml" Target="../ink/ink1645.xml"/><Relationship Id="rId10" Type="http://schemas.openxmlformats.org/officeDocument/2006/relationships/image" Target="../media/image1464.png"/><Relationship Id="rId4" Type="http://schemas.openxmlformats.org/officeDocument/2006/relationships/image" Target="../media/image1461.png"/><Relationship Id="rId9" Type="http://schemas.openxmlformats.org/officeDocument/2006/relationships/customXml" Target="../ink/ink1642.xml"/><Relationship Id="rId14" Type="http://schemas.openxmlformats.org/officeDocument/2006/relationships/image" Target="../media/image1466.png"/></Relationships>
</file>

<file path=ppt/slides/_rels/slide14.xml.rels><?xml version="1.0" encoding="UTF-8" standalone="yes"?>
<Relationships xmlns="http://schemas.openxmlformats.org/package/2006/relationships"><Relationship Id="rId3" Type="http://schemas.openxmlformats.org/officeDocument/2006/relationships/customXml" Target="../ink/ink1646.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1468.png"/></Relationships>
</file>

<file path=ppt/slides/_rels/slide15.xml.rels><?xml version="1.0" encoding="UTF-8" standalone="yes"?>
<Relationships xmlns="http://schemas.openxmlformats.org/package/2006/relationships"><Relationship Id="rId26" Type="http://schemas.openxmlformats.org/officeDocument/2006/relationships/image" Target="../media/image1481.png"/><Relationship Id="rId21" Type="http://schemas.openxmlformats.org/officeDocument/2006/relationships/customXml" Target="../ink/ink1656.xml"/><Relationship Id="rId42" Type="http://schemas.openxmlformats.org/officeDocument/2006/relationships/image" Target="../media/image1460.png"/><Relationship Id="rId47" Type="http://schemas.openxmlformats.org/officeDocument/2006/relationships/customXml" Target="../ink/ink1669.xml"/><Relationship Id="rId63" Type="http://schemas.openxmlformats.org/officeDocument/2006/relationships/customXml" Target="../ink/ink1677.xml"/><Relationship Id="rId68" Type="http://schemas.openxmlformats.org/officeDocument/2006/relationships/image" Target="../media/image1499.png"/><Relationship Id="rId84" Type="http://schemas.openxmlformats.org/officeDocument/2006/relationships/image" Target="../media/image1507.png"/><Relationship Id="rId89" Type="http://schemas.openxmlformats.org/officeDocument/2006/relationships/customXml" Target="../ink/ink1690.xml"/><Relationship Id="rId16" Type="http://schemas.openxmlformats.org/officeDocument/2006/relationships/image" Target="../media/image1476.png"/><Relationship Id="rId107" Type="http://schemas.openxmlformats.org/officeDocument/2006/relationships/customXml" Target="../ink/ink1699.xml"/><Relationship Id="rId11" Type="http://schemas.openxmlformats.org/officeDocument/2006/relationships/customXml" Target="../ink/ink1651.xml"/><Relationship Id="rId32" Type="http://schemas.openxmlformats.org/officeDocument/2006/relationships/image" Target="../media/image1484.png"/><Relationship Id="rId37" Type="http://schemas.openxmlformats.org/officeDocument/2006/relationships/customXml" Target="../ink/ink1664.xml"/><Relationship Id="rId53" Type="http://schemas.openxmlformats.org/officeDocument/2006/relationships/customXml" Target="../ink/ink1672.xml"/><Relationship Id="rId58" Type="http://schemas.openxmlformats.org/officeDocument/2006/relationships/image" Target="../media/image1494.png"/><Relationship Id="rId74" Type="http://schemas.openxmlformats.org/officeDocument/2006/relationships/image" Target="../media/image1502.png"/><Relationship Id="rId79" Type="http://schemas.openxmlformats.org/officeDocument/2006/relationships/customXml" Target="../ink/ink1685.xml"/><Relationship Id="rId102" Type="http://schemas.openxmlformats.org/officeDocument/2006/relationships/image" Target="../media/image1516.png"/><Relationship Id="rId5" Type="http://schemas.openxmlformats.org/officeDocument/2006/relationships/customXml" Target="../ink/ink1648.xml"/><Relationship Id="rId90" Type="http://schemas.openxmlformats.org/officeDocument/2006/relationships/image" Target="../media/image1510.png"/><Relationship Id="rId95" Type="http://schemas.openxmlformats.org/officeDocument/2006/relationships/customXml" Target="../ink/ink1693.xml"/><Relationship Id="rId22" Type="http://schemas.openxmlformats.org/officeDocument/2006/relationships/image" Target="../media/image1479.png"/><Relationship Id="rId27" Type="http://schemas.openxmlformats.org/officeDocument/2006/relationships/customXml" Target="../ink/ink1659.xml"/><Relationship Id="rId43" Type="http://schemas.openxmlformats.org/officeDocument/2006/relationships/customXml" Target="../ink/ink1667.xml"/><Relationship Id="rId48" Type="http://schemas.openxmlformats.org/officeDocument/2006/relationships/image" Target="../media/image1489.png"/><Relationship Id="rId64" Type="http://schemas.openxmlformats.org/officeDocument/2006/relationships/image" Target="../media/image1497.png"/><Relationship Id="rId69" Type="http://schemas.openxmlformats.org/officeDocument/2006/relationships/customXml" Target="../ink/ink1680.xml"/><Relationship Id="rId80" Type="http://schemas.openxmlformats.org/officeDocument/2006/relationships/image" Target="../media/image1505.png"/><Relationship Id="rId85" Type="http://schemas.openxmlformats.org/officeDocument/2006/relationships/customXml" Target="../ink/ink1688.xml"/><Relationship Id="rId12" Type="http://schemas.openxmlformats.org/officeDocument/2006/relationships/image" Target="../media/image1474.png"/><Relationship Id="rId17" Type="http://schemas.openxmlformats.org/officeDocument/2006/relationships/customXml" Target="../ink/ink1654.xml"/><Relationship Id="rId33" Type="http://schemas.openxmlformats.org/officeDocument/2006/relationships/customXml" Target="../ink/ink1662.xml"/><Relationship Id="rId38" Type="http://schemas.openxmlformats.org/officeDocument/2006/relationships/image" Target="../media/image1487.png"/><Relationship Id="rId59" Type="http://schemas.openxmlformats.org/officeDocument/2006/relationships/customXml" Target="../ink/ink1675.xml"/><Relationship Id="rId103" Type="http://schemas.openxmlformats.org/officeDocument/2006/relationships/customXml" Target="../ink/ink1697.xml"/><Relationship Id="rId108" Type="http://schemas.openxmlformats.org/officeDocument/2006/relationships/image" Target="../media/image1519.png"/><Relationship Id="rId54" Type="http://schemas.openxmlformats.org/officeDocument/2006/relationships/image" Target="../media/image1492.png"/><Relationship Id="rId70" Type="http://schemas.openxmlformats.org/officeDocument/2006/relationships/image" Target="../media/image1500.png"/><Relationship Id="rId75" Type="http://schemas.openxmlformats.org/officeDocument/2006/relationships/customXml" Target="../ink/ink1683.xml"/><Relationship Id="rId91" Type="http://schemas.openxmlformats.org/officeDocument/2006/relationships/customXml" Target="../ink/ink1691.xml"/><Relationship Id="rId96" Type="http://schemas.openxmlformats.org/officeDocument/2006/relationships/image" Target="../media/image1513.png"/><Relationship Id="rId1" Type="http://schemas.openxmlformats.org/officeDocument/2006/relationships/slideLayout" Target="../slideLayouts/slideLayout7.xml"/><Relationship Id="rId6" Type="http://schemas.openxmlformats.org/officeDocument/2006/relationships/image" Target="../media/image1471.png"/><Relationship Id="rId15" Type="http://schemas.openxmlformats.org/officeDocument/2006/relationships/customXml" Target="../ink/ink1653.xml"/><Relationship Id="rId23" Type="http://schemas.openxmlformats.org/officeDocument/2006/relationships/customXml" Target="../ink/ink1657.xml"/><Relationship Id="rId28" Type="http://schemas.openxmlformats.org/officeDocument/2006/relationships/image" Target="../media/image1482.png"/><Relationship Id="rId36" Type="http://schemas.openxmlformats.org/officeDocument/2006/relationships/image" Target="../media/image1486.png"/><Relationship Id="rId49" Type="http://schemas.openxmlformats.org/officeDocument/2006/relationships/customXml" Target="../ink/ink1670.xml"/><Relationship Id="rId57" Type="http://schemas.openxmlformats.org/officeDocument/2006/relationships/customXml" Target="../ink/ink1674.xml"/><Relationship Id="rId106" Type="http://schemas.openxmlformats.org/officeDocument/2006/relationships/image" Target="../media/image1518.png"/><Relationship Id="rId10" Type="http://schemas.openxmlformats.org/officeDocument/2006/relationships/image" Target="../media/image1473.png"/><Relationship Id="rId31" Type="http://schemas.openxmlformats.org/officeDocument/2006/relationships/customXml" Target="../ink/ink1661.xml"/><Relationship Id="rId44" Type="http://schemas.openxmlformats.org/officeDocument/2006/relationships/image" Target="../media/image1467.png"/><Relationship Id="rId52" Type="http://schemas.openxmlformats.org/officeDocument/2006/relationships/image" Target="../media/image1491.png"/><Relationship Id="rId60" Type="http://schemas.openxmlformats.org/officeDocument/2006/relationships/image" Target="../media/image1495.png"/><Relationship Id="rId65" Type="http://schemas.openxmlformats.org/officeDocument/2006/relationships/customXml" Target="../ink/ink1678.xml"/><Relationship Id="rId73" Type="http://schemas.openxmlformats.org/officeDocument/2006/relationships/customXml" Target="../ink/ink1682.xml"/><Relationship Id="rId78" Type="http://schemas.openxmlformats.org/officeDocument/2006/relationships/image" Target="../media/image1504.png"/><Relationship Id="rId81" Type="http://schemas.openxmlformats.org/officeDocument/2006/relationships/customXml" Target="../ink/ink1686.xml"/><Relationship Id="rId86" Type="http://schemas.openxmlformats.org/officeDocument/2006/relationships/image" Target="../media/image1508.png"/><Relationship Id="rId94" Type="http://schemas.openxmlformats.org/officeDocument/2006/relationships/image" Target="../media/image1512.png"/><Relationship Id="rId99" Type="http://schemas.openxmlformats.org/officeDocument/2006/relationships/customXml" Target="../ink/ink1695.xml"/><Relationship Id="rId101" Type="http://schemas.openxmlformats.org/officeDocument/2006/relationships/customXml" Target="../ink/ink1696.xml"/><Relationship Id="rId4" Type="http://schemas.openxmlformats.org/officeDocument/2006/relationships/image" Target="../media/image1470.png"/><Relationship Id="rId9" Type="http://schemas.openxmlformats.org/officeDocument/2006/relationships/customXml" Target="../ink/ink1650.xml"/><Relationship Id="rId13" Type="http://schemas.openxmlformats.org/officeDocument/2006/relationships/customXml" Target="../ink/ink1652.xml"/><Relationship Id="rId18" Type="http://schemas.openxmlformats.org/officeDocument/2006/relationships/image" Target="../media/image1477.png"/><Relationship Id="rId39" Type="http://schemas.openxmlformats.org/officeDocument/2006/relationships/customXml" Target="../ink/ink1665.xml"/><Relationship Id="rId109" Type="http://schemas.openxmlformats.org/officeDocument/2006/relationships/customXml" Target="../ink/ink1700.xml"/><Relationship Id="rId34" Type="http://schemas.openxmlformats.org/officeDocument/2006/relationships/image" Target="../media/image1485.png"/><Relationship Id="rId50" Type="http://schemas.openxmlformats.org/officeDocument/2006/relationships/image" Target="../media/image1490.png"/><Relationship Id="rId55" Type="http://schemas.openxmlformats.org/officeDocument/2006/relationships/customXml" Target="../ink/ink1673.xml"/><Relationship Id="rId76" Type="http://schemas.openxmlformats.org/officeDocument/2006/relationships/image" Target="../media/image1503.png"/><Relationship Id="rId97" Type="http://schemas.openxmlformats.org/officeDocument/2006/relationships/customXml" Target="../ink/ink1694.xml"/><Relationship Id="rId104" Type="http://schemas.openxmlformats.org/officeDocument/2006/relationships/image" Target="../media/image1517.png"/><Relationship Id="rId7" Type="http://schemas.openxmlformats.org/officeDocument/2006/relationships/customXml" Target="../ink/ink1649.xml"/><Relationship Id="rId71" Type="http://schemas.openxmlformats.org/officeDocument/2006/relationships/customXml" Target="../ink/ink1681.xml"/><Relationship Id="rId92" Type="http://schemas.openxmlformats.org/officeDocument/2006/relationships/image" Target="../media/image1511.png"/><Relationship Id="rId2" Type="http://schemas.openxmlformats.org/officeDocument/2006/relationships/image" Target="../media/image7.emf"/><Relationship Id="rId29" Type="http://schemas.openxmlformats.org/officeDocument/2006/relationships/customXml" Target="../ink/ink1660.xml"/><Relationship Id="rId24" Type="http://schemas.openxmlformats.org/officeDocument/2006/relationships/image" Target="../media/image1480.png"/><Relationship Id="rId40" Type="http://schemas.openxmlformats.org/officeDocument/2006/relationships/image" Target="../media/image1488.png"/><Relationship Id="rId45" Type="http://schemas.openxmlformats.org/officeDocument/2006/relationships/customXml" Target="../ink/ink1668.xml"/><Relationship Id="rId66" Type="http://schemas.openxmlformats.org/officeDocument/2006/relationships/image" Target="../media/image1498.png"/><Relationship Id="rId87" Type="http://schemas.openxmlformats.org/officeDocument/2006/relationships/customXml" Target="../ink/ink1689.xml"/><Relationship Id="rId110" Type="http://schemas.openxmlformats.org/officeDocument/2006/relationships/image" Target="../media/image1520.png"/><Relationship Id="rId61" Type="http://schemas.openxmlformats.org/officeDocument/2006/relationships/customXml" Target="../ink/ink1676.xml"/><Relationship Id="rId82" Type="http://schemas.openxmlformats.org/officeDocument/2006/relationships/image" Target="../media/image1506.png"/><Relationship Id="rId19" Type="http://schemas.openxmlformats.org/officeDocument/2006/relationships/customXml" Target="../ink/ink1655.xml"/><Relationship Id="rId14" Type="http://schemas.openxmlformats.org/officeDocument/2006/relationships/image" Target="../media/image1475.png"/><Relationship Id="rId30" Type="http://schemas.openxmlformats.org/officeDocument/2006/relationships/image" Target="../media/image1483.png"/><Relationship Id="rId35" Type="http://schemas.openxmlformats.org/officeDocument/2006/relationships/customXml" Target="../ink/ink1663.xml"/><Relationship Id="rId56" Type="http://schemas.openxmlformats.org/officeDocument/2006/relationships/image" Target="../media/image1493.png"/><Relationship Id="rId77" Type="http://schemas.openxmlformats.org/officeDocument/2006/relationships/customXml" Target="../ink/ink1684.xml"/><Relationship Id="rId100" Type="http://schemas.openxmlformats.org/officeDocument/2006/relationships/image" Target="../media/image1515.png"/><Relationship Id="rId105" Type="http://schemas.openxmlformats.org/officeDocument/2006/relationships/customXml" Target="../ink/ink1698.xml"/><Relationship Id="rId8" Type="http://schemas.openxmlformats.org/officeDocument/2006/relationships/image" Target="../media/image1472.png"/><Relationship Id="rId51" Type="http://schemas.openxmlformats.org/officeDocument/2006/relationships/customXml" Target="../ink/ink1671.xml"/><Relationship Id="rId72" Type="http://schemas.openxmlformats.org/officeDocument/2006/relationships/image" Target="../media/image1501.png"/><Relationship Id="rId93" Type="http://schemas.openxmlformats.org/officeDocument/2006/relationships/customXml" Target="../ink/ink1692.xml"/><Relationship Id="rId98" Type="http://schemas.openxmlformats.org/officeDocument/2006/relationships/image" Target="../media/image1514.png"/><Relationship Id="rId3" Type="http://schemas.openxmlformats.org/officeDocument/2006/relationships/customXml" Target="../ink/ink1647.xml"/><Relationship Id="rId25" Type="http://schemas.openxmlformats.org/officeDocument/2006/relationships/customXml" Target="../ink/ink1658.xml"/><Relationship Id="rId46" Type="http://schemas.openxmlformats.org/officeDocument/2006/relationships/image" Target="../media/image1469.png"/><Relationship Id="rId67" Type="http://schemas.openxmlformats.org/officeDocument/2006/relationships/customXml" Target="../ink/ink1679.xml"/><Relationship Id="rId20" Type="http://schemas.openxmlformats.org/officeDocument/2006/relationships/image" Target="../media/image1478.png"/><Relationship Id="rId41" Type="http://schemas.openxmlformats.org/officeDocument/2006/relationships/customXml" Target="../ink/ink1666.xml"/><Relationship Id="rId62" Type="http://schemas.openxmlformats.org/officeDocument/2006/relationships/image" Target="../media/image1496.png"/><Relationship Id="rId83" Type="http://schemas.openxmlformats.org/officeDocument/2006/relationships/customXml" Target="../ink/ink1687.xml"/><Relationship Id="rId88" Type="http://schemas.openxmlformats.org/officeDocument/2006/relationships/image" Target="../media/image1509.png"/></Relationships>
</file>

<file path=ppt/slides/_rels/slide2.xml.rels><?xml version="1.0" encoding="UTF-8" standalone="yes"?>
<Relationships xmlns="http://schemas.openxmlformats.org/package/2006/relationships"><Relationship Id="rId117" Type="http://schemas.openxmlformats.org/officeDocument/2006/relationships/image" Target="../media/image57.png"/><Relationship Id="rId299" Type="http://schemas.openxmlformats.org/officeDocument/2006/relationships/customXml" Target="../ink/ink152.xml"/><Relationship Id="rId21" Type="http://schemas.openxmlformats.org/officeDocument/2006/relationships/image" Target="../media/image10.png"/><Relationship Id="rId63" Type="http://schemas.openxmlformats.org/officeDocument/2006/relationships/image" Target="../media/image31.png"/><Relationship Id="rId159" Type="http://schemas.openxmlformats.org/officeDocument/2006/relationships/image" Target="../media/image78.png"/><Relationship Id="rId170" Type="http://schemas.openxmlformats.org/officeDocument/2006/relationships/customXml" Target="../ink/ink86.xml"/><Relationship Id="rId226" Type="http://schemas.openxmlformats.org/officeDocument/2006/relationships/customXml" Target="../ink/ink114.xml"/><Relationship Id="rId268" Type="http://schemas.openxmlformats.org/officeDocument/2006/relationships/customXml" Target="../ink/ink135.xml"/><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5.xml"/><Relationship Id="rId5" Type="http://schemas.openxmlformats.org/officeDocument/2006/relationships/image" Target="../media/image2.png"/><Relationship Id="rId181" Type="http://schemas.openxmlformats.org/officeDocument/2006/relationships/image" Target="../media/image89.png"/><Relationship Id="rId237" Type="http://schemas.openxmlformats.org/officeDocument/2006/relationships/image" Target="../media/image117.png"/><Relationship Id="rId279" Type="http://schemas.openxmlformats.org/officeDocument/2006/relationships/image" Target="../media/image138.png"/><Relationship Id="rId43" Type="http://schemas.openxmlformats.org/officeDocument/2006/relationships/image" Target="../media/image21.png"/><Relationship Id="rId139" Type="http://schemas.openxmlformats.org/officeDocument/2006/relationships/image" Target="../media/image68.png"/><Relationship Id="rId290" Type="http://schemas.openxmlformats.org/officeDocument/2006/relationships/customXml" Target="../ink/ink147.xml"/><Relationship Id="rId304" Type="http://schemas.openxmlformats.org/officeDocument/2006/relationships/image" Target="../media/image149.png"/><Relationship Id="rId85" Type="http://schemas.openxmlformats.org/officeDocument/2006/relationships/customXml" Target="../ink/ink43.xml"/><Relationship Id="rId150" Type="http://schemas.openxmlformats.org/officeDocument/2006/relationships/customXml" Target="../ink/ink76.xml"/><Relationship Id="rId192" Type="http://schemas.openxmlformats.org/officeDocument/2006/relationships/customXml" Target="../ink/ink97.xml"/><Relationship Id="rId206" Type="http://schemas.openxmlformats.org/officeDocument/2006/relationships/customXml" Target="../ink/ink104.xml"/><Relationship Id="rId248" Type="http://schemas.openxmlformats.org/officeDocument/2006/relationships/customXml" Target="../ink/ink125.xml"/><Relationship Id="rId12" Type="http://schemas.openxmlformats.org/officeDocument/2006/relationships/customXml" Target="../ink/ink6.xml"/><Relationship Id="rId108" Type="http://schemas.openxmlformats.org/officeDocument/2006/relationships/customXml" Target="../ink/ink55.xml"/><Relationship Id="rId315" Type="http://schemas.openxmlformats.org/officeDocument/2006/relationships/customXml" Target="../ink/ink160.xml"/><Relationship Id="rId54" Type="http://schemas.openxmlformats.org/officeDocument/2006/relationships/customXml" Target="../ink/ink27.xml"/><Relationship Id="rId96" Type="http://schemas.openxmlformats.org/officeDocument/2006/relationships/customXml" Target="../ink/ink49.xml"/><Relationship Id="rId161" Type="http://schemas.openxmlformats.org/officeDocument/2006/relationships/image" Target="../media/image79.png"/><Relationship Id="rId217" Type="http://schemas.openxmlformats.org/officeDocument/2006/relationships/image" Target="../media/image107.png"/><Relationship Id="rId259" Type="http://schemas.openxmlformats.org/officeDocument/2006/relationships/image" Target="../media/image128.png"/><Relationship Id="rId23" Type="http://schemas.openxmlformats.org/officeDocument/2006/relationships/image" Target="../media/image11.png"/><Relationship Id="rId119" Type="http://schemas.openxmlformats.org/officeDocument/2006/relationships/image" Target="../media/image58.png"/><Relationship Id="rId270" Type="http://schemas.openxmlformats.org/officeDocument/2006/relationships/customXml" Target="../ink/ink136.xml"/><Relationship Id="rId65" Type="http://schemas.openxmlformats.org/officeDocument/2006/relationships/image" Target="../media/image32.png"/><Relationship Id="rId130" Type="http://schemas.openxmlformats.org/officeDocument/2006/relationships/customXml" Target="../ink/ink66.xml"/><Relationship Id="rId172" Type="http://schemas.openxmlformats.org/officeDocument/2006/relationships/customXml" Target="../ink/ink87.xml"/><Relationship Id="rId228" Type="http://schemas.openxmlformats.org/officeDocument/2006/relationships/customXml" Target="../ink/ink115.xml"/><Relationship Id="rId13" Type="http://schemas.openxmlformats.org/officeDocument/2006/relationships/image" Target="../media/image6.png"/><Relationship Id="rId109" Type="http://schemas.openxmlformats.org/officeDocument/2006/relationships/image" Target="../media/image53.png"/><Relationship Id="rId260" Type="http://schemas.openxmlformats.org/officeDocument/2006/relationships/customXml" Target="../ink/ink131.xml"/><Relationship Id="rId281" Type="http://schemas.openxmlformats.org/officeDocument/2006/relationships/customXml" Target="../ink/ink142.xml"/><Relationship Id="rId316" Type="http://schemas.openxmlformats.org/officeDocument/2006/relationships/image" Target="../media/image155.png"/><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7.png"/><Relationship Id="rId120" Type="http://schemas.openxmlformats.org/officeDocument/2006/relationships/customXml" Target="../ink/ink61.xml"/><Relationship Id="rId141" Type="http://schemas.openxmlformats.org/officeDocument/2006/relationships/image" Target="../media/image69.png"/><Relationship Id="rId7" Type="http://schemas.openxmlformats.org/officeDocument/2006/relationships/image" Target="../media/image3.png"/><Relationship Id="rId162" Type="http://schemas.openxmlformats.org/officeDocument/2006/relationships/customXml" Target="../ink/ink82.xml"/><Relationship Id="rId183" Type="http://schemas.openxmlformats.org/officeDocument/2006/relationships/image" Target="../media/image90.png"/><Relationship Id="rId218" Type="http://schemas.openxmlformats.org/officeDocument/2006/relationships/customXml" Target="../ink/ink110.xml"/><Relationship Id="rId239" Type="http://schemas.openxmlformats.org/officeDocument/2006/relationships/image" Target="../media/image118.png"/><Relationship Id="rId250" Type="http://schemas.openxmlformats.org/officeDocument/2006/relationships/customXml" Target="../ink/ink126.xml"/><Relationship Id="rId271" Type="http://schemas.openxmlformats.org/officeDocument/2006/relationships/image" Target="../media/image134.png"/><Relationship Id="rId292" Type="http://schemas.openxmlformats.org/officeDocument/2006/relationships/customXml" Target="../ink/ink148.xml"/><Relationship Id="rId306" Type="http://schemas.openxmlformats.org/officeDocument/2006/relationships/image" Target="../media/image150.png"/><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customXml" Target="../ink/ink44.xml"/><Relationship Id="rId110" Type="http://schemas.openxmlformats.org/officeDocument/2006/relationships/customXml" Target="../ink/ink56.xml"/><Relationship Id="rId131" Type="http://schemas.openxmlformats.org/officeDocument/2006/relationships/image" Target="../media/image64.png"/><Relationship Id="rId152" Type="http://schemas.openxmlformats.org/officeDocument/2006/relationships/customXml" Target="../ink/ink77.xml"/><Relationship Id="rId173" Type="http://schemas.openxmlformats.org/officeDocument/2006/relationships/image" Target="../media/image85.png"/><Relationship Id="rId194" Type="http://schemas.openxmlformats.org/officeDocument/2006/relationships/customXml" Target="../ink/ink98.xml"/><Relationship Id="rId208" Type="http://schemas.openxmlformats.org/officeDocument/2006/relationships/customXml" Target="../ink/ink105.xml"/><Relationship Id="rId229" Type="http://schemas.openxmlformats.org/officeDocument/2006/relationships/image" Target="../media/image113.png"/><Relationship Id="rId240" Type="http://schemas.openxmlformats.org/officeDocument/2006/relationships/customXml" Target="../ink/ink121.xml"/><Relationship Id="rId261" Type="http://schemas.openxmlformats.org/officeDocument/2006/relationships/image" Target="../media/image129.png"/><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1.xml"/><Relationship Id="rId282" Type="http://schemas.openxmlformats.org/officeDocument/2006/relationships/image" Target="../media/image139.png"/><Relationship Id="rId317" Type="http://schemas.openxmlformats.org/officeDocument/2006/relationships/customXml" Target="../ink/ink161.xml"/><Relationship Id="rId8" Type="http://schemas.openxmlformats.org/officeDocument/2006/relationships/customXml" Target="../ink/ink4.xml"/><Relationship Id="rId98" Type="http://schemas.openxmlformats.org/officeDocument/2006/relationships/customXml" Target="../ink/ink50.xml"/><Relationship Id="rId121" Type="http://schemas.openxmlformats.org/officeDocument/2006/relationships/image" Target="../media/image59.png"/><Relationship Id="rId142" Type="http://schemas.openxmlformats.org/officeDocument/2006/relationships/customXml" Target="../ink/ink72.xml"/><Relationship Id="rId163" Type="http://schemas.openxmlformats.org/officeDocument/2006/relationships/image" Target="../media/image80.png"/><Relationship Id="rId184" Type="http://schemas.openxmlformats.org/officeDocument/2006/relationships/customXml" Target="../ink/ink93.xml"/><Relationship Id="rId219" Type="http://schemas.openxmlformats.org/officeDocument/2006/relationships/image" Target="../media/image108.png"/><Relationship Id="rId230" Type="http://schemas.openxmlformats.org/officeDocument/2006/relationships/customXml" Target="../ink/ink116.xml"/><Relationship Id="rId251" Type="http://schemas.openxmlformats.org/officeDocument/2006/relationships/image" Target="../media/image124.png"/><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272" Type="http://schemas.openxmlformats.org/officeDocument/2006/relationships/customXml" Target="../ink/ink137.xml"/><Relationship Id="rId293" Type="http://schemas.openxmlformats.org/officeDocument/2006/relationships/customXml" Target="../ink/ink149.xml"/><Relationship Id="rId307" Type="http://schemas.openxmlformats.org/officeDocument/2006/relationships/customXml" Target="../ink/ink156.xml"/><Relationship Id="rId88" Type="http://schemas.openxmlformats.org/officeDocument/2006/relationships/customXml" Target="../ink/ink45.xml"/><Relationship Id="rId111" Type="http://schemas.openxmlformats.org/officeDocument/2006/relationships/image" Target="../media/image54.png"/><Relationship Id="rId132" Type="http://schemas.openxmlformats.org/officeDocument/2006/relationships/customXml" Target="../ink/ink67.xml"/><Relationship Id="rId153" Type="http://schemas.openxmlformats.org/officeDocument/2006/relationships/image" Target="../media/image75.png"/><Relationship Id="rId174" Type="http://schemas.openxmlformats.org/officeDocument/2006/relationships/customXml" Target="../ink/ink88.xml"/><Relationship Id="rId195" Type="http://schemas.openxmlformats.org/officeDocument/2006/relationships/image" Target="../media/image96.png"/><Relationship Id="rId209" Type="http://schemas.openxmlformats.org/officeDocument/2006/relationships/image" Target="../media/image103.png"/><Relationship Id="rId220" Type="http://schemas.openxmlformats.org/officeDocument/2006/relationships/customXml" Target="../ink/ink111.xml"/><Relationship Id="rId241" Type="http://schemas.openxmlformats.org/officeDocument/2006/relationships/image" Target="../media/image119.png"/><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262" Type="http://schemas.openxmlformats.org/officeDocument/2006/relationships/customXml" Target="../ink/ink132.xml"/><Relationship Id="rId283" Type="http://schemas.openxmlformats.org/officeDocument/2006/relationships/customXml" Target="../ink/ink143.xml"/><Relationship Id="rId318" Type="http://schemas.openxmlformats.org/officeDocument/2006/relationships/image" Target="../media/image156.png"/><Relationship Id="rId78" Type="http://schemas.openxmlformats.org/officeDocument/2006/relationships/customXml" Target="../ink/ink39.xml"/><Relationship Id="rId99" Type="http://schemas.openxmlformats.org/officeDocument/2006/relationships/image" Target="../media/image48.png"/><Relationship Id="rId101" Type="http://schemas.openxmlformats.org/officeDocument/2006/relationships/image" Target="../media/image49.png"/><Relationship Id="rId122" Type="http://schemas.openxmlformats.org/officeDocument/2006/relationships/customXml" Target="../ink/ink62.xml"/><Relationship Id="rId143" Type="http://schemas.openxmlformats.org/officeDocument/2006/relationships/image" Target="../media/image70.png"/><Relationship Id="rId164" Type="http://schemas.openxmlformats.org/officeDocument/2006/relationships/customXml" Target="../ink/ink83.xml"/><Relationship Id="rId185" Type="http://schemas.openxmlformats.org/officeDocument/2006/relationships/image" Target="../media/image91.png"/><Relationship Id="rId9" Type="http://schemas.openxmlformats.org/officeDocument/2006/relationships/image" Target="../media/image4.png"/><Relationship Id="rId210" Type="http://schemas.openxmlformats.org/officeDocument/2006/relationships/customXml" Target="../ink/ink106.xml"/><Relationship Id="rId26" Type="http://schemas.openxmlformats.org/officeDocument/2006/relationships/customXml" Target="../ink/ink13.xml"/><Relationship Id="rId231" Type="http://schemas.openxmlformats.org/officeDocument/2006/relationships/image" Target="../media/image114.png"/><Relationship Id="rId252" Type="http://schemas.openxmlformats.org/officeDocument/2006/relationships/customXml" Target="../ink/ink127.xml"/><Relationship Id="rId273" Type="http://schemas.openxmlformats.org/officeDocument/2006/relationships/image" Target="../media/image135.png"/><Relationship Id="rId294" Type="http://schemas.openxmlformats.org/officeDocument/2006/relationships/image" Target="../media/image144.png"/><Relationship Id="rId308" Type="http://schemas.openxmlformats.org/officeDocument/2006/relationships/image" Target="../media/image151.png"/><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3.png"/><Relationship Id="rId112" Type="http://schemas.openxmlformats.org/officeDocument/2006/relationships/customXml" Target="../ink/ink57.xml"/><Relationship Id="rId133" Type="http://schemas.openxmlformats.org/officeDocument/2006/relationships/image" Target="../media/image65.png"/><Relationship Id="rId154" Type="http://schemas.openxmlformats.org/officeDocument/2006/relationships/customXml" Target="../ink/ink78.xml"/><Relationship Id="rId175" Type="http://schemas.openxmlformats.org/officeDocument/2006/relationships/image" Target="../media/image86.png"/><Relationship Id="rId196" Type="http://schemas.openxmlformats.org/officeDocument/2006/relationships/customXml" Target="../ink/ink99.xml"/><Relationship Id="rId200" Type="http://schemas.openxmlformats.org/officeDocument/2006/relationships/customXml" Target="../ink/ink101.xml"/><Relationship Id="rId16" Type="http://schemas.openxmlformats.org/officeDocument/2006/relationships/customXml" Target="../ink/ink8.xml"/><Relationship Id="rId221" Type="http://schemas.openxmlformats.org/officeDocument/2006/relationships/image" Target="../media/image109.png"/><Relationship Id="rId242" Type="http://schemas.openxmlformats.org/officeDocument/2006/relationships/customXml" Target="../ink/ink122.xml"/><Relationship Id="rId263" Type="http://schemas.openxmlformats.org/officeDocument/2006/relationships/image" Target="../media/image130.png"/><Relationship Id="rId284" Type="http://schemas.openxmlformats.org/officeDocument/2006/relationships/customXml" Target="../ink/ink144.xml"/><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2.xml"/><Relationship Id="rId123" Type="http://schemas.openxmlformats.org/officeDocument/2006/relationships/image" Target="../media/image60.png"/><Relationship Id="rId144" Type="http://schemas.openxmlformats.org/officeDocument/2006/relationships/customXml" Target="../ink/ink73.xml"/><Relationship Id="rId90" Type="http://schemas.openxmlformats.org/officeDocument/2006/relationships/customXml" Target="../ink/ink46.xml"/><Relationship Id="rId165" Type="http://schemas.openxmlformats.org/officeDocument/2006/relationships/image" Target="../media/image81.png"/><Relationship Id="rId186" Type="http://schemas.openxmlformats.org/officeDocument/2006/relationships/customXml" Target="../ink/ink94.xml"/><Relationship Id="rId211" Type="http://schemas.openxmlformats.org/officeDocument/2006/relationships/image" Target="../media/image104.png"/><Relationship Id="rId232" Type="http://schemas.openxmlformats.org/officeDocument/2006/relationships/customXml" Target="../ink/ink117.xml"/><Relationship Id="rId253" Type="http://schemas.openxmlformats.org/officeDocument/2006/relationships/image" Target="../media/image125.png"/><Relationship Id="rId274" Type="http://schemas.openxmlformats.org/officeDocument/2006/relationships/customXml" Target="../ink/ink138.xml"/><Relationship Id="rId295" Type="http://schemas.openxmlformats.org/officeDocument/2006/relationships/customXml" Target="../ink/ink150.xml"/><Relationship Id="rId309" Type="http://schemas.openxmlformats.org/officeDocument/2006/relationships/customXml" Target="../ink/ink157.xml"/><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5.png"/><Relationship Id="rId134" Type="http://schemas.openxmlformats.org/officeDocument/2006/relationships/customXml" Target="../ink/ink68.xml"/><Relationship Id="rId80" Type="http://schemas.openxmlformats.org/officeDocument/2006/relationships/customXml" Target="../ink/ink40.xml"/><Relationship Id="rId155" Type="http://schemas.openxmlformats.org/officeDocument/2006/relationships/image" Target="../media/image76.png"/><Relationship Id="rId176" Type="http://schemas.openxmlformats.org/officeDocument/2006/relationships/customXml" Target="../ink/ink89.xml"/><Relationship Id="rId197" Type="http://schemas.openxmlformats.org/officeDocument/2006/relationships/image" Target="../media/image97.png"/><Relationship Id="rId201" Type="http://schemas.openxmlformats.org/officeDocument/2006/relationships/image" Target="../media/image99.png"/><Relationship Id="rId222" Type="http://schemas.openxmlformats.org/officeDocument/2006/relationships/customXml" Target="../ink/ink112.xml"/><Relationship Id="rId243" Type="http://schemas.openxmlformats.org/officeDocument/2006/relationships/image" Target="../media/image120.png"/><Relationship Id="rId264" Type="http://schemas.openxmlformats.org/officeDocument/2006/relationships/customXml" Target="../ink/ink133.xml"/><Relationship Id="rId285" Type="http://schemas.openxmlformats.org/officeDocument/2006/relationships/image" Target="../media/image140.png"/><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0.png"/><Relationship Id="rId124" Type="http://schemas.openxmlformats.org/officeDocument/2006/relationships/customXml" Target="../ink/ink63.xml"/><Relationship Id="rId310" Type="http://schemas.openxmlformats.org/officeDocument/2006/relationships/image" Target="../media/image152.png"/><Relationship Id="rId70" Type="http://schemas.openxmlformats.org/officeDocument/2006/relationships/customXml" Target="../ink/ink35.xml"/><Relationship Id="rId91" Type="http://schemas.openxmlformats.org/officeDocument/2006/relationships/image" Target="../media/image44.png"/><Relationship Id="rId145" Type="http://schemas.openxmlformats.org/officeDocument/2006/relationships/image" Target="../media/image71.png"/><Relationship Id="rId166" Type="http://schemas.openxmlformats.org/officeDocument/2006/relationships/customXml" Target="../ink/ink84.xml"/><Relationship Id="rId187" Type="http://schemas.openxmlformats.org/officeDocument/2006/relationships/image" Target="../media/image92.png"/><Relationship Id="rId1" Type="http://schemas.openxmlformats.org/officeDocument/2006/relationships/slideLayout" Target="../slideLayouts/slideLayout7.xml"/><Relationship Id="rId212" Type="http://schemas.openxmlformats.org/officeDocument/2006/relationships/customXml" Target="../ink/ink107.xml"/><Relationship Id="rId233" Type="http://schemas.openxmlformats.org/officeDocument/2006/relationships/image" Target="../media/image115.png"/><Relationship Id="rId254" Type="http://schemas.openxmlformats.org/officeDocument/2006/relationships/customXml" Target="../ink/ink128.xml"/><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8.xml"/><Relationship Id="rId275" Type="http://schemas.openxmlformats.org/officeDocument/2006/relationships/image" Target="../media/image136.png"/><Relationship Id="rId296" Type="http://schemas.openxmlformats.org/officeDocument/2006/relationships/image" Target="../media/image145.png"/><Relationship Id="rId300" Type="http://schemas.openxmlformats.org/officeDocument/2006/relationships/image" Target="../media/image147.png"/><Relationship Id="rId60" Type="http://schemas.openxmlformats.org/officeDocument/2006/relationships/customXml" Target="../ink/ink30.xml"/><Relationship Id="rId81" Type="http://schemas.openxmlformats.org/officeDocument/2006/relationships/customXml" Target="../ink/ink41.xml"/><Relationship Id="rId135" Type="http://schemas.openxmlformats.org/officeDocument/2006/relationships/image" Target="../media/image66.png"/><Relationship Id="rId156" Type="http://schemas.openxmlformats.org/officeDocument/2006/relationships/customXml" Target="../ink/ink79.xml"/><Relationship Id="rId177" Type="http://schemas.openxmlformats.org/officeDocument/2006/relationships/image" Target="../media/image87.png"/><Relationship Id="rId198" Type="http://schemas.openxmlformats.org/officeDocument/2006/relationships/customXml" Target="../ink/ink100.xml"/><Relationship Id="rId202" Type="http://schemas.openxmlformats.org/officeDocument/2006/relationships/customXml" Target="../ink/ink102.xml"/><Relationship Id="rId223" Type="http://schemas.openxmlformats.org/officeDocument/2006/relationships/image" Target="../media/image110.png"/><Relationship Id="rId244" Type="http://schemas.openxmlformats.org/officeDocument/2006/relationships/customXml" Target="../ink/ink123.xml"/><Relationship Id="rId18" Type="http://schemas.openxmlformats.org/officeDocument/2006/relationships/customXml" Target="../ink/ink9.xml"/><Relationship Id="rId39" Type="http://schemas.openxmlformats.org/officeDocument/2006/relationships/image" Target="../media/image19.png"/><Relationship Id="rId265" Type="http://schemas.openxmlformats.org/officeDocument/2006/relationships/image" Target="../media/image131.png"/><Relationship Id="rId286" Type="http://schemas.openxmlformats.org/officeDocument/2006/relationships/customXml" Target="../ink/ink145.xml"/><Relationship Id="rId50" Type="http://schemas.openxmlformats.org/officeDocument/2006/relationships/customXml" Target="../ink/ink25.xml"/><Relationship Id="rId104" Type="http://schemas.openxmlformats.org/officeDocument/2006/relationships/customXml" Target="../ink/ink53.xml"/><Relationship Id="rId125" Type="http://schemas.openxmlformats.org/officeDocument/2006/relationships/image" Target="../media/image61.png"/><Relationship Id="rId146" Type="http://schemas.openxmlformats.org/officeDocument/2006/relationships/customXml" Target="../ink/ink74.xml"/><Relationship Id="rId167" Type="http://schemas.openxmlformats.org/officeDocument/2006/relationships/image" Target="../media/image82.png"/><Relationship Id="rId188" Type="http://schemas.openxmlformats.org/officeDocument/2006/relationships/customXml" Target="../ink/ink95.xml"/><Relationship Id="rId311" Type="http://schemas.openxmlformats.org/officeDocument/2006/relationships/customXml" Target="../ink/ink158.xml"/><Relationship Id="rId71" Type="http://schemas.openxmlformats.org/officeDocument/2006/relationships/image" Target="../media/image35.png"/><Relationship Id="rId92" Type="http://schemas.openxmlformats.org/officeDocument/2006/relationships/customXml" Target="../ink/ink47.xml"/><Relationship Id="rId213" Type="http://schemas.openxmlformats.org/officeDocument/2006/relationships/image" Target="../media/image105.png"/><Relationship Id="rId234" Type="http://schemas.openxmlformats.org/officeDocument/2006/relationships/customXml" Target="../ink/ink118.xml"/><Relationship Id="rId2" Type="http://schemas.openxmlformats.org/officeDocument/2006/relationships/customXml" Target="../ink/ink1.xml"/><Relationship Id="rId29" Type="http://schemas.openxmlformats.org/officeDocument/2006/relationships/image" Target="../media/image14.png"/><Relationship Id="rId255" Type="http://schemas.openxmlformats.org/officeDocument/2006/relationships/image" Target="../media/image126.png"/><Relationship Id="rId276" Type="http://schemas.openxmlformats.org/officeDocument/2006/relationships/customXml" Target="../ink/ink139.xml"/><Relationship Id="rId297" Type="http://schemas.openxmlformats.org/officeDocument/2006/relationships/customXml" Target="../ink/ink151.xml"/><Relationship Id="rId40" Type="http://schemas.openxmlformats.org/officeDocument/2006/relationships/customXml" Target="../ink/ink20.xml"/><Relationship Id="rId115" Type="http://schemas.openxmlformats.org/officeDocument/2006/relationships/image" Target="../media/image56.png"/><Relationship Id="rId136" Type="http://schemas.openxmlformats.org/officeDocument/2006/relationships/customXml" Target="../ink/ink69.xml"/><Relationship Id="rId157" Type="http://schemas.openxmlformats.org/officeDocument/2006/relationships/image" Target="../media/image77.png"/><Relationship Id="rId178" Type="http://schemas.openxmlformats.org/officeDocument/2006/relationships/customXml" Target="../ink/ink90.xml"/><Relationship Id="rId301" Type="http://schemas.openxmlformats.org/officeDocument/2006/relationships/customXml" Target="../ink/ink153.xml"/><Relationship Id="rId61" Type="http://schemas.openxmlformats.org/officeDocument/2006/relationships/image" Target="../media/image30.png"/><Relationship Id="rId82" Type="http://schemas.openxmlformats.org/officeDocument/2006/relationships/image" Target="../media/image40.png"/><Relationship Id="rId199" Type="http://schemas.openxmlformats.org/officeDocument/2006/relationships/image" Target="../media/image98.png"/><Relationship Id="rId203" Type="http://schemas.openxmlformats.org/officeDocument/2006/relationships/image" Target="../media/image100.png"/><Relationship Id="rId19" Type="http://schemas.openxmlformats.org/officeDocument/2006/relationships/image" Target="../media/image9.png"/><Relationship Id="rId224" Type="http://schemas.openxmlformats.org/officeDocument/2006/relationships/customXml" Target="../ink/ink113.xml"/><Relationship Id="rId245" Type="http://schemas.openxmlformats.org/officeDocument/2006/relationships/image" Target="../media/image121.png"/><Relationship Id="rId266" Type="http://schemas.openxmlformats.org/officeDocument/2006/relationships/customXml" Target="../ink/ink134.xml"/><Relationship Id="rId287" Type="http://schemas.openxmlformats.org/officeDocument/2006/relationships/image" Target="../media/image141.png"/><Relationship Id="rId30" Type="http://schemas.openxmlformats.org/officeDocument/2006/relationships/customXml" Target="../ink/ink15.xml"/><Relationship Id="rId105" Type="http://schemas.openxmlformats.org/officeDocument/2006/relationships/image" Target="../media/image51.png"/><Relationship Id="rId126" Type="http://schemas.openxmlformats.org/officeDocument/2006/relationships/customXml" Target="../ink/ink64.xml"/><Relationship Id="rId147" Type="http://schemas.openxmlformats.org/officeDocument/2006/relationships/image" Target="../media/image72.png"/><Relationship Id="rId168" Type="http://schemas.openxmlformats.org/officeDocument/2006/relationships/customXml" Target="../ink/ink85.xml"/><Relationship Id="rId312" Type="http://schemas.openxmlformats.org/officeDocument/2006/relationships/image" Target="../media/image153.png"/><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5.png"/><Relationship Id="rId189" Type="http://schemas.openxmlformats.org/officeDocument/2006/relationships/image" Target="../media/image93.png"/><Relationship Id="rId3" Type="http://schemas.openxmlformats.org/officeDocument/2006/relationships/image" Target="../media/image1.png"/><Relationship Id="rId214" Type="http://schemas.openxmlformats.org/officeDocument/2006/relationships/customXml" Target="../ink/ink108.xml"/><Relationship Id="rId235" Type="http://schemas.openxmlformats.org/officeDocument/2006/relationships/image" Target="../media/image116.png"/><Relationship Id="rId256" Type="http://schemas.openxmlformats.org/officeDocument/2006/relationships/customXml" Target="../ink/ink129.xml"/><Relationship Id="rId277" Type="http://schemas.openxmlformats.org/officeDocument/2006/relationships/image" Target="../media/image137.png"/><Relationship Id="rId298" Type="http://schemas.openxmlformats.org/officeDocument/2006/relationships/image" Target="../media/image146.png"/><Relationship Id="rId116" Type="http://schemas.openxmlformats.org/officeDocument/2006/relationships/customXml" Target="../ink/ink59.xml"/><Relationship Id="rId137" Type="http://schemas.openxmlformats.org/officeDocument/2006/relationships/image" Target="../media/image67.png"/><Relationship Id="rId158" Type="http://schemas.openxmlformats.org/officeDocument/2006/relationships/customXml" Target="../ink/ink80.xml"/><Relationship Id="rId302" Type="http://schemas.openxmlformats.org/officeDocument/2006/relationships/image" Target="../media/image148.png"/><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customXml" Target="../ink/ink42.xml"/><Relationship Id="rId179" Type="http://schemas.openxmlformats.org/officeDocument/2006/relationships/image" Target="../media/image88.png"/><Relationship Id="rId190" Type="http://schemas.openxmlformats.org/officeDocument/2006/relationships/customXml" Target="../ink/ink96.xml"/><Relationship Id="rId204" Type="http://schemas.openxmlformats.org/officeDocument/2006/relationships/customXml" Target="../ink/ink103.xml"/><Relationship Id="rId225" Type="http://schemas.openxmlformats.org/officeDocument/2006/relationships/image" Target="../media/image111.png"/><Relationship Id="rId246" Type="http://schemas.openxmlformats.org/officeDocument/2006/relationships/customXml" Target="../ink/ink124.xml"/><Relationship Id="rId267" Type="http://schemas.openxmlformats.org/officeDocument/2006/relationships/image" Target="../media/image132.png"/><Relationship Id="rId288" Type="http://schemas.openxmlformats.org/officeDocument/2006/relationships/customXml" Target="../ink/ink146.xml"/><Relationship Id="rId106" Type="http://schemas.openxmlformats.org/officeDocument/2006/relationships/customXml" Target="../ink/ink54.xml"/><Relationship Id="rId127" Type="http://schemas.openxmlformats.org/officeDocument/2006/relationships/image" Target="../media/image62.png"/><Relationship Id="rId313" Type="http://schemas.openxmlformats.org/officeDocument/2006/relationships/customXml" Target="../ink/ink159.xml"/><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94" Type="http://schemas.openxmlformats.org/officeDocument/2006/relationships/customXml" Target="../ink/ink48.xml"/><Relationship Id="rId148" Type="http://schemas.openxmlformats.org/officeDocument/2006/relationships/customXml" Target="../ink/ink75.xml"/><Relationship Id="rId169" Type="http://schemas.openxmlformats.org/officeDocument/2006/relationships/image" Target="../media/image83.png"/><Relationship Id="rId4" Type="http://schemas.openxmlformats.org/officeDocument/2006/relationships/customXml" Target="../ink/ink2.xml"/><Relationship Id="rId180" Type="http://schemas.openxmlformats.org/officeDocument/2006/relationships/customXml" Target="../ink/ink91.xml"/><Relationship Id="rId215" Type="http://schemas.openxmlformats.org/officeDocument/2006/relationships/image" Target="../media/image106.png"/><Relationship Id="rId236" Type="http://schemas.openxmlformats.org/officeDocument/2006/relationships/customXml" Target="../ink/ink119.xml"/><Relationship Id="rId257" Type="http://schemas.openxmlformats.org/officeDocument/2006/relationships/image" Target="../media/image127.png"/><Relationship Id="rId278" Type="http://schemas.openxmlformats.org/officeDocument/2006/relationships/customXml" Target="../ink/ink140.xml"/><Relationship Id="rId303" Type="http://schemas.openxmlformats.org/officeDocument/2006/relationships/customXml" Target="../ink/ink154.xml"/><Relationship Id="rId42" Type="http://schemas.openxmlformats.org/officeDocument/2006/relationships/customXml" Target="../ink/ink21.xml"/><Relationship Id="rId84" Type="http://schemas.openxmlformats.org/officeDocument/2006/relationships/image" Target="../media/image41.png"/><Relationship Id="rId138" Type="http://schemas.openxmlformats.org/officeDocument/2006/relationships/customXml" Target="../ink/ink70.xml"/><Relationship Id="rId191" Type="http://schemas.openxmlformats.org/officeDocument/2006/relationships/image" Target="../media/image94.png"/><Relationship Id="rId205" Type="http://schemas.openxmlformats.org/officeDocument/2006/relationships/image" Target="../media/image101.png"/><Relationship Id="rId247" Type="http://schemas.openxmlformats.org/officeDocument/2006/relationships/image" Target="../media/image122.png"/><Relationship Id="rId107" Type="http://schemas.openxmlformats.org/officeDocument/2006/relationships/image" Target="../media/image52.png"/><Relationship Id="rId289" Type="http://schemas.openxmlformats.org/officeDocument/2006/relationships/image" Target="../media/image142.png"/><Relationship Id="rId11" Type="http://schemas.openxmlformats.org/officeDocument/2006/relationships/image" Target="../media/image5.png"/><Relationship Id="rId53" Type="http://schemas.openxmlformats.org/officeDocument/2006/relationships/image" Target="../media/image26.png"/><Relationship Id="rId149" Type="http://schemas.openxmlformats.org/officeDocument/2006/relationships/image" Target="../media/image73.png"/><Relationship Id="rId314" Type="http://schemas.openxmlformats.org/officeDocument/2006/relationships/image" Target="../media/image154.png"/><Relationship Id="rId95" Type="http://schemas.openxmlformats.org/officeDocument/2006/relationships/image" Target="../media/image46.png"/><Relationship Id="rId160" Type="http://schemas.openxmlformats.org/officeDocument/2006/relationships/customXml" Target="../ink/ink81.xml"/><Relationship Id="rId216" Type="http://schemas.openxmlformats.org/officeDocument/2006/relationships/customXml" Target="../ink/ink109.xml"/><Relationship Id="rId258" Type="http://schemas.openxmlformats.org/officeDocument/2006/relationships/customXml" Target="../ink/ink130.xml"/><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60.xml"/><Relationship Id="rId171" Type="http://schemas.openxmlformats.org/officeDocument/2006/relationships/image" Target="../media/image84.png"/><Relationship Id="rId227" Type="http://schemas.openxmlformats.org/officeDocument/2006/relationships/image" Target="../media/image112.png"/><Relationship Id="rId269" Type="http://schemas.openxmlformats.org/officeDocument/2006/relationships/image" Target="../media/image133.png"/><Relationship Id="rId33" Type="http://schemas.openxmlformats.org/officeDocument/2006/relationships/image" Target="../media/image16.png"/><Relationship Id="rId129" Type="http://schemas.openxmlformats.org/officeDocument/2006/relationships/image" Target="../media/image63.png"/><Relationship Id="rId280" Type="http://schemas.openxmlformats.org/officeDocument/2006/relationships/customXml" Target="../ink/ink141.xml"/><Relationship Id="rId75" Type="http://schemas.openxmlformats.org/officeDocument/2006/relationships/image" Target="../media/image37.png"/><Relationship Id="rId140" Type="http://schemas.openxmlformats.org/officeDocument/2006/relationships/customXml" Target="../ink/ink71.xml"/><Relationship Id="rId182" Type="http://schemas.openxmlformats.org/officeDocument/2006/relationships/customXml" Target="../ink/ink92.xml"/><Relationship Id="rId6" Type="http://schemas.openxmlformats.org/officeDocument/2006/relationships/customXml" Target="../ink/ink3.xml"/><Relationship Id="rId238" Type="http://schemas.openxmlformats.org/officeDocument/2006/relationships/customXml" Target="../ink/ink120.xml"/><Relationship Id="rId291" Type="http://schemas.openxmlformats.org/officeDocument/2006/relationships/image" Target="../media/image143.png"/><Relationship Id="rId305" Type="http://schemas.openxmlformats.org/officeDocument/2006/relationships/customXml" Target="../ink/ink155.xml"/><Relationship Id="rId44" Type="http://schemas.openxmlformats.org/officeDocument/2006/relationships/customXml" Target="../ink/ink22.xml"/><Relationship Id="rId86" Type="http://schemas.openxmlformats.org/officeDocument/2006/relationships/image" Target="../media/image42.png"/><Relationship Id="rId151" Type="http://schemas.openxmlformats.org/officeDocument/2006/relationships/image" Target="../media/image74.png"/><Relationship Id="rId193" Type="http://schemas.openxmlformats.org/officeDocument/2006/relationships/image" Target="../media/image95.png"/><Relationship Id="rId207" Type="http://schemas.openxmlformats.org/officeDocument/2006/relationships/image" Target="../media/image102.png"/><Relationship Id="rId249" Type="http://schemas.openxmlformats.org/officeDocument/2006/relationships/image" Target="../media/image123.png"/></Relationships>
</file>

<file path=ppt/slides/_rels/slide3.xml.rels><?xml version="1.0" encoding="UTF-8" standalone="yes"?>
<Relationships xmlns="http://schemas.openxmlformats.org/package/2006/relationships"><Relationship Id="rId117" Type="http://schemas.openxmlformats.org/officeDocument/2006/relationships/image" Target="../media/image214.png"/><Relationship Id="rId21" Type="http://schemas.openxmlformats.org/officeDocument/2006/relationships/image" Target="../media/image166.png"/><Relationship Id="rId63" Type="http://schemas.openxmlformats.org/officeDocument/2006/relationships/image" Target="../media/image187.png"/><Relationship Id="rId159" Type="http://schemas.openxmlformats.org/officeDocument/2006/relationships/image" Target="../media/image235.png"/><Relationship Id="rId170" Type="http://schemas.openxmlformats.org/officeDocument/2006/relationships/customXml" Target="../ink/ink246.xml"/><Relationship Id="rId226" Type="http://schemas.openxmlformats.org/officeDocument/2006/relationships/customXml" Target="../ink/ink274.xml"/><Relationship Id="rId268" Type="http://schemas.openxmlformats.org/officeDocument/2006/relationships/image" Target="../media/image287.png"/><Relationship Id="rId11" Type="http://schemas.openxmlformats.org/officeDocument/2006/relationships/image" Target="../media/image161.png"/><Relationship Id="rId32" Type="http://schemas.openxmlformats.org/officeDocument/2006/relationships/customXml" Target="../ink/ink177.xml"/><Relationship Id="rId53" Type="http://schemas.openxmlformats.org/officeDocument/2006/relationships/image" Target="../media/image182.png"/><Relationship Id="rId74" Type="http://schemas.openxmlformats.org/officeDocument/2006/relationships/customXml" Target="../ink/ink198.xml"/><Relationship Id="rId128" Type="http://schemas.openxmlformats.org/officeDocument/2006/relationships/customXml" Target="../ink/ink225.xml"/><Relationship Id="rId149" Type="http://schemas.openxmlformats.org/officeDocument/2006/relationships/image" Target="../media/image230.png"/><Relationship Id="rId5" Type="http://schemas.openxmlformats.org/officeDocument/2006/relationships/image" Target="../media/image158.png"/><Relationship Id="rId95" Type="http://schemas.openxmlformats.org/officeDocument/2006/relationships/image" Target="../media/image203.png"/><Relationship Id="rId160" Type="http://schemas.openxmlformats.org/officeDocument/2006/relationships/customXml" Target="../ink/ink241.xml"/><Relationship Id="rId181" Type="http://schemas.openxmlformats.org/officeDocument/2006/relationships/image" Target="../media/image246.png"/><Relationship Id="rId216" Type="http://schemas.openxmlformats.org/officeDocument/2006/relationships/customXml" Target="../ink/ink269.xml"/><Relationship Id="rId237" Type="http://schemas.openxmlformats.org/officeDocument/2006/relationships/image" Target="../media/image273.png"/><Relationship Id="rId258" Type="http://schemas.openxmlformats.org/officeDocument/2006/relationships/customXml" Target="../ink/ink291.xml"/><Relationship Id="rId22" Type="http://schemas.openxmlformats.org/officeDocument/2006/relationships/customXml" Target="../ink/ink172.xml"/><Relationship Id="rId43" Type="http://schemas.openxmlformats.org/officeDocument/2006/relationships/image" Target="../media/image177.png"/><Relationship Id="rId64" Type="http://schemas.openxmlformats.org/officeDocument/2006/relationships/customXml" Target="../ink/ink193.xml"/><Relationship Id="rId118" Type="http://schemas.openxmlformats.org/officeDocument/2006/relationships/customXml" Target="../ink/ink220.xml"/><Relationship Id="rId139" Type="http://schemas.openxmlformats.org/officeDocument/2006/relationships/image" Target="../media/image225.png"/><Relationship Id="rId85" Type="http://schemas.openxmlformats.org/officeDocument/2006/relationships/image" Target="../media/image198.png"/><Relationship Id="rId150" Type="http://schemas.openxmlformats.org/officeDocument/2006/relationships/customXml" Target="../ink/ink236.xml"/><Relationship Id="rId171" Type="http://schemas.openxmlformats.org/officeDocument/2006/relationships/image" Target="../media/image241.png"/><Relationship Id="rId192" Type="http://schemas.openxmlformats.org/officeDocument/2006/relationships/customXml" Target="../ink/ink257.xml"/><Relationship Id="rId206" Type="http://schemas.openxmlformats.org/officeDocument/2006/relationships/customXml" Target="../ink/ink264.xml"/><Relationship Id="rId227" Type="http://schemas.openxmlformats.org/officeDocument/2006/relationships/image" Target="../media/image269.png"/><Relationship Id="rId248" Type="http://schemas.openxmlformats.org/officeDocument/2006/relationships/customXml" Target="../ink/ink286.xml"/><Relationship Id="rId269" Type="http://schemas.openxmlformats.org/officeDocument/2006/relationships/customXml" Target="../ink/ink297.xml"/><Relationship Id="rId12" Type="http://schemas.openxmlformats.org/officeDocument/2006/relationships/customXml" Target="../ink/ink167.xml"/><Relationship Id="rId33" Type="http://schemas.openxmlformats.org/officeDocument/2006/relationships/image" Target="../media/image172.png"/><Relationship Id="rId108" Type="http://schemas.openxmlformats.org/officeDocument/2006/relationships/customXml" Target="../ink/ink215.xml"/><Relationship Id="rId129" Type="http://schemas.openxmlformats.org/officeDocument/2006/relationships/image" Target="../media/image220.png"/><Relationship Id="rId54" Type="http://schemas.openxmlformats.org/officeDocument/2006/relationships/customXml" Target="../ink/ink188.xml"/><Relationship Id="rId75" Type="http://schemas.openxmlformats.org/officeDocument/2006/relationships/image" Target="../media/image193.png"/><Relationship Id="rId96" Type="http://schemas.openxmlformats.org/officeDocument/2006/relationships/customXml" Target="../ink/ink209.xml"/><Relationship Id="rId140" Type="http://schemas.openxmlformats.org/officeDocument/2006/relationships/customXml" Target="../ink/ink231.xml"/><Relationship Id="rId161" Type="http://schemas.openxmlformats.org/officeDocument/2006/relationships/image" Target="../media/image236.png"/><Relationship Id="rId182" Type="http://schemas.openxmlformats.org/officeDocument/2006/relationships/customXml" Target="../ink/ink252.xml"/><Relationship Id="rId217" Type="http://schemas.openxmlformats.org/officeDocument/2006/relationships/image" Target="../media/image264.png"/><Relationship Id="rId6" Type="http://schemas.openxmlformats.org/officeDocument/2006/relationships/customXml" Target="../ink/ink164.xml"/><Relationship Id="rId238" Type="http://schemas.openxmlformats.org/officeDocument/2006/relationships/customXml" Target="../ink/ink280.xml"/><Relationship Id="rId259" Type="http://schemas.openxmlformats.org/officeDocument/2006/relationships/customXml" Target="../ink/ink292.xml"/><Relationship Id="rId23" Type="http://schemas.openxmlformats.org/officeDocument/2006/relationships/image" Target="../media/image167.png"/><Relationship Id="rId119" Type="http://schemas.openxmlformats.org/officeDocument/2006/relationships/image" Target="../media/image215.png"/><Relationship Id="rId270" Type="http://schemas.openxmlformats.org/officeDocument/2006/relationships/image" Target="../media/image288.png"/><Relationship Id="rId44" Type="http://schemas.openxmlformats.org/officeDocument/2006/relationships/customXml" Target="../ink/ink183.xml"/><Relationship Id="rId65" Type="http://schemas.openxmlformats.org/officeDocument/2006/relationships/image" Target="../media/image188.png"/><Relationship Id="rId86" Type="http://schemas.openxmlformats.org/officeDocument/2006/relationships/customXml" Target="../ink/ink204.xml"/><Relationship Id="rId130" Type="http://schemas.openxmlformats.org/officeDocument/2006/relationships/customXml" Target="../ink/ink226.xml"/><Relationship Id="rId151" Type="http://schemas.openxmlformats.org/officeDocument/2006/relationships/image" Target="../media/image231.png"/><Relationship Id="rId172" Type="http://schemas.openxmlformats.org/officeDocument/2006/relationships/customXml" Target="../ink/ink247.xml"/><Relationship Id="rId193" Type="http://schemas.openxmlformats.org/officeDocument/2006/relationships/image" Target="../media/image252.png"/><Relationship Id="rId207" Type="http://schemas.openxmlformats.org/officeDocument/2006/relationships/image" Target="../media/image259.png"/><Relationship Id="rId228" Type="http://schemas.openxmlformats.org/officeDocument/2006/relationships/customXml" Target="../ink/ink275.xml"/><Relationship Id="rId249" Type="http://schemas.openxmlformats.org/officeDocument/2006/relationships/image" Target="../media/image278.png"/><Relationship Id="rId13" Type="http://schemas.openxmlformats.org/officeDocument/2006/relationships/image" Target="../media/image162.png"/><Relationship Id="rId109" Type="http://schemas.openxmlformats.org/officeDocument/2006/relationships/image" Target="../media/image210.png"/><Relationship Id="rId260" Type="http://schemas.openxmlformats.org/officeDocument/2006/relationships/image" Target="../media/image283.png"/><Relationship Id="rId34" Type="http://schemas.openxmlformats.org/officeDocument/2006/relationships/customXml" Target="../ink/ink178.xml"/><Relationship Id="rId55" Type="http://schemas.openxmlformats.org/officeDocument/2006/relationships/image" Target="../media/image183.png"/><Relationship Id="rId76" Type="http://schemas.openxmlformats.org/officeDocument/2006/relationships/customXml" Target="../ink/ink199.xml"/><Relationship Id="rId97" Type="http://schemas.openxmlformats.org/officeDocument/2006/relationships/image" Target="../media/image204.png"/><Relationship Id="rId120" Type="http://schemas.openxmlformats.org/officeDocument/2006/relationships/customXml" Target="../ink/ink221.xml"/><Relationship Id="rId141" Type="http://schemas.openxmlformats.org/officeDocument/2006/relationships/image" Target="../media/image226.png"/><Relationship Id="rId7" Type="http://schemas.openxmlformats.org/officeDocument/2006/relationships/image" Target="../media/image159.png"/><Relationship Id="rId162" Type="http://schemas.openxmlformats.org/officeDocument/2006/relationships/customXml" Target="../ink/ink242.xml"/><Relationship Id="rId183" Type="http://schemas.openxmlformats.org/officeDocument/2006/relationships/image" Target="../media/image247.png"/><Relationship Id="rId218" Type="http://schemas.openxmlformats.org/officeDocument/2006/relationships/customXml" Target="../ink/ink270.xml"/><Relationship Id="rId239" Type="http://schemas.openxmlformats.org/officeDocument/2006/relationships/customXml" Target="../ink/ink281.xml"/><Relationship Id="rId250" Type="http://schemas.openxmlformats.org/officeDocument/2006/relationships/customXml" Target="../ink/ink287.xml"/><Relationship Id="rId24" Type="http://schemas.openxmlformats.org/officeDocument/2006/relationships/customXml" Target="../ink/ink173.xml"/><Relationship Id="rId45" Type="http://schemas.openxmlformats.org/officeDocument/2006/relationships/image" Target="../media/image178.png"/><Relationship Id="rId66" Type="http://schemas.openxmlformats.org/officeDocument/2006/relationships/customXml" Target="../ink/ink194.xml"/><Relationship Id="rId87" Type="http://schemas.openxmlformats.org/officeDocument/2006/relationships/image" Target="../media/image199.png"/><Relationship Id="rId110" Type="http://schemas.openxmlformats.org/officeDocument/2006/relationships/customXml" Target="../ink/ink216.xml"/><Relationship Id="rId131" Type="http://schemas.openxmlformats.org/officeDocument/2006/relationships/image" Target="../media/image221.png"/><Relationship Id="rId152" Type="http://schemas.openxmlformats.org/officeDocument/2006/relationships/customXml" Target="../ink/ink237.xml"/><Relationship Id="rId173" Type="http://schemas.openxmlformats.org/officeDocument/2006/relationships/image" Target="../media/image242.png"/><Relationship Id="rId194" Type="http://schemas.openxmlformats.org/officeDocument/2006/relationships/customXml" Target="../ink/ink258.xml"/><Relationship Id="rId208" Type="http://schemas.openxmlformats.org/officeDocument/2006/relationships/customXml" Target="../ink/ink265.xml"/><Relationship Id="rId229" Type="http://schemas.openxmlformats.org/officeDocument/2006/relationships/image" Target="../media/image270.png"/><Relationship Id="rId240" Type="http://schemas.openxmlformats.org/officeDocument/2006/relationships/image" Target="../media/image274.png"/><Relationship Id="rId261" Type="http://schemas.openxmlformats.org/officeDocument/2006/relationships/customXml" Target="../ink/ink293.xml"/><Relationship Id="rId14" Type="http://schemas.openxmlformats.org/officeDocument/2006/relationships/customXml" Target="../ink/ink168.xml"/><Relationship Id="rId35" Type="http://schemas.openxmlformats.org/officeDocument/2006/relationships/image" Target="../media/image173.png"/><Relationship Id="rId56" Type="http://schemas.openxmlformats.org/officeDocument/2006/relationships/customXml" Target="../ink/ink189.xml"/><Relationship Id="rId77" Type="http://schemas.openxmlformats.org/officeDocument/2006/relationships/image" Target="../media/image194.png"/><Relationship Id="rId100" Type="http://schemas.openxmlformats.org/officeDocument/2006/relationships/customXml" Target="../ink/ink211.xml"/><Relationship Id="rId8" Type="http://schemas.openxmlformats.org/officeDocument/2006/relationships/customXml" Target="../ink/ink165.xml"/><Relationship Id="rId98" Type="http://schemas.openxmlformats.org/officeDocument/2006/relationships/customXml" Target="../ink/ink210.xml"/><Relationship Id="rId121" Type="http://schemas.openxmlformats.org/officeDocument/2006/relationships/image" Target="../media/image216.png"/><Relationship Id="rId142" Type="http://schemas.openxmlformats.org/officeDocument/2006/relationships/customXml" Target="../ink/ink232.xml"/><Relationship Id="rId163" Type="http://schemas.openxmlformats.org/officeDocument/2006/relationships/image" Target="../media/image237.png"/><Relationship Id="rId184" Type="http://schemas.openxmlformats.org/officeDocument/2006/relationships/customXml" Target="../ink/ink253.xml"/><Relationship Id="rId219" Type="http://schemas.openxmlformats.org/officeDocument/2006/relationships/image" Target="../media/image265.png"/><Relationship Id="rId230" Type="http://schemas.openxmlformats.org/officeDocument/2006/relationships/customXml" Target="../ink/ink276.xml"/><Relationship Id="rId251" Type="http://schemas.openxmlformats.org/officeDocument/2006/relationships/image" Target="../media/image279.png"/><Relationship Id="rId25" Type="http://schemas.openxmlformats.org/officeDocument/2006/relationships/image" Target="../media/image168.png"/><Relationship Id="rId46" Type="http://schemas.openxmlformats.org/officeDocument/2006/relationships/customXml" Target="../ink/ink184.xml"/><Relationship Id="rId67" Type="http://schemas.openxmlformats.org/officeDocument/2006/relationships/image" Target="../media/image189.png"/><Relationship Id="rId88" Type="http://schemas.openxmlformats.org/officeDocument/2006/relationships/customXml" Target="../ink/ink205.xml"/><Relationship Id="rId111" Type="http://schemas.openxmlformats.org/officeDocument/2006/relationships/image" Target="../media/image211.png"/><Relationship Id="rId132" Type="http://schemas.openxmlformats.org/officeDocument/2006/relationships/customXml" Target="../ink/ink227.xml"/><Relationship Id="rId153" Type="http://schemas.openxmlformats.org/officeDocument/2006/relationships/image" Target="../media/image232.png"/><Relationship Id="rId174" Type="http://schemas.openxmlformats.org/officeDocument/2006/relationships/customXml" Target="../ink/ink248.xml"/><Relationship Id="rId195" Type="http://schemas.openxmlformats.org/officeDocument/2006/relationships/image" Target="../media/image253.png"/><Relationship Id="rId209" Type="http://schemas.openxmlformats.org/officeDocument/2006/relationships/image" Target="../media/image260.png"/><Relationship Id="rId220" Type="http://schemas.openxmlformats.org/officeDocument/2006/relationships/customXml" Target="../ink/ink271.xml"/><Relationship Id="rId241" Type="http://schemas.openxmlformats.org/officeDocument/2006/relationships/customXml" Target="../ink/ink282.xml"/><Relationship Id="rId15" Type="http://schemas.openxmlformats.org/officeDocument/2006/relationships/image" Target="../media/image163.png"/><Relationship Id="rId36" Type="http://schemas.openxmlformats.org/officeDocument/2006/relationships/customXml" Target="../ink/ink179.xml"/><Relationship Id="rId57" Type="http://schemas.openxmlformats.org/officeDocument/2006/relationships/image" Target="../media/image184.png"/><Relationship Id="rId262" Type="http://schemas.openxmlformats.org/officeDocument/2006/relationships/image" Target="../media/image284.png"/><Relationship Id="rId78" Type="http://schemas.openxmlformats.org/officeDocument/2006/relationships/customXml" Target="../ink/ink200.xml"/><Relationship Id="rId99" Type="http://schemas.openxmlformats.org/officeDocument/2006/relationships/image" Target="../media/image205.png"/><Relationship Id="rId101" Type="http://schemas.openxmlformats.org/officeDocument/2006/relationships/image" Target="../media/image206.png"/><Relationship Id="rId122" Type="http://schemas.openxmlformats.org/officeDocument/2006/relationships/customXml" Target="../ink/ink222.xml"/><Relationship Id="rId143" Type="http://schemas.openxmlformats.org/officeDocument/2006/relationships/image" Target="../media/image227.png"/><Relationship Id="rId164" Type="http://schemas.openxmlformats.org/officeDocument/2006/relationships/customXml" Target="../ink/ink243.xml"/><Relationship Id="rId185" Type="http://schemas.openxmlformats.org/officeDocument/2006/relationships/image" Target="../media/image248.png"/><Relationship Id="rId9" Type="http://schemas.openxmlformats.org/officeDocument/2006/relationships/image" Target="../media/image160.png"/><Relationship Id="rId210" Type="http://schemas.openxmlformats.org/officeDocument/2006/relationships/customXml" Target="../ink/ink266.xml"/><Relationship Id="rId26" Type="http://schemas.openxmlformats.org/officeDocument/2006/relationships/customXml" Target="../ink/ink174.xml"/><Relationship Id="rId231" Type="http://schemas.openxmlformats.org/officeDocument/2006/relationships/image" Target="../media/image271.png"/><Relationship Id="rId252" Type="http://schemas.openxmlformats.org/officeDocument/2006/relationships/customXml" Target="../ink/ink288.xml"/><Relationship Id="rId47" Type="http://schemas.openxmlformats.org/officeDocument/2006/relationships/image" Target="../media/image179.png"/><Relationship Id="rId68" Type="http://schemas.openxmlformats.org/officeDocument/2006/relationships/customXml" Target="../ink/ink195.xml"/><Relationship Id="rId89" Type="http://schemas.openxmlformats.org/officeDocument/2006/relationships/image" Target="../media/image200.png"/><Relationship Id="rId112" Type="http://schemas.openxmlformats.org/officeDocument/2006/relationships/customXml" Target="../ink/ink217.xml"/><Relationship Id="rId133" Type="http://schemas.openxmlformats.org/officeDocument/2006/relationships/image" Target="../media/image222.png"/><Relationship Id="rId154" Type="http://schemas.openxmlformats.org/officeDocument/2006/relationships/customXml" Target="../ink/ink238.xml"/><Relationship Id="rId175" Type="http://schemas.openxmlformats.org/officeDocument/2006/relationships/image" Target="../media/image243.png"/><Relationship Id="rId196" Type="http://schemas.openxmlformats.org/officeDocument/2006/relationships/customXml" Target="../ink/ink259.xml"/><Relationship Id="rId200" Type="http://schemas.openxmlformats.org/officeDocument/2006/relationships/customXml" Target="../ink/ink261.xml"/><Relationship Id="rId16" Type="http://schemas.openxmlformats.org/officeDocument/2006/relationships/customXml" Target="../ink/ink169.xml"/><Relationship Id="rId221" Type="http://schemas.openxmlformats.org/officeDocument/2006/relationships/image" Target="../media/image266.png"/><Relationship Id="rId242" Type="http://schemas.openxmlformats.org/officeDocument/2006/relationships/image" Target="../media/image275.png"/><Relationship Id="rId263" Type="http://schemas.openxmlformats.org/officeDocument/2006/relationships/customXml" Target="../ink/ink294.xml"/><Relationship Id="rId37" Type="http://schemas.openxmlformats.org/officeDocument/2006/relationships/image" Target="../media/image174.png"/><Relationship Id="rId58" Type="http://schemas.openxmlformats.org/officeDocument/2006/relationships/customXml" Target="../ink/ink190.xml"/><Relationship Id="rId79" Type="http://schemas.openxmlformats.org/officeDocument/2006/relationships/image" Target="../media/image195.png"/><Relationship Id="rId102" Type="http://schemas.openxmlformats.org/officeDocument/2006/relationships/customXml" Target="../ink/ink212.xml"/><Relationship Id="rId123" Type="http://schemas.openxmlformats.org/officeDocument/2006/relationships/image" Target="../media/image217.png"/><Relationship Id="rId144" Type="http://schemas.openxmlformats.org/officeDocument/2006/relationships/customXml" Target="../ink/ink233.xml"/><Relationship Id="rId90" Type="http://schemas.openxmlformats.org/officeDocument/2006/relationships/customXml" Target="../ink/ink206.xml"/><Relationship Id="rId165" Type="http://schemas.openxmlformats.org/officeDocument/2006/relationships/image" Target="../media/image238.png"/><Relationship Id="rId186" Type="http://schemas.openxmlformats.org/officeDocument/2006/relationships/customXml" Target="../ink/ink254.xml"/><Relationship Id="rId211" Type="http://schemas.openxmlformats.org/officeDocument/2006/relationships/image" Target="../media/image261.png"/><Relationship Id="rId232" Type="http://schemas.openxmlformats.org/officeDocument/2006/relationships/customXml" Target="../ink/ink277.xml"/><Relationship Id="rId253" Type="http://schemas.openxmlformats.org/officeDocument/2006/relationships/image" Target="../media/image280.png"/><Relationship Id="rId27" Type="http://schemas.openxmlformats.org/officeDocument/2006/relationships/image" Target="../media/image169.png"/><Relationship Id="rId48" Type="http://schemas.openxmlformats.org/officeDocument/2006/relationships/customXml" Target="../ink/ink185.xml"/><Relationship Id="rId69" Type="http://schemas.openxmlformats.org/officeDocument/2006/relationships/image" Target="../media/image190.png"/><Relationship Id="rId113" Type="http://schemas.openxmlformats.org/officeDocument/2006/relationships/image" Target="../media/image212.png"/><Relationship Id="rId134" Type="http://schemas.openxmlformats.org/officeDocument/2006/relationships/customXml" Target="../ink/ink228.xml"/><Relationship Id="rId80" Type="http://schemas.openxmlformats.org/officeDocument/2006/relationships/customXml" Target="../ink/ink201.xml"/><Relationship Id="rId155" Type="http://schemas.openxmlformats.org/officeDocument/2006/relationships/image" Target="../media/image233.png"/><Relationship Id="rId176" Type="http://schemas.openxmlformats.org/officeDocument/2006/relationships/customXml" Target="../ink/ink249.xml"/><Relationship Id="rId197" Type="http://schemas.openxmlformats.org/officeDocument/2006/relationships/image" Target="../media/image254.png"/><Relationship Id="rId201" Type="http://schemas.openxmlformats.org/officeDocument/2006/relationships/image" Target="../media/image256.png"/><Relationship Id="rId222" Type="http://schemas.openxmlformats.org/officeDocument/2006/relationships/customXml" Target="../ink/ink272.xml"/><Relationship Id="rId243" Type="http://schemas.openxmlformats.org/officeDocument/2006/relationships/customXml" Target="../ink/ink283.xml"/><Relationship Id="rId264" Type="http://schemas.openxmlformats.org/officeDocument/2006/relationships/image" Target="../media/image285.png"/><Relationship Id="rId17" Type="http://schemas.openxmlformats.org/officeDocument/2006/relationships/image" Target="../media/image164.png"/><Relationship Id="rId38" Type="http://schemas.openxmlformats.org/officeDocument/2006/relationships/customXml" Target="../ink/ink180.xml"/><Relationship Id="rId59" Type="http://schemas.openxmlformats.org/officeDocument/2006/relationships/image" Target="../media/image185.png"/><Relationship Id="rId103" Type="http://schemas.openxmlformats.org/officeDocument/2006/relationships/image" Target="../media/image207.png"/><Relationship Id="rId124" Type="http://schemas.openxmlformats.org/officeDocument/2006/relationships/customXml" Target="../ink/ink223.xml"/><Relationship Id="rId70" Type="http://schemas.openxmlformats.org/officeDocument/2006/relationships/customXml" Target="../ink/ink196.xml"/><Relationship Id="rId91" Type="http://schemas.openxmlformats.org/officeDocument/2006/relationships/image" Target="../media/image201.png"/><Relationship Id="rId145" Type="http://schemas.openxmlformats.org/officeDocument/2006/relationships/image" Target="../media/image228.png"/><Relationship Id="rId166" Type="http://schemas.openxmlformats.org/officeDocument/2006/relationships/customXml" Target="../ink/ink244.xml"/><Relationship Id="rId187" Type="http://schemas.openxmlformats.org/officeDocument/2006/relationships/image" Target="../media/image249.png"/><Relationship Id="rId1" Type="http://schemas.openxmlformats.org/officeDocument/2006/relationships/slideLayout" Target="../slideLayouts/slideLayout7.xml"/><Relationship Id="rId212" Type="http://schemas.openxmlformats.org/officeDocument/2006/relationships/customXml" Target="../ink/ink267.xml"/><Relationship Id="rId233" Type="http://schemas.openxmlformats.org/officeDocument/2006/relationships/image" Target="../media/image272.png"/><Relationship Id="rId254" Type="http://schemas.openxmlformats.org/officeDocument/2006/relationships/customXml" Target="../ink/ink289.xml"/><Relationship Id="rId28" Type="http://schemas.openxmlformats.org/officeDocument/2006/relationships/customXml" Target="../ink/ink175.xml"/><Relationship Id="rId49" Type="http://schemas.openxmlformats.org/officeDocument/2006/relationships/image" Target="../media/image180.png"/><Relationship Id="rId114" Type="http://schemas.openxmlformats.org/officeDocument/2006/relationships/customXml" Target="../ink/ink218.xml"/><Relationship Id="rId60" Type="http://schemas.openxmlformats.org/officeDocument/2006/relationships/customXml" Target="../ink/ink191.xml"/><Relationship Id="rId81" Type="http://schemas.openxmlformats.org/officeDocument/2006/relationships/image" Target="../media/image196.png"/><Relationship Id="rId135" Type="http://schemas.openxmlformats.org/officeDocument/2006/relationships/image" Target="../media/image223.png"/><Relationship Id="rId156" Type="http://schemas.openxmlformats.org/officeDocument/2006/relationships/customXml" Target="../ink/ink239.xml"/><Relationship Id="rId177" Type="http://schemas.openxmlformats.org/officeDocument/2006/relationships/image" Target="../media/image244.png"/><Relationship Id="rId198" Type="http://schemas.openxmlformats.org/officeDocument/2006/relationships/customXml" Target="../ink/ink260.xml"/><Relationship Id="rId202" Type="http://schemas.openxmlformats.org/officeDocument/2006/relationships/customXml" Target="../ink/ink262.xml"/><Relationship Id="rId223" Type="http://schemas.openxmlformats.org/officeDocument/2006/relationships/image" Target="../media/image267.png"/><Relationship Id="rId244" Type="http://schemas.openxmlformats.org/officeDocument/2006/relationships/image" Target="../media/image276.png"/><Relationship Id="rId18" Type="http://schemas.openxmlformats.org/officeDocument/2006/relationships/customXml" Target="../ink/ink170.xml"/><Relationship Id="rId39" Type="http://schemas.openxmlformats.org/officeDocument/2006/relationships/image" Target="../media/image175.png"/><Relationship Id="rId265" Type="http://schemas.openxmlformats.org/officeDocument/2006/relationships/customXml" Target="../ink/ink295.xml"/><Relationship Id="rId50" Type="http://schemas.openxmlformats.org/officeDocument/2006/relationships/customXml" Target="../ink/ink186.xml"/><Relationship Id="rId104" Type="http://schemas.openxmlformats.org/officeDocument/2006/relationships/customXml" Target="../ink/ink213.xml"/><Relationship Id="rId125" Type="http://schemas.openxmlformats.org/officeDocument/2006/relationships/image" Target="../media/image218.png"/><Relationship Id="rId146" Type="http://schemas.openxmlformats.org/officeDocument/2006/relationships/customXml" Target="../ink/ink234.xml"/><Relationship Id="rId167" Type="http://schemas.openxmlformats.org/officeDocument/2006/relationships/image" Target="../media/image239.png"/><Relationship Id="rId188" Type="http://schemas.openxmlformats.org/officeDocument/2006/relationships/customXml" Target="../ink/ink255.xml"/><Relationship Id="rId71" Type="http://schemas.openxmlformats.org/officeDocument/2006/relationships/image" Target="../media/image191.png"/><Relationship Id="rId92" Type="http://schemas.openxmlformats.org/officeDocument/2006/relationships/customXml" Target="../ink/ink207.xml"/><Relationship Id="rId213" Type="http://schemas.openxmlformats.org/officeDocument/2006/relationships/image" Target="../media/image262.png"/><Relationship Id="rId234" Type="http://schemas.openxmlformats.org/officeDocument/2006/relationships/customXml" Target="../ink/ink278.xml"/><Relationship Id="rId2" Type="http://schemas.openxmlformats.org/officeDocument/2006/relationships/customXml" Target="../ink/ink162.xml"/><Relationship Id="rId29" Type="http://schemas.openxmlformats.org/officeDocument/2006/relationships/image" Target="../media/image170.png"/><Relationship Id="rId255" Type="http://schemas.openxmlformats.org/officeDocument/2006/relationships/image" Target="../media/image281.png"/><Relationship Id="rId40" Type="http://schemas.openxmlformats.org/officeDocument/2006/relationships/customXml" Target="../ink/ink181.xml"/><Relationship Id="rId115" Type="http://schemas.openxmlformats.org/officeDocument/2006/relationships/image" Target="../media/image213.png"/><Relationship Id="rId136" Type="http://schemas.openxmlformats.org/officeDocument/2006/relationships/customXml" Target="../ink/ink229.xml"/><Relationship Id="rId157" Type="http://schemas.openxmlformats.org/officeDocument/2006/relationships/image" Target="../media/image234.png"/><Relationship Id="rId178" Type="http://schemas.openxmlformats.org/officeDocument/2006/relationships/customXml" Target="../ink/ink250.xml"/><Relationship Id="rId61" Type="http://schemas.openxmlformats.org/officeDocument/2006/relationships/image" Target="../media/image186.png"/><Relationship Id="rId82" Type="http://schemas.openxmlformats.org/officeDocument/2006/relationships/customXml" Target="../ink/ink202.xml"/><Relationship Id="rId199" Type="http://schemas.openxmlformats.org/officeDocument/2006/relationships/image" Target="../media/image255.png"/><Relationship Id="rId203" Type="http://schemas.openxmlformats.org/officeDocument/2006/relationships/image" Target="../media/image257.png"/><Relationship Id="rId19" Type="http://schemas.openxmlformats.org/officeDocument/2006/relationships/image" Target="../media/image165.png"/><Relationship Id="rId224" Type="http://schemas.openxmlformats.org/officeDocument/2006/relationships/customXml" Target="../ink/ink273.xml"/><Relationship Id="rId245" Type="http://schemas.openxmlformats.org/officeDocument/2006/relationships/customXml" Target="../ink/ink284.xml"/><Relationship Id="rId266" Type="http://schemas.openxmlformats.org/officeDocument/2006/relationships/image" Target="../media/image286.png"/><Relationship Id="rId30" Type="http://schemas.openxmlformats.org/officeDocument/2006/relationships/customXml" Target="../ink/ink176.xml"/><Relationship Id="rId105" Type="http://schemas.openxmlformats.org/officeDocument/2006/relationships/image" Target="../media/image208.png"/><Relationship Id="rId126" Type="http://schemas.openxmlformats.org/officeDocument/2006/relationships/customXml" Target="../ink/ink224.xml"/><Relationship Id="rId147" Type="http://schemas.openxmlformats.org/officeDocument/2006/relationships/image" Target="../media/image229.png"/><Relationship Id="rId168" Type="http://schemas.openxmlformats.org/officeDocument/2006/relationships/customXml" Target="../ink/ink245.xml"/><Relationship Id="rId51" Type="http://schemas.openxmlformats.org/officeDocument/2006/relationships/image" Target="../media/image181.png"/><Relationship Id="rId72" Type="http://schemas.openxmlformats.org/officeDocument/2006/relationships/customXml" Target="../ink/ink197.xml"/><Relationship Id="rId93" Type="http://schemas.openxmlformats.org/officeDocument/2006/relationships/image" Target="../media/image202.png"/><Relationship Id="rId189" Type="http://schemas.openxmlformats.org/officeDocument/2006/relationships/image" Target="../media/image250.png"/><Relationship Id="rId3" Type="http://schemas.openxmlformats.org/officeDocument/2006/relationships/image" Target="../media/image157.png"/><Relationship Id="rId214" Type="http://schemas.openxmlformats.org/officeDocument/2006/relationships/customXml" Target="../ink/ink268.xml"/><Relationship Id="rId235" Type="http://schemas.openxmlformats.org/officeDocument/2006/relationships/image" Target="../media/image35.png"/><Relationship Id="rId256" Type="http://schemas.openxmlformats.org/officeDocument/2006/relationships/customXml" Target="../ink/ink290.xml"/><Relationship Id="rId116" Type="http://schemas.openxmlformats.org/officeDocument/2006/relationships/customXml" Target="../ink/ink219.xml"/><Relationship Id="rId137" Type="http://schemas.openxmlformats.org/officeDocument/2006/relationships/image" Target="../media/image224.png"/><Relationship Id="rId158" Type="http://schemas.openxmlformats.org/officeDocument/2006/relationships/customXml" Target="../ink/ink240.xml"/><Relationship Id="rId20" Type="http://schemas.openxmlformats.org/officeDocument/2006/relationships/customXml" Target="../ink/ink171.xml"/><Relationship Id="rId41" Type="http://schemas.openxmlformats.org/officeDocument/2006/relationships/image" Target="../media/image176.png"/><Relationship Id="rId62" Type="http://schemas.openxmlformats.org/officeDocument/2006/relationships/customXml" Target="../ink/ink192.xml"/><Relationship Id="rId83" Type="http://schemas.openxmlformats.org/officeDocument/2006/relationships/image" Target="../media/image197.png"/><Relationship Id="rId179" Type="http://schemas.openxmlformats.org/officeDocument/2006/relationships/image" Target="../media/image245.png"/><Relationship Id="rId190" Type="http://schemas.openxmlformats.org/officeDocument/2006/relationships/customXml" Target="../ink/ink256.xml"/><Relationship Id="rId204" Type="http://schemas.openxmlformats.org/officeDocument/2006/relationships/customXml" Target="../ink/ink263.xml"/><Relationship Id="rId225" Type="http://schemas.openxmlformats.org/officeDocument/2006/relationships/image" Target="../media/image268.png"/><Relationship Id="rId246" Type="http://schemas.openxmlformats.org/officeDocument/2006/relationships/customXml" Target="../ink/ink285.xml"/><Relationship Id="rId267" Type="http://schemas.openxmlformats.org/officeDocument/2006/relationships/customXml" Target="../ink/ink296.xml"/><Relationship Id="rId106" Type="http://schemas.openxmlformats.org/officeDocument/2006/relationships/customXml" Target="../ink/ink214.xml"/><Relationship Id="rId127" Type="http://schemas.openxmlformats.org/officeDocument/2006/relationships/image" Target="../media/image219.png"/><Relationship Id="rId10" Type="http://schemas.openxmlformats.org/officeDocument/2006/relationships/customXml" Target="../ink/ink166.xml"/><Relationship Id="rId31" Type="http://schemas.openxmlformats.org/officeDocument/2006/relationships/image" Target="../media/image171.png"/><Relationship Id="rId52" Type="http://schemas.openxmlformats.org/officeDocument/2006/relationships/customXml" Target="../ink/ink187.xml"/><Relationship Id="rId73" Type="http://schemas.openxmlformats.org/officeDocument/2006/relationships/image" Target="../media/image192.png"/><Relationship Id="rId94" Type="http://schemas.openxmlformats.org/officeDocument/2006/relationships/customXml" Target="../ink/ink208.xml"/><Relationship Id="rId148" Type="http://schemas.openxmlformats.org/officeDocument/2006/relationships/customXml" Target="../ink/ink235.xml"/><Relationship Id="rId169" Type="http://schemas.openxmlformats.org/officeDocument/2006/relationships/image" Target="../media/image240.png"/><Relationship Id="rId4" Type="http://schemas.openxmlformats.org/officeDocument/2006/relationships/customXml" Target="../ink/ink163.xml"/><Relationship Id="rId180" Type="http://schemas.openxmlformats.org/officeDocument/2006/relationships/customXml" Target="../ink/ink251.xml"/><Relationship Id="rId215" Type="http://schemas.openxmlformats.org/officeDocument/2006/relationships/image" Target="../media/image263.png"/><Relationship Id="rId236" Type="http://schemas.openxmlformats.org/officeDocument/2006/relationships/customXml" Target="../ink/ink279.xml"/><Relationship Id="rId257" Type="http://schemas.openxmlformats.org/officeDocument/2006/relationships/image" Target="../media/image282.png"/><Relationship Id="rId42" Type="http://schemas.openxmlformats.org/officeDocument/2006/relationships/customXml" Target="../ink/ink182.xml"/><Relationship Id="rId84" Type="http://schemas.openxmlformats.org/officeDocument/2006/relationships/customXml" Target="../ink/ink203.xml"/><Relationship Id="rId138" Type="http://schemas.openxmlformats.org/officeDocument/2006/relationships/customXml" Target="../ink/ink230.xml"/><Relationship Id="rId191" Type="http://schemas.openxmlformats.org/officeDocument/2006/relationships/image" Target="../media/image251.png"/><Relationship Id="rId205" Type="http://schemas.openxmlformats.org/officeDocument/2006/relationships/image" Target="../media/image258.png"/><Relationship Id="rId247" Type="http://schemas.openxmlformats.org/officeDocument/2006/relationships/image" Target="../media/image277.png"/><Relationship Id="rId107" Type="http://schemas.openxmlformats.org/officeDocument/2006/relationships/image" Target="../media/image209.png"/></Relationships>
</file>

<file path=ppt/slides/_rels/slide4.xml.rels><?xml version="1.0" encoding="UTF-8" standalone="yes"?>
<Relationships xmlns="http://schemas.openxmlformats.org/package/2006/relationships"><Relationship Id="rId117" Type="http://schemas.openxmlformats.org/officeDocument/2006/relationships/image" Target="../media/image346.png"/><Relationship Id="rId299" Type="http://schemas.openxmlformats.org/officeDocument/2006/relationships/image" Target="../media/image129.png"/><Relationship Id="rId21" Type="http://schemas.openxmlformats.org/officeDocument/2006/relationships/image" Target="../media/image298.png"/><Relationship Id="rId63" Type="http://schemas.openxmlformats.org/officeDocument/2006/relationships/image" Target="../media/image319.png"/><Relationship Id="rId159" Type="http://schemas.openxmlformats.org/officeDocument/2006/relationships/image" Target="../media/image367.png"/><Relationship Id="rId324" Type="http://schemas.openxmlformats.org/officeDocument/2006/relationships/customXml" Target="../ink/ink459.xml"/><Relationship Id="rId170" Type="http://schemas.openxmlformats.org/officeDocument/2006/relationships/customXml" Target="../ink/ink382.xml"/><Relationship Id="rId226" Type="http://schemas.openxmlformats.org/officeDocument/2006/relationships/customXml" Target="../ink/ink410.xml"/><Relationship Id="rId268" Type="http://schemas.openxmlformats.org/officeDocument/2006/relationships/customXml" Target="../ink/ink431.xml"/><Relationship Id="rId32" Type="http://schemas.openxmlformats.org/officeDocument/2006/relationships/customXml" Target="../ink/ink313.xml"/><Relationship Id="rId74" Type="http://schemas.openxmlformats.org/officeDocument/2006/relationships/customXml" Target="../ink/ink334.xml"/><Relationship Id="rId128" Type="http://schemas.openxmlformats.org/officeDocument/2006/relationships/customXml" Target="../ink/ink361.xml"/><Relationship Id="rId335" Type="http://schemas.openxmlformats.org/officeDocument/2006/relationships/image" Target="../media/image419.png"/><Relationship Id="rId5" Type="http://schemas.openxmlformats.org/officeDocument/2006/relationships/image" Target="../media/image290.png"/><Relationship Id="rId181" Type="http://schemas.openxmlformats.org/officeDocument/2006/relationships/image" Target="../media/image378.png"/><Relationship Id="rId237" Type="http://schemas.openxmlformats.org/officeDocument/2006/relationships/image" Target="../media/image98.png"/><Relationship Id="rId279" Type="http://schemas.openxmlformats.org/officeDocument/2006/relationships/image" Target="../media/image119.png"/><Relationship Id="rId43" Type="http://schemas.openxmlformats.org/officeDocument/2006/relationships/image" Target="../media/image309.png"/><Relationship Id="rId139" Type="http://schemas.openxmlformats.org/officeDocument/2006/relationships/image" Target="../media/image357.png"/><Relationship Id="rId290" Type="http://schemas.openxmlformats.org/officeDocument/2006/relationships/customXml" Target="../ink/ink442.xml"/><Relationship Id="rId304" Type="http://schemas.openxmlformats.org/officeDocument/2006/relationships/customXml" Target="../ink/ink449.xml"/><Relationship Id="rId346" Type="http://schemas.openxmlformats.org/officeDocument/2006/relationships/image" Target="../media/image424.png"/><Relationship Id="rId85" Type="http://schemas.openxmlformats.org/officeDocument/2006/relationships/image" Target="../media/image330.png"/><Relationship Id="rId150" Type="http://schemas.openxmlformats.org/officeDocument/2006/relationships/customXml" Target="../ink/ink372.xml"/><Relationship Id="rId192" Type="http://schemas.openxmlformats.org/officeDocument/2006/relationships/customXml" Target="../ink/ink393.xml"/><Relationship Id="rId206" Type="http://schemas.openxmlformats.org/officeDocument/2006/relationships/customXml" Target="../ink/ink400.xml"/><Relationship Id="rId248" Type="http://schemas.openxmlformats.org/officeDocument/2006/relationships/customXml" Target="../ink/ink421.xml"/><Relationship Id="rId12" Type="http://schemas.openxmlformats.org/officeDocument/2006/relationships/customXml" Target="../ink/ink303.xml"/><Relationship Id="rId108" Type="http://schemas.openxmlformats.org/officeDocument/2006/relationships/customXml" Target="../ink/ink351.xml"/><Relationship Id="rId315" Type="http://schemas.openxmlformats.org/officeDocument/2006/relationships/image" Target="../media/image409.png"/><Relationship Id="rId357" Type="http://schemas.openxmlformats.org/officeDocument/2006/relationships/image" Target="../media/image429.png"/><Relationship Id="rId54" Type="http://schemas.openxmlformats.org/officeDocument/2006/relationships/customXml" Target="../ink/ink324.xml"/><Relationship Id="rId96" Type="http://schemas.openxmlformats.org/officeDocument/2006/relationships/customXml" Target="../ink/ink345.xml"/><Relationship Id="rId161" Type="http://schemas.openxmlformats.org/officeDocument/2006/relationships/image" Target="../media/image368.png"/><Relationship Id="rId217" Type="http://schemas.openxmlformats.org/officeDocument/2006/relationships/image" Target="../media/image396.png"/><Relationship Id="rId259" Type="http://schemas.openxmlformats.org/officeDocument/2006/relationships/image" Target="../media/image109.png"/><Relationship Id="rId23" Type="http://schemas.openxmlformats.org/officeDocument/2006/relationships/image" Target="../media/image299.png"/><Relationship Id="rId119" Type="http://schemas.openxmlformats.org/officeDocument/2006/relationships/image" Target="../media/image347.png"/><Relationship Id="rId270" Type="http://schemas.openxmlformats.org/officeDocument/2006/relationships/customXml" Target="../ink/ink432.xml"/><Relationship Id="rId326" Type="http://schemas.openxmlformats.org/officeDocument/2006/relationships/customXml" Target="../ink/ink460.xml"/><Relationship Id="rId65" Type="http://schemas.openxmlformats.org/officeDocument/2006/relationships/image" Target="../media/image320.png"/><Relationship Id="rId130" Type="http://schemas.openxmlformats.org/officeDocument/2006/relationships/customXml" Target="../ink/ink362.xml"/><Relationship Id="rId172" Type="http://schemas.openxmlformats.org/officeDocument/2006/relationships/customXml" Target="../ink/ink383.xml"/><Relationship Id="rId228" Type="http://schemas.openxmlformats.org/officeDocument/2006/relationships/customXml" Target="../ink/ink411.xml"/><Relationship Id="rId281" Type="http://schemas.openxmlformats.org/officeDocument/2006/relationships/image" Target="../media/image120.png"/><Relationship Id="rId337" Type="http://schemas.openxmlformats.org/officeDocument/2006/relationships/image" Target="../media/image420.png"/><Relationship Id="rId34" Type="http://schemas.openxmlformats.org/officeDocument/2006/relationships/customXml" Target="../ink/ink314.xml"/><Relationship Id="rId76" Type="http://schemas.openxmlformats.org/officeDocument/2006/relationships/customXml" Target="../ink/ink335.xml"/><Relationship Id="rId141" Type="http://schemas.openxmlformats.org/officeDocument/2006/relationships/image" Target="../media/image358.png"/><Relationship Id="rId7" Type="http://schemas.openxmlformats.org/officeDocument/2006/relationships/image" Target="../media/image291.png"/><Relationship Id="rId183" Type="http://schemas.openxmlformats.org/officeDocument/2006/relationships/image" Target="../media/image379.png"/><Relationship Id="rId239" Type="http://schemas.openxmlformats.org/officeDocument/2006/relationships/image" Target="../media/image99.png"/><Relationship Id="rId250" Type="http://schemas.openxmlformats.org/officeDocument/2006/relationships/customXml" Target="../ink/ink422.xml"/><Relationship Id="rId292" Type="http://schemas.openxmlformats.org/officeDocument/2006/relationships/customXml" Target="../ink/ink443.xml"/><Relationship Id="rId306" Type="http://schemas.openxmlformats.org/officeDocument/2006/relationships/customXml" Target="../ink/ink450.xml"/><Relationship Id="rId45" Type="http://schemas.openxmlformats.org/officeDocument/2006/relationships/image" Target="../media/image310.png"/><Relationship Id="rId87" Type="http://schemas.openxmlformats.org/officeDocument/2006/relationships/image" Target="../media/image331.png"/><Relationship Id="rId110" Type="http://schemas.openxmlformats.org/officeDocument/2006/relationships/customXml" Target="../ink/ink352.xml"/><Relationship Id="rId348" Type="http://schemas.openxmlformats.org/officeDocument/2006/relationships/image" Target="../media/image425.png"/><Relationship Id="rId152" Type="http://schemas.openxmlformats.org/officeDocument/2006/relationships/customXml" Target="../ink/ink373.xml"/><Relationship Id="rId194" Type="http://schemas.openxmlformats.org/officeDocument/2006/relationships/customXml" Target="../ink/ink394.xml"/><Relationship Id="rId208" Type="http://schemas.openxmlformats.org/officeDocument/2006/relationships/customXml" Target="../ink/ink401.xml"/><Relationship Id="rId261" Type="http://schemas.openxmlformats.org/officeDocument/2006/relationships/image" Target="../media/image110.png"/><Relationship Id="rId14" Type="http://schemas.openxmlformats.org/officeDocument/2006/relationships/customXml" Target="../ink/ink304.xml"/><Relationship Id="rId56" Type="http://schemas.openxmlformats.org/officeDocument/2006/relationships/customXml" Target="../ink/ink325.xml"/><Relationship Id="rId317" Type="http://schemas.openxmlformats.org/officeDocument/2006/relationships/image" Target="../media/image410.png"/><Relationship Id="rId359" Type="http://schemas.openxmlformats.org/officeDocument/2006/relationships/image" Target="../media/image430.png"/><Relationship Id="rId98" Type="http://schemas.openxmlformats.org/officeDocument/2006/relationships/customXml" Target="../ink/ink346.xml"/><Relationship Id="rId121" Type="http://schemas.openxmlformats.org/officeDocument/2006/relationships/image" Target="../media/image348.png"/><Relationship Id="rId163" Type="http://schemas.openxmlformats.org/officeDocument/2006/relationships/image" Target="../media/image369.png"/><Relationship Id="rId219" Type="http://schemas.openxmlformats.org/officeDocument/2006/relationships/image" Target="../media/image397.png"/><Relationship Id="rId230" Type="http://schemas.openxmlformats.org/officeDocument/2006/relationships/customXml" Target="../ink/ink412.xml"/><Relationship Id="rId25" Type="http://schemas.openxmlformats.org/officeDocument/2006/relationships/image" Target="../media/image300.png"/><Relationship Id="rId67" Type="http://schemas.openxmlformats.org/officeDocument/2006/relationships/image" Target="../media/image321.png"/><Relationship Id="rId272" Type="http://schemas.openxmlformats.org/officeDocument/2006/relationships/customXml" Target="../ink/ink433.xml"/><Relationship Id="rId328" Type="http://schemas.openxmlformats.org/officeDocument/2006/relationships/customXml" Target="../ink/ink461.xml"/><Relationship Id="rId88" Type="http://schemas.openxmlformats.org/officeDocument/2006/relationships/customXml" Target="../ink/ink341.xml"/><Relationship Id="rId111" Type="http://schemas.openxmlformats.org/officeDocument/2006/relationships/image" Target="../media/image343.png"/><Relationship Id="rId132" Type="http://schemas.openxmlformats.org/officeDocument/2006/relationships/customXml" Target="../ink/ink363.xml"/><Relationship Id="rId153" Type="http://schemas.openxmlformats.org/officeDocument/2006/relationships/image" Target="../media/image364.png"/><Relationship Id="rId174" Type="http://schemas.openxmlformats.org/officeDocument/2006/relationships/customXml" Target="../ink/ink384.xml"/><Relationship Id="rId195" Type="http://schemas.openxmlformats.org/officeDocument/2006/relationships/image" Target="../media/image385.png"/><Relationship Id="rId209" Type="http://schemas.openxmlformats.org/officeDocument/2006/relationships/image" Target="../media/image392.png"/><Relationship Id="rId360" Type="http://schemas.openxmlformats.org/officeDocument/2006/relationships/customXml" Target="../ink/ink478.xml"/><Relationship Id="rId220" Type="http://schemas.openxmlformats.org/officeDocument/2006/relationships/customXml" Target="../ink/ink407.xml"/><Relationship Id="rId241" Type="http://schemas.openxmlformats.org/officeDocument/2006/relationships/image" Target="../media/image100.png"/><Relationship Id="rId15" Type="http://schemas.openxmlformats.org/officeDocument/2006/relationships/image" Target="../media/image295.png"/><Relationship Id="rId36" Type="http://schemas.openxmlformats.org/officeDocument/2006/relationships/customXml" Target="../ink/ink315.xml"/><Relationship Id="rId57" Type="http://schemas.openxmlformats.org/officeDocument/2006/relationships/image" Target="../media/image316.png"/><Relationship Id="rId262" Type="http://schemas.openxmlformats.org/officeDocument/2006/relationships/customXml" Target="../ink/ink428.xml"/><Relationship Id="rId283" Type="http://schemas.openxmlformats.org/officeDocument/2006/relationships/image" Target="../media/image121.png"/><Relationship Id="rId318" Type="http://schemas.openxmlformats.org/officeDocument/2006/relationships/customXml" Target="../ink/ink456.xml"/><Relationship Id="rId339" Type="http://schemas.openxmlformats.org/officeDocument/2006/relationships/image" Target="../media/image421.png"/><Relationship Id="rId78" Type="http://schemas.openxmlformats.org/officeDocument/2006/relationships/customXml" Target="../ink/ink336.xml"/><Relationship Id="rId99" Type="http://schemas.openxmlformats.org/officeDocument/2006/relationships/image" Target="../media/image337.png"/><Relationship Id="rId101" Type="http://schemas.openxmlformats.org/officeDocument/2006/relationships/image" Target="../media/image338.png"/><Relationship Id="rId122" Type="http://schemas.openxmlformats.org/officeDocument/2006/relationships/customXml" Target="../ink/ink358.xml"/><Relationship Id="rId143" Type="http://schemas.openxmlformats.org/officeDocument/2006/relationships/image" Target="../media/image359.png"/><Relationship Id="rId164" Type="http://schemas.openxmlformats.org/officeDocument/2006/relationships/customXml" Target="../ink/ink379.xml"/><Relationship Id="rId185" Type="http://schemas.openxmlformats.org/officeDocument/2006/relationships/image" Target="../media/image380.png"/><Relationship Id="rId350" Type="http://schemas.openxmlformats.org/officeDocument/2006/relationships/image" Target="../media/image426.png"/><Relationship Id="rId9" Type="http://schemas.openxmlformats.org/officeDocument/2006/relationships/image" Target="../media/image292.png"/><Relationship Id="rId210" Type="http://schemas.openxmlformats.org/officeDocument/2006/relationships/customXml" Target="../ink/ink402.xml"/><Relationship Id="rId26" Type="http://schemas.openxmlformats.org/officeDocument/2006/relationships/customXml" Target="../ink/ink310.xml"/><Relationship Id="rId231" Type="http://schemas.openxmlformats.org/officeDocument/2006/relationships/image" Target="../media/image95.png"/><Relationship Id="rId252" Type="http://schemas.openxmlformats.org/officeDocument/2006/relationships/customXml" Target="../ink/ink423.xml"/><Relationship Id="rId273" Type="http://schemas.openxmlformats.org/officeDocument/2006/relationships/image" Target="../media/image116.png"/><Relationship Id="rId294" Type="http://schemas.openxmlformats.org/officeDocument/2006/relationships/customXml" Target="../ink/ink444.xml"/><Relationship Id="rId308" Type="http://schemas.openxmlformats.org/officeDocument/2006/relationships/customXml" Target="../ink/ink451.xml"/><Relationship Id="rId329" Type="http://schemas.openxmlformats.org/officeDocument/2006/relationships/image" Target="../media/image416.png"/><Relationship Id="rId47" Type="http://schemas.openxmlformats.org/officeDocument/2006/relationships/image" Target="../media/image311.png"/><Relationship Id="rId68" Type="http://schemas.openxmlformats.org/officeDocument/2006/relationships/customXml" Target="../ink/ink331.xml"/><Relationship Id="rId89" Type="http://schemas.openxmlformats.org/officeDocument/2006/relationships/image" Target="../media/image332.png"/><Relationship Id="rId112" Type="http://schemas.openxmlformats.org/officeDocument/2006/relationships/customXml" Target="../ink/ink353.xml"/><Relationship Id="rId133" Type="http://schemas.openxmlformats.org/officeDocument/2006/relationships/image" Target="../media/image354.png"/><Relationship Id="rId154" Type="http://schemas.openxmlformats.org/officeDocument/2006/relationships/customXml" Target="../ink/ink374.xml"/><Relationship Id="rId175" Type="http://schemas.openxmlformats.org/officeDocument/2006/relationships/image" Target="../media/image375.png"/><Relationship Id="rId340" Type="http://schemas.openxmlformats.org/officeDocument/2006/relationships/customXml" Target="../ink/ink467.xml"/><Relationship Id="rId361" Type="http://schemas.openxmlformats.org/officeDocument/2006/relationships/image" Target="../media/image431.png"/><Relationship Id="rId196" Type="http://schemas.openxmlformats.org/officeDocument/2006/relationships/customXml" Target="../ink/ink395.xml"/><Relationship Id="rId200" Type="http://schemas.openxmlformats.org/officeDocument/2006/relationships/customXml" Target="../ink/ink397.xml"/><Relationship Id="rId16" Type="http://schemas.openxmlformats.org/officeDocument/2006/relationships/customXml" Target="../ink/ink305.xml"/><Relationship Id="rId221" Type="http://schemas.openxmlformats.org/officeDocument/2006/relationships/image" Target="../media/image398.png"/><Relationship Id="rId242" Type="http://schemas.openxmlformats.org/officeDocument/2006/relationships/customXml" Target="../ink/ink418.xml"/><Relationship Id="rId263" Type="http://schemas.openxmlformats.org/officeDocument/2006/relationships/image" Target="../media/image111.png"/><Relationship Id="rId284" Type="http://schemas.openxmlformats.org/officeDocument/2006/relationships/customXml" Target="../ink/ink439.xml"/><Relationship Id="rId319" Type="http://schemas.openxmlformats.org/officeDocument/2006/relationships/image" Target="../media/image411.png"/><Relationship Id="rId37" Type="http://schemas.openxmlformats.org/officeDocument/2006/relationships/image" Target="../media/image306.png"/><Relationship Id="rId58" Type="http://schemas.openxmlformats.org/officeDocument/2006/relationships/customXml" Target="../ink/ink326.xml"/><Relationship Id="rId79" Type="http://schemas.openxmlformats.org/officeDocument/2006/relationships/image" Target="../media/image327.png"/><Relationship Id="rId102" Type="http://schemas.openxmlformats.org/officeDocument/2006/relationships/customXml" Target="../ink/ink348.xml"/><Relationship Id="rId123" Type="http://schemas.openxmlformats.org/officeDocument/2006/relationships/image" Target="../media/image349.png"/><Relationship Id="rId144" Type="http://schemas.openxmlformats.org/officeDocument/2006/relationships/customXml" Target="../ink/ink369.xml"/><Relationship Id="rId330" Type="http://schemas.openxmlformats.org/officeDocument/2006/relationships/customXml" Target="../ink/ink462.xml"/><Relationship Id="rId90" Type="http://schemas.openxmlformats.org/officeDocument/2006/relationships/customXml" Target="../ink/ink342.xml"/><Relationship Id="rId165" Type="http://schemas.openxmlformats.org/officeDocument/2006/relationships/image" Target="../media/image370.png"/><Relationship Id="rId186" Type="http://schemas.openxmlformats.org/officeDocument/2006/relationships/customXml" Target="../ink/ink390.xml"/><Relationship Id="rId351" Type="http://schemas.openxmlformats.org/officeDocument/2006/relationships/customXml" Target="../ink/ink473.xml"/><Relationship Id="rId211" Type="http://schemas.openxmlformats.org/officeDocument/2006/relationships/image" Target="../media/image393.png"/><Relationship Id="rId232" Type="http://schemas.openxmlformats.org/officeDocument/2006/relationships/customXml" Target="../ink/ink413.xml"/><Relationship Id="rId253" Type="http://schemas.openxmlformats.org/officeDocument/2006/relationships/image" Target="../media/image106.png"/><Relationship Id="rId274" Type="http://schemas.openxmlformats.org/officeDocument/2006/relationships/customXml" Target="../ink/ink434.xml"/><Relationship Id="rId295" Type="http://schemas.openxmlformats.org/officeDocument/2006/relationships/image" Target="../media/image127.png"/><Relationship Id="rId309" Type="http://schemas.openxmlformats.org/officeDocument/2006/relationships/image" Target="../media/image406.png"/><Relationship Id="rId27" Type="http://schemas.openxmlformats.org/officeDocument/2006/relationships/image" Target="../media/image301.png"/><Relationship Id="rId48" Type="http://schemas.openxmlformats.org/officeDocument/2006/relationships/customXml" Target="../ink/ink321.xml"/><Relationship Id="rId69" Type="http://schemas.openxmlformats.org/officeDocument/2006/relationships/image" Target="../media/image322.png"/><Relationship Id="rId113" Type="http://schemas.openxmlformats.org/officeDocument/2006/relationships/image" Target="../media/image344.png"/><Relationship Id="rId134" Type="http://schemas.openxmlformats.org/officeDocument/2006/relationships/customXml" Target="../ink/ink364.xml"/><Relationship Id="rId320" Type="http://schemas.openxmlformats.org/officeDocument/2006/relationships/customXml" Target="../ink/ink457.xml"/><Relationship Id="rId80" Type="http://schemas.openxmlformats.org/officeDocument/2006/relationships/customXml" Target="../ink/ink337.xml"/><Relationship Id="rId155" Type="http://schemas.openxmlformats.org/officeDocument/2006/relationships/image" Target="../media/image365.png"/><Relationship Id="rId176" Type="http://schemas.openxmlformats.org/officeDocument/2006/relationships/customXml" Target="../ink/ink385.xml"/><Relationship Id="rId197" Type="http://schemas.openxmlformats.org/officeDocument/2006/relationships/image" Target="../media/image386.png"/><Relationship Id="rId341" Type="http://schemas.openxmlformats.org/officeDocument/2006/relationships/image" Target="../media/image422.png"/><Relationship Id="rId362" Type="http://schemas.openxmlformats.org/officeDocument/2006/relationships/customXml" Target="../ink/ink479.xml"/><Relationship Id="rId201" Type="http://schemas.openxmlformats.org/officeDocument/2006/relationships/image" Target="../media/image388.png"/><Relationship Id="rId222" Type="http://schemas.openxmlformats.org/officeDocument/2006/relationships/customXml" Target="../ink/ink408.xml"/><Relationship Id="rId243" Type="http://schemas.openxmlformats.org/officeDocument/2006/relationships/image" Target="../media/image101.png"/><Relationship Id="rId264" Type="http://schemas.openxmlformats.org/officeDocument/2006/relationships/customXml" Target="../ink/ink429.xml"/><Relationship Id="rId285" Type="http://schemas.openxmlformats.org/officeDocument/2006/relationships/image" Target="../media/image122.png"/><Relationship Id="rId17" Type="http://schemas.openxmlformats.org/officeDocument/2006/relationships/image" Target="../media/image296.png"/><Relationship Id="rId38" Type="http://schemas.openxmlformats.org/officeDocument/2006/relationships/customXml" Target="../ink/ink316.xml"/><Relationship Id="rId59" Type="http://schemas.openxmlformats.org/officeDocument/2006/relationships/image" Target="../media/image317.png"/><Relationship Id="rId103" Type="http://schemas.openxmlformats.org/officeDocument/2006/relationships/image" Target="../media/image339.png"/><Relationship Id="rId124" Type="http://schemas.openxmlformats.org/officeDocument/2006/relationships/customXml" Target="../ink/ink359.xml"/><Relationship Id="rId310" Type="http://schemas.openxmlformats.org/officeDocument/2006/relationships/customXml" Target="../ink/ink452.xml"/><Relationship Id="rId70" Type="http://schemas.openxmlformats.org/officeDocument/2006/relationships/customXml" Target="../ink/ink332.xml"/><Relationship Id="rId91" Type="http://schemas.openxmlformats.org/officeDocument/2006/relationships/image" Target="../media/image333.png"/><Relationship Id="rId145" Type="http://schemas.openxmlformats.org/officeDocument/2006/relationships/image" Target="../media/image360.png"/><Relationship Id="rId166" Type="http://schemas.openxmlformats.org/officeDocument/2006/relationships/customXml" Target="../ink/ink380.xml"/><Relationship Id="rId187" Type="http://schemas.openxmlformats.org/officeDocument/2006/relationships/image" Target="../media/image381.png"/><Relationship Id="rId331" Type="http://schemas.openxmlformats.org/officeDocument/2006/relationships/image" Target="../media/image417.png"/><Relationship Id="rId352" Type="http://schemas.openxmlformats.org/officeDocument/2006/relationships/image" Target="../media/image427.png"/><Relationship Id="rId1" Type="http://schemas.openxmlformats.org/officeDocument/2006/relationships/slideLayout" Target="../slideLayouts/slideLayout7.xml"/><Relationship Id="rId212" Type="http://schemas.openxmlformats.org/officeDocument/2006/relationships/customXml" Target="../ink/ink403.xml"/><Relationship Id="rId233" Type="http://schemas.openxmlformats.org/officeDocument/2006/relationships/image" Target="../media/image96.png"/><Relationship Id="rId254" Type="http://schemas.openxmlformats.org/officeDocument/2006/relationships/customXml" Target="../ink/ink424.xml"/><Relationship Id="rId28" Type="http://schemas.openxmlformats.org/officeDocument/2006/relationships/customXml" Target="../ink/ink311.xml"/><Relationship Id="rId49" Type="http://schemas.openxmlformats.org/officeDocument/2006/relationships/image" Target="../media/image312.png"/><Relationship Id="rId114" Type="http://schemas.openxmlformats.org/officeDocument/2006/relationships/customXml" Target="../ink/ink354.xml"/><Relationship Id="rId275" Type="http://schemas.openxmlformats.org/officeDocument/2006/relationships/image" Target="../media/image117.png"/><Relationship Id="rId296" Type="http://schemas.openxmlformats.org/officeDocument/2006/relationships/customXml" Target="../ink/ink445.xml"/><Relationship Id="rId300" Type="http://schemas.openxmlformats.org/officeDocument/2006/relationships/customXml" Target="../ink/ink447.xml"/><Relationship Id="rId60" Type="http://schemas.openxmlformats.org/officeDocument/2006/relationships/customXml" Target="../ink/ink327.xml"/><Relationship Id="rId81" Type="http://schemas.openxmlformats.org/officeDocument/2006/relationships/image" Target="../media/image328.png"/><Relationship Id="rId135" Type="http://schemas.openxmlformats.org/officeDocument/2006/relationships/image" Target="../media/image355.png"/><Relationship Id="rId156" Type="http://schemas.openxmlformats.org/officeDocument/2006/relationships/customXml" Target="../ink/ink375.xml"/><Relationship Id="rId177" Type="http://schemas.openxmlformats.org/officeDocument/2006/relationships/image" Target="../media/image376.png"/><Relationship Id="rId198" Type="http://schemas.openxmlformats.org/officeDocument/2006/relationships/customXml" Target="../ink/ink396.xml"/><Relationship Id="rId321" Type="http://schemas.openxmlformats.org/officeDocument/2006/relationships/image" Target="../media/image412.png"/><Relationship Id="rId342" Type="http://schemas.openxmlformats.org/officeDocument/2006/relationships/customXml" Target="../ink/ink468.xml"/><Relationship Id="rId363" Type="http://schemas.openxmlformats.org/officeDocument/2006/relationships/image" Target="../media/image432.png"/><Relationship Id="rId202" Type="http://schemas.openxmlformats.org/officeDocument/2006/relationships/customXml" Target="../ink/ink398.xml"/><Relationship Id="rId223" Type="http://schemas.openxmlformats.org/officeDocument/2006/relationships/image" Target="../media/image399.png"/><Relationship Id="rId244" Type="http://schemas.openxmlformats.org/officeDocument/2006/relationships/customXml" Target="../ink/ink419.xml"/><Relationship Id="rId18" Type="http://schemas.openxmlformats.org/officeDocument/2006/relationships/customXml" Target="../ink/ink306.xml"/><Relationship Id="rId39" Type="http://schemas.openxmlformats.org/officeDocument/2006/relationships/image" Target="../media/image307.png"/><Relationship Id="rId265" Type="http://schemas.openxmlformats.org/officeDocument/2006/relationships/image" Target="../media/image112.png"/><Relationship Id="rId286" Type="http://schemas.openxmlformats.org/officeDocument/2006/relationships/customXml" Target="../ink/ink440.xml"/><Relationship Id="rId50" Type="http://schemas.openxmlformats.org/officeDocument/2006/relationships/customXml" Target="../ink/ink322.xml"/><Relationship Id="rId104" Type="http://schemas.openxmlformats.org/officeDocument/2006/relationships/customXml" Target="../ink/ink349.xml"/><Relationship Id="rId125" Type="http://schemas.openxmlformats.org/officeDocument/2006/relationships/image" Target="../media/image350.png"/><Relationship Id="rId146" Type="http://schemas.openxmlformats.org/officeDocument/2006/relationships/customXml" Target="../ink/ink370.xml"/><Relationship Id="rId167" Type="http://schemas.openxmlformats.org/officeDocument/2006/relationships/image" Target="../media/image371.png"/><Relationship Id="rId188" Type="http://schemas.openxmlformats.org/officeDocument/2006/relationships/customXml" Target="../ink/ink391.xml"/><Relationship Id="rId311" Type="http://schemas.openxmlformats.org/officeDocument/2006/relationships/image" Target="../media/image407.png"/><Relationship Id="rId332" Type="http://schemas.openxmlformats.org/officeDocument/2006/relationships/customXml" Target="../ink/ink463.xml"/><Relationship Id="rId353" Type="http://schemas.openxmlformats.org/officeDocument/2006/relationships/customXml" Target="../ink/ink474.xml"/><Relationship Id="rId71" Type="http://schemas.openxmlformats.org/officeDocument/2006/relationships/image" Target="../media/image323.png"/><Relationship Id="rId92" Type="http://schemas.openxmlformats.org/officeDocument/2006/relationships/customXml" Target="../ink/ink343.xml"/><Relationship Id="rId213" Type="http://schemas.openxmlformats.org/officeDocument/2006/relationships/image" Target="../media/image394.png"/><Relationship Id="rId234" Type="http://schemas.openxmlformats.org/officeDocument/2006/relationships/customXml" Target="../ink/ink414.xml"/><Relationship Id="rId2" Type="http://schemas.openxmlformats.org/officeDocument/2006/relationships/customXml" Target="../ink/ink298.xml"/><Relationship Id="rId29" Type="http://schemas.openxmlformats.org/officeDocument/2006/relationships/image" Target="../media/image302.png"/><Relationship Id="rId255" Type="http://schemas.openxmlformats.org/officeDocument/2006/relationships/image" Target="../media/image107.png"/><Relationship Id="rId276" Type="http://schemas.openxmlformats.org/officeDocument/2006/relationships/customXml" Target="../ink/ink435.xml"/><Relationship Id="rId297" Type="http://schemas.openxmlformats.org/officeDocument/2006/relationships/image" Target="../media/image128.png"/><Relationship Id="rId40" Type="http://schemas.openxmlformats.org/officeDocument/2006/relationships/customXml" Target="../ink/ink317.xml"/><Relationship Id="rId115" Type="http://schemas.openxmlformats.org/officeDocument/2006/relationships/image" Target="../media/image345.png"/><Relationship Id="rId136" Type="http://schemas.openxmlformats.org/officeDocument/2006/relationships/customXml" Target="../ink/ink365.xml"/><Relationship Id="rId157" Type="http://schemas.openxmlformats.org/officeDocument/2006/relationships/image" Target="../media/image366.png"/><Relationship Id="rId178" Type="http://schemas.openxmlformats.org/officeDocument/2006/relationships/customXml" Target="../ink/ink386.xml"/><Relationship Id="rId301" Type="http://schemas.openxmlformats.org/officeDocument/2006/relationships/image" Target="../media/image130.png"/><Relationship Id="rId322" Type="http://schemas.openxmlformats.org/officeDocument/2006/relationships/customXml" Target="../ink/ink458.xml"/><Relationship Id="rId343" Type="http://schemas.openxmlformats.org/officeDocument/2006/relationships/customXml" Target="../ink/ink469.xml"/><Relationship Id="rId61" Type="http://schemas.openxmlformats.org/officeDocument/2006/relationships/image" Target="../media/image318.png"/><Relationship Id="rId82" Type="http://schemas.openxmlformats.org/officeDocument/2006/relationships/customXml" Target="../ink/ink338.xml"/><Relationship Id="rId199" Type="http://schemas.openxmlformats.org/officeDocument/2006/relationships/image" Target="../media/image387.png"/><Relationship Id="rId203" Type="http://schemas.openxmlformats.org/officeDocument/2006/relationships/image" Target="../media/image389.png"/><Relationship Id="rId19" Type="http://schemas.openxmlformats.org/officeDocument/2006/relationships/image" Target="../media/image297.png"/><Relationship Id="rId224" Type="http://schemas.openxmlformats.org/officeDocument/2006/relationships/customXml" Target="../ink/ink409.xml"/><Relationship Id="rId245" Type="http://schemas.openxmlformats.org/officeDocument/2006/relationships/image" Target="../media/image102.png"/><Relationship Id="rId266" Type="http://schemas.openxmlformats.org/officeDocument/2006/relationships/customXml" Target="../ink/ink430.xml"/><Relationship Id="rId287" Type="http://schemas.openxmlformats.org/officeDocument/2006/relationships/image" Target="../media/image123.png"/><Relationship Id="rId30" Type="http://schemas.openxmlformats.org/officeDocument/2006/relationships/customXml" Target="../ink/ink312.xml"/><Relationship Id="rId105" Type="http://schemas.openxmlformats.org/officeDocument/2006/relationships/image" Target="../media/image340.png"/><Relationship Id="rId126" Type="http://schemas.openxmlformats.org/officeDocument/2006/relationships/customXml" Target="../ink/ink360.xml"/><Relationship Id="rId147" Type="http://schemas.openxmlformats.org/officeDocument/2006/relationships/image" Target="../media/image361.png"/><Relationship Id="rId168" Type="http://schemas.openxmlformats.org/officeDocument/2006/relationships/customXml" Target="../ink/ink381.xml"/><Relationship Id="rId312" Type="http://schemas.openxmlformats.org/officeDocument/2006/relationships/customXml" Target="../ink/ink453.xml"/><Relationship Id="rId333" Type="http://schemas.openxmlformats.org/officeDocument/2006/relationships/image" Target="../media/image418.png"/><Relationship Id="rId354" Type="http://schemas.openxmlformats.org/officeDocument/2006/relationships/customXml" Target="../ink/ink475.xml"/><Relationship Id="rId51" Type="http://schemas.openxmlformats.org/officeDocument/2006/relationships/image" Target="../media/image313.png"/><Relationship Id="rId72" Type="http://schemas.openxmlformats.org/officeDocument/2006/relationships/customXml" Target="../ink/ink333.xml"/><Relationship Id="rId93" Type="http://schemas.openxmlformats.org/officeDocument/2006/relationships/image" Target="../media/image334.png"/><Relationship Id="rId189" Type="http://schemas.openxmlformats.org/officeDocument/2006/relationships/image" Target="../media/image382.png"/><Relationship Id="rId3" Type="http://schemas.openxmlformats.org/officeDocument/2006/relationships/image" Target="../media/image289.png"/><Relationship Id="rId214" Type="http://schemas.openxmlformats.org/officeDocument/2006/relationships/customXml" Target="../ink/ink404.xml"/><Relationship Id="rId235" Type="http://schemas.openxmlformats.org/officeDocument/2006/relationships/image" Target="../media/image97.png"/><Relationship Id="rId256" Type="http://schemas.openxmlformats.org/officeDocument/2006/relationships/customXml" Target="../ink/ink425.xml"/><Relationship Id="rId277" Type="http://schemas.openxmlformats.org/officeDocument/2006/relationships/image" Target="../media/image118.png"/><Relationship Id="rId298" Type="http://schemas.openxmlformats.org/officeDocument/2006/relationships/customXml" Target="../ink/ink446.xml"/><Relationship Id="rId116" Type="http://schemas.openxmlformats.org/officeDocument/2006/relationships/customXml" Target="../ink/ink355.xml"/><Relationship Id="rId137" Type="http://schemas.openxmlformats.org/officeDocument/2006/relationships/image" Target="../media/image356.png"/><Relationship Id="rId158" Type="http://schemas.openxmlformats.org/officeDocument/2006/relationships/customXml" Target="../ink/ink376.xml"/><Relationship Id="rId302" Type="http://schemas.openxmlformats.org/officeDocument/2006/relationships/customXml" Target="../ink/ink448.xml"/><Relationship Id="rId323" Type="http://schemas.openxmlformats.org/officeDocument/2006/relationships/image" Target="../media/image413.png"/><Relationship Id="rId344" Type="http://schemas.openxmlformats.org/officeDocument/2006/relationships/image" Target="../media/image423.png"/><Relationship Id="rId20" Type="http://schemas.openxmlformats.org/officeDocument/2006/relationships/customXml" Target="../ink/ink307.xml"/><Relationship Id="rId41" Type="http://schemas.openxmlformats.org/officeDocument/2006/relationships/image" Target="../media/image308.png"/><Relationship Id="rId62" Type="http://schemas.openxmlformats.org/officeDocument/2006/relationships/customXml" Target="../ink/ink328.xml"/><Relationship Id="rId83" Type="http://schemas.openxmlformats.org/officeDocument/2006/relationships/image" Target="../media/image329.png"/><Relationship Id="rId179" Type="http://schemas.openxmlformats.org/officeDocument/2006/relationships/image" Target="../media/image377.png"/><Relationship Id="rId190" Type="http://schemas.openxmlformats.org/officeDocument/2006/relationships/customXml" Target="../ink/ink392.xml"/><Relationship Id="rId204" Type="http://schemas.openxmlformats.org/officeDocument/2006/relationships/customXml" Target="../ink/ink399.xml"/><Relationship Id="rId225" Type="http://schemas.openxmlformats.org/officeDocument/2006/relationships/image" Target="../media/image400.png"/><Relationship Id="rId246" Type="http://schemas.openxmlformats.org/officeDocument/2006/relationships/customXml" Target="../ink/ink420.xml"/><Relationship Id="rId267" Type="http://schemas.openxmlformats.org/officeDocument/2006/relationships/image" Target="../media/image113.png"/><Relationship Id="rId288" Type="http://schemas.openxmlformats.org/officeDocument/2006/relationships/customXml" Target="../ink/ink441.xml"/><Relationship Id="rId106" Type="http://schemas.openxmlformats.org/officeDocument/2006/relationships/customXml" Target="../ink/ink350.xml"/><Relationship Id="rId127" Type="http://schemas.openxmlformats.org/officeDocument/2006/relationships/image" Target="../media/image351.png"/><Relationship Id="rId313" Type="http://schemas.openxmlformats.org/officeDocument/2006/relationships/image" Target="../media/image408.png"/><Relationship Id="rId10" Type="http://schemas.openxmlformats.org/officeDocument/2006/relationships/customXml" Target="../ink/ink302.xml"/><Relationship Id="rId31" Type="http://schemas.openxmlformats.org/officeDocument/2006/relationships/image" Target="../media/image303.png"/><Relationship Id="rId52" Type="http://schemas.openxmlformats.org/officeDocument/2006/relationships/customXml" Target="../ink/ink323.xml"/><Relationship Id="rId73" Type="http://schemas.openxmlformats.org/officeDocument/2006/relationships/image" Target="../media/image324.png"/><Relationship Id="rId94" Type="http://schemas.openxmlformats.org/officeDocument/2006/relationships/customXml" Target="../ink/ink344.xml"/><Relationship Id="rId148" Type="http://schemas.openxmlformats.org/officeDocument/2006/relationships/customXml" Target="../ink/ink371.xml"/><Relationship Id="rId169" Type="http://schemas.openxmlformats.org/officeDocument/2006/relationships/image" Target="../media/image372.png"/><Relationship Id="rId334" Type="http://schemas.openxmlformats.org/officeDocument/2006/relationships/customXml" Target="../ink/ink464.xml"/><Relationship Id="rId355" Type="http://schemas.openxmlformats.org/officeDocument/2006/relationships/image" Target="../media/image428.png"/><Relationship Id="rId4" Type="http://schemas.openxmlformats.org/officeDocument/2006/relationships/customXml" Target="../ink/ink299.xml"/><Relationship Id="rId180" Type="http://schemas.openxmlformats.org/officeDocument/2006/relationships/customXml" Target="../ink/ink387.xml"/><Relationship Id="rId215" Type="http://schemas.openxmlformats.org/officeDocument/2006/relationships/image" Target="../media/image395.png"/><Relationship Id="rId236" Type="http://schemas.openxmlformats.org/officeDocument/2006/relationships/customXml" Target="../ink/ink415.xml"/><Relationship Id="rId257" Type="http://schemas.openxmlformats.org/officeDocument/2006/relationships/image" Target="../media/image108.png"/><Relationship Id="rId278" Type="http://schemas.openxmlformats.org/officeDocument/2006/relationships/customXml" Target="../ink/ink436.xml"/><Relationship Id="rId303" Type="http://schemas.openxmlformats.org/officeDocument/2006/relationships/image" Target="../media/image403.png"/><Relationship Id="rId42" Type="http://schemas.openxmlformats.org/officeDocument/2006/relationships/customXml" Target="../ink/ink318.xml"/><Relationship Id="rId84" Type="http://schemas.openxmlformats.org/officeDocument/2006/relationships/customXml" Target="../ink/ink339.xml"/><Relationship Id="rId138" Type="http://schemas.openxmlformats.org/officeDocument/2006/relationships/customXml" Target="../ink/ink366.xml"/><Relationship Id="rId345" Type="http://schemas.openxmlformats.org/officeDocument/2006/relationships/customXml" Target="../ink/ink470.xml"/><Relationship Id="rId191" Type="http://schemas.openxmlformats.org/officeDocument/2006/relationships/image" Target="../media/image383.png"/><Relationship Id="rId205" Type="http://schemas.openxmlformats.org/officeDocument/2006/relationships/image" Target="../media/image390.png"/><Relationship Id="rId247" Type="http://schemas.openxmlformats.org/officeDocument/2006/relationships/image" Target="../media/image103.png"/><Relationship Id="rId107" Type="http://schemas.openxmlformats.org/officeDocument/2006/relationships/image" Target="../media/image341.png"/><Relationship Id="rId289" Type="http://schemas.openxmlformats.org/officeDocument/2006/relationships/image" Target="../media/image124.png"/><Relationship Id="rId11" Type="http://schemas.openxmlformats.org/officeDocument/2006/relationships/image" Target="../media/image293.png"/><Relationship Id="rId53" Type="http://schemas.openxmlformats.org/officeDocument/2006/relationships/image" Target="../media/image314.png"/><Relationship Id="rId149" Type="http://schemas.openxmlformats.org/officeDocument/2006/relationships/image" Target="../media/image362.png"/><Relationship Id="rId314" Type="http://schemas.openxmlformats.org/officeDocument/2006/relationships/customXml" Target="../ink/ink454.xml"/><Relationship Id="rId356" Type="http://schemas.openxmlformats.org/officeDocument/2006/relationships/customXml" Target="../ink/ink476.xml"/><Relationship Id="rId95" Type="http://schemas.openxmlformats.org/officeDocument/2006/relationships/image" Target="../media/image335.png"/><Relationship Id="rId160" Type="http://schemas.openxmlformats.org/officeDocument/2006/relationships/customXml" Target="../ink/ink377.xml"/><Relationship Id="rId216" Type="http://schemas.openxmlformats.org/officeDocument/2006/relationships/customXml" Target="../ink/ink405.xml"/><Relationship Id="rId258" Type="http://schemas.openxmlformats.org/officeDocument/2006/relationships/customXml" Target="../ink/ink426.xml"/><Relationship Id="rId22" Type="http://schemas.openxmlformats.org/officeDocument/2006/relationships/customXml" Target="../ink/ink308.xml"/><Relationship Id="rId64" Type="http://schemas.openxmlformats.org/officeDocument/2006/relationships/customXml" Target="../ink/ink329.xml"/><Relationship Id="rId118" Type="http://schemas.openxmlformats.org/officeDocument/2006/relationships/customXml" Target="../ink/ink356.xml"/><Relationship Id="rId325" Type="http://schemas.openxmlformats.org/officeDocument/2006/relationships/image" Target="../media/image414.png"/><Relationship Id="rId171" Type="http://schemas.openxmlformats.org/officeDocument/2006/relationships/image" Target="../media/image373.png"/><Relationship Id="rId227" Type="http://schemas.openxmlformats.org/officeDocument/2006/relationships/image" Target="../media/image401.png"/><Relationship Id="rId269" Type="http://schemas.openxmlformats.org/officeDocument/2006/relationships/image" Target="../media/image114.png"/><Relationship Id="rId33" Type="http://schemas.openxmlformats.org/officeDocument/2006/relationships/image" Target="../media/image304.png"/><Relationship Id="rId129" Type="http://schemas.openxmlformats.org/officeDocument/2006/relationships/image" Target="../media/image352.png"/><Relationship Id="rId280" Type="http://schemas.openxmlformats.org/officeDocument/2006/relationships/customXml" Target="../ink/ink437.xml"/><Relationship Id="rId336" Type="http://schemas.openxmlformats.org/officeDocument/2006/relationships/customXml" Target="../ink/ink465.xml"/><Relationship Id="rId75" Type="http://schemas.openxmlformats.org/officeDocument/2006/relationships/image" Target="../media/image325.png"/><Relationship Id="rId140" Type="http://schemas.openxmlformats.org/officeDocument/2006/relationships/customXml" Target="../ink/ink367.xml"/><Relationship Id="rId182" Type="http://schemas.openxmlformats.org/officeDocument/2006/relationships/customXml" Target="../ink/ink388.xml"/><Relationship Id="rId6" Type="http://schemas.openxmlformats.org/officeDocument/2006/relationships/customXml" Target="../ink/ink300.xml"/><Relationship Id="rId238" Type="http://schemas.openxmlformats.org/officeDocument/2006/relationships/customXml" Target="../ink/ink416.xml"/><Relationship Id="rId291" Type="http://schemas.openxmlformats.org/officeDocument/2006/relationships/image" Target="../media/image125.png"/><Relationship Id="rId305" Type="http://schemas.openxmlformats.org/officeDocument/2006/relationships/image" Target="../media/image404.png"/><Relationship Id="rId347" Type="http://schemas.openxmlformats.org/officeDocument/2006/relationships/customXml" Target="../ink/ink471.xml"/><Relationship Id="rId44" Type="http://schemas.openxmlformats.org/officeDocument/2006/relationships/customXml" Target="../ink/ink319.xml"/><Relationship Id="rId86" Type="http://schemas.openxmlformats.org/officeDocument/2006/relationships/customXml" Target="../ink/ink340.xml"/><Relationship Id="rId151" Type="http://schemas.openxmlformats.org/officeDocument/2006/relationships/image" Target="../media/image363.png"/><Relationship Id="rId193" Type="http://schemas.openxmlformats.org/officeDocument/2006/relationships/image" Target="../media/image384.png"/><Relationship Id="rId207" Type="http://schemas.openxmlformats.org/officeDocument/2006/relationships/image" Target="../media/image391.png"/><Relationship Id="rId249" Type="http://schemas.openxmlformats.org/officeDocument/2006/relationships/image" Target="../media/image104.png"/><Relationship Id="rId13" Type="http://schemas.openxmlformats.org/officeDocument/2006/relationships/image" Target="../media/image294.png"/><Relationship Id="rId109" Type="http://schemas.openxmlformats.org/officeDocument/2006/relationships/image" Target="../media/image342.png"/><Relationship Id="rId260" Type="http://schemas.openxmlformats.org/officeDocument/2006/relationships/customXml" Target="../ink/ink427.xml"/><Relationship Id="rId316" Type="http://schemas.openxmlformats.org/officeDocument/2006/relationships/customXml" Target="../ink/ink455.xml"/><Relationship Id="rId55" Type="http://schemas.openxmlformats.org/officeDocument/2006/relationships/image" Target="../media/image315.png"/><Relationship Id="rId97" Type="http://schemas.openxmlformats.org/officeDocument/2006/relationships/image" Target="../media/image336.png"/><Relationship Id="rId120" Type="http://schemas.openxmlformats.org/officeDocument/2006/relationships/customXml" Target="../ink/ink357.xml"/><Relationship Id="rId358" Type="http://schemas.openxmlformats.org/officeDocument/2006/relationships/customXml" Target="../ink/ink477.xml"/><Relationship Id="rId162" Type="http://schemas.openxmlformats.org/officeDocument/2006/relationships/customXml" Target="../ink/ink378.xml"/><Relationship Id="rId218" Type="http://schemas.openxmlformats.org/officeDocument/2006/relationships/customXml" Target="../ink/ink406.xml"/><Relationship Id="rId271" Type="http://schemas.openxmlformats.org/officeDocument/2006/relationships/image" Target="../media/image115.png"/><Relationship Id="rId24" Type="http://schemas.openxmlformats.org/officeDocument/2006/relationships/customXml" Target="../ink/ink309.xml"/><Relationship Id="rId66" Type="http://schemas.openxmlformats.org/officeDocument/2006/relationships/customXml" Target="../ink/ink330.xml"/><Relationship Id="rId131" Type="http://schemas.openxmlformats.org/officeDocument/2006/relationships/image" Target="../media/image353.png"/><Relationship Id="rId327" Type="http://schemas.openxmlformats.org/officeDocument/2006/relationships/image" Target="../media/image415.png"/><Relationship Id="rId173" Type="http://schemas.openxmlformats.org/officeDocument/2006/relationships/image" Target="../media/image374.png"/><Relationship Id="rId229" Type="http://schemas.openxmlformats.org/officeDocument/2006/relationships/image" Target="../media/image402.png"/><Relationship Id="rId240" Type="http://schemas.openxmlformats.org/officeDocument/2006/relationships/customXml" Target="../ink/ink417.xml"/><Relationship Id="rId35" Type="http://schemas.openxmlformats.org/officeDocument/2006/relationships/image" Target="../media/image305.png"/><Relationship Id="rId77" Type="http://schemas.openxmlformats.org/officeDocument/2006/relationships/image" Target="../media/image326.png"/><Relationship Id="rId100" Type="http://schemas.openxmlformats.org/officeDocument/2006/relationships/customXml" Target="../ink/ink347.xml"/><Relationship Id="rId282" Type="http://schemas.openxmlformats.org/officeDocument/2006/relationships/customXml" Target="../ink/ink438.xml"/><Relationship Id="rId338" Type="http://schemas.openxmlformats.org/officeDocument/2006/relationships/customXml" Target="../ink/ink466.xml"/><Relationship Id="rId8" Type="http://schemas.openxmlformats.org/officeDocument/2006/relationships/customXml" Target="../ink/ink301.xml"/><Relationship Id="rId142" Type="http://schemas.openxmlformats.org/officeDocument/2006/relationships/customXml" Target="../ink/ink368.xml"/><Relationship Id="rId184" Type="http://schemas.openxmlformats.org/officeDocument/2006/relationships/customXml" Target="../ink/ink389.xml"/><Relationship Id="rId251" Type="http://schemas.openxmlformats.org/officeDocument/2006/relationships/image" Target="../media/image105.png"/><Relationship Id="rId46" Type="http://schemas.openxmlformats.org/officeDocument/2006/relationships/customXml" Target="../ink/ink320.xml"/><Relationship Id="rId293" Type="http://schemas.openxmlformats.org/officeDocument/2006/relationships/image" Target="../media/image126.png"/><Relationship Id="rId307" Type="http://schemas.openxmlformats.org/officeDocument/2006/relationships/image" Target="../media/image405.png"/><Relationship Id="rId349" Type="http://schemas.openxmlformats.org/officeDocument/2006/relationships/customXml" Target="../ink/ink472.xml"/></Relationships>
</file>

<file path=ppt/slides/_rels/slide5.xml.rels><?xml version="1.0" encoding="UTF-8" standalone="yes"?>
<Relationships xmlns="http://schemas.openxmlformats.org/package/2006/relationships"><Relationship Id="rId117" Type="http://schemas.openxmlformats.org/officeDocument/2006/relationships/image" Target="../media/image436.png"/><Relationship Id="rId21" Type="http://schemas.openxmlformats.org/officeDocument/2006/relationships/image" Target="../media/image104.png"/><Relationship Id="rId324" Type="http://schemas.openxmlformats.org/officeDocument/2006/relationships/customXml" Target="../ink/ink642.xml"/><Relationship Id="rId531" Type="http://schemas.openxmlformats.org/officeDocument/2006/relationships/customXml" Target="../ink/ink747.xml"/><Relationship Id="rId170" Type="http://schemas.openxmlformats.org/officeDocument/2006/relationships/customXml" Target="../ink/ink565.xml"/><Relationship Id="rId268" Type="http://schemas.openxmlformats.org/officeDocument/2006/relationships/customXml" Target="../ink/ink614.xml"/><Relationship Id="rId475" Type="http://schemas.openxmlformats.org/officeDocument/2006/relationships/customXml" Target="../ink/ink718.xml"/><Relationship Id="rId32" Type="http://schemas.openxmlformats.org/officeDocument/2006/relationships/customXml" Target="../ink/ink495.xml"/><Relationship Id="rId128" Type="http://schemas.openxmlformats.org/officeDocument/2006/relationships/image" Target="../media/image441.png"/><Relationship Id="rId335" Type="http://schemas.openxmlformats.org/officeDocument/2006/relationships/image" Target="../media/image543.png"/><Relationship Id="rId542" Type="http://schemas.openxmlformats.org/officeDocument/2006/relationships/image" Target="../media/image644.png"/><Relationship Id="rId181" Type="http://schemas.openxmlformats.org/officeDocument/2006/relationships/image" Target="../media/image467.png"/><Relationship Id="rId402" Type="http://schemas.openxmlformats.org/officeDocument/2006/relationships/customXml" Target="../ink/ink681.xml"/><Relationship Id="rId279" Type="http://schemas.openxmlformats.org/officeDocument/2006/relationships/image" Target="../media/image516.png"/><Relationship Id="rId486" Type="http://schemas.openxmlformats.org/officeDocument/2006/relationships/image" Target="../media/image618.png"/><Relationship Id="rId43" Type="http://schemas.openxmlformats.org/officeDocument/2006/relationships/image" Target="../media/image115.png"/><Relationship Id="rId139" Type="http://schemas.openxmlformats.org/officeDocument/2006/relationships/image" Target="../media/image446.png"/><Relationship Id="rId346" Type="http://schemas.openxmlformats.org/officeDocument/2006/relationships/customXml" Target="../ink/ink653.xml"/><Relationship Id="rId553" Type="http://schemas.openxmlformats.org/officeDocument/2006/relationships/customXml" Target="../ink/ink758.xml"/><Relationship Id="rId192" Type="http://schemas.openxmlformats.org/officeDocument/2006/relationships/customXml" Target="../ink/ink576.xml"/><Relationship Id="rId206" Type="http://schemas.openxmlformats.org/officeDocument/2006/relationships/customXml" Target="../ink/ink583.xml"/><Relationship Id="rId413" Type="http://schemas.openxmlformats.org/officeDocument/2006/relationships/image" Target="../media/image582.png"/><Relationship Id="rId497" Type="http://schemas.openxmlformats.org/officeDocument/2006/relationships/image" Target="../media/image622.png"/><Relationship Id="rId357" Type="http://schemas.openxmlformats.org/officeDocument/2006/relationships/image" Target="../media/image554.png"/><Relationship Id="rId54" Type="http://schemas.openxmlformats.org/officeDocument/2006/relationships/customXml" Target="../ink/ink506.xml"/><Relationship Id="rId217" Type="http://schemas.openxmlformats.org/officeDocument/2006/relationships/image" Target="../media/image485.png"/><Relationship Id="rId564" Type="http://schemas.openxmlformats.org/officeDocument/2006/relationships/image" Target="../media/image655.png"/><Relationship Id="rId424" Type="http://schemas.openxmlformats.org/officeDocument/2006/relationships/customXml" Target="../ink/ink692.xml"/><Relationship Id="rId270" Type="http://schemas.openxmlformats.org/officeDocument/2006/relationships/customXml" Target="../ink/ink615.xml"/><Relationship Id="rId65" Type="http://schemas.openxmlformats.org/officeDocument/2006/relationships/image" Target="../media/image126.png"/><Relationship Id="rId130" Type="http://schemas.openxmlformats.org/officeDocument/2006/relationships/image" Target="../media/image442.png"/><Relationship Id="rId368" Type="http://schemas.openxmlformats.org/officeDocument/2006/relationships/customXml" Target="../ink/ink664.xml"/><Relationship Id="rId228" Type="http://schemas.openxmlformats.org/officeDocument/2006/relationships/customXml" Target="../ink/ink594.xml"/><Relationship Id="rId435" Type="http://schemas.openxmlformats.org/officeDocument/2006/relationships/image" Target="../media/image593.png"/><Relationship Id="rId281" Type="http://schemas.openxmlformats.org/officeDocument/2006/relationships/image" Target="../media/image517.png"/><Relationship Id="rId337" Type="http://schemas.openxmlformats.org/officeDocument/2006/relationships/image" Target="../media/image544.png"/><Relationship Id="rId502" Type="http://schemas.openxmlformats.org/officeDocument/2006/relationships/customXml" Target="../ink/ink732.xml"/><Relationship Id="rId34" Type="http://schemas.openxmlformats.org/officeDocument/2006/relationships/customXml" Target="../ink/ink496.xml"/><Relationship Id="rId76" Type="http://schemas.openxmlformats.org/officeDocument/2006/relationships/customXml" Target="../ink/ink517.xml"/><Relationship Id="rId141" Type="http://schemas.openxmlformats.org/officeDocument/2006/relationships/image" Target="../media/image447.png"/><Relationship Id="rId379" Type="http://schemas.openxmlformats.org/officeDocument/2006/relationships/image" Target="../media/image565.png"/><Relationship Id="rId544" Type="http://schemas.openxmlformats.org/officeDocument/2006/relationships/image" Target="../media/image645.png"/><Relationship Id="rId7" Type="http://schemas.openxmlformats.org/officeDocument/2006/relationships/image" Target="../media/image97.png"/><Relationship Id="rId183" Type="http://schemas.openxmlformats.org/officeDocument/2006/relationships/image" Target="../media/image468.png"/><Relationship Id="rId239" Type="http://schemas.openxmlformats.org/officeDocument/2006/relationships/image" Target="../media/image496.png"/><Relationship Id="rId390" Type="http://schemas.openxmlformats.org/officeDocument/2006/relationships/customXml" Target="../ink/ink675.xml"/><Relationship Id="rId404" Type="http://schemas.openxmlformats.org/officeDocument/2006/relationships/customXml" Target="../ink/ink682.xml"/><Relationship Id="rId446" Type="http://schemas.openxmlformats.org/officeDocument/2006/relationships/customXml" Target="../ink/ink703.xml"/><Relationship Id="rId250" Type="http://schemas.openxmlformats.org/officeDocument/2006/relationships/customXml" Target="../ink/ink605.xml"/><Relationship Id="rId292" Type="http://schemas.openxmlformats.org/officeDocument/2006/relationships/customXml" Target="../ink/ink626.xml"/><Relationship Id="rId306" Type="http://schemas.openxmlformats.org/officeDocument/2006/relationships/customXml" Target="../ink/ink633.xml"/><Relationship Id="rId488" Type="http://schemas.openxmlformats.org/officeDocument/2006/relationships/image" Target="../media/image619.png"/><Relationship Id="rId45" Type="http://schemas.openxmlformats.org/officeDocument/2006/relationships/image" Target="../media/image116.png"/><Relationship Id="rId87" Type="http://schemas.openxmlformats.org/officeDocument/2006/relationships/image" Target="../media/image409.png"/><Relationship Id="rId110" Type="http://schemas.openxmlformats.org/officeDocument/2006/relationships/customXml" Target="../ink/ink534.xml"/><Relationship Id="rId348" Type="http://schemas.openxmlformats.org/officeDocument/2006/relationships/customXml" Target="../ink/ink654.xml"/><Relationship Id="rId513" Type="http://schemas.openxmlformats.org/officeDocument/2006/relationships/customXml" Target="../ink/ink738.xml"/><Relationship Id="rId555" Type="http://schemas.openxmlformats.org/officeDocument/2006/relationships/customXml" Target="../ink/ink759.xml"/><Relationship Id="rId152" Type="http://schemas.openxmlformats.org/officeDocument/2006/relationships/customXml" Target="../ink/ink556.xml"/><Relationship Id="rId194" Type="http://schemas.openxmlformats.org/officeDocument/2006/relationships/customXml" Target="../ink/ink577.xml"/><Relationship Id="rId208" Type="http://schemas.openxmlformats.org/officeDocument/2006/relationships/customXml" Target="../ink/ink584.xml"/><Relationship Id="rId415" Type="http://schemas.openxmlformats.org/officeDocument/2006/relationships/image" Target="../media/image583.png"/><Relationship Id="rId457" Type="http://schemas.openxmlformats.org/officeDocument/2006/relationships/image" Target="../media/image604.png"/><Relationship Id="rId261" Type="http://schemas.openxmlformats.org/officeDocument/2006/relationships/image" Target="../media/image507.png"/><Relationship Id="rId499" Type="http://schemas.openxmlformats.org/officeDocument/2006/relationships/image" Target="../media/image623.png"/><Relationship Id="rId14" Type="http://schemas.openxmlformats.org/officeDocument/2006/relationships/customXml" Target="../ink/ink486.xml"/><Relationship Id="rId56" Type="http://schemas.openxmlformats.org/officeDocument/2006/relationships/customXml" Target="../ink/ink507.xml"/><Relationship Id="rId317" Type="http://schemas.openxmlformats.org/officeDocument/2006/relationships/image" Target="../media/image534.png"/><Relationship Id="rId359" Type="http://schemas.openxmlformats.org/officeDocument/2006/relationships/image" Target="../media/image555.png"/><Relationship Id="rId524" Type="http://schemas.openxmlformats.org/officeDocument/2006/relationships/image" Target="../media/image635.png"/><Relationship Id="rId566" Type="http://schemas.openxmlformats.org/officeDocument/2006/relationships/image" Target="../media/image656.png"/><Relationship Id="rId98" Type="http://schemas.openxmlformats.org/officeDocument/2006/relationships/customXml" Target="../ink/ink528.xml"/><Relationship Id="rId121" Type="http://schemas.openxmlformats.org/officeDocument/2006/relationships/image" Target="../media/image438.png"/><Relationship Id="rId163" Type="http://schemas.openxmlformats.org/officeDocument/2006/relationships/image" Target="../media/image458.png"/><Relationship Id="rId219" Type="http://schemas.openxmlformats.org/officeDocument/2006/relationships/image" Target="../media/image486.png"/><Relationship Id="rId370" Type="http://schemas.openxmlformats.org/officeDocument/2006/relationships/customXml" Target="../ink/ink665.xml"/><Relationship Id="rId426" Type="http://schemas.openxmlformats.org/officeDocument/2006/relationships/customXml" Target="../ink/ink693.xml"/><Relationship Id="rId230" Type="http://schemas.openxmlformats.org/officeDocument/2006/relationships/customXml" Target="../ink/ink595.xml"/><Relationship Id="rId468" Type="http://schemas.openxmlformats.org/officeDocument/2006/relationships/customXml" Target="../ink/ink714.xml"/><Relationship Id="rId25" Type="http://schemas.openxmlformats.org/officeDocument/2006/relationships/image" Target="../media/image106.png"/><Relationship Id="rId67" Type="http://schemas.openxmlformats.org/officeDocument/2006/relationships/image" Target="../media/image127.png"/><Relationship Id="rId272" Type="http://schemas.openxmlformats.org/officeDocument/2006/relationships/customXml" Target="../ink/ink616.xml"/><Relationship Id="rId328" Type="http://schemas.openxmlformats.org/officeDocument/2006/relationships/customXml" Target="../ink/ink644.xml"/><Relationship Id="rId535" Type="http://schemas.openxmlformats.org/officeDocument/2006/relationships/customXml" Target="../ink/ink749.xml"/><Relationship Id="rId132" Type="http://schemas.openxmlformats.org/officeDocument/2006/relationships/customXml" Target="../ink/ink546.xml"/><Relationship Id="rId174" Type="http://schemas.openxmlformats.org/officeDocument/2006/relationships/customXml" Target="../ink/ink567.xml"/><Relationship Id="rId381" Type="http://schemas.openxmlformats.org/officeDocument/2006/relationships/image" Target="../media/image566.png"/><Relationship Id="rId241" Type="http://schemas.openxmlformats.org/officeDocument/2006/relationships/image" Target="../media/image497.png"/><Relationship Id="rId437" Type="http://schemas.openxmlformats.org/officeDocument/2006/relationships/image" Target="../media/image594.png"/><Relationship Id="rId479" Type="http://schemas.openxmlformats.org/officeDocument/2006/relationships/customXml" Target="../ink/ink720.xml"/><Relationship Id="rId36" Type="http://schemas.openxmlformats.org/officeDocument/2006/relationships/customXml" Target="../ink/ink497.xml"/><Relationship Id="rId283" Type="http://schemas.openxmlformats.org/officeDocument/2006/relationships/image" Target="../media/image518.png"/><Relationship Id="rId339" Type="http://schemas.openxmlformats.org/officeDocument/2006/relationships/image" Target="../media/image545.png"/><Relationship Id="rId490" Type="http://schemas.openxmlformats.org/officeDocument/2006/relationships/image" Target="../media/image620.png"/><Relationship Id="rId504" Type="http://schemas.openxmlformats.org/officeDocument/2006/relationships/customXml" Target="../ink/ink733.xml"/><Relationship Id="rId546" Type="http://schemas.openxmlformats.org/officeDocument/2006/relationships/image" Target="../media/image646.png"/><Relationship Id="rId78" Type="http://schemas.openxmlformats.org/officeDocument/2006/relationships/customXml" Target="../ink/ink518.xml"/><Relationship Id="rId101" Type="http://schemas.openxmlformats.org/officeDocument/2006/relationships/image" Target="../media/image416.png"/><Relationship Id="rId143" Type="http://schemas.openxmlformats.org/officeDocument/2006/relationships/image" Target="../media/image448.png"/><Relationship Id="rId185" Type="http://schemas.openxmlformats.org/officeDocument/2006/relationships/image" Target="../media/image469.png"/><Relationship Id="rId350" Type="http://schemas.openxmlformats.org/officeDocument/2006/relationships/customXml" Target="../ink/ink655.xml"/><Relationship Id="rId406" Type="http://schemas.openxmlformats.org/officeDocument/2006/relationships/customXml" Target="../ink/ink683.xml"/><Relationship Id="rId9" Type="http://schemas.openxmlformats.org/officeDocument/2006/relationships/image" Target="../media/image98.png"/><Relationship Id="rId210" Type="http://schemas.openxmlformats.org/officeDocument/2006/relationships/customXml" Target="../ink/ink585.xml"/><Relationship Id="rId392" Type="http://schemas.openxmlformats.org/officeDocument/2006/relationships/customXml" Target="../ink/ink676.xml"/><Relationship Id="rId448" Type="http://schemas.openxmlformats.org/officeDocument/2006/relationships/customXml" Target="../ink/ink704.xml"/><Relationship Id="rId252" Type="http://schemas.openxmlformats.org/officeDocument/2006/relationships/customXml" Target="../ink/ink606.xml"/><Relationship Id="rId294" Type="http://schemas.openxmlformats.org/officeDocument/2006/relationships/customXml" Target="../ink/ink627.xml"/><Relationship Id="rId308" Type="http://schemas.openxmlformats.org/officeDocument/2006/relationships/customXml" Target="../ink/ink634.xml"/><Relationship Id="rId515" Type="http://schemas.openxmlformats.org/officeDocument/2006/relationships/customXml" Target="../ink/ink739.xml"/><Relationship Id="rId47" Type="http://schemas.openxmlformats.org/officeDocument/2006/relationships/image" Target="../media/image117.png"/><Relationship Id="rId89" Type="http://schemas.openxmlformats.org/officeDocument/2006/relationships/image" Target="../media/image410.png"/><Relationship Id="rId112" Type="http://schemas.openxmlformats.org/officeDocument/2006/relationships/customXml" Target="../ink/ink535.xml"/><Relationship Id="rId154" Type="http://schemas.openxmlformats.org/officeDocument/2006/relationships/customXml" Target="../ink/ink557.xml"/><Relationship Id="rId361" Type="http://schemas.openxmlformats.org/officeDocument/2006/relationships/image" Target="../media/image556.png"/><Relationship Id="rId557" Type="http://schemas.openxmlformats.org/officeDocument/2006/relationships/customXml" Target="../ink/ink760.xml"/><Relationship Id="rId196" Type="http://schemas.openxmlformats.org/officeDocument/2006/relationships/customXml" Target="../ink/ink578.xml"/><Relationship Id="rId417" Type="http://schemas.openxmlformats.org/officeDocument/2006/relationships/image" Target="../media/image584.png"/><Relationship Id="rId459" Type="http://schemas.openxmlformats.org/officeDocument/2006/relationships/image" Target="../media/image605.png"/><Relationship Id="rId16" Type="http://schemas.openxmlformats.org/officeDocument/2006/relationships/customXml" Target="../ink/ink487.xml"/><Relationship Id="rId221" Type="http://schemas.openxmlformats.org/officeDocument/2006/relationships/image" Target="../media/image487.png"/><Relationship Id="rId263" Type="http://schemas.openxmlformats.org/officeDocument/2006/relationships/image" Target="../media/image508.png"/><Relationship Id="rId319" Type="http://schemas.openxmlformats.org/officeDocument/2006/relationships/image" Target="../media/image535.png"/><Relationship Id="rId470" Type="http://schemas.openxmlformats.org/officeDocument/2006/relationships/image" Target="../media/image610.png"/><Relationship Id="rId526" Type="http://schemas.openxmlformats.org/officeDocument/2006/relationships/image" Target="../media/image636.png"/><Relationship Id="rId58" Type="http://schemas.openxmlformats.org/officeDocument/2006/relationships/customXml" Target="../ink/ink508.xml"/><Relationship Id="rId123" Type="http://schemas.openxmlformats.org/officeDocument/2006/relationships/customXml" Target="../ink/ink541.xml"/><Relationship Id="rId330" Type="http://schemas.openxmlformats.org/officeDocument/2006/relationships/customXml" Target="../ink/ink645.xml"/><Relationship Id="rId568" Type="http://schemas.openxmlformats.org/officeDocument/2006/relationships/image" Target="../media/image657.png"/><Relationship Id="rId165" Type="http://schemas.openxmlformats.org/officeDocument/2006/relationships/image" Target="../media/image459.png"/><Relationship Id="rId372" Type="http://schemas.openxmlformats.org/officeDocument/2006/relationships/customXml" Target="../ink/ink666.xml"/><Relationship Id="rId428" Type="http://schemas.openxmlformats.org/officeDocument/2006/relationships/customXml" Target="../ink/ink694.xml"/><Relationship Id="rId232" Type="http://schemas.openxmlformats.org/officeDocument/2006/relationships/customXml" Target="../ink/ink596.xml"/><Relationship Id="rId274" Type="http://schemas.openxmlformats.org/officeDocument/2006/relationships/customXml" Target="../ink/ink617.xml"/><Relationship Id="rId481" Type="http://schemas.openxmlformats.org/officeDocument/2006/relationships/customXml" Target="../ink/ink721.xml"/><Relationship Id="rId27" Type="http://schemas.openxmlformats.org/officeDocument/2006/relationships/image" Target="../media/image107.png"/><Relationship Id="rId69" Type="http://schemas.openxmlformats.org/officeDocument/2006/relationships/image" Target="../media/image128.png"/><Relationship Id="rId134" Type="http://schemas.openxmlformats.org/officeDocument/2006/relationships/customXml" Target="../ink/ink547.xml"/><Relationship Id="rId537" Type="http://schemas.openxmlformats.org/officeDocument/2006/relationships/customXml" Target="../ink/ink750.xml"/><Relationship Id="rId80" Type="http://schemas.openxmlformats.org/officeDocument/2006/relationships/customXml" Target="../ink/ink519.xml"/><Relationship Id="rId176" Type="http://schemas.openxmlformats.org/officeDocument/2006/relationships/customXml" Target="../ink/ink568.xml"/><Relationship Id="rId341" Type="http://schemas.openxmlformats.org/officeDocument/2006/relationships/image" Target="../media/image546.png"/><Relationship Id="rId383" Type="http://schemas.openxmlformats.org/officeDocument/2006/relationships/image" Target="../media/image567.png"/><Relationship Id="rId439" Type="http://schemas.openxmlformats.org/officeDocument/2006/relationships/image" Target="../media/image595.png"/><Relationship Id="rId201" Type="http://schemas.openxmlformats.org/officeDocument/2006/relationships/image" Target="../media/image477.png"/><Relationship Id="rId243" Type="http://schemas.openxmlformats.org/officeDocument/2006/relationships/image" Target="../media/image498.png"/><Relationship Id="rId285" Type="http://schemas.openxmlformats.org/officeDocument/2006/relationships/image" Target="../media/image519.png"/><Relationship Id="rId450" Type="http://schemas.openxmlformats.org/officeDocument/2006/relationships/customXml" Target="../ink/ink705.xml"/><Relationship Id="rId506" Type="http://schemas.openxmlformats.org/officeDocument/2006/relationships/customXml" Target="../ink/ink734.xml"/><Relationship Id="rId38" Type="http://schemas.openxmlformats.org/officeDocument/2006/relationships/customXml" Target="../ink/ink498.xml"/><Relationship Id="rId103" Type="http://schemas.openxmlformats.org/officeDocument/2006/relationships/image" Target="../media/image417.png"/><Relationship Id="rId310" Type="http://schemas.openxmlformats.org/officeDocument/2006/relationships/customXml" Target="../ink/ink635.xml"/><Relationship Id="rId492" Type="http://schemas.openxmlformats.org/officeDocument/2006/relationships/customXml" Target="../ink/ink727.xml"/><Relationship Id="rId548" Type="http://schemas.openxmlformats.org/officeDocument/2006/relationships/image" Target="../media/image647.png"/><Relationship Id="rId91" Type="http://schemas.openxmlformats.org/officeDocument/2006/relationships/image" Target="../media/image411.png"/><Relationship Id="rId145" Type="http://schemas.openxmlformats.org/officeDocument/2006/relationships/image" Target="../media/image449.png"/><Relationship Id="rId187" Type="http://schemas.openxmlformats.org/officeDocument/2006/relationships/image" Target="../media/image470.png"/><Relationship Id="rId352" Type="http://schemas.openxmlformats.org/officeDocument/2006/relationships/customXml" Target="../ink/ink656.xml"/><Relationship Id="rId394" Type="http://schemas.openxmlformats.org/officeDocument/2006/relationships/customXml" Target="../ink/ink677.xml"/><Relationship Id="rId408" Type="http://schemas.openxmlformats.org/officeDocument/2006/relationships/customXml" Target="../ink/ink684.xml"/><Relationship Id="rId212" Type="http://schemas.openxmlformats.org/officeDocument/2006/relationships/customXml" Target="../ink/ink586.xml"/><Relationship Id="rId254" Type="http://schemas.openxmlformats.org/officeDocument/2006/relationships/customXml" Target="../ink/ink607.xml"/><Relationship Id="rId49" Type="http://schemas.openxmlformats.org/officeDocument/2006/relationships/image" Target="../media/image118.png"/><Relationship Id="rId114" Type="http://schemas.openxmlformats.org/officeDocument/2006/relationships/customXml" Target="../ink/ink536.xml"/><Relationship Id="rId296" Type="http://schemas.openxmlformats.org/officeDocument/2006/relationships/customXml" Target="../ink/ink628.xml"/><Relationship Id="rId461" Type="http://schemas.openxmlformats.org/officeDocument/2006/relationships/image" Target="../media/image606.png"/><Relationship Id="rId517" Type="http://schemas.openxmlformats.org/officeDocument/2006/relationships/customXml" Target="../ink/ink740.xml"/><Relationship Id="rId559" Type="http://schemas.openxmlformats.org/officeDocument/2006/relationships/customXml" Target="../ink/ink761.xml"/><Relationship Id="rId60" Type="http://schemas.openxmlformats.org/officeDocument/2006/relationships/customXml" Target="../ink/ink509.xml"/><Relationship Id="rId156" Type="http://schemas.openxmlformats.org/officeDocument/2006/relationships/customXml" Target="../ink/ink558.xml"/><Relationship Id="rId198" Type="http://schemas.openxmlformats.org/officeDocument/2006/relationships/customXml" Target="../ink/ink579.xml"/><Relationship Id="rId321" Type="http://schemas.openxmlformats.org/officeDocument/2006/relationships/image" Target="../media/image536.png"/><Relationship Id="rId363" Type="http://schemas.openxmlformats.org/officeDocument/2006/relationships/image" Target="../media/image557.png"/><Relationship Id="rId419" Type="http://schemas.openxmlformats.org/officeDocument/2006/relationships/image" Target="../media/image585.png"/><Relationship Id="rId570" Type="http://schemas.openxmlformats.org/officeDocument/2006/relationships/image" Target="../media/image658.png"/><Relationship Id="rId223" Type="http://schemas.openxmlformats.org/officeDocument/2006/relationships/image" Target="../media/image488.png"/><Relationship Id="rId430" Type="http://schemas.openxmlformats.org/officeDocument/2006/relationships/customXml" Target="../ink/ink695.xml"/><Relationship Id="rId18" Type="http://schemas.openxmlformats.org/officeDocument/2006/relationships/customXml" Target="../ink/ink488.xml"/><Relationship Id="rId265" Type="http://schemas.openxmlformats.org/officeDocument/2006/relationships/image" Target="../media/image509.png"/><Relationship Id="rId472" Type="http://schemas.openxmlformats.org/officeDocument/2006/relationships/image" Target="../media/image611.png"/><Relationship Id="rId528" Type="http://schemas.openxmlformats.org/officeDocument/2006/relationships/image" Target="../media/image637.png"/><Relationship Id="rId125" Type="http://schemas.openxmlformats.org/officeDocument/2006/relationships/customXml" Target="../ink/ink542.xml"/><Relationship Id="rId167" Type="http://schemas.openxmlformats.org/officeDocument/2006/relationships/image" Target="../media/image460.png"/><Relationship Id="rId332" Type="http://schemas.openxmlformats.org/officeDocument/2006/relationships/customXml" Target="../ink/ink646.xml"/><Relationship Id="rId374" Type="http://schemas.openxmlformats.org/officeDocument/2006/relationships/customXml" Target="../ink/ink667.xml"/><Relationship Id="rId71" Type="http://schemas.openxmlformats.org/officeDocument/2006/relationships/image" Target="../media/image129.png"/><Relationship Id="rId234" Type="http://schemas.openxmlformats.org/officeDocument/2006/relationships/customXml" Target="../ink/ink597.xml"/><Relationship Id="rId2" Type="http://schemas.openxmlformats.org/officeDocument/2006/relationships/customXml" Target="../ink/ink480.xml"/><Relationship Id="rId29" Type="http://schemas.openxmlformats.org/officeDocument/2006/relationships/image" Target="../media/image108.png"/><Relationship Id="rId276" Type="http://schemas.openxmlformats.org/officeDocument/2006/relationships/customXml" Target="../ink/ink618.xml"/><Relationship Id="rId441" Type="http://schemas.openxmlformats.org/officeDocument/2006/relationships/image" Target="../media/image596.png"/><Relationship Id="rId483" Type="http://schemas.openxmlformats.org/officeDocument/2006/relationships/customXml" Target="../ink/ink722.xml"/><Relationship Id="rId539" Type="http://schemas.openxmlformats.org/officeDocument/2006/relationships/customXml" Target="../ink/ink751.xml"/><Relationship Id="rId40" Type="http://schemas.openxmlformats.org/officeDocument/2006/relationships/customXml" Target="../ink/ink499.xml"/><Relationship Id="rId136" Type="http://schemas.openxmlformats.org/officeDocument/2006/relationships/customXml" Target="../ink/ink548.xml"/><Relationship Id="rId178" Type="http://schemas.openxmlformats.org/officeDocument/2006/relationships/customXml" Target="../ink/ink569.xml"/><Relationship Id="rId301" Type="http://schemas.openxmlformats.org/officeDocument/2006/relationships/image" Target="../media/image527.png"/><Relationship Id="rId343" Type="http://schemas.openxmlformats.org/officeDocument/2006/relationships/image" Target="../media/image547.png"/><Relationship Id="rId550" Type="http://schemas.openxmlformats.org/officeDocument/2006/relationships/image" Target="../media/image648.png"/><Relationship Id="rId82" Type="http://schemas.openxmlformats.org/officeDocument/2006/relationships/customXml" Target="../ink/ink520.xml"/><Relationship Id="rId203" Type="http://schemas.openxmlformats.org/officeDocument/2006/relationships/image" Target="../media/image478.png"/><Relationship Id="rId385" Type="http://schemas.openxmlformats.org/officeDocument/2006/relationships/image" Target="../media/image568.png"/><Relationship Id="rId245" Type="http://schemas.openxmlformats.org/officeDocument/2006/relationships/image" Target="../media/image499.png"/><Relationship Id="rId287" Type="http://schemas.openxmlformats.org/officeDocument/2006/relationships/image" Target="../media/image520.png"/><Relationship Id="rId410" Type="http://schemas.openxmlformats.org/officeDocument/2006/relationships/customXml" Target="../ink/ink685.xml"/><Relationship Id="rId452" Type="http://schemas.openxmlformats.org/officeDocument/2006/relationships/customXml" Target="../ink/ink706.xml"/><Relationship Id="rId494" Type="http://schemas.openxmlformats.org/officeDocument/2006/relationships/customXml" Target="../ink/ink728.xml"/><Relationship Id="rId508" Type="http://schemas.openxmlformats.org/officeDocument/2006/relationships/customXml" Target="../ink/ink735.xml"/><Relationship Id="rId105" Type="http://schemas.openxmlformats.org/officeDocument/2006/relationships/image" Target="../media/image418.png"/><Relationship Id="rId147" Type="http://schemas.openxmlformats.org/officeDocument/2006/relationships/image" Target="../media/image450.png"/><Relationship Id="rId312" Type="http://schemas.openxmlformats.org/officeDocument/2006/relationships/customXml" Target="../ink/ink636.xml"/><Relationship Id="rId354" Type="http://schemas.openxmlformats.org/officeDocument/2006/relationships/customXml" Target="../ink/ink657.xml"/><Relationship Id="rId51" Type="http://schemas.openxmlformats.org/officeDocument/2006/relationships/image" Target="../media/image119.png"/><Relationship Id="rId93" Type="http://schemas.openxmlformats.org/officeDocument/2006/relationships/image" Target="../media/image412.png"/><Relationship Id="rId189" Type="http://schemas.openxmlformats.org/officeDocument/2006/relationships/image" Target="../media/image471.png"/><Relationship Id="rId396" Type="http://schemas.openxmlformats.org/officeDocument/2006/relationships/customXml" Target="../ink/ink678.xml"/><Relationship Id="rId561" Type="http://schemas.openxmlformats.org/officeDocument/2006/relationships/customXml" Target="../ink/ink762.xml"/><Relationship Id="rId214" Type="http://schemas.openxmlformats.org/officeDocument/2006/relationships/customXml" Target="../ink/ink587.xml"/><Relationship Id="rId256" Type="http://schemas.openxmlformats.org/officeDocument/2006/relationships/customXml" Target="../ink/ink608.xml"/><Relationship Id="rId298" Type="http://schemas.openxmlformats.org/officeDocument/2006/relationships/customXml" Target="../ink/ink629.xml"/><Relationship Id="rId421" Type="http://schemas.openxmlformats.org/officeDocument/2006/relationships/image" Target="../media/image586.png"/><Relationship Id="rId463" Type="http://schemas.openxmlformats.org/officeDocument/2006/relationships/image" Target="../media/image607.png"/><Relationship Id="rId519" Type="http://schemas.openxmlformats.org/officeDocument/2006/relationships/customXml" Target="../ink/ink741.xml"/><Relationship Id="rId116" Type="http://schemas.openxmlformats.org/officeDocument/2006/relationships/customXml" Target="../ink/ink537.xml"/><Relationship Id="rId158" Type="http://schemas.openxmlformats.org/officeDocument/2006/relationships/customXml" Target="../ink/ink559.xml"/><Relationship Id="rId323" Type="http://schemas.openxmlformats.org/officeDocument/2006/relationships/image" Target="../media/image537.png"/><Relationship Id="rId530" Type="http://schemas.openxmlformats.org/officeDocument/2006/relationships/image" Target="../media/image638.png"/><Relationship Id="rId20" Type="http://schemas.openxmlformats.org/officeDocument/2006/relationships/customXml" Target="../ink/ink489.xml"/><Relationship Id="rId62" Type="http://schemas.openxmlformats.org/officeDocument/2006/relationships/customXml" Target="../ink/ink510.xml"/><Relationship Id="rId365" Type="http://schemas.openxmlformats.org/officeDocument/2006/relationships/image" Target="../media/image558.png"/><Relationship Id="rId572" Type="http://schemas.openxmlformats.org/officeDocument/2006/relationships/image" Target="../media/image659.png"/><Relationship Id="rId225" Type="http://schemas.openxmlformats.org/officeDocument/2006/relationships/image" Target="../media/image489.png"/><Relationship Id="rId267" Type="http://schemas.openxmlformats.org/officeDocument/2006/relationships/image" Target="../media/image510.png"/><Relationship Id="rId432" Type="http://schemas.openxmlformats.org/officeDocument/2006/relationships/customXml" Target="../ink/ink696.xml"/><Relationship Id="rId474" Type="http://schemas.openxmlformats.org/officeDocument/2006/relationships/image" Target="../media/image612.png"/><Relationship Id="rId127" Type="http://schemas.openxmlformats.org/officeDocument/2006/relationships/customXml" Target="../ink/ink543.xml"/><Relationship Id="rId31" Type="http://schemas.openxmlformats.org/officeDocument/2006/relationships/image" Target="../media/image109.png"/><Relationship Id="rId73" Type="http://schemas.openxmlformats.org/officeDocument/2006/relationships/image" Target="../media/image130.png"/><Relationship Id="rId169" Type="http://schemas.openxmlformats.org/officeDocument/2006/relationships/image" Target="../media/image461.png"/><Relationship Id="rId334" Type="http://schemas.openxmlformats.org/officeDocument/2006/relationships/customXml" Target="../ink/ink647.xml"/><Relationship Id="rId376" Type="http://schemas.openxmlformats.org/officeDocument/2006/relationships/customXml" Target="../ink/ink668.xml"/><Relationship Id="rId541" Type="http://schemas.openxmlformats.org/officeDocument/2006/relationships/customXml" Target="../ink/ink752.xml"/><Relationship Id="rId4" Type="http://schemas.openxmlformats.org/officeDocument/2006/relationships/customXml" Target="../ink/ink481.xml"/><Relationship Id="rId180" Type="http://schemas.openxmlformats.org/officeDocument/2006/relationships/customXml" Target="../ink/ink570.xml"/><Relationship Id="rId236" Type="http://schemas.openxmlformats.org/officeDocument/2006/relationships/customXml" Target="../ink/ink598.xml"/><Relationship Id="rId278" Type="http://schemas.openxmlformats.org/officeDocument/2006/relationships/customXml" Target="../ink/ink619.xml"/><Relationship Id="rId401" Type="http://schemas.openxmlformats.org/officeDocument/2006/relationships/image" Target="../media/image576.png"/><Relationship Id="rId443" Type="http://schemas.openxmlformats.org/officeDocument/2006/relationships/image" Target="../media/image597.png"/><Relationship Id="rId303" Type="http://schemas.openxmlformats.org/officeDocument/2006/relationships/image" Target="../media/image528.png"/><Relationship Id="rId485" Type="http://schemas.openxmlformats.org/officeDocument/2006/relationships/customXml" Target="../ink/ink723.xml"/><Relationship Id="rId42" Type="http://schemas.openxmlformats.org/officeDocument/2006/relationships/customXml" Target="../ink/ink500.xml"/><Relationship Id="rId84" Type="http://schemas.openxmlformats.org/officeDocument/2006/relationships/customXml" Target="../ink/ink521.xml"/><Relationship Id="rId138" Type="http://schemas.openxmlformats.org/officeDocument/2006/relationships/customXml" Target="../ink/ink549.xml"/><Relationship Id="rId345" Type="http://schemas.openxmlformats.org/officeDocument/2006/relationships/image" Target="../media/image548.png"/><Relationship Id="rId387" Type="http://schemas.openxmlformats.org/officeDocument/2006/relationships/image" Target="../media/image569.png"/><Relationship Id="rId510" Type="http://schemas.openxmlformats.org/officeDocument/2006/relationships/customXml" Target="../ink/ink736.xml"/><Relationship Id="rId552" Type="http://schemas.openxmlformats.org/officeDocument/2006/relationships/image" Target="../media/image649.png"/><Relationship Id="rId191" Type="http://schemas.openxmlformats.org/officeDocument/2006/relationships/image" Target="../media/image472.png"/><Relationship Id="rId205" Type="http://schemas.openxmlformats.org/officeDocument/2006/relationships/image" Target="../media/image479.png"/><Relationship Id="rId247" Type="http://schemas.openxmlformats.org/officeDocument/2006/relationships/image" Target="../media/image500.png"/><Relationship Id="rId412" Type="http://schemas.openxmlformats.org/officeDocument/2006/relationships/customXml" Target="../ink/ink686.xml"/><Relationship Id="rId107" Type="http://schemas.openxmlformats.org/officeDocument/2006/relationships/image" Target="../media/image419.png"/><Relationship Id="rId289" Type="http://schemas.openxmlformats.org/officeDocument/2006/relationships/image" Target="../media/image521.png"/><Relationship Id="rId454" Type="http://schemas.openxmlformats.org/officeDocument/2006/relationships/customXml" Target="../ink/ink707.xml"/><Relationship Id="rId496" Type="http://schemas.openxmlformats.org/officeDocument/2006/relationships/customXml" Target="../ink/ink729.xml"/><Relationship Id="rId11" Type="http://schemas.openxmlformats.org/officeDocument/2006/relationships/image" Target="../media/image99.png"/><Relationship Id="rId53" Type="http://schemas.openxmlformats.org/officeDocument/2006/relationships/image" Target="../media/image120.png"/><Relationship Id="rId149" Type="http://schemas.openxmlformats.org/officeDocument/2006/relationships/image" Target="../media/image451.png"/><Relationship Id="rId314" Type="http://schemas.openxmlformats.org/officeDocument/2006/relationships/customXml" Target="../ink/ink637.xml"/><Relationship Id="rId356" Type="http://schemas.openxmlformats.org/officeDocument/2006/relationships/customXml" Target="../ink/ink658.xml"/><Relationship Id="rId398" Type="http://schemas.openxmlformats.org/officeDocument/2006/relationships/customXml" Target="../ink/ink679.xml"/><Relationship Id="rId521" Type="http://schemas.openxmlformats.org/officeDocument/2006/relationships/customXml" Target="../ink/ink742.xml"/><Relationship Id="rId563" Type="http://schemas.openxmlformats.org/officeDocument/2006/relationships/customXml" Target="../ink/ink763.xml"/><Relationship Id="rId95" Type="http://schemas.openxmlformats.org/officeDocument/2006/relationships/image" Target="../media/image413.png"/><Relationship Id="rId160" Type="http://schemas.openxmlformats.org/officeDocument/2006/relationships/customXml" Target="../ink/ink560.xml"/><Relationship Id="rId216" Type="http://schemas.openxmlformats.org/officeDocument/2006/relationships/customXml" Target="../ink/ink588.xml"/><Relationship Id="rId423" Type="http://schemas.openxmlformats.org/officeDocument/2006/relationships/image" Target="../media/image587.png"/><Relationship Id="rId258" Type="http://schemas.openxmlformats.org/officeDocument/2006/relationships/customXml" Target="../ink/ink609.xml"/><Relationship Id="rId465" Type="http://schemas.openxmlformats.org/officeDocument/2006/relationships/image" Target="../media/image608.png"/><Relationship Id="rId22" Type="http://schemas.openxmlformats.org/officeDocument/2006/relationships/customXml" Target="../ink/ink490.xml"/><Relationship Id="rId64" Type="http://schemas.openxmlformats.org/officeDocument/2006/relationships/customXml" Target="../ink/ink511.xml"/><Relationship Id="rId118" Type="http://schemas.openxmlformats.org/officeDocument/2006/relationships/customXml" Target="../ink/ink538.xml"/><Relationship Id="rId325" Type="http://schemas.openxmlformats.org/officeDocument/2006/relationships/image" Target="../media/image538.png"/><Relationship Id="rId367" Type="http://schemas.openxmlformats.org/officeDocument/2006/relationships/image" Target="../media/image559.png"/><Relationship Id="rId532" Type="http://schemas.openxmlformats.org/officeDocument/2006/relationships/image" Target="../media/image639.png"/><Relationship Id="rId574" Type="http://schemas.openxmlformats.org/officeDocument/2006/relationships/image" Target="../media/image660.png"/><Relationship Id="rId171" Type="http://schemas.openxmlformats.org/officeDocument/2006/relationships/image" Target="../media/image462.png"/><Relationship Id="rId227" Type="http://schemas.openxmlformats.org/officeDocument/2006/relationships/image" Target="../media/image490.png"/><Relationship Id="rId269" Type="http://schemas.openxmlformats.org/officeDocument/2006/relationships/image" Target="../media/image511.png"/><Relationship Id="rId434" Type="http://schemas.openxmlformats.org/officeDocument/2006/relationships/customXml" Target="../ink/ink697.xml"/><Relationship Id="rId476" Type="http://schemas.openxmlformats.org/officeDocument/2006/relationships/image" Target="../media/image613.png"/><Relationship Id="rId33" Type="http://schemas.openxmlformats.org/officeDocument/2006/relationships/image" Target="../media/image110.png"/><Relationship Id="rId129" Type="http://schemas.openxmlformats.org/officeDocument/2006/relationships/customXml" Target="../ink/ink544.xml"/><Relationship Id="rId280" Type="http://schemas.openxmlformats.org/officeDocument/2006/relationships/customXml" Target="../ink/ink620.xml"/><Relationship Id="rId336" Type="http://schemas.openxmlformats.org/officeDocument/2006/relationships/customXml" Target="../ink/ink648.xml"/><Relationship Id="rId501" Type="http://schemas.openxmlformats.org/officeDocument/2006/relationships/image" Target="../media/image624.png"/><Relationship Id="rId543" Type="http://schemas.openxmlformats.org/officeDocument/2006/relationships/customXml" Target="../ink/ink753.xml"/><Relationship Id="rId75" Type="http://schemas.openxmlformats.org/officeDocument/2006/relationships/image" Target="../media/image403.png"/><Relationship Id="rId140" Type="http://schemas.openxmlformats.org/officeDocument/2006/relationships/customXml" Target="../ink/ink550.xml"/><Relationship Id="rId182" Type="http://schemas.openxmlformats.org/officeDocument/2006/relationships/customXml" Target="../ink/ink571.xml"/><Relationship Id="rId378" Type="http://schemas.openxmlformats.org/officeDocument/2006/relationships/customXml" Target="../ink/ink669.xml"/><Relationship Id="rId403" Type="http://schemas.openxmlformats.org/officeDocument/2006/relationships/image" Target="../media/image577.png"/><Relationship Id="rId6" Type="http://schemas.openxmlformats.org/officeDocument/2006/relationships/customXml" Target="../ink/ink482.xml"/><Relationship Id="rId238" Type="http://schemas.openxmlformats.org/officeDocument/2006/relationships/customXml" Target="../ink/ink599.xml"/><Relationship Id="rId445" Type="http://schemas.openxmlformats.org/officeDocument/2006/relationships/image" Target="../media/image598.png"/><Relationship Id="rId487" Type="http://schemas.openxmlformats.org/officeDocument/2006/relationships/customXml" Target="../ink/ink724.xml"/><Relationship Id="rId291" Type="http://schemas.openxmlformats.org/officeDocument/2006/relationships/image" Target="../media/image522.png"/><Relationship Id="rId305" Type="http://schemas.openxmlformats.org/officeDocument/2006/relationships/image" Target="../media/image421.png"/><Relationship Id="rId347" Type="http://schemas.openxmlformats.org/officeDocument/2006/relationships/image" Target="../media/image549.png"/><Relationship Id="rId512" Type="http://schemas.openxmlformats.org/officeDocument/2006/relationships/customXml" Target="../ink/ink737.xml"/><Relationship Id="rId44" Type="http://schemas.openxmlformats.org/officeDocument/2006/relationships/customXml" Target="../ink/ink501.xml"/><Relationship Id="rId86" Type="http://schemas.openxmlformats.org/officeDocument/2006/relationships/customXml" Target="../ink/ink522.xml"/><Relationship Id="rId151" Type="http://schemas.openxmlformats.org/officeDocument/2006/relationships/image" Target="../media/image452.png"/><Relationship Id="rId389" Type="http://schemas.openxmlformats.org/officeDocument/2006/relationships/image" Target="../media/image570.png"/><Relationship Id="rId554" Type="http://schemas.openxmlformats.org/officeDocument/2006/relationships/image" Target="../media/image650.png"/><Relationship Id="rId193" Type="http://schemas.openxmlformats.org/officeDocument/2006/relationships/image" Target="../media/image473.png"/><Relationship Id="rId207" Type="http://schemas.openxmlformats.org/officeDocument/2006/relationships/image" Target="../media/image480.png"/><Relationship Id="rId249" Type="http://schemas.openxmlformats.org/officeDocument/2006/relationships/image" Target="../media/image501.png"/><Relationship Id="rId414" Type="http://schemas.openxmlformats.org/officeDocument/2006/relationships/customXml" Target="../ink/ink687.xml"/><Relationship Id="rId456" Type="http://schemas.openxmlformats.org/officeDocument/2006/relationships/customXml" Target="../ink/ink708.xml"/><Relationship Id="rId498" Type="http://schemas.openxmlformats.org/officeDocument/2006/relationships/customXml" Target="../ink/ink730.xml"/><Relationship Id="rId13" Type="http://schemas.openxmlformats.org/officeDocument/2006/relationships/image" Target="../media/image100.png"/><Relationship Id="rId109" Type="http://schemas.openxmlformats.org/officeDocument/2006/relationships/image" Target="../media/image433.png"/><Relationship Id="rId260" Type="http://schemas.openxmlformats.org/officeDocument/2006/relationships/customXml" Target="../ink/ink610.xml"/><Relationship Id="rId316" Type="http://schemas.openxmlformats.org/officeDocument/2006/relationships/customXml" Target="../ink/ink638.xml"/><Relationship Id="rId523" Type="http://schemas.openxmlformats.org/officeDocument/2006/relationships/customXml" Target="../ink/ink743.xml"/><Relationship Id="rId55" Type="http://schemas.openxmlformats.org/officeDocument/2006/relationships/image" Target="../media/image121.png"/><Relationship Id="rId97" Type="http://schemas.openxmlformats.org/officeDocument/2006/relationships/image" Target="../media/image414.png"/><Relationship Id="rId120" Type="http://schemas.openxmlformats.org/officeDocument/2006/relationships/customXml" Target="../ink/ink539.xml"/><Relationship Id="rId358" Type="http://schemas.openxmlformats.org/officeDocument/2006/relationships/customXml" Target="../ink/ink659.xml"/><Relationship Id="rId565" Type="http://schemas.openxmlformats.org/officeDocument/2006/relationships/customXml" Target="../ink/ink764.xml"/><Relationship Id="rId162" Type="http://schemas.openxmlformats.org/officeDocument/2006/relationships/customXml" Target="../ink/ink561.xml"/><Relationship Id="rId218" Type="http://schemas.openxmlformats.org/officeDocument/2006/relationships/customXml" Target="../ink/ink589.xml"/><Relationship Id="rId425" Type="http://schemas.openxmlformats.org/officeDocument/2006/relationships/image" Target="../media/image588.png"/><Relationship Id="rId467" Type="http://schemas.openxmlformats.org/officeDocument/2006/relationships/image" Target="../media/image609.png"/><Relationship Id="rId271" Type="http://schemas.openxmlformats.org/officeDocument/2006/relationships/image" Target="../media/image512.png"/><Relationship Id="rId24" Type="http://schemas.openxmlformats.org/officeDocument/2006/relationships/customXml" Target="../ink/ink491.xml"/><Relationship Id="rId66" Type="http://schemas.openxmlformats.org/officeDocument/2006/relationships/customXml" Target="../ink/ink512.xml"/><Relationship Id="rId131" Type="http://schemas.openxmlformats.org/officeDocument/2006/relationships/customXml" Target="../ink/ink545.xml"/><Relationship Id="rId327" Type="http://schemas.openxmlformats.org/officeDocument/2006/relationships/image" Target="../media/image539.png"/><Relationship Id="rId369" Type="http://schemas.openxmlformats.org/officeDocument/2006/relationships/image" Target="../media/image560.png"/><Relationship Id="rId534" Type="http://schemas.openxmlformats.org/officeDocument/2006/relationships/image" Target="../media/image640.png"/><Relationship Id="rId173" Type="http://schemas.openxmlformats.org/officeDocument/2006/relationships/image" Target="../media/image463.png"/><Relationship Id="rId229" Type="http://schemas.openxmlformats.org/officeDocument/2006/relationships/image" Target="../media/image491.png"/><Relationship Id="rId380" Type="http://schemas.openxmlformats.org/officeDocument/2006/relationships/customXml" Target="../ink/ink670.xml"/><Relationship Id="rId436" Type="http://schemas.openxmlformats.org/officeDocument/2006/relationships/customXml" Target="../ink/ink698.xml"/><Relationship Id="rId240" Type="http://schemas.openxmlformats.org/officeDocument/2006/relationships/customXml" Target="../ink/ink600.xml"/><Relationship Id="rId478" Type="http://schemas.openxmlformats.org/officeDocument/2006/relationships/image" Target="../media/image614.png"/><Relationship Id="rId35" Type="http://schemas.openxmlformats.org/officeDocument/2006/relationships/image" Target="../media/image111.png"/><Relationship Id="rId77" Type="http://schemas.openxmlformats.org/officeDocument/2006/relationships/image" Target="../media/image404.png"/><Relationship Id="rId100" Type="http://schemas.openxmlformats.org/officeDocument/2006/relationships/customXml" Target="../ink/ink529.xml"/><Relationship Id="rId282" Type="http://schemas.openxmlformats.org/officeDocument/2006/relationships/customXml" Target="../ink/ink621.xml"/><Relationship Id="rId338" Type="http://schemas.openxmlformats.org/officeDocument/2006/relationships/customXml" Target="../ink/ink649.xml"/><Relationship Id="rId503" Type="http://schemas.openxmlformats.org/officeDocument/2006/relationships/image" Target="../media/image625.png"/><Relationship Id="rId545" Type="http://schemas.openxmlformats.org/officeDocument/2006/relationships/customXml" Target="../ink/ink754.xml"/><Relationship Id="rId8" Type="http://schemas.openxmlformats.org/officeDocument/2006/relationships/customXml" Target="../ink/ink483.xml"/><Relationship Id="rId142" Type="http://schemas.openxmlformats.org/officeDocument/2006/relationships/customXml" Target="../ink/ink551.xml"/><Relationship Id="rId184" Type="http://schemas.openxmlformats.org/officeDocument/2006/relationships/customXml" Target="../ink/ink572.xml"/><Relationship Id="rId391" Type="http://schemas.openxmlformats.org/officeDocument/2006/relationships/image" Target="../media/image571.png"/><Relationship Id="rId405" Type="http://schemas.openxmlformats.org/officeDocument/2006/relationships/image" Target="../media/image578.png"/><Relationship Id="rId447" Type="http://schemas.openxmlformats.org/officeDocument/2006/relationships/image" Target="../media/image599.png"/><Relationship Id="rId251" Type="http://schemas.openxmlformats.org/officeDocument/2006/relationships/image" Target="../media/image502.png"/><Relationship Id="rId489" Type="http://schemas.openxmlformats.org/officeDocument/2006/relationships/customXml" Target="../ink/ink725.xml"/><Relationship Id="rId46" Type="http://schemas.openxmlformats.org/officeDocument/2006/relationships/customXml" Target="../ink/ink502.xml"/><Relationship Id="rId293" Type="http://schemas.openxmlformats.org/officeDocument/2006/relationships/image" Target="../media/image523.png"/><Relationship Id="rId307" Type="http://schemas.openxmlformats.org/officeDocument/2006/relationships/image" Target="../media/image529.png"/><Relationship Id="rId349" Type="http://schemas.openxmlformats.org/officeDocument/2006/relationships/image" Target="../media/image550.png"/><Relationship Id="rId514" Type="http://schemas.openxmlformats.org/officeDocument/2006/relationships/image" Target="../media/image630.png"/><Relationship Id="rId556" Type="http://schemas.openxmlformats.org/officeDocument/2006/relationships/image" Target="../media/image651.png"/><Relationship Id="rId88" Type="http://schemas.openxmlformats.org/officeDocument/2006/relationships/customXml" Target="../ink/ink523.xml"/><Relationship Id="rId111" Type="http://schemas.openxmlformats.org/officeDocument/2006/relationships/image" Target="../media/image434.png"/><Relationship Id="rId153" Type="http://schemas.openxmlformats.org/officeDocument/2006/relationships/image" Target="../media/image453.png"/><Relationship Id="rId195" Type="http://schemas.openxmlformats.org/officeDocument/2006/relationships/image" Target="../media/image474.png"/><Relationship Id="rId209" Type="http://schemas.openxmlformats.org/officeDocument/2006/relationships/image" Target="../media/image481.png"/><Relationship Id="rId360" Type="http://schemas.openxmlformats.org/officeDocument/2006/relationships/customXml" Target="../ink/ink660.xml"/><Relationship Id="rId416" Type="http://schemas.openxmlformats.org/officeDocument/2006/relationships/customXml" Target="../ink/ink688.xml"/><Relationship Id="rId220" Type="http://schemas.openxmlformats.org/officeDocument/2006/relationships/customXml" Target="../ink/ink590.xml"/><Relationship Id="rId458" Type="http://schemas.openxmlformats.org/officeDocument/2006/relationships/customXml" Target="../ink/ink709.xml"/><Relationship Id="rId15" Type="http://schemas.openxmlformats.org/officeDocument/2006/relationships/image" Target="../media/image101.png"/><Relationship Id="rId57" Type="http://schemas.openxmlformats.org/officeDocument/2006/relationships/image" Target="../media/image122.png"/><Relationship Id="rId262" Type="http://schemas.openxmlformats.org/officeDocument/2006/relationships/customXml" Target="../ink/ink611.xml"/><Relationship Id="rId318" Type="http://schemas.openxmlformats.org/officeDocument/2006/relationships/customXml" Target="../ink/ink639.xml"/><Relationship Id="rId525" Type="http://schemas.openxmlformats.org/officeDocument/2006/relationships/customXml" Target="../ink/ink744.xml"/><Relationship Id="rId567" Type="http://schemas.openxmlformats.org/officeDocument/2006/relationships/customXml" Target="../ink/ink765.xml"/><Relationship Id="rId99" Type="http://schemas.openxmlformats.org/officeDocument/2006/relationships/image" Target="../media/image415.png"/><Relationship Id="rId122" Type="http://schemas.openxmlformats.org/officeDocument/2006/relationships/customXml" Target="../ink/ink540.xml"/><Relationship Id="rId164" Type="http://schemas.openxmlformats.org/officeDocument/2006/relationships/customXml" Target="../ink/ink562.xml"/><Relationship Id="rId371" Type="http://schemas.openxmlformats.org/officeDocument/2006/relationships/image" Target="../media/image561.png"/><Relationship Id="rId427" Type="http://schemas.openxmlformats.org/officeDocument/2006/relationships/image" Target="../media/image589.png"/><Relationship Id="rId469" Type="http://schemas.openxmlformats.org/officeDocument/2006/relationships/customXml" Target="../ink/ink715.xml"/><Relationship Id="rId26" Type="http://schemas.openxmlformats.org/officeDocument/2006/relationships/customXml" Target="../ink/ink492.xml"/><Relationship Id="rId231" Type="http://schemas.openxmlformats.org/officeDocument/2006/relationships/image" Target="../media/image492.png"/><Relationship Id="rId273" Type="http://schemas.openxmlformats.org/officeDocument/2006/relationships/image" Target="../media/image513.png"/><Relationship Id="rId329" Type="http://schemas.openxmlformats.org/officeDocument/2006/relationships/image" Target="../media/image540.png"/><Relationship Id="rId480" Type="http://schemas.openxmlformats.org/officeDocument/2006/relationships/image" Target="../media/image615.png"/><Relationship Id="rId536" Type="http://schemas.openxmlformats.org/officeDocument/2006/relationships/image" Target="../media/image641.png"/><Relationship Id="rId68" Type="http://schemas.openxmlformats.org/officeDocument/2006/relationships/customXml" Target="../ink/ink513.xml"/><Relationship Id="rId133" Type="http://schemas.openxmlformats.org/officeDocument/2006/relationships/image" Target="../media/image443.png"/><Relationship Id="rId175" Type="http://schemas.openxmlformats.org/officeDocument/2006/relationships/image" Target="../media/image464.png"/><Relationship Id="rId340" Type="http://schemas.openxmlformats.org/officeDocument/2006/relationships/customXml" Target="../ink/ink650.xml"/><Relationship Id="rId200" Type="http://schemas.openxmlformats.org/officeDocument/2006/relationships/customXml" Target="../ink/ink580.xml"/><Relationship Id="rId382" Type="http://schemas.openxmlformats.org/officeDocument/2006/relationships/customXml" Target="../ink/ink671.xml"/><Relationship Id="rId438" Type="http://schemas.openxmlformats.org/officeDocument/2006/relationships/customXml" Target="../ink/ink699.xml"/><Relationship Id="rId242" Type="http://schemas.openxmlformats.org/officeDocument/2006/relationships/customXml" Target="../ink/ink601.xml"/><Relationship Id="rId284" Type="http://schemas.openxmlformats.org/officeDocument/2006/relationships/customXml" Target="../ink/ink622.xml"/><Relationship Id="rId491" Type="http://schemas.openxmlformats.org/officeDocument/2006/relationships/customXml" Target="../ink/ink726.xml"/><Relationship Id="rId505" Type="http://schemas.openxmlformats.org/officeDocument/2006/relationships/image" Target="../media/image626.png"/><Relationship Id="rId37" Type="http://schemas.openxmlformats.org/officeDocument/2006/relationships/image" Target="../media/image112.png"/><Relationship Id="rId79" Type="http://schemas.openxmlformats.org/officeDocument/2006/relationships/image" Target="../media/image405.png"/><Relationship Id="rId102" Type="http://schemas.openxmlformats.org/officeDocument/2006/relationships/customXml" Target="../ink/ink530.xml"/><Relationship Id="rId144" Type="http://schemas.openxmlformats.org/officeDocument/2006/relationships/customXml" Target="../ink/ink552.xml"/><Relationship Id="rId547" Type="http://schemas.openxmlformats.org/officeDocument/2006/relationships/customXml" Target="../ink/ink755.xml"/><Relationship Id="rId90" Type="http://schemas.openxmlformats.org/officeDocument/2006/relationships/customXml" Target="../ink/ink524.xml"/><Relationship Id="rId186" Type="http://schemas.openxmlformats.org/officeDocument/2006/relationships/customXml" Target="../ink/ink573.xml"/><Relationship Id="rId351" Type="http://schemas.openxmlformats.org/officeDocument/2006/relationships/image" Target="../media/image551.png"/><Relationship Id="rId393" Type="http://schemas.openxmlformats.org/officeDocument/2006/relationships/image" Target="../media/image572.png"/><Relationship Id="rId407" Type="http://schemas.openxmlformats.org/officeDocument/2006/relationships/image" Target="../media/image579.png"/><Relationship Id="rId449" Type="http://schemas.openxmlformats.org/officeDocument/2006/relationships/image" Target="../media/image600.png"/><Relationship Id="rId211" Type="http://schemas.openxmlformats.org/officeDocument/2006/relationships/image" Target="../media/image482.png"/><Relationship Id="rId253" Type="http://schemas.openxmlformats.org/officeDocument/2006/relationships/image" Target="../media/image503.png"/><Relationship Id="rId295" Type="http://schemas.openxmlformats.org/officeDocument/2006/relationships/image" Target="../media/image524.png"/><Relationship Id="rId309" Type="http://schemas.openxmlformats.org/officeDocument/2006/relationships/image" Target="../media/image530.png"/><Relationship Id="rId460" Type="http://schemas.openxmlformats.org/officeDocument/2006/relationships/customXml" Target="../ink/ink710.xml"/><Relationship Id="rId516" Type="http://schemas.openxmlformats.org/officeDocument/2006/relationships/image" Target="../media/image631.png"/><Relationship Id="rId48" Type="http://schemas.openxmlformats.org/officeDocument/2006/relationships/customXml" Target="../ink/ink503.xml"/><Relationship Id="rId113" Type="http://schemas.openxmlformats.org/officeDocument/2006/relationships/image" Target="../media/image435.png"/><Relationship Id="rId320" Type="http://schemas.openxmlformats.org/officeDocument/2006/relationships/customXml" Target="../ink/ink640.xml"/><Relationship Id="rId558" Type="http://schemas.openxmlformats.org/officeDocument/2006/relationships/image" Target="../media/image652.png"/><Relationship Id="rId155" Type="http://schemas.openxmlformats.org/officeDocument/2006/relationships/image" Target="../media/image454.png"/><Relationship Id="rId197" Type="http://schemas.openxmlformats.org/officeDocument/2006/relationships/image" Target="../media/image475.png"/><Relationship Id="rId362" Type="http://schemas.openxmlformats.org/officeDocument/2006/relationships/customXml" Target="../ink/ink661.xml"/><Relationship Id="rId418" Type="http://schemas.openxmlformats.org/officeDocument/2006/relationships/customXml" Target="../ink/ink689.xml"/><Relationship Id="rId222" Type="http://schemas.openxmlformats.org/officeDocument/2006/relationships/customXml" Target="../ink/ink591.xml"/><Relationship Id="rId264" Type="http://schemas.openxmlformats.org/officeDocument/2006/relationships/customXml" Target="../ink/ink612.xml"/><Relationship Id="rId471" Type="http://schemas.openxmlformats.org/officeDocument/2006/relationships/customXml" Target="../ink/ink716.xml"/><Relationship Id="rId17" Type="http://schemas.openxmlformats.org/officeDocument/2006/relationships/image" Target="../media/image102.png"/><Relationship Id="rId59" Type="http://schemas.openxmlformats.org/officeDocument/2006/relationships/image" Target="../media/image123.png"/><Relationship Id="rId124" Type="http://schemas.openxmlformats.org/officeDocument/2006/relationships/image" Target="../media/image439.png"/><Relationship Id="rId527" Type="http://schemas.openxmlformats.org/officeDocument/2006/relationships/customXml" Target="../ink/ink745.xml"/><Relationship Id="rId569" Type="http://schemas.openxmlformats.org/officeDocument/2006/relationships/customXml" Target="../ink/ink766.xml"/><Relationship Id="rId70" Type="http://schemas.openxmlformats.org/officeDocument/2006/relationships/customXml" Target="../ink/ink514.xml"/><Relationship Id="rId166" Type="http://schemas.openxmlformats.org/officeDocument/2006/relationships/customXml" Target="../ink/ink563.xml"/><Relationship Id="rId331" Type="http://schemas.openxmlformats.org/officeDocument/2006/relationships/image" Target="../media/image541.png"/><Relationship Id="rId373" Type="http://schemas.openxmlformats.org/officeDocument/2006/relationships/image" Target="../media/image562.png"/><Relationship Id="rId429" Type="http://schemas.openxmlformats.org/officeDocument/2006/relationships/image" Target="../media/image590.png"/><Relationship Id="rId1" Type="http://schemas.openxmlformats.org/officeDocument/2006/relationships/slideLayout" Target="../slideLayouts/slideLayout7.xml"/><Relationship Id="rId233" Type="http://schemas.openxmlformats.org/officeDocument/2006/relationships/image" Target="../media/image493.png"/><Relationship Id="rId440" Type="http://schemas.openxmlformats.org/officeDocument/2006/relationships/customXml" Target="../ink/ink700.xml"/><Relationship Id="rId28" Type="http://schemas.openxmlformats.org/officeDocument/2006/relationships/customXml" Target="../ink/ink493.xml"/><Relationship Id="rId275" Type="http://schemas.openxmlformats.org/officeDocument/2006/relationships/image" Target="../media/image514.png"/><Relationship Id="rId300" Type="http://schemas.openxmlformats.org/officeDocument/2006/relationships/customXml" Target="../ink/ink630.xml"/><Relationship Id="rId482" Type="http://schemas.openxmlformats.org/officeDocument/2006/relationships/image" Target="../media/image616.png"/><Relationship Id="rId538" Type="http://schemas.openxmlformats.org/officeDocument/2006/relationships/image" Target="../media/image642.png"/><Relationship Id="rId81" Type="http://schemas.openxmlformats.org/officeDocument/2006/relationships/image" Target="../media/image406.png"/><Relationship Id="rId135" Type="http://schemas.openxmlformats.org/officeDocument/2006/relationships/image" Target="../media/image444.png"/><Relationship Id="rId177" Type="http://schemas.openxmlformats.org/officeDocument/2006/relationships/image" Target="../media/image465.png"/><Relationship Id="rId342" Type="http://schemas.openxmlformats.org/officeDocument/2006/relationships/customXml" Target="../ink/ink651.xml"/><Relationship Id="rId384" Type="http://schemas.openxmlformats.org/officeDocument/2006/relationships/customXml" Target="../ink/ink672.xml"/><Relationship Id="rId202" Type="http://schemas.openxmlformats.org/officeDocument/2006/relationships/customXml" Target="../ink/ink581.xml"/><Relationship Id="rId244" Type="http://schemas.openxmlformats.org/officeDocument/2006/relationships/customXml" Target="../ink/ink602.xml"/><Relationship Id="rId39" Type="http://schemas.openxmlformats.org/officeDocument/2006/relationships/image" Target="../media/image113.png"/><Relationship Id="rId286" Type="http://schemas.openxmlformats.org/officeDocument/2006/relationships/customXml" Target="../ink/ink623.xml"/><Relationship Id="rId451" Type="http://schemas.openxmlformats.org/officeDocument/2006/relationships/image" Target="../media/image601.png"/><Relationship Id="rId493" Type="http://schemas.openxmlformats.org/officeDocument/2006/relationships/image" Target="../media/image325.png"/><Relationship Id="rId507" Type="http://schemas.openxmlformats.org/officeDocument/2006/relationships/image" Target="../media/image627.png"/><Relationship Id="rId549" Type="http://schemas.openxmlformats.org/officeDocument/2006/relationships/customXml" Target="../ink/ink756.xml"/><Relationship Id="rId50" Type="http://schemas.openxmlformats.org/officeDocument/2006/relationships/customXml" Target="../ink/ink504.xml"/><Relationship Id="rId104" Type="http://schemas.openxmlformats.org/officeDocument/2006/relationships/customXml" Target="../ink/ink531.xml"/><Relationship Id="rId146" Type="http://schemas.openxmlformats.org/officeDocument/2006/relationships/customXml" Target="../ink/ink553.xml"/><Relationship Id="rId188" Type="http://schemas.openxmlformats.org/officeDocument/2006/relationships/customXml" Target="../ink/ink574.xml"/><Relationship Id="rId311" Type="http://schemas.openxmlformats.org/officeDocument/2006/relationships/image" Target="../media/image531.png"/><Relationship Id="rId353" Type="http://schemas.openxmlformats.org/officeDocument/2006/relationships/image" Target="../media/image552.png"/><Relationship Id="rId395" Type="http://schemas.openxmlformats.org/officeDocument/2006/relationships/image" Target="../media/image573.png"/><Relationship Id="rId409" Type="http://schemas.openxmlformats.org/officeDocument/2006/relationships/image" Target="../media/image580.png"/><Relationship Id="rId560" Type="http://schemas.openxmlformats.org/officeDocument/2006/relationships/image" Target="../media/image653.png"/><Relationship Id="rId92" Type="http://schemas.openxmlformats.org/officeDocument/2006/relationships/customXml" Target="../ink/ink525.xml"/><Relationship Id="rId213" Type="http://schemas.openxmlformats.org/officeDocument/2006/relationships/image" Target="../media/image483.png"/><Relationship Id="rId420" Type="http://schemas.openxmlformats.org/officeDocument/2006/relationships/customXml" Target="../ink/ink690.xml"/><Relationship Id="rId255" Type="http://schemas.openxmlformats.org/officeDocument/2006/relationships/image" Target="../media/image504.png"/><Relationship Id="rId297" Type="http://schemas.openxmlformats.org/officeDocument/2006/relationships/image" Target="../media/image525.png"/><Relationship Id="rId462" Type="http://schemas.openxmlformats.org/officeDocument/2006/relationships/customXml" Target="../ink/ink711.xml"/><Relationship Id="rId518" Type="http://schemas.openxmlformats.org/officeDocument/2006/relationships/image" Target="../media/image632.png"/><Relationship Id="rId115" Type="http://schemas.openxmlformats.org/officeDocument/2006/relationships/image" Target="../media/image35.png"/><Relationship Id="rId157" Type="http://schemas.openxmlformats.org/officeDocument/2006/relationships/image" Target="../media/image455.png"/><Relationship Id="rId322" Type="http://schemas.openxmlformats.org/officeDocument/2006/relationships/customXml" Target="../ink/ink641.xml"/><Relationship Id="rId364" Type="http://schemas.openxmlformats.org/officeDocument/2006/relationships/customXml" Target="../ink/ink662.xml"/><Relationship Id="rId61" Type="http://schemas.openxmlformats.org/officeDocument/2006/relationships/image" Target="../media/image124.png"/><Relationship Id="rId199" Type="http://schemas.openxmlformats.org/officeDocument/2006/relationships/image" Target="../media/image476.png"/><Relationship Id="rId571" Type="http://schemas.openxmlformats.org/officeDocument/2006/relationships/customXml" Target="../ink/ink767.xml"/><Relationship Id="rId19" Type="http://schemas.openxmlformats.org/officeDocument/2006/relationships/image" Target="../media/image103.png"/><Relationship Id="rId224" Type="http://schemas.openxmlformats.org/officeDocument/2006/relationships/customXml" Target="../ink/ink592.xml"/><Relationship Id="rId266" Type="http://schemas.openxmlformats.org/officeDocument/2006/relationships/customXml" Target="../ink/ink613.xml"/><Relationship Id="rId431" Type="http://schemas.openxmlformats.org/officeDocument/2006/relationships/image" Target="../media/image591.png"/><Relationship Id="rId473" Type="http://schemas.openxmlformats.org/officeDocument/2006/relationships/customXml" Target="../ink/ink717.xml"/><Relationship Id="rId529" Type="http://schemas.openxmlformats.org/officeDocument/2006/relationships/customXml" Target="../ink/ink746.xml"/><Relationship Id="rId30" Type="http://schemas.openxmlformats.org/officeDocument/2006/relationships/customXml" Target="../ink/ink494.xml"/><Relationship Id="rId126" Type="http://schemas.openxmlformats.org/officeDocument/2006/relationships/image" Target="../media/image440.png"/><Relationship Id="rId168" Type="http://schemas.openxmlformats.org/officeDocument/2006/relationships/customXml" Target="../ink/ink564.xml"/><Relationship Id="rId333" Type="http://schemas.openxmlformats.org/officeDocument/2006/relationships/image" Target="../media/image542.png"/><Relationship Id="rId540" Type="http://schemas.openxmlformats.org/officeDocument/2006/relationships/image" Target="../media/image643.png"/><Relationship Id="rId72" Type="http://schemas.openxmlformats.org/officeDocument/2006/relationships/customXml" Target="../ink/ink515.xml"/><Relationship Id="rId375" Type="http://schemas.openxmlformats.org/officeDocument/2006/relationships/image" Target="../media/image563.png"/><Relationship Id="rId3" Type="http://schemas.openxmlformats.org/officeDocument/2006/relationships/image" Target="../media/image95.png"/><Relationship Id="rId235" Type="http://schemas.openxmlformats.org/officeDocument/2006/relationships/image" Target="../media/image494.png"/><Relationship Id="rId277" Type="http://schemas.openxmlformats.org/officeDocument/2006/relationships/image" Target="../media/image515.png"/><Relationship Id="rId400" Type="http://schemas.openxmlformats.org/officeDocument/2006/relationships/customXml" Target="../ink/ink680.xml"/><Relationship Id="rId442" Type="http://schemas.openxmlformats.org/officeDocument/2006/relationships/customXml" Target="../ink/ink701.xml"/><Relationship Id="rId484" Type="http://schemas.openxmlformats.org/officeDocument/2006/relationships/image" Target="../media/image617.png"/><Relationship Id="rId137" Type="http://schemas.openxmlformats.org/officeDocument/2006/relationships/image" Target="../media/image445.png"/><Relationship Id="rId302" Type="http://schemas.openxmlformats.org/officeDocument/2006/relationships/customXml" Target="../ink/ink631.xml"/><Relationship Id="rId344" Type="http://schemas.openxmlformats.org/officeDocument/2006/relationships/customXml" Target="../ink/ink652.xml"/><Relationship Id="rId41" Type="http://schemas.openxmlformats.org/officeDocument/2006/relationships/image" Target="../media/image114.png"/><Relationship Id="rId83" Type="http://schemas.openxmlformats.org/officeDocument/2006/relationships/image" Target="../media/image407.png"/><Relationship Id="rId179" Type="http://schemas.openxmlformats.org/officeDocument/2006/relationships/image" Target="../media/image466.png"/><Relationship Id="rId386" Type="http://schemas.openxmlformats.org/officeDocument/2006/relationships/customXml" Target="../ink/ink673.xml"/><Relationship Id="rId551" Type="http://schemas.openxmlformats.org/officeDocument/2006/relationships/customXml" Target="../ink/ink757.xml"/><Relationship Id="rId190" Type="http://schemas.openxmlformats.org/officeDocument/2006/relationships/customXml" Target="../ink/ink575.xml"/><Relationship Id="rId204" Type="http://schemas.openxmlformats.org/officeDocument/2006/relationships/customXml" Target="../ink/ink582.xml"/><Relationship Id="rId246" Type="http://schemas.openxmlformats.org/officeDocument/2006/relationships/customXml" Target="../ink/ink603.xml"/><Relationship Id="rId288" Type="http://schemas.openxmlformats.org/officeDocument/2006/relationships/customXml" Target="../ink/ink624.xml"/><Relationship Id="rId411" Type="http://schemas.openxmlformats.org/officeDocument/2006/relationships/image" Target="../media/image581.png"/><Relationship Id="rId453" Type="http://schemas.openxmlformats.org/officeDocument/2006/relationships/image" Target="../media/image602.png"/><Relationship Id="rId509" Type="http://schemas.openxmlformats.org/officeDocument/2006/relationships/image" Target="../media/image628.png"/><Relationship Id="rId106" Type="http://schemas.openxmlformats.org/officeDocument/2006/relationships/customXml" Target="../ink/ink532.xml"/><Relationship Id="rId313" Type="http://schemas.openxmlformats.org/officeDocument/2006/relationships/image" Target="../media/image532.png"/><Relationship Id="rId495" Type="http://schemas.openxmlformats.org/officeDocument/2006/relationships/image" Target="../media/image621.png"/><Relationship Id="rId10" Type="http://schemas.openxmlformats.org/officeDocument/2006/relationships/customXml" Target="../ink/ink484.xml"/><Relationship Id="rId52" Type="http://schemas.openxmlformats.org/officeDocument/2006/relationships/customXml" Target="../ink/ink505.xml"/><Relationship Id="rId94" Type="http://schemas.openxmlformats.org/officeDocument/2006/relationships/customXml" Target="../ink/ink526.xml"/><Relationship Id="rId148" Type="http://schemas.openxmlformats.org/officeDocument/2006/relationships/customXml" Target="../ink/ink554.xml"/><Relationship Id="rId355" Type="http://schemas.openxmlformats.org/officeDocument/2006/relationships/image" Target="../media/image553.png"/><Relationship Id="rId397" Type="http://schemas.openxmlformats.org/officeDocument/2006/relationships/image" Target="../media/image574.png"/><Relationship Id="rId520" Type="http://schemas.openxmlformats.org/officeDocument/2006/relationships/image" Target="../media/image633.png"/><Relationship Id="rId562" Type="http://schemas.openxmlformats.org/officeDocument/2006/relationships/image" Target="../media/image654.png"/><Relationship Id="rId215" Type="http://schemas.openxmlformats.org/officeDocument/2006/relationships/image" Target="../media/image484.png"/><Relationship Id="rId257" Type="http://schemas.openxmlformats.org/officeDocument/2006/relationships/image" Target="../media/image505.png"/><Relationship Id="rId422" Type="http://schemas.openxmlformats.org/officeDocument/2006/relationships/customXml" Target="../ink/ink691.xml"/><Relationship Id="rId464" Type="http://schemas.openxmlformats.org/officeDocument/2006/relationships/customXml" Target="../ink/ink712.xml"/><Relationship Id="rId299" Type="http://schemas.openxmlformats.org/officeDocument/2006/relationships/image" Target="../media/image526.png"/><Relationship Id="rId63" Type="http://schemas.openxmlformats.org/officeDocument/2006/relationships/image" Target="../media/image125.png"/><Relationship Id="rId159" Type="http://schemas.openxmlformats.org/officeDocument/2006/relationships/image" Target="../media/image456.png"/><Relationship Id="rId366" Type="http://schemas.openxmlformats.org/officeDocument/2006/relationships/customXml" Target="../ink/ink663.xml"/><Relationship Id="rId573" Type="http://schemas.openxmlformats.org/officeDocument/2006/relationships/customXml" Target="../ink/ink768.xml"/><Relationship Id="rId226" Type="http://schemas.openxmlformats.org/officeDocument/2006/relationships/customXml" Target="../ink/ink593.xml"/><Relationship Id="rId433" Type="http://schemas.openxmlformats.org/officeDocument/2006/relationships/image" Target="../media/image592.png"/><Relationship Id="rId74" Type="http://schemas.openxmlformats.org/officeDocument/2006/relationships/customXml" Target="../ink/ink516.xml"/><Relationship Id="rId377" Type="http://schemas.openxmlformats.org/officeDocument/2006/relationships/image" Target="../media/image564.png"/><Relationship Id="rId500" Type="http://schemas.openxmlformats.org/officeDocument/2006/relationships/customXml" Target="../ink/ink731.xml"/><Relationship Id="rId5" Type="http://schemas.openxmlformats.org/officeDocument/2006/relationships/image" Target="../media/image96.png"/><Relationship Id="rId237" Type="http://schemas.openxmlformats.org/officeDocument/2006/relationships/image" Target="../media/image495.png"/><Relationship Id="rId444" Type="http://schemas.openxmlformats.org/officeDocument/2006/relationships/customXml" Target="../ink/ink702.xml"/><Relationship Id="rId290" Type="http://schemas.openxmlformats.org/officeDocument/2006/relationships/customXml" Target="../ink/ink625.xml"/><Relationship Id="rId304" Type="http://schemas.openxmlformats.org/officeDocument/2006/relationships/customXml" Target="../ink/ink632.xml"/><Relationship Id="rId388" Type="http://schemas.openxmlformats.org/officeDocument/2006/relationships/customXml" Target="../ink/ink674.xml"/><Relationship Id="rId511" Type="http://schemas.openxmlformats.org/officeDocument/2006/relationships/image" Target="../media/image629.png"/><Relationship Id="rId85" Type="http://schemas.openxmlformats.org/officeDocument/2006/relationships/image" Target="../media/image408.png"/><Relationship Id="rId150" Type="http://schemas.openxmlformats.org/officeDocument/2006/relationships/customXml" Target="../ink/ink555.xml"/><Relationship Id="rId248" Type="http://schemas.openxmlformats.org/officeDocument/2006/relationships/customXml" Target="../ink/ink604.xml"/><Relationship Id="rId455" Type="http://schemas.openxmlformats.org/officeDocument/2006/relationships/image" Target="../media/image603.png"/><Relationship Id="rId12" Type="http://schemas.openxmlformats.org/officeDocument/2006/relationships/customXml" Target="../ink/ink485.xml"/><Relationship Id="rId108" Type="http://schemas.openxmlformats.org/officeDocument/2006/relationships/customXml" Target="../ink/ink533.xml"/><Relationship Id="rId315" Type="http://schemas.openxmlformats.org/officeDocument/2006/relationships/image" Target="../media/image533.png"/><Relationship Id="rId522" Type="http://schemas.openxmlformats.org/officeDocument/2006/relationships/image" Target="../media/image634.png"/><Relationship Id="rId96" Type="http://schemas.openxmlformats.org/officeDocument/2006/relationships/customXml" Target="../ink/ink527.xml"/><Relationship Id="rId161" Type="http://schemas.openxmlformats.org/officeDocument/2006/relationships/image" Target="../media/image457.png"/><Relationship Id="rId399" Type="http://schemas.openxmlformats.org/officeDocument/2006/relationships/image" Target="../media/image575.png"/><Relationship Id="rId259" Type="http://schemas.openxmlformats.org/officeDocument/2006/relationships/image" Target="../media/image506.png"/><Relationship Id="rId466" Type="http://schemas.openxmlformats.org/officeDocument/2006/relationships/customXml" Target="../ink/ink713.xml"/><Relationship Id="rId23" Type="http://schemas.openxmlformats.org/officeDocument/2006/relationships/image" Target="../media/image105.png"/><Relationship Id="rId119" Type="http://schemas.openxmlformats.org/officeDocument/2006/relationships/image" Target="../media/image437.png"/><Relationship Id="rId326" Type="http://schemas.openxmlformats.org/officeDocument/2006/relationships/customXml" Target="../ink/ink643.xml"/><Relationship Id="rId533" Type="http://schemas.openxmlformats.org/officeDocument/2006/relationships/customXml" Target="../ink/ink748.xml"/><Relationship Id="rId172" Type="http://schemas.openxmlformats.org/officeDocument/2006/relationships/customXml" Target="../ink/ink566.xml"/><Relationship Id="rId477" Type="http://schemas.openxmlformats.org/officeDocument/2006/relationships/customXml" Target="../ink/ink719.xml"/></Relationships>
</file>

<file path=ppt/slides/_rels/slide6.xml.rels><?xml version="1.0" encoding="UTF-8" standalone="yes"?>
<Relationships xmlns="http://schemas.openxmlformats.org/package/2006/relationships"><Relationship Id="rId117" Type="http://schemas.openxmlformats.org/officeDocument/2006/relationships/image" Target="../media/image684.png"/><Relationship Id="rId299" Type="http://schemas.openxmlformats.org/officeDocument/2006/relationships/customXml" Target="../ink/ink919.xml"/><Relationship Id="rId21" Type="http://schemas.openxmlformats.org/officeDocument/2006/relationships/customXml" Target="../ink/ink778.xml"/><Relationship Id="rId63" Type="http://schemas.openxmlformats.org/officeDocument/2006/relationships/image" Target="../media/image641.png"/><Relationship Id="rId159" Type="http://schemas.openxmlformats.org/officeDocument/2006/relationships/image" Target="../media/image705.png"/><Relationship Id="rId324" Type="http://schemas.openxmlformats.org/officeDocument/2006/relationships/customXml" Target="../ink/ink932.xml"/><Relationship Id="rId366" Type="http://schemas.openxmlformats.org/officeDocument/2006/relationships/customXml" Target="../ink/ink954.xml"/><Relationship Id="rId170" Type="http://schemas.openxmlformats.org/officeDocument/2006/relationships/image" Target="../media/image710.png"/><Relationship Id="rId226" Type="http://schemas.openxmlformats.org/officeDocument/2006/relationships/image" Target="../media/image737.png"/><Relationship Id="rId433" Type="http://schemas.openxmlformats.org/officeDocument/2006/relationships/image" Target="../media/image838.png"/><Relationship Id="rId268" Type="http://schemas.openxmlformats.org/officeDocument/2006/relationships/image" Target="../media/image758.png"/><Relationship Id="rId475" Type="http://schemas.openxmlformats.org/officeDocument/2006/relationships/image" Target="../media/image859.png"/><Relationship Id="rId32" Type="http://schemas.openxmlformats.org/officeDocument/2006/relationships/image" Target="../media/image657.png"/><Relationship Id="rId74" Type="http://schemas.openxmlformats.org/officeDocument/2006/relationships/customXml" Target="../ink/ink805.xml"/><Relationship Id="rId128" Type="http://schemas.openxmlformats.org/officeDocument/2006/relationships/customXml" Target="../ink/ink832.xml"/><Relationship Id="rId335" Type="http://schemas.openxmlformats.org/officeDocument/2006/relationships/customXml" Target="../ink/ink938.xml"/><Relationship Id="rId377" Type="http://schemas.openxmlformats.org/officeDocument/2006/relationships/image" Target="../media/image811.png"/><Relationship Id="rId500" Type="http://schemas.openxmlformats.org/officeDocument/2006/relationships/customXml" Target="../ink/ink1021.xml"/><Relationship Id="rId5" Type="http://schemas.openxmlformats.org/officeDocument/2006/relationships/customXml" Target="../ink/ink770.xml"/><Relationship Id="rId181" Type="http://schemas.openxmlformats.org/officeDocument/2006/relationships/customXml" Target="../ink/ink859.xml"/><Relationship Id="rId237" Type="http://schemas.openxmlformats.org/officeDocument/2006/relationships/customXml" Target="../ink/ink888.xml"/><Relationship Id="rId402" Type="http://schemas.openxmlformats.org/officeDocument/2006/relationships/customXml" Target="../ink/ink972.xml"/><Relationship Id="rId279" Type="http://schemas.openxmlformats.org/officeDocument/2006/relationships/customXml" Target="../ink/ink909.xml"/><Relationship Id="rId444" Type="http://schemas.openxmlformats.org/officeDocument/2006/relationships/customXml" Target="../ink/ink993.xml"/><Relationship Id="rId486" Type="http://schemas.openxmlformats.org/officeDocument/2006/relationships/customXml" Target="../ink/ink1014.xml"/><Relationship Id="rId43" Type="http://schemas.openxmlformats.org/officeDocument/2006/relationships/image" Target="../media/image631.png"/><Relationship Id="rId139" Type="http://schemas.openxmlformats.org/officeDocument/2006/relationships/image" Target="../media/image695.png"/><Relationship Id="rId290" Type="http://schemas.openxmlformats.org/officeDocument/2006/relationships/image" Target="../media/image769.png"/><Relationship Id="rId304" Type="http://schemas.openxmlformats.org/officeDocument/2006/relationships/customXml" Target="../ink/ink922.xml"/><Relationship Id="rId346" Type="http://schemas.openxmlformats.org/officeDocument/2006/relationships/image" Target="../media/image796.png"/><Relationship Id="rId388" Type="http://schemas.openxmlformats.org/officeDocument/2006/relationships/customXml" Target="../ink/ink965.xml"/><Relationship Id="rId511" Type="http://schemas.openxmlformats.org/officeDocument/2006/relationships/image" Target="../media/image877.png"/><Relationship Id="rId85" Type="http://schemas.openxmlformats.org/officeDocument/2006/relationships/image" Target="../media/image669.png"/><Relationship Id="rId150" Type="http://schemas.openxmlformats.org/officeDocument/2006/relationships/customXml" Target="../ink/ink843.xml"/><Relationship Id="rId192" Type="http://schemas.openxmlformats.org/officeDocument/2006/relationships/customXml" Target="../ink/ink865.xml"/><Relationship Id="rId206" Type="http://schemas.openxmlformats.org/officeDocument/2006/relationships/image" Target="../media/image727.png"/><Relationship Id="rId413" Type="http://schemas.openxmlformats.org/officeDocument/2006/relationships/image" Target="../media/image828.png"/><Relationship Id="rId248" Type="http://schemas.openxmlformats.org/officeDocument/2006/relationships/image" Target="../media/image748.png"/><Relationship Id="rId455" Type="http://schemas.openxmlformats.org/officeDocument/2006/relationships/image" Target="../media/image849.png"/><Relationship Id="rId497" Type="http://schemas.openxmlformats.org/officeDocument/2006/relationships/image" Target="../media/image870.png"/><Relationship Id="rId12" Type="http://schemas.openxmlformats.org/officeDocument/2006/relationships/image" Target="../media/image623.png"/><Relationship Id="rId108" Type="http://schemas.openxmlformats.org/officeDocument/2006/relationships/customXml" Target="../ink/ink822.xml"/><Relationship Id="rId315" Type="http://schemas.openxmlformats.org/officeDocument/2006/relationships/image" Target="../media/image781.png"/><Relationship Id="rId357" Type="http://schemas.openxmlformats.org/officeDocument/2006/relationships/customXml" Target="../ink/ink949.xml"/><Relationship Id="rId54" Type="http://schemas.openxmlformats.org/officeDocument/2006/relationships/customXml" Target="../ink/ink795.xml"/><Relationship Id="rId96" Type="http://schemas.openxmlformats.org/officeDocument/2006/relationships/customXml" Target="../ink/ink816.xml"/><Relationship Id="rId161" Type="http://schemas.openxmlformats.org/officeDocument/2006/relationships/image" Target="../media/image706.png"/><Relationship Id="rId217" Type="http://schemas.openxmlformats.org/officeDocument/2006/relationships/customXml" Target="../ink/ink878.xml"/><Relationship Id="rId399" Type="http://schemas.openxmlformats.org/officeDocument/2006/relationships/image" Target="../media/image822.png"/><Relationship Id="rId259" Type="http://schemas.openxmlformats.org/officeDocument/2006/relationships/customXml" Target="../ink/ink899.xml"/><Relationship Id="rId424" Type="http://schemas.openxmlformats.org/officeDocument/2006/relationships/customXml" Target="../ink/ink983.xml"/><Relationship Id="rId466" Type="http://schemas.openxmlformats.org/officeDocument/2006/relationships/customXml" Target="../ink/ink1004.xml"/><Relationship Id="rId23" Type="http://schemas.openxmlformats.org/officeDocument/2006/relationships/customXml" Target="../ink/ink779.xml"/><Relationship Id="rId119" Type="http://schemas.openxmlformats.org/officeDocument/2006/relationships/image" Target="../media/image685.png"/><Relationship Id="rId270" Type="http://schemas.openxmlformats.org/officeDocument/2006/relationships/image" Target="../media/image759.png"/><Relationship Id="rId326" Type="http://schemas.openxmlformats.org/officeDocument/2006/relationships/customXml" Target="../ink/ink933.xml"/><Relationship Id="rId65" Type="http://schemas.openxmlformats.org/officeDocument/2006/relationships/image" Target="../media/image642.png"/><Relationship Id="rId130" Type="http://schemas.openxmlformats.org/officeDocument/2006/relationships/customXml" Target="../ink/ink833.xml"/><Relationship Id="rId368" Type="http://schemas.openxmlformats.org/officeDocument/2006/relationships/customXml" Target="../ink/ink955.xml"/><Relationship Id="rId172" Type="http://schemas.openxmlformats.org/officeDocument/2006/relationships/image" Target="../media/image711.png"/><Relationship Id="rId228" Type="http://schemas.openxmlformats.org/officeDocument/2006/relationships/image" Target="../media/image738.png"/><Relationship Id="rId435" Type="http://schemas.openxmlformats.org/officeDocument/2006/relationships/image" Target="../media/image839.png"/><Relationship Id="rId477" Type="http://schemas.openxmlformats.org/officeDocument/2006/relationships/image" Target="../media/image860.png"/><Relationship Id="rId281" Type="http://schemas.openxmlformats.org/officeDocument/2006/relationships/customXml" Target="../ink/ink910.xml"/><Relationship Id="rId337" Type="http://schemas.openxmlformats.org/officeDocument/2006/relationships/customXml" Target="../ink/ink939.xml"/><Relationship Id="rId502" Type="http://schemas.openxmlformats.org/officeDocument/2006/relationships/customXml" Target="../ink/ink1022.xml"/><Relationship Id="rId34" Type="http://schemas.openxmlformats.org/officeDocument/2006/relationships/image" Target="../media/image658.png"/><Relationship Id="rId76" Type="http://schemas.openxmlformats.org/officeDocument/2006/relationships/customXml" Target="../ink/ink806.xml"/><Relationship Id="rId141" Type="http://schemas.openxmlformats.org/officeDocument/2006/relationships/image" Target="../media/image696.png"/><Relationship Id="rId379" Type="http://schemas.openxmlformats.org/officeDocument/2006/relationships/image" Target="../media/image812.png"/><Relationship Id="rId7" Type="http://schemas.openxmlformats.org/officeDocument/2006/relationships/customXml" Target="../ink/ink771.xml"/><Relationship Id="rId183" Type="http://schemas.openxmlformats.org/officeDocument/2006/relationships/customXml" Target="../ink/ink860.xml"/><Relationship Id="rId239" Type="http://schemas.openxmlformats.org/officeDocument/2006/relationships/customXml" Target="../ink/ink889.xml"/><Relationship Id="rId390" Type="http://schemas.openxmlformats.org/officeDocument/2006/relationships/customXml" Target="../ink/ink966.xml"/><Relationship Id="rId404" Type="http://schemas.openxmlformats.org/officeDocument/2006/relationships/customXml" Target="../ink/ink973.xml"/><Relationship Id="rId446" Type="http://schemas.openxmlformats.org/officeDocument/2006/relationships/customXml" Target="../ink/ink994.xml"/><Relationship Id="rId250" Type="http://schemas.openxmlformats.org/officeDocument/2006/relationships/image" Target="../media/image749.png"/><Relationship Id="rId292" Type="http://schemas.openxmlformats.org/officeDocument/2006/relationships/image" Target="../media/image770.png"/><Relationship Id="rId306" Type="http://schemas.openxmlformats.org/officeDocument/2006/relationships/customXml" Target="../ink/ink923.xml"/><Relationship Id="rId488" Type="http://schemas.openxmlformats.org/officeDocument/2006/relationships/customXml" Target="../ink/ink1015.xml"/><Relationship Id="rId45" Type="http://schemas.openxmlformats.org/officeDocument/2006/relationships/image" Target="../media/image632.png"/><Relationship Id="rId87" Type="http://schemas.openxmlformats.org/officeDocument/2006/relationships/image" Target="../media/image670.png"/><Relationship Id="rId110" Type="http://schemas.openxmlformats.org/officeDocument/2006/relationships/customXml" Target="../ink/ink823.xml"/><Relationship Id="rId348" Type="http://schemas.openxmlformats.org/officeDocument/2006/relationships/image" Target="../media/image797.png"/><Relationship Id="rId152" Type="http://schemas.openxmlformats.org/officeDocument/2006/relationships/customXml" Target="../ink/ink844.xml"/><Relationship Id="rId194" Type="http://schemas.openxmlformats.org/officeDocument/2006/relationships/customXml" Target="../ink/ink866.xml"/><Relationship Id="rId208" Type="http://schemas.openxmlformats.org/officeDocument/2006/relationships/image" Target="../media/image728.png"/><Relationship Id="rId415" Type="http://schemas.openxmlformats.org/officeDocument/2006/relationships/image" Target="../media/image829.png"/><Relationship Id="rId457" Type="http://schemas.openxmlformats.org/officeDocument/2006/relationships/image" Target="../media/image850.png"/><Relationship Id="rId261" Type="http://schemas.openxmlformats.org/officeDocument/2006/relationships/customXml" Target="../ink/ink900.xml"/><Relationship Id="rId499" Type="http://schemas.openxmlformats.org/officeDocument/2006/relationships/image" Target="../media/image871.png"/><Relationship Id="rId14" Type="http://schemas.openxmlformats.org/officeDocument/2006/relationships/image" Target="../media/image624.png"/><Relationship Id="rId56" Type="http://schemas.openxmlformats.org/officeDocument/2006/relationships/customXml" Target="../ink/ink796.xml"/><Relationship Id="rId317" Type="http://schemas.openxmlformats.org/officeDocument/2006/relationships/image" Target="../media/image782.png"/><Relationship Id="rId359" Type="http://schemas.openxmlformats.org/officeDocument/2006/relationships/customXml" Target="../ink/ink950.xml"/><Relationship Id="rId98" Type="http://schemas.openxmlformats.org/officeDocument/2006/relationships/customXml" Target="../ink/ink817.xml"/><Relationship Id="rId121" Type="http://schemas.openxmlformats.org/officeDocument/2006/relationships/image" Target="../media/image686.png"/><Relationship Id="rId163" Type="http://schemas.openxmlformats.org/officeDocument/2006/relationships/image" Target="../media/image707.png"/><Relationship Id="rId219" Type="http://schemas.openxmlformats.org/officeDocument/2006/relationships/customXml" Target="../ink/ink879.xml"/><Relationship Id="rId370" Type="http://schemas.openxmlformats.org/officeDocument/2006/relationships/customXml" Target="../ink/ink956.xml"/><Relationship Id="rId426" Type="http://schemas.openxmlformats.org/officeDocument/2006/relationships/customXml" Target="../ink/ink984.xml"/><Relationship Id="rId230" Type="http://schemas.openxmlformats.org/officeDocument/2006/relationships/image" Target="../media/image739.png"/><Relationship Id="rId468" Type="http://schemas.openxmlformats.org/officeDocument/2006/relationships/customXml" Target="../ink/ink1005.xml"/><Relationship Id="rId25" Type="http://schemas.openxmlformats.org/officeDocument/2006/relationships/customXml" Target="../ink/ink780.xml"/><Relationship Id="rId67" Type="http://schemas.openxmlformats.org/officeDocument/2006/relationships/image" Target="../media/image643.png"/><Relationship Id="rId272" Type="http://schemas.openxmlformats.org/officeDocument/2006/relationships/image" Target="../media/image760.png"/><Relationship Id="rId328" Type="http://schemas.openxmlformats.org/officeDocument/2006/relationships/customXml" Target="../ink/ink934.xml"/><Relationship Id="rId132" Type="http://schemas.openxmlformats.org/officeDocument/2006/relationships/customXml" Target="../ink/ink834.xml"/><Relationship Id="rId174" Type="http://schemas.openxmlformats.org/officeDocument/2006/relationships/image" Target="../media/image712.png"/><Relationship Id="rId381" Type="http://schemas.openxmlformats.org/officeDocument/2006/relationships/image" Target="../media/image813.png"/><Relationship Id="rId241" Type="http://schemas.openxmlformats.org/officeDocument/2006/relationships/customXml" Target="../ink/ink890.xml"/><Relationship Id="rId437" Type="http://schemas.openxmlformats.org/officeDocument/2006/relationships/image" Target="../media/image840.png"/><Relationship Id="rId479" Type="http://schemas.openxmlformats.org/officeDocument/2006/relationships/image" Target="../media/image861.png"/><Relationship Id="rId36" Type="http://schemas.openxmlformats.org/officeDocument/2006/relationships/image" Target="../media/image659.png"/><Relationship Id="rId283" Type="http://schemas.openxmlformats.org/officeDocument/2006/relationships/customXml" Target="../ink/ink911.xml"/><Relationship Id="rId339" Type="http://schemas.openxmlformats.org/officeDocument/2006/relationships/customXml" Target="../ink/ink940.xml"/><Relationship Id="rId490" Type="http://schemas.openxmlformats.org/officeDocument/2006/relationships/customXml" Target="../ink/ink1016.xml"/><Relationship Id="rId504" Type="http://schemas.openxmlformats.org/officeDocument/2006/relationships/customXml" Target="../ink/ink1023.xml"/><Relationship Id="rId78" Type="http://schemas.openxmlformats.org/officeDocument/2006/relationships/customXml" Target="../ink/ink807.xml"/><Relationship Id="rId101" Type="http://schemas.openxmlformats.org/officeDocument/2006/relationships/image" Target="../media/image676.png"/><Relationship Id="rId143" Type="http://schemas.openxmlformats.org/officeDocument/2006/relationships/image" Target="../media/image697.png"/><Relationship Id="rId185" Type="http://schemas.openxmlformats.org/officeDocument/2006/relationships/image" Target="../media/image717.png"/><Relationship Id="rId350" Type="http://schemas.openxmlformats.org/officeDocument/2006/relationships/image" Target="../media/image798.png"/><Relationship Id="rId406" Type="http://schemas.openxmlformats.org/officeDocument/2006/relationships/customXml" Target="../ink/ink974.xml"/><Relationship Id="rId9" Type="http://schemas.openxmlformats.org/officeDocument/2006/relationships/customXml" Target="../ink/ink772.xml"/><Relationship Id="rId210" Type="http://schemas.openxmlformats.org/officeDocument/2006/relationships/image" Target="../media/image729.png"/><Relationship Id="rId392" Type="http://schemas.openxmlformats.org/officeDocument/2006/relationships/customXml" Target="../ink/ink967.xml"/><Relationship Id="rId448" Type="http://schemas.openxmlformats.org/officeDocument/2006/relationships/customXml" Target="../ink/ink995.xml"/><Relationship Id="rId252" Type="http://schemas.openxmlformats.org/officeDocument/2006/relationships/image" Target="../media/image750.png"/><Relationship Id="rId294" Type="http://schemas.openxmlformats.org/officeDocument/2006/relationships/image" Target="../media/image771.png"/><Relationship Id="rId308" Type="http://schemas.openxmlformats.org/officeDocument/2006/relationships/customXml" Target="../ink/ink924.xml"/><Relationship Id="rId47" Type="http://schemas.openxmlformats.org/officeDocument/2006/relationships/image" Target="../media/image633.png"/><Relationship Id="rId89" Type="http://schemas.openxmlformats.org/officeDocument/2006/relationships/image" Target="../media/image35.png"/><Relationship Id="rId112" Type="http://schemas.openxmlformats.org/officeDocument/2006/relationships/customXml" Target="../ink/ink824.xml"/><Relationship Id="rId154" Type="http://schemas.openxmlformats.org/officeDocument/2006/relationships/customXml" Target="../ink/ink845.xml"/><Relationship Id="rId361" Type="http://schemas.openxmlformats.org/officeDocument/2006/relationships/image" Target="../media/image803.png"/><Relationship Id="rId196" Type="http://schemas.openxmlformats.org/officeDocument/2006/relationships/customXml" Target="../ink/ink867.xml"/><Relationship Id="rId417" Type="http://schemas.openxmlformats.org/officeDocument/2006/relationships/image" Target="../media/image830.png"/><Relationship Id="rId459" Type="http://schemas.openxmlformats.org/officeDocument/2006/relationships/image" Target="../media/image851.png"/><Relationship Id="rId16" Type="http://schemas.openxmlformats.org/officeDocument/2006/relationships/image" Target="../media/image625.png"/><Relationship Id="rId221" Type="http://schemas.openxmlformats.org/officeDocument/2006/relationships/customXml" Target="../ink/ink880.xml"/><Relationship Id="rId263" Type="http://schemas.openxmlformats.org/officeDocument/2006/relationships/customXml" Target="../ink/ink901.xml"/><Relationship Id="rId319" Type="http://schemas.openxmlformats.org/officeDocument/2006/relationships/image" Target="../media/image783.png"/><Relationship Id="rId470" Type="http://schemas.openxmlformats.org/officeDocument/2006/relationships/customXml" Target="../ink/ink1006.xml"/><Relationship Id="rId58" Type="http://schemas.openxmlformats.org/officeDocument/2006/relationships/customXml" Target="../ink/ink797.xml"/><Relationship Id="rId123" Type="http://schemas.openxmlformats.org/officeDocument/2006/relationships/image" Target="../media/image687.png"/><Relationship Id="rId330" Type="http://schemas.openxmlformats.org/officeDocument/2006/relationships/customXml" Target="../ink/ink935.xml"/><Relationship Id="rId165" Type="http://schemas.openxmlformats.org/officeDocument/2006/relationships/customXml" Target="../ink/ink851.xml"/><Relationship Id="rId372" Type="http://schemas.openxmlformats.org/officeDocument/2006/relationships/customXml" Target="../ink/ink957.xml"/><Relationship Id="rId428" Type="http://schemas.openxmlformats.org/officeDocument/2006/relationships/customXml" Target="../ink/ink985.xml"/><Relationship Id="rId232" Type="http://schemas.openxmlformats.org/officeDocument/2006/relationships/image" Target="../media/image740.png"/><Relationship Id="rId274" Type="http://schemas.openxmlformats.org/officeDocument/2006/relationships/image" Target="../media/image761.png"/><Relationship Id="rId481" Type="http://schemas.openxmlformats.org/officeDocument/2006/relationships/image" Target="../media/image862.png"/><Relationship Id="rId27" Type="http://schemas.openxmlformats.org/officeDocument/2006/relationships/customXml" Target="../ink/ink781.xml"/><Relationship Id="rId69" Type="http://schemas.openxmlformats.org/officeDocument/2006/relationships/image" Target="../media/image661.png"/><Relationship Id="rId134" Type="http://schemas.openxmlformats.org/officeDocument/2006/relationships/customXml" Target="../ink/ink835.xml"/><Relationship Id="rId80" Type="http://schemas.openxmlformats.org/officeDocument/2006/relationships/customXml" Target="../ink/ink808.xml"/><Relationship Id="rId176" Type="http://schemas.openxmlformats.org/officeDocument/2006/relationships/image" Target="../media/image713.png"/><Relationship Id="rId341" Type="http://schemas.openxmlformats.org/officeDocument/2006/relationships/customXml" Target="../ink/ink941.xml"/><Relationship Id="rId383" Type="http://schemas.openxmlformats.org/officeDocument/2006/relationships/image" Target="../media/image814.png"/><Relationship Id="rId439" Type="http://schemas.openxmlformats.org/officeDocument/2006/relationships/image" Target="../media/image841.png"/><Relationship Id="rId201" Type="http://schemas.openxmlformats.org/officeDocument/2006/relationships/customXml" Target="../ink/ink870.xml"/><Relationship Id="rId243" Type="http://schemas.openxmlformats.org/officeDocument/2006/relationships/customXml" Target="../ink/ink891.xml"/><Relationship Id="rId285" Type="http://schemas.openxmlformats.org/officeDocument/2006/relationships/customXml" Target="../ink/ink912.xml"/><Relationship Id="rId450" Type="http://schemas.openxmlformats.org/officeDocument/2006/relationships/customXml" Target="../ink/ink996.xml"/><Relationship Id="rId506" Type="http://schemas.openxmlformats.org/officeDocument/2006/relationships/customXml" Target="../ink/ink1024.xml"/><Relationship Id="rId38" Type="http://schemas.openxmlformats.org/officeDocument/2006/relationships/image" Target="../media/image629.png"/><Relationship Id="rId103" Type="http://schemas.openxmlformats.org/officeDocument/2006/relationships/image" Target="../media/image677.png"/><Relationship Id="rId310" Type="http://schemas.openxmlformats.org/officeDocument/2006/relationships/customXml" Target="../ink/ink925.xml"/><Relationship Id="rId492" Type="http://schemas.openxmlformats.org/officeDocument/2006/relationships/customXml" Target="../ink/ink1017.xml"/><Relationship Id="rId91" Type="http://schemas.openxmlformats.org/officeDocument/2006/relationships/image" Target="../media/image671.png"/><Relationship Id="rId145" Type="http://schemas.openxmlformats.org/officeDocument/2006/relationships/image" Target="../media/image698.png"/><Relationship Id="rId187" Type="http://schemas.openxmlformats.org/officeDocument/2006/relationships/image" Target="../media/image718.png"/><Relationship Id="rId352" Type="http://schemas.openxmlformats.org/officeDocument/2006/relationships/image" Target="../media/image799.png"/><Relationship Id="rId394" Type="http://schemas.openxmlformats.org/officeDocument/2006/relationships/customXml" Target="../ink/ink968.xml"/><Relationship Id="rId408" Type="http://schemas.openxmlformats.org/officeDocument/2006/relationships/customXml" Target="../ink/ink975.xml"/><Relationship Id="rId212" Type="http://schemas.openxmlformats.org/officeDocument/2006/relationships/image" Target="../media/image730.png"/><Relationship Id="rId254" Type="http://schemas.openxmlformats.org/officeDocument/2006/relationships/image" Target="../media/image751.png"/><Relationship Id="rId49" Type="http://schemas.openxmlformats.org/officeDocument/2006/relationships/image" Target="../media/image634.png"/><Relationship Id="rId114" Type="http://schemas.openxmlformats.org/officeDocument/2006/relationships/customXml" Target="../ink/ink825.xml"/><Relationship Id="rId296" Type="http://schemas.openxmlformats.org/officeDocument/2006/relationships/image" Target="../media/image772.png"/><Relationship Id="rId461" Type="http://schemas.openxmlformats.org/officeDocument/2006/relationships/image" Target="../media/image852.png"/><Relationship Id="rId60" Type="http://schemas.openxmlformats.org/officeDocument/2006/relationships/customXml" Target="../ink/ink798.xml"/><Relationship Id="rId156" Type="http://schemas.openxmlformats.org/officeDocument/2006/relationships/customXml" Target="../ink/ink846.xml"/><Relationship Id="rId198" Type="http://schemas.openxmlformats.org/officeDocument/2006/relationships/customXml" Target="../ink/ink868.xml"/><Relationship Id="rId321" Type="http://schemas.openxmlformats.org/officeDocument/2006/relationships/image" Target="../media/image784.png"/><Relationship Id="rId363" Type="http://schemas.openxmlformats.org/officeDocument/2006/relationships/image" Target="../media/image804.png"/><Relationship Id="rId419" Type="http://schemas.openxmlformats.org/officeDocument/2006/relationships/image" Target="../media/image831.png"/><Relationship Id="rId223" Type="http://schemas.openxmlformats.org/officeDocument/2006/relationships/customXml" Target="../ink/ink881.xml"/><Relationship Id="rId430" Type="http://schemas.openxmlformats.org/officeDocument/2006/relationships/customXml" Target="../ink/ink986.xml"/><Relationship Id="rId18" Type="http://schemas.openxmlformats.org/officeDocument/2006/relationships/image" Target="../media/image626.png"/><Relationship Id="rId265" Type="http://schemas.openxmlformats.org/officeDocument/2006/relationships/customXml" Target="../ink/ink902.xml"/><Relationship Id="rId472" Type="http://schemas.openxmlformats.org/officeDocument/2006/relationships/customXml" Target="../ink/ink1007.xml"/><Relationship Id="rId125" Type="http://schemas.openxmlformats.org/officeDocument/2006/relationships/image" Target="../media/image688.png"/><Relationship Id="rId167" Type="http://schemas.openxmlformats.org/officeDocument/2006/relationships/customXml" Target="../ink/ink852.xml"/><Relationship Id="rId332" Type="http://schemas.openxmlformats.org/officeDocument/2006/relationships/customXml" Target="../ink/ink936.xml"/><Relationship Id="rId374" Type="http://schemas.openxmlformats.org/officeDocument/2006/relationships/customXml" Target="../ink/ink958.xml"/><Relationship Id="rId71" Type="http://schemas.openxmlformats.org/officeDocument/2006/relationships/image" Target="../media/image662.png"/><Relationship Id="rId234" Type="http://schemas.openxmlformats.org/officeDocument/2006/relationships/image" Target="../media/image741.png"/><Relationship Id="rId2" Type="http://schemas.openxmlformats.org/officeDocument/2006/relationships/notesSlide" Target="../notesSlides/notesSlide1.xml"/><Relationship Id="rId29" Type="http://schemas.openxmlformats.org/officeDocument/2006/relationships/customXml" Target="../ink/ink782.xml"/><Relationship Id="rId276" Type="http://schemas.openxmlformats.org/officeDocument/2006/relationships/image" Target="../media/image762.png"/><Relationship Id="rId441" Type="http://schemas.openxmlformats.org/officeDocument/2006/relationships/image" Target="../media/image842.png"/><Relationship Id="rId483" Type="http://schemas.openxmlformats.org/officeDocument/2006/relationships/image" Target="../media/image863.png"/><Relationship Id="rId40" Type="http://schemas.openxmlformats.org/officeDocument/2006/relationships/customXml" Target="../ink/ink788.xml"/><Relationship Id="rId136" Type="http://schemas.openxmlformats.org/officeDocument/2006/relationships/customXml" Target="../ink/ink836.xml"/><Relationship Id="rId178" Type="http://schemas.openxmlformats.org/officeDocument/2006/relationships/image" Target="../media/image714.png"/><Relationship Id="rId301" Type="http://schemas.openxmlformats.org/officeDocument/2006/relationships/customXml" Target="../ink/ink920.xml"/><Relationship Id="rId343" Type="http://schemas.openxmlformats.org/officeDocument/2006/relationships/customXml" Target="../ink/ink942.xml"/><Relationship Id="rId82" Type="http://schemas.openxmlformats.org/officeDocument/2006/relationships/customXml" Target="../ink/ink809.xml"/><Relationship Id="rId203" Type="http://schemas.openxmlformats.org/officeDocument/2006/relationships/customXml" Target="../ink/ink871.xml"/><Relationship Id="rId385" Type="http://schemas.openxmlformats.org/officeDocument/2006/relationships/image" Target="../media/image815.png"/><Relationship Id="rId245" Type="http://schemas.openxmlformats.org/officeDocument/2006/relationships/customXml" Target="../ink/ink892.xml"/><Relationship Id="rId287" Type="http://schemas.openxmlformats.org/officeDocument/2006/relationships/customXml" Target="../ink/ink913.xml"/><Relationship Id="rId410" Type="http://schemas.openxmlformats.org/officeDocument/2006/relationships/customXml" Target="../ink/ink976.xml"/><Relationship Id="rId452" Type="http://schemas.openxmlformats.org/officeDocument/2006/relationships/customXml" Target="../ink/ink997.xml"/><Relationship Id="rId494" Type="http://schemas.openxmlformats.org/officeDocument/2006/relationships/customXml" Target="../ink/ink1018.xml"/><Relationship Id="rId508" Type="http://schemas.openxmlformats.org/officeDocument/2006/relationships/customXml" Target="../ink/ink1025.xml"/><Relationship Id="rId105" Type="http://schemas.openxmlformats.org/officeDocument/2006/relationships/image" Target="../media/image678.png"/><Relationship Id="rId147" Type="http://schemas.openxmlformats.org/officeDocument/2006/relationships/image" Target="../media/image699.png"/><Relationship Id="rId312" Type="http://schemas.openxmlformats.org/officeDocument/2006/relationships/customXml" Target="../ink/ink926.xml"/><Relationship Id="rId354" Type="http://schemas.openxmlformats.org/officeDocument/2006/relationships/image" Target="../media/image800.png"/><Relationship Id="rId51" Type="http://schemas.openxmlformats.org/officeDocument/2006/relationships/image" Target="../media/image635.png"/><Relationship Id="rId93" Type="http://schemas.openxmlformats.org/officeDocument/2006/relationships/image" Target="../media/image672.png"/><Relationship Id="rId189" Type="http://schemas.openxmlformats.org/officeDocument/2006/relationships/image" Target="../media/image719.png"/><Relationship Id="rId396" Type="http://schemas.openxmlformats.org/officeDocument/2006/relationships/customXml" Target="../ink/ink969.xml"/><Relationship Id="rId214" Type="http://schemas.openxmlformats.org/officeDocument/2006/relationships/image" Target="../media/image731.png"/><Relationship Id="rId256" Type="http://schemas.openxmlformats.org/officeDocument/2006/relationships/image" Target="../media/image752.png"/><Relationship Id="rId298" Type="http://schemas.openxmlformats.org/officeDocument/2006/relationships/image" Target="../media/image773.png"/><Relationship Id="rId421" Type="http://schemas.openxmlformats.org/officeDocument/2006/relationships/image" Target="../media/image832.png"/><Relationship Id="rId463" Type="http://schemas.openxmlformats.org/officeDocument/2006/relationships/image" Target="../media/image853.png"/><Relationship Id="rId116" Type="http://schemas.openxmlformats.org/officeDocument/2006/relationships/customXml" Target="../ink/ink826.xml"/><Relationship Id="rId158" Type="http://schemas.openxmlformats.org/officeDocument/2006/relationships/customXml" Target="../ink/ink847.xml"/><Relationship Id="rId323" Type="http://schemas.openxmlformats.org/officeDocument/2006/relationships/image" Target="../media/image785.png"/><Relationship Id="rId20" Type="http://schemas.openxmlformats.org/officeDocument/2006/relationships/image" Target="../media/image627.png"/><Relationship Id="rId62" Type="http://schemas.openxmlformats.org/officeDocument/2006/relationships/customXml" Target="../ink/ink799.xml"/><Relationship Id="rId365" Type="http://schemas.openxmlformats.org/officeDocument/2006/relationships/image" Target="../media/image805.png"/><Relationship Id="rId225" Type="http://schemas.openxmlformats.org/officeDocument/2006/relationships/customXml" Target="../ink/ink882.xml"/><Relationship Id="rId267" Type="http://schemas.openxmlformats.org/officeDocument/2006/relationships/customXml" Target="../ink/ink903.xml"/><Relationship Id="rId432" Type="http://schemas.openxmlformats.org/officeDocument/2006/relationships/customXml" Target="../ink/ink987.xml"/><Relationship Id="rId474" Type="http://schemas.openxmlformats.org/officeDocument/2006/relationships/customXml" Target="../ink/ink1008.xml"/><Relationship Id="rId127" Type="http://schemas.openxmlformats.org/officeDocument/2006/relationships/image" Target="../media/image689.png"/><Relationship Id="rId31" Type="http://schemas.openxmlformats.org/officeDocument/2006/relationships/customXml" Target="../ink/ink783.xml"/><Relationship Id="rId73" Type="http://schemas.openxmlformats.org/officeDocument/2006/relationships/image" Target="../media/image663.png"/><Relationship Id="rId169" Type="http://schemas.openxmlformats.org/officeDocument/2006/relationships/customXml" Target="../ink/ink853.xml"/><Relationship Id="rId334" Type="http://schemas.openxmlformats.org/officeDocument/2006/relationships/image" Target="../media/image790.png"/><Relationship Id="rId376" Type="http://schemas.openxmlformats.org/officeDocument/2006/relationships/customXml" Target="../ink/ink959.xml"/><Relationship Id="rId4" Type="http://schemas.openxmlformats.org/officeDocument/2006/relationships/image" Target="../media/image598.png"/><Relationship Id="rId180" Type="http://schemas.openxmlformats.org/officeDocument/2006/relationships/image" Target="../media/image715.png"/><Relationship Id="rId236" Type="http://schemas.openxmlformats.org/officeDocument/2006/relationships/image" Target="../media/image742.png"/><Relationship Id="rId278" Type="http://schemas.openxmlformats.org/officeDocument/2006/relationships/image" Target="../media/image763.png"/><Relationship Id="rId401" Type="http://schemas.openxmlformats.org/officeDocument/2006/relationships/image" Target="../media/image823.png"/><Relationship Id="rId443" Type="http://schemas.openxmlformats.org/officeDocument/2006/relationships/image" Target="../media/image843.png"/><Relationship Id="rId303" Type="http://schemas.openxmlformats.org/officeDocument/2006/relationships/image" Target="../media/image775.png"/><Relationship Id="rId485" Type="http://schemas.openxmlformats.org/officeDocument/2006/relationships/image" Target="../media/image864.png"/><Relationship Id="rId42" Type="http://schemas.openxmlformats.org/officeDocument/2006/relationships/customXml" Target="../ink/ink789.xml"/><Relationship Id="rId84" Type="http://schemas.openxmlformats.org/officeDocument/2006/relationships/customXml" Target="../ink/ink810.xml"/><Relationship Id="rId138" Type="http://schemas.openxmlformats.org/officeDocument/2006/relationships/customXml" Target="../ink/ink837.xml"/><Relationship Id="rId345" Type="http://schemas.openxmlformats.org/officeDocument/2006/relationships/customXml" Target="../ink/ink943.xml"/><Relationship Id="rId387" Type="http://schemas.openxmlformats.org/officeDocument/2006/relationships/image" Target="../media/image816.png"/><Relationship Id="rId510" Type="http://schemas.openxmlformats.org/officeDocument/2006/relationships/customXml" Target="../ink/ink1026.xml"/><Relationship Id="rId191" Type="http://schemas.openxmlformats.org/officeDocument/2006/relationships/image" Target="../media/image720.png"/><Relationship Id="rId205" Type="http://schemas.openxmlformats.org/officeDocument/2006/relationships/customXml" Target="../ink/ink872.xml"/><Relationship Id="rId247" Type="http://schemas.openxmlformats.org/officeDocument/2006/relationships/customXml" Target="../ink/ink893.xml"/><Relationship Id="rId412" Type="http://schemas.openxmlformats.org/officeDocument/2006/relationships/customXml" Target="../ink/ink977.xml"/><Relationship Id="rId107" Type="http://schemas.openxmlformats.org/officeDocument/2006/relationships/image" Target="../media/image679.png"/><Relationship Id="rId289" Type="http://schemas.openxmlformats.org/officeDocument/2006/relationships/customXml" Target="../ink/ink914.xml"/><Relationship Id="rId454" Type="http://schemas.openxmlformats.org/officeDocument/2006/relationships/customXml" Target="../ink/ink998.xml"/><Relationship Id="rId496" Type="http://schemas.openxmlformats.org/officeDocument/2006/relationships/customXml" Target="../ink/ink1019.xml"/><Relationship Id="rId11" Type="http://schemas.openxmlformats.org/officeDocument/2006/relationships/customXml" Target="../ink/ink773.xml"/><Relationship Id="rId53" Type="http://schemas.openxmlformats.org/officeDocument/2006/relationships/image" Target="../media/image636.png"/><Relationship Id="rId149" Type="http://schemas.openxmlformats.org/officeDocument/2006/relationships/image" Target="../media/image700.png"/><Relationship Id="rId314" Type="http://schemas.openxmlformats.org/officeDocument/2006/relationships/customXml" Target="../ink/ink927.xml"/><Relationship Id="rId356" Type="http://schemas.openxmlformats.org/officeDocument/2006/relationships/image" Target="../media/image801.png"/><Relationship Id="rId398" Type="http://schemas.openxmlformats.org/officeDocument/2006/relationships/customXml" Target="../ink/ink970.xml"/><Relationship Id="rId95" Type="http://schemas.openxmlformats.org/officeDocument/2006/relationships/image" Target="../media/image673.png"/><Relationship Id="rId160" Type="http://schemas.openxmlformats.org/officeDocument/2006/relationships/customXml" Target="../ink/ink848.xml"/><Relationship Id="rId216" Type="http://schemas.openxmlformats.org/officeDocument/2006/relationships/image" Target="../media/image732.png"/><Relationship Id="rId423" Type="http://schemas.openxmlformats.org/officeDocument/2006/relationships/image" Target="../media/image833.png"/><Relationship Id="rId258" Type="http://schemas.openxmlformats.org/officeDocument/2006/relationships/image" Target="../media/image753.png"/><Relationship Id="rId465" Type="http://schemas.openxmlformats.org/officeDocument/2006/relationships/image" Target="../media/image854.png"/><Relationship Id="rId22" Type="http://schemas.openxmlformats.org/officeDocument/2006/relationships/image" Target="../media/image628.png"/><Relationship Id="rId64" Type="http://schemas.openxmlformats.org/officeDocument/2006/relationships/customXml" Target="../ink/ink800.xml"/><Relationship Id="rId118" Type="http://schemas.openxmlformats.org/officeDocument/2006/relationships/customXml" Target="../ink/ink827.xml"/><Relationship Id="rId325" Type="http://schemas.openxmlformats.org/officeDocument/2006/relationships/image" Target="../media/image786.png"/><Relationship Id="rId367" Type="http://schemas.openxmlformats.org/officeDocument/2006/relationships/image" Target="../media/image806.png"/><Relationship Id="rId171" Type="http://schemas.openxmlformats.org/officeDocument/2006/relationships/customXml" Target="../ink/ink854.xml"/><Relationship Id="rId227" Type="http://schemas.openxmlformats.org/officeDocument/2006/relationships/customXml" Target="../ink/ink883.xml"/><Relationship Id="rId269" Type="http://schemas.openxmlformats.org/officeDocument/2006/relationships/customXml" Target="../ink/ink904.xml"/><Relationship Id="rId434" Type="http://schemas.openxmlformats.org/officeDocument/2006/relationships/customXml" Target="../ink/ink988.xml"/><Relationship Id="rId476" Type="http://schemas.openxmlformats.org/officeDocument/2006/relationships/customXml" Target="../ink/ink1009.xml"/><Relationship Id="rId33" Type="http://schemas.openxmlformats.org/officeDocument/2006/relationships/customXml" Target="../ink/ink784.xml"/><Relationship Id="rId129" Type="http://schemas.openxmlformats.org/officeDocument/2006/relationships/image" Target="../media/image690.png"/><Relationship Id="rId280" Type="http://schemas.openxmlformats.org/officeDocument/2006/relationships/image" Target="../media/image764.png"/><Relationship Id="rId336" Type="http://schemas.openxmlformats.org/officeDocument/2006/relationships/image" Target="../media/image791.png"/><Relationship Id="rId501" Type="http://schemas.openxmlformats.org/officeDocument/2006/relationships/image" Target="../media/image872.png"/><Relationship Id="rId75" Type="http://schemas.openxmlformats.org/officeDocument/2006/relationships/image" Target="../media/image664.png"/><Relationship Id="rId140" Type="http://schemas.openxmlformats.org/officeDocument/2006/relationships/customXml" Target="../ink/ink838.xml"/><Relationship Id="rId182" Type="http://schemas.openxmlformats.org/officeDocument/2006/relationships/image" Target="../media/image716.png"/><Relationship Id="rId378" Type="http://schemas.openxmlformats.org/officeDocument/2006/relationships/customXml" Target="../ink/ink960.xml"/><Relationship Id="rId403" Type="http://schemas.openxmlformats.org/officeDocument/2006/relationships/image" Target="../media/image824.png"/><Relationship Id="rId6" Type="http://schemas.openxmlformats.org/officeDocument/2006/relationships/image" Target="../media/image325.png"/><Relationship Id="rId238" Type="http://schemas.openxmlformats.org/officeDocument/2006/relationships/image" Target="../media/image743.png"/><Relationship Id="rId445" Type="http://schemas.openxmlformats.org/officeDocument/2006/relationships/image" Target="../media/image844.png"/><Relationship Id="rId487" Type="http://schemas.openxmlformats.org/officeDocument/2006/relationships/image" Target="../media/image865.png"/><Relationship Id="rId291" Type="http://schemas.openxmlformats.org/officeDocument/2006/relationships/customXml" Target="../ink/ink915.xml"/><Relationship Id="rId305" Type="http://schemas.openxmlformats.org/officeDocument/2006/relationships/image" Target="../media/image776.png"/><Relationship Id="rId347" Type="http://schemas.openxmlformats.org/officeDocument/2006/relationships/customXml" Target="../ink/ink944.xml"/><Relationship Id="rId44" Type="http://schemas.openxmlformats.org/officeDocument/2006/relationships/customXml" Target="../ink/ink790.xml"/><Relationship Id="rId86" Type="http://schemas.openxmlformats.org/officeDocument/2006/relationships/customXml" Target="../ink/ink811.xml"/><Relationship Id="rId151" Type="http://schemas.openxmlformats.org/officeDocument/2006/relationships/image" Target="../media/image701.png"/><Relationship Id="rId389" Type="http://schemas.openxmlformats.org/officeDocument/2006/relationships/image" Target="../media/image817.png"/><Relationship Id="rId193" Type="http://schemas.openxmlformats.org/officeDocument/2006/relationships/image" Target="../media/image721.png"/><Relationship Id="rId207" Type="http://schemas.openxmlformats.org/officeDocument/2006/relationships/customXml" Target="../ink/ink873.xml"/><Relationship Id="rId249" Type="http://schemas.openxmlformats.org/officeDocument/2006/relationships/customXml" Target="../ink/ink894.xml"/><Relationship Id="rId414" Type="http://schemas.openxmlformats.org/officeDocument/2006/relationships/customXml" Target="../ink/ink978.xml"/><Relationship Id="rId456" Type="http://schemas.openxmlformats.org/officeDocument/2006/relationships/customXml" Target="../ink/ink999.xml"/><Relationship Id="rId498" Type="http://schemas.openxmlformats.org/officeDocument/2006/relationships/customXml" Target="../ink/ink1020.xml"/><Relationship Id="rId13" Type="http://schemas.openxmlformats.org/officeDocument/2006/relationships/customXml" Target="../ink/ink774.xml"/><Relationship Id="rId109" Type="http://schemas.openxmlformats.org/officeDocument/2006/relationships/image" Target="../media/image680.png"/><Relationship Id="rId260" Type="http://schemas.openxmlformats.org/officeDocument/2006/relationships/image" Target="../media/image754.png"/><Relationship Id="rId316" Type="http://schemas.openxmlformats.org/officeDocument/2006/relationships/customXml" Target="../ink/ink928.xml"/><Relationship Id="rId55" Type="http://schemas.openxmlformats.org/officeDocument/2006/relationships/image" Target="../media/image637.png"/><Relationship Id="rId97" Type="http://schemas.openxmlformats.org/officeDocument/2006/relationships/image" Target="../media/image674.png"/><Relationship Id="rId120" Type="http://schemas.openxmlformats.org/officeDocument/2006/relationships/customXml" Target="../ink/ink828.xml"/><Relationship Id="rId358" Type="http://schemas.openxmlformats.org/officeDocument/2006/relationships/image" Target="../media/image802.png"/><Relationship Id="rId162" Type="http://schemas.openxmlformats.org/officeDocument/2006/relationships/customXml" Target="../ink/ink849.xml"/><Relationship Id="rId218" Type="http://schemas.openxmlformats.org/officeDocument/2006/relationships/image" Target="../media/image733.png"/><Relationship Id="rId425" Type="http://schemas.openxmlformats.org/officeDocument/2006/relationships/image" Target="../media/image834.png"/><Relationship Id="rId467" Type="http://schemas.openxmlformats.org/officeDocument/2006/relationships/image" Target="../media/image855.png"/><Relationship Id="rId271" Type="http://schemas.openxmlformats.org/officeDocument/2006/relationships/customXml" Target="../ink/ink905.xml"/><Relationship Id="rId24" Type="http://schemas.openxmlformats.org/officeDocument/2006/relationships/image" Target="../media/image653.png"/><Relationship Id="rId66" Type="http://schemas.openxmlformats.org/officeDocument/2006/relationships/customXml" Target="../ink/ink801.xml"/><Relationship Id="rId131" Type="http://schemas.openxmlformats.org/officeDocument/2006/relationships/image" Target="../media/image691.png"/><Relationship Id="rId327" Type="http://schemas.openxmlformats.org/officeDocument/2006/relationships/image" Target="../media/image787.png"/><Relationship Id="rId369" Type="http://schemas.openxmlformats.org/officeDocument/2006/relationships/image" Target="../media/image807.png"/><Relationship Id="rId173" Type="http://schemas.openxmlformats.org/officeDocument/2006/relationships/customXml" Target="../ink/ink855.xml"/><Relationship Id="rId229" Type="http://schemas.openxmlformats.org/officeDocument/2006/relationships/customXml" Target="../ink/ink884.xml"/><Relationship Id="rId380" Type="http://schemas.openxmlformats.org/officeDocument/2006/relationships/customXml" Target="../ink/ink961.xml"/><Relationship Id="rId436" Type="http://schemas.openxmlformats.org/officeDocument/2006/relationships/customXml" Target="../ink/ink989.xml"/><Relationship Id="rId240" Type="http://schemas.openxmlformats.org/officeDocument/2006/relationships/image" Target="../media/image744.png"/><Relationship Id="rId478" Type="http://schemas.openxmlformats.org/officeDocument/2006/relationships/customXml" Target="../ink/ink1010.xml"/><Relationship Id="rId35" Type="http://schemas.openxmlformats.org/officeDocument/2006/relationships/customXml" Target="../ink/ink785.xml"/><Relationship Id="rId77" Type="http://schemas.openxmlformats.org/officeDocument/2006/relationships/image" Target="../media/image665.png"/><Relationship Id="rId100" Type="http://schemas.openxmlformats.org/officeDocument/2006/relationships/customXml" Target="../ink/ink818.xml"/><Relationship Id="rId282" Type="http://schemas.openxmlformats.org/officeDocument/2006/relationships/image" Target="../media/image765.png"/><Relationship Id="rId338" Type="http://schemas.openxmlformats.org/officeDocument/2006/relationships/image" Target="../media/image792.png"/><Relationship Id="rId503" Type="http://schemas.openxmlformats.org/officeDocument/2006/relationships/image" Target="../media/image873.png"/><Relationship Id="rId8" Type="http://schemas.openxmlformats.org/officeDocument/2006/relationships/image" Target="../media/image621.png"/><Relationship Id="rId142" Type="http://schemas.openxmlformats.org/officeDocument/2006/relationships/customXml" Target="../ink/ink839.xml"/><Relationship Id="rId184" Type="http://schemas.openxmlformats.org/officeDocument/2006/relationships/customXml" Target="../ink/ink861.xml"/><Relationship Id="rId391" Type="http://schemas.openxmlformats.org/officeDocument/2006/relationships/image" Target="../media/image818.png"/><Relationship Id="rId405" Type="http://schemas.openxmlformats.org/officeDocument/2006/relationships/image" Target="../media/image116.png"/><Relationship Id="rId447" Type="http://schemas.openxmlformats.org/officeDocument/2006/relationships/image" Target="../media/image845.png"/><Relationship Id="rId251" Type="http://schemas.openxmlformats.org/officeDocument/2006/relationships/customXml" Target="../ink/ink895.xml"/><Relationship Id="rId489" Type="http://schemas.openxmlformats.org/officeDocument/2006/relationships/image" Target="../media/image866.png"/><Relationship Id="rId46" Type="http://schemas.openxmlformats.org/officeDocument/2006/relationships/customXml" Target="../ink/ink791.xml"/><Relationship Id="rId293" Type="http://schemas.openxmlformats.org/officeDocument/2006/relationships/customXml" Target="../ink/ink916.xml"/><Relationship Id="rId307" Type="http://schemas.openxmlformats.org/officeDocument/2006/relationships/image" Target="../media/image777.png"/><Relationship Id="rId349" Type="http://schemas.openxmlformats.org/officeDocument/2006/relationships/customXml" Target="../ink/ink945.xml"/><Relationship Id="rId88" Type="http://schemas.openxmlformats.org/officeDocument/2006/relationships/customXml" Target="../ink/ink812.xml"/><Relationship Id="rId111" Type="http://schemas.openxmlformats.org/officeDocument/2006/relationships/image" Target="../media/image681.png"/><Relationship Id="rId153" Type="http://schemas.openxmlformats.org/officeDocument/2006/relationships/image" Target="../media/image702.png"/><Relationship Id="rId195" Type="http://schemas.openxmlformats.org/officeDocument/2006/relationships/image" Target="../media/image722.png"/><Relationship Id="rId209" Type="http://schemas.openxmlformats.org/officeDocument/2006/relationships/customXml" Target="../ink/ink874.xml"/><Relationship Id="rId360" Type="http://schemas.openxmlformats.org/officeDocument/2006/relationships/customXml" Target="../ink/ink951.xml"/><Relationship Id="rId416" Type="http://schemas.openxmlformats.org/officeDocument/2006/relationships/customXml" Target="../ink/ink979.xml"/><Relationship Id="rId220" Type="http://schemas.openxmlformats.org/officeDocument/2006/relationships/image" Target="../media/image734.png"/><Relationship Id="rId458" Type="http://schemas.openxmlformats.org/officeDocument/2006/relationships/customXml" Target="../ink/ink1000.xml"/><Relationship Id="rId15" Type="http://schemas.openxmlformats.org/officeDocument/2006/relationships/customXml" Target="../ink/ink775.xml"/><Relationship Id="rId57" Type="http://schemas.openxmlformats.org/officeDocument/2006/relationships/image" Target="../media/image638.png"/><Relationship Id="rId262" Type="http://schemas.openxmlformats.org/officeDocument/2006/relationships/image" Target="../media/image755.png"/><Relationship Id="rId318" Type="http://schemas.openxmlformats.org/officeDocument/2006/relationships/customXml" Target="../ink/ink929.xml"/><Relationship Id="rId99" Type="http://schemas.openxmlformats.org/officeDocument/2006/relationships/image" Target="../media/image675.png"/><Relationship Id="rId122" Type="http://schemas.openxmlformats.org/officeDocument/2006/relationships/customXml" Target="../ink/ink829.xml"/><Relationship Id="rId164" Type="http://schemas.openxmlformats.org/officeDocument/2006/relationships/customXml" Target="../ink/ink850.xml"/><Relationship Id="rId371" Type="http://schemas.openxmlformats.org/officeDocument/2006/relationships/image" Target="../media/image808.png"/><Relationship Id="rId427" Type="http://schemas.openxmlformats.org/officeDocument/2006/relationships/image" Target="../media/image835.png"/><Relationship Id="rId469" Type="http://schemas.openxmlformats.org/officeDocument/2006/relationships/image" Target="../media/image856.png"/><Relationship Id="rId26" Type="http://schemas.openxmlformats.org/officeDocument/2006/relationships/image" Target="../media/image654.png"/><Relationship Id="rId231" Type="http://schemas.openxmlformats.org/officeDocument/2006/relationships/customXml" Target="../ink/ink885.xml"/><Relationship Id="rId273" Type="http://schemas.openxmlformats.org/officeDocument/2006/relationships/customXml" Target="../ink/ink906.xml"/><Relationship Id="rId329" Type="http://schemas.openxmlformats.org/officeDocument/2006/relationships/image" Target="../media/image788.png"/><Relationship Id="rId480" Type="http://schemas.openxmlformats.org/officeDocument/2006/relationships/customXml" Target="../ink/ink1011.xml"/><Relationship Id="rId68" Type="http://schemas.openxmlformats.org/officeDocument/2006/relationships/customXml" Target="../ink/ink802.xml"/><Relationship Id="rId133" Type="http://schemas.openxmlformats.org/officeDocument/2006/relationships/image" Target="../media/image692.png"/><Relationship Id="rId175" Type="http://schemas.openxmlformats.org/officeDocument/2006/relationships/customXml" Target="../ink/ink856.xml"/><Relationship Id="rId340" Type="http://schemas.openxmlformats.org/officeDocument/2006/relationships/image" Target="../media/image793.png"/><Relationship Id="rId200" Type="http://schemas.openxmlformats.org/officeDocument/2006/relationships/customXml" Target="../ink/ink869.xml"/><Relationship Id="rId382" Type="http://schemas.openxmlformats.org/officeDocument/2006/relationships/customXml" Target="../ink/ink962.xml"/><Relationship Id="rId438" Type="http://schemas.openxmlformats.org/officeDocument/2006/relationships/customXml" Target="../ink/ink990.xml"/><Relationship Id="rId242" Type="http://schemas.openxmlformats.org/officeDocument/2006/relationships/image" Target="../media/image745.png"/><Relationship Id="rId284" Type="http://schemas.openxmlformats.org/officeDocument/2006/relationships/image" Target="../media/image766.png"/><Relationship Id="rId491" Type="http://schemas.openxmlformats.org/officeDocument/2006/relationships/image" Target="../media/image867.png"/><Relationship Id="rId505" Type="http://schemas.openxmlformats.org/officeDocument/2006/relationships/image" Target="../media/image874.png"/><Relationship Id="rId37" Type="http://schemas.openxmlformats.org/officeDocument/2006/relationships/customXml" Target="../ink/ink786.xml"/><Relationship Id="rId79" Type="http://schemas.openxmlformats.org/officeDocument/2006/relationships/image" Target="../media/image666.png"/><Relationship Id="rId102" Type="http://schemas.openxmlformats.org/officeDocument/2006/relationships/customXml" Target="../ink/ink819.xml"/><Relationship Id="rId144" Type="http://schemas.openxmlformats.org/officeDocument/2006/relationships/customXml" Target="../ink/ink840.xml"/><Relationship Id="rId90" Type="http://schemas.openxmlformats.org/officeDocument/2006/relationships/customXml" Target="../ink/ink813.xml"/><Relationship Id="rId186" Type="http://schemas.openxmlformats.org/officeDocument/2006/relationships/customXml" Target="../ink/ink862.xml"/><Relationship Id="rId351" Type="http://schemas.openxmlformats.org/officeDocument/2006/relationships/customXml" Target="../ink/ink946.xml"/><Relationship Id="rId393" Type="http://schemas.openxmlformats.org/officeDocument/2006/relationships/image" Target="../media/image819.png"/><Relationship Id="rId407" Type="http://schemas.openxmlformats.org/officeDocument/2006/relationships/image" Target="../media/image825.png"/><Relationship Id="rId449" Type="http://schemas.openxmlformats.org/officeDocument/2006/relationships/image" Target="../media/image846.png"/><Relationship Id="rId211" Type="http://schemas.openxmlformats.org/officeDocument/2006/relationships/customXml" Target="../ink/ink875.xml"/><Relationship Id="rId253" Type="http://schemas.openxmlformats.org/officeDocument/2006/relationships/customXml" Target="../ink/ink896.xml"/><Relationship Id="rId295" Type="http://schemas.openxmlformats.org/officeDocument/2006/relationships/customXml" Target="../ink/ink917.xml"/><Relationship Id="rId309" Type="http://schemas.openxmlformats.org/officeDocument/2006/relationships/image" Target="../media/image778.png"/><Relationship Id="rId460" Type="http://schemas.openxmlformats.org/officeDocument/2006/relationships/customXml" Target="../ink/ink1001.xml"/><Relationship Id="rId48" Type="http://schemas.openxmlformats.org/officeDocument/2006/relationships/customXml" Target="../ink/ink792.xml"/><Relationship Id="rId113" Type="http://schemas.openxmlformats.org/officeDocument/2006/relationships/image" Target="../media/image682.png"/><Relationship Id="rId320" Type="http://schemas.openxmlformats.org/officeDocument/2006/relationships/customXml" Target="../ink/ink930.xml"/><Relationship Id="rId155" Type="http://schemas.openxmlformats.org/officeDocument/2006/relationships/image" Target="../media/image703.png"/><Relationship Id="rId197" Type="http://schemas.openxmlformats.org/officeDocument/2006/relationships/image" Target="../media/image723.png"/><Relationship Id="rId362" Type="http://schemas.openxmlformats.org/officeDocument/2006/relationships/customXml" Target="../ink/ink952.xml"/><Relationship Id="rId418" Type="http://schemas.openxmlformats.org/officeDocument/2006/relationships/customXml" Target="../ink/ink980.xml"/><Relationship Id="rId222" Type="http://schemas.openxmlformats.org/officeDocument/2006/relationships/image" Target="../media/image735.png"/><Relationship Id="rId264" Type="http://schemas.openxmlformats.org/officeDocument/2006/relationships/image" Target="../media/image756.png"/><Relationship Id="rId471" Type="http://schemas.openxmlformats.org/officeDocument/2006/relationships/image" Target="../media/image857.png"/><Relationship Id="rId17" Type="http://schemas.openxmlformats.org/officeDocument/2006/relationships/customXml" Target="../ink/ink776.xml"/><Relationship Id="rId59" Type="http://schemas.openxmlformats.org/officeDocument/2006/relationships/image" Target="../media/image639.png"/><Relationship Id="rId124" Type="http://schemas.openxmlformats.org/officeDocument/2006/relationships/customXml" Target="../ink/ink830.xml"/><Relationship Id="rId70" Type="http://schemas.openxmlformats.org/officeDocument/2006/relationships/customXml" Target="../ink/ink803.xml"/><Relationship Id="rId166" Type="http://schemas.openxmlformats.org/officeDocument/2006/relationships/image" Target="../media/image708.png"/><Relationship Id="rId331" Type="http://schemas.openxmlformats.org/officeDocument/2006/relationships/image" Target="../media/image789.png"/><Relationship Id="rId373" Type="http://schemas.openxmlformats.org/officeDocument/2006/relationships/image" Target="../media/image809.png"/><Relationship Id="rId429" Type="http://schemas.openxmlformats.org/officeDocument/2006/relationships/image" Target="../media/image836.png"/><Relationship Id="rId1" Type="http://schemas.openxmlformats.org/officeDocument/2006/relationships/slideLayout" Target="../slideLayouts/slideLayout7.xml"/><Relationship Id="rId233" Type="http://schemas.openxmlformats.org/officeDocument/2006/relationships/customXml" Target="../ink/ink886.xml"/><Relationship Id="rId440" Type="http://schemas.openxmlformats.org/officeDocument/2006/relationships/customXml" Target="../ink/ink991.xml"/><Relationship Id="rId28" Type="http://schemas.openxmlformats.org/officeDocument/2006/relationships/image" Target="../media/image655.png"/><Relationship Id="rId275" Type="http://schemas.openxmlformats.org/officeDocument/2006/relationships/customXml" Target="../ink/ink907.xml"/><Relationship Id="rId300" Type="http://schemas.openxmlformats.org/officeDocument/2006/relationships/image" Target="../media/image774.png"/><Relationship Id="rId482" Type="http://schemas.openxmlformats.org/officeDocument/2006/relationships/customXml" Target="../ink/ink1012.xml"/><Relationship Id="rId81" Type="http://schemas.openxmlformats.org/officeDocument/2006/relationships/image" Target="../media/image667.png"/><Relationship Id="rId135" Type="http://schemas.openxmlformats.org/officeDocument/2006/relationships/image" Target="../media/image693.png"/><Relationship Id="rId177" Type="http://schemas.openxmlformats.org/officeDocument/2006/relationships/customXml" Target="../ink/ink857.xml"/><Relationship Id="rId342" Type="http://schemas.openxmlformats.org/officeDocument/2006/relationships/image" Target="../media/image794.png"/><Relationship Id="rId384" Type="http://schemas.openxmlformats.org/officeDocument/2006/relationships/customXml" Target="../ink/ink963.xml"/><Relationship Id="rId202" Type="http://schemas.openxmlformats.org/officeDocument/2006/relationships/image" Target="../media/image725.png"/><Relationship Id="rId244" Type="http://schemas.openxmlformats.org/officeDocument/2006/relationships/image" Target="../media/image746.png"/><Relationship Id="rId39" Type="http://schemas.openxmlformats.org/officeDocument/2006/relationships/customXml" Target="../ink/ink787.xml"/><Relationship Id="rId286" Type="http://schemas.openxmlformats.org/officeDocument/2006/relationships/image" Target="../media/image767.png"/><Relationship Id="rId451" Type="http://schemas.openxmlformats.org/officeDocument/2006/relationships/image" Target="../media/image847.png"/><Relationship Id="rId493" Type="http://schemas.openxmlformats.org/officeDocument/2006/relationships/image" Target="../media/image868.png"/><Relationship Id="rId507" Type="http://schemas.openxmlformats.org/officeDocument/2006/relationships/image" Target="../media/image875.png"/><Relationship Id="rId50" Type="http://schemas.openxmlformats.org/officeDocument/2006/relationships/customXml" Target="../ink/ink793.xml"/><Relationship Id="rId104" Type="http://schemas.openxmlformats.org/officeDocument/2006/relationships/customXml" Target="../ink/ink820.xml"/><Relationship Id="rId146" Type="http://schemas.openxmlformats.org/officeDocument/2006/relationships/customXml" Target="../ink/ink841.xml"/><Relationship Id="rId188" Type="http://schemas.openxmlformats.org/officeDocument/2006/relationships/customXml" Target="../ink/ink863.xml"/><Relationship Id="rId311" Type="http://schemas.openxmlformats.org/officeDocument/2006/relationships/image" Target="../media/image779.png"/><Relationship Id="rId353" Type="http://schemas.openxmlformats.org/officeDocument/2006/relationships/customXml" Target="../ink/ink947.xml"/><Relationship Id="rId395" Type="http://schemas.openxmlformats.org/officeDocument/2006/relationships/image" Target="../media/image820.png"/><Relationship Id="rId409" Type="http://schemas.openxmlformats.org/officeDocument/2006/relationships/image" Target="../media/image826.png"/><Relationship Id="rId92" Type="http://schemas.openxmlformats.org/officeDocument/2006/relationships/customXml" Target="../ink/ink814.xml"/><Relationship Id="rId213" Type="http://schemas.openxmlformats.org/officeDocument/2006/relationships/customXml" Target="../ink/ink876.xml"/><Relationship Id="rId420" Type="http://schemas.openxmlformats.org/officeDocument/2006/relationships/customXml" Target="../ink/ink981.xml"/><Relationship Id="rId255" Type="http://schemas.openxmlformats.org/officeDocument/2006/relationships/customXml" Target="../ink/ink897.xml"/><Relationship Id="rId297" Type="http://schemas.openxmlformats.org/officeDocument/2006/relationships/customXml" Target="../ink/ink918.xml"/><Relationship Id="rId462" Type="http://schemas.openxmlformats.org/officeDocument/2006/relationships/customXml" Target="../ink/ink1002.xml"/><Relationship Id="rId115" Type="http://schemas.openxmlformats.org/officeDocument/2006/relationships/image" Target="../media/image683.png"/><Relationship Id="rId157" Type="http://schemas.openxmlformats.org/officeDocument/2006/relationships/image" Target="../media/image704.png"/><Relationship Id="rId322" Type="http://schemas.openxmlformats.org/officeDocument/2006/relationships/customXml" Target="../ink/ink931.xml"/><Relationship Id="rId364" Type="http://schemas.openxmlformats.org/officeDocument/2006/relationships/customXml" Target="../ink/ink953.xml"/><Relationship Id="rId61" Type="http://schemas.openxmlformats.org/officeDocument/2006/relationships/image" Target="../media/image640.png"/><Relationship Id="rId199" Type="http://schemas.openxmlformats.org/officeDocument/2006/relationships/image" Target="../media/image724.png"/><Relationship Id="rId19" Type="http://schemas.openxmlformats.org/officeDocument/2006/relationships/customXml" Target="../ink/ink777.xml"/><Relationship Id="rId224" Type="http://schemas.openxmlformats.org/officeDocument/2006/relationships/image" Target="../media/image736.png"/><Relationship Id="rId266" Type="http://schemas.openxmlformats.org/officeDocument/2006/relationships/image" Target="../media/image757.png"/><Relationship Id="rId431" Type="http://schemas.openxmlformats.org/officeDocument/2006/relationships/image" Target="../media/image837.png"/><Relationship Id="rId473" Type="http://schemas.openxmlformats.org/officeDocument/2006/relationships/image" Target="../media/image858.png"/><Relationship Id="rId30" Type="http://schemas.openxmlformats.org/officeDocument/2006/relationships/image" Target="../media/image656.png"/><Relationship Id="rId126" Type="http://schemas.openxmlformats.org/officeDocument/2006/relationships/customXml" Target="../ink/ink831.xml"/><Relationship Id="rId168" Type="http://schemas.openxmlformats.org/officeDocument/2006/relationships/image" Target="../media/image709.png"/><Relationship Id="rId333" Type="http://schemas.openxmlformats.org/officeDocument/2006/relationships/customXml" Target="../ink/ink937.xml"/><Relationship Id="rId72" Type="http://schemas.openxmlformats.org/officeDocument/2006/relationships/customXml" Target="../ink/ink804.xml"/><Relationship Id="rId375" Type="http://schemas.openxmlformats.org/officeDocument/2006/relationships/image" Target="../media/image810.png"/><Relationship Id="rId3" Type="http://schemas.openxmlformats.org/officeDocument/2006/relationships/customXml" Target="../ink/ink769.xml"/><Relationship Id="rId235" Type="http://schemas.openxmlformats.org/officeDocument/2006/relationships/customXml" Target="../ink/ink887.xml"/><Relationship Id="rId277" Type="http://schemas.openxmlformats.org/officeDocument/2006/relationships/customXml" Target="../ink/ink908.xml"/><Relationship Id="rId400" Type="http://schemas.openxmlformats.org/officeDocument/2006/relationships/customXml" Target="../ink/ink971.xml"/><Relationship Id="rId442" Type="http://schemas.openxmlformats.org/officeDocument/2006/relationships/customXml" Target="../ink/ink992.xml"/><Relationship Id="rId484" Type="http://schemas.openxmlformats.org/officeDocument/2006/relationships/customXml" Target="../ink/ink1013.xml"/><Relationship Id="rId137" Type="http://schemas.openxmlformats.org/officeDocument/2006/relationships/image" Target="../media/image694.png"/><Relationship Id="rId302" Type="http://schemas.openxmlformats.org/officeDocument/2006/relationships/customXml" Target="../ink/ink921.xml"/><Relationship Id="rId344" Type="http://schemas.openxmlformats.org/officeDocument/2006/relationships/image" Target="../media/image795.png"/><Relationship Id="rId41" Type="http://schemas.openxmlformats.org/officeDocument/2006/relationships/image" Target="../media/image630.png"/><Relationship Id="rId83" Type="http://schemas.openxmlformats.org/officeDocument/2006/relationships/image" Target="../media/image668.png"/><Relationship Id="rId179" Type="http://schemas.openxmlformats.org/officeDocument/2006/relationships/customXml" Target="../ink/ink858.xml"/><Relationship Id="rId386" Type="http://schemas.openxmlformats.org/officeDocument/2006/relationships/customXml" Target="../ink/ink964.xml"/><Relationship Id="rId190" Type="http://schemas.openxmlformats.org/officeDocument/2006/relationships/customXml" Target="../ink/ink864.xml"/><Relationship Id="rId204" Type="http://schemas.openxmlformats.org/officeDocument/2006/relationships/image" Target="../media/image726.png"/><Relationship Id="rId246" Type="http://schemas.openxmlformats.org/officeDocument/2006/relationships/image" Target="../media/image747.png"/><Relationship Id="rId288" Type="http://schemas.openxmlformats.org/officeDocument/2006/relationships/image" Target="../media/image768.png"/><Relationship Id="rId411" Type="http://schemas.openxmlformats.org/officeDocument/2006/relationships/image" Target="../media/image827.png"/><Relationship Id="rId453" Type="http://schemas.openxmlformats.org/officeDocument/2006/relationships/image" Target="../media/image848.png"/><Relationship Id="rId509" Type="http://schemas.openxmlformats.org/officeDocument/2006/relationships/image" Target="../media/image876.png"/><Relationship Id="rId106" Type="http://schemas.openxmlformats.org/officeDocument/2006/relationships/customXml" Target="../ink/ink821.xml"/><Relationship Id="rId313" Type="http://schemas.openxmlformats.org/officeDocument/2006/relationships/image" Target="../media/image780.png"/><Relationship Id="rId495" Type="http://schemas.openxmlformats.org/officeDocument/2006/relationships/image" Target="../media/image869.png"/><Relationship Id="rId10" Type="http://schemas.openxmlformats.org/officeDocument/2006/relationships/image" Target="../media/image622.png"/><Relationship Id="rId52" Type="http://schemas.openxmlformats.org/officeDocument/2006/relationships/customXml" Target="../ink/ink794.xml"/><Relationship Id="rId94" Type="http://schemas.openxmlformats.org/officeDocument/2006/relationships/customXml" Target="../ink/ink815.xml"/><Relationship Id="rId148" Type="http://schemas.openxmlformats.org/officeDocument/2006/relationships/customXml" Target="../ink/ink842.xml"/><Relationship Id="rId355" Type="http://schemas.openxmlformats.org/officeDocument/2006/relationships/customXml" Target="../ink/ink948.xml"/><Relationship Id="rId397" Type="http://schemas.openxmlformats.org/officeDocument/2006/relationships/image" Target="../media/image821.png"/><Relationship Id="rId215" Type="http://schemas.openxmlformats.org/officeDocument/2006/relationships/customXml" Target="../ink/ink877.xml"/><Relationship Id="rId257" Type="http://schemas.openxmlformats.org/officeDocument/2006/relationships/customXml" Target="../ink/ink898.xml"/><Relationship Id="rId422" Type="http://schemas.openxmlformats.org/officeDocument/2006/relationships/customXml" Target="../ink/ink982.xml"/><Relationship Id="rId464" Type="http://schemas.openxmlformats.org/officeDocument/2006/relationships/customXml" Target="../ink/ink1003.xml"/></Relationships>
</file>

<file path=ppt/slides/_rels/slide7.xml.rels><?xml version="1.0" encoding="UTF-8" standalone="yes"?>
<Relationships xmlns="http://schemas.openxmlformats.org/package/2006/relationships"><Relationship Id="rId117" Type="http://schemas.openxmlformats.org/officeDocument/2006/relationships/customXml" Target="../ink/ink1084.xml"/><Relationship Id="rId21" Type="http://schemas.openxmlformats.org/officeDocument/2006/relationships/customXml" Target="../ink/ink1036.xml"/><Relationship Id="rId42" Type="http://schemas.openxmlformats.org/officeDocument/2006/relationships/image" Target="../media/image878.png"/><Relationship Id="rId63" Type="http://schemas.openxmlformats.org/officeDocument/2006/relationships/customXml" Target="../ink/ink1057.xml"/><Relationship Id="rId84" Type="http://schemas.openxmlformats.org/officeDocument/2006/relationships/image" Target="../media/image899.png"/><Relationship Id="rId138" Type="http://schemas.openxmlformats.org/officeDocument/2006/relationships/image" Target="../media/image926.png"/><Relationship Id="rId159" Type="http://schemas.openxmlformats.org/officeDocument/2006/relationships/customXml" Target="../ink/ink1105.xml"/><Relationship Id="rId170" Type="http://schemas.openxmlformats.org/officeDocument/2006/relationships/image" Target="../media/image942.png"/><Relationship Id="rId191" Type="http://schemas.openxmlformats.org/officeDocument/2006/relationships/customXml" Target="../ink/ink1121.xml"/><Relationship Id="rId205" Type="http://schemas.openxmlformats.org/officeDocument/2006/relationships/customXml" Target="../ink/ink1128.xml"/><Relationship Id="rId226" Type="http://schemas.openxmlformats.org/officeDocument/2006/relationships/image" Target="../media/image970.png"/><Relationship Id="rId107" Type="http://schemas.openxmlformats.org/officeDocument/2006/relationships/customXml" Target="../ink/ink1079.xml"/><Relationship Id="rId11" Type="http://schemas.openxmlformats.org/officeDocument/2006/relationships/customXml" Target="../ink/ink1031.xml"/><Relationship Id="rId32" Type="http://schemas.openxmlformats.org/officeDocument/2006/relationships/image" Target="../media/image853.png"/><Relationship Id="rId53" Type="http://schemas.openxmlformats.org/officeDocument/2006/relationships/customXml" Target="../ink/ink1052.xml"/><Relationship Id="rId74" Type="http://schemas.openxmlformats.org/officeDocument/2006/relationships/image" Target="../media/image894.png"/><Relationship Id="rId128" Type="http://schemas.openxmlformats.org/officeDocument/2006/relationships/image" Target="../media/image921.png"/><Relationship Id="rId149" Type="http://schemas.openxmlformats.org/officeDocument/2006/relationships/customXml" Target="../ink/ink1100.xml"/><Relationship Id="rId5" Type="http://schemas.openxmlformats.org/officeDocument/2006/relationships/customXml" Target="../ink/ink1028.xml"/><Relationship Id="rId95" Type="http://schemas.openxmlformats.org/officeDocument/2006/relationships/customXml" Target="../ink/ink1073.xml"/><Relationship Id="rId160" Type="http://schemas.openxmlformats.org/officeDocument/2006/relationships/image" Target="../media/image937.png"/><Relationship Id="rId181" Type="http://schemas.openxmlformats.org/officeDocument/2006/relationships/customXml" Target="../ink/ink1116.xml"/><Relationship Id="rId216" Type="http://schemas.openxmlformats.org/officeDocument/2006/relationships/image" Target="../media/image965.png"/><Relationship Id="rId237" Type="http://schemas.openxmlformats.org/officeDocument/2006/relationships/customXml" Target="../ink/ink1144.xml"/><Relationship Id="rId22" Type="http://schemas.openxmlformats.org/officeDocument/2006/relationships/image" Target="../media/image848.png"/><Relationship Id="rId43" Type="http://schemas.openxmlformats.org/officeDocument/2006/relationships/customXml" Target="../ink/ink1047.xml"/><Relationship Id="rId64" Type="http://schemas.openxmlformats.org/officeDocument/2006/relationships/image" Target="../media/image889.png"/><Relationship Id="rId118" Type="http://schemas.openxmlformats.org/officeDocument/2006/relationships/image" Target="../media/image916.png"/><Relationship Id="rId139" Type="http://schemas.openxmlformats.org/officeDocument/2006/relationships/customXml" Target="../ink/ink1095.xml"/><Relationship Id="rId85" Type="http://schemas.openxmlformats.org/officeDocument/2006/relationships/customXml" Target="../ink/ink1068.xml"/><Relationship Id="rId150" Type="http://schemas.openxmlformats.org/officeDocument/2006/relationships/image" Target="../media/image932.png"/><Relationship Id="rId171" Type="http://schemas.openxmlformats.org/officeDocument/2006/relationships/customXml" Target="../ink/ink1111.xml"/><Relationship Id="rId192" Type="http://schemas.openxmlformats.org/officeDocument/2006/relationships/image" Target="../media/image953.png"/><Relationship Id="rId206" Type="http://schemas.openxmlformats.org/officeDocument/2006/relationships/image" Target="../media/image960.png"/><Relationship Id="rId227" Type="http://schemas.openxmlformats.org/officeDocument/2006/relationships/customXml" Target="../ink/ink1139.xml"/><Relationship Id="rId12" Type="http://schemas.openxmlformats.org/officeDocument/2006/relationships/image" Target="../media/image843.png"/><Relationship Id="rId33" Type="http://schemas.openxmlformats.org/officeDocument/2006/relationships/customXml" Target="../ink/ink1042.xml"/><Relationship Id="rId108" Type="http://schemas.openxmlformats.org/officeDocument/2006/relationships/image" Target="../media/image911.png"/><Relationship Id="rId129" Type="http://schemas.openxmlformats.org/officeDocument/2006/relationships/customXml" Target="../ink/ink1090.xml"/><Relationship Id="rId54" Type="http://schemas.openxmlformats.org/officeDocument/2006/relationships/image" Target="../media/image884.png"/><Relationship Id="rId75" Type="http://schemas.openxmlformats.org/officeDocument/2006/relationships/customXml" Target="../ink/ink1063.xml"/><Relationship Id="rId96" Type="http://schemas.openxmlformats.org/officeDocument/2006/relationships/image" Target="../media/image905.png"/><Relationship Id="rId140" Type="http://schemas.openxmlformats.org/officeDocument/2006/relationships/image" Target="../media/image927.png"/><Relationship Id="rId161" Type="http://schemas.openxmlformats.org/officeDocument/2006/relationships/customXml" Target="../ink/ink1106.xml"/><Relationship Id="rId182" Type="http://schemas.openxmlformats.org/officeDocument/2006/relationships/image" Target="../media/image948.png"/><Relationship Id="rId217" Type="http://schemas.openxmlformats.org/officeDocument/2006/relationships/customXml" Target="../ink/ink1134.xml"/><Relationship Id="rId6" Type="http://schemas.openxmlformats.org/officeDocument/2006/relationships/image" Target="../media/image840.png"/><Relationship Id="rId238" Type="http://schemas.openxmlformats.org/officeDocument/2006/relationships/image" Target="../media/image976.png"/><Relationship Id="rId23" Type="http://schemas.openxmlformats.org/officeDocument/2006/relationships/customXml" Target="../ink/ink1037.xml"/><Relationship Id="rId119" Type="http://schemas.openxmlformats.org/officeDocument/2006/relationships/customXml" Target="../ink/ink1085.xml"/><Relationship Id="rId44" Type="http://schemas.openxmlformats.org/officeDocument/2006/relationships/image" Target="../media/image879.png"/><Relationship Id="rId65" Type="http://schemas.openxmlformats.org/officeDocument/2006/relationships/customXml" Target="../ink/ink1058.xml"/><Relationship Id="rId86" Type="http://schemas.openxmlformats.org/officeDocument/2006/relationships/image" Target="../media/image900.png"/><Relationship Id="rId130" Type="http://schemas.openxmlformats.org/officeDocument/2006/relationships/image" Target="../media/image922.png"/><Relationship Id="rId151" Type="http://schemas.openxmlformats.org/officeDocument/2006/relationships/customXml" Target="../ink/ink1101.xml"/><Relationship Id="rId172" Type="http://schemas.openxmlformats.org/officeDocument/2006/relationships/image" Target="../media/image943.png"/><Relationship Id="rId193" Type="http://schemas.openxmlformats.org/officeDocument/2006/relationships/customXml" Target="../ink/ink1122.xml"/><Relationship Id="rId207" Type="http://schemas.openxmlformats.org/officeDocument/2006/relationships/customXml" Target="../ink/ink1129.xml"/><Relationship Id="rId228" Type="http://schemas.openxmlformats.org/officeDocument/2006/relationships/image" Target="../media/image971.png"/><Relationship Id="rId13" Type="http://schemas.openxmlformats.org/officeDocument/2006/relationships/customXml" Target="../ink/ink1032.xml"/><Relationship Id="rId109" Type="http://schemas.openxmlformats.org/officeDocument/2006/relationships/customXml" Target="../ink/ink1080.xml"/><Relationship Id="rId34" Type="http://schemas.openxmlformats.org/officeDocument/2006/relationships/image" Target="../media/image854.png"/><Relationship Id="rId55" Type="http://schemas.openxmlformats.org/officeDocument/2006/relationships/customXml" Target="../ink/ink1053.xml"/><Relationship Id="rId76" Type="http://schemas.openxmlformats.org/officeDocument/2006/relationships/image" Target="../media/image895.png"/><Relationship Id="rId97" Type="http://schemas.openxmlformats.org/officeDocument/2006/relationships/customXml" Target="../ink/ink1074.xml"/><Relationship Id="rId120" Type="http://schemas.openxmlformats.org/officeDocument/2006/relationships/image" Target="../media/image917.png"/><Relationship Id="rId141" Type="http://schemas.openxmlformats.org/officeDocument/2006/relationships/customXml" Target="../ink/ink1096.xml"/><Relationship Id="rId7" Type="http://schemas.openxmlformats.org/officeDocument/2006/relationships/customXml" Target="../ink/ink1029.xml"/><Relationship Id="rId162" Type="http://schemas.openxmlformats.org/officeDocument/2006/relationships/image" Target="../media/image938.png"/><Relationship Id="rId183" Type="http://schemas.openxmlformats.org/officeDocument/2006/relationships/customXml" Target="../ink/ink1117.xml"/><Relationship Id="rId218" Type="http://schemas.openxmlformats.org/officeDocument/2006/relationships/image" Target="../media/image966.png"/><Relationship Id="rId239" Type="http://schemas.openxmlformats.org/officeDocument/2006/relationships/customXml" Target="../ink/ink1145.xml"/><Relationship Id="rId24" Type="http://schemas.openxmlformats.org/officeDocument/2006/relationships/image" Target="../media/image849.png"/><Relationship Id="rId45" Type="http://schemas.openxmlformats.org/officeDocument/2006/relationships/customXml" Target="../ink/ink1048.xml"/><Relationship Id="rId66" Type="http://schemas.openxmlformats.org/officeDocument/2006/relationships/image" Target="../media/image890.png"/><Relationship Id="rId87" Type="http://schemas.openxmlformats.org/officeDocument/2006/relationships/customXml" Target="../ink/ink1069.xml"/><Relationship Id="rId110" Type="http://schemas.openxmlformats.org/officeDocument/2006/relationships/image" Target="../media/image912.png"/><Relationship Id="rId131" Type="http://schemas.openxmlformats.org/officeDocument/2006/relationships/customXml" Target="../ink/ink1091.xml"/><Relationship Id="rId152" Type="http://schemas.openxmlformats.org/officeDocument/2006/relationships/image" Target="../media/image933.png"/><Relationship Id="rId173" Type="http://schemas.openxmlformats.org/officeDocument/2006/relationships/customXml" Target="../ink/ink1112.xml"/><Relationship Id="rId194" Type="http://schemas.openxmlformats.org/officeDocument/2006/relationships/image" Target="../media/image954.png"/><Relationship Id="rId208" Type="http://schemas.openxmlformats.org/officeDocument/2006/relationships/image" Target="../media/image961.png"/><Relationship Id="rId229" Type="http://schemas.openxmlformats.org/officeDocument/2006/relationships/customXml" Target="../ink/ink1140.xml"/><Relationship Id="rId240" Type="http://schemas.openxmlformats.org/officeDocument/2006/relationships/image" Target="../media/image977.png"/><Relationship Id="rId14" Type="http://schemas.openxmlformats.org/officeDocument/2006/relationships/image" Target="../media/image844.png"/><Relationship Id="rId35" Type="http://schemas.openxmlformats.org/officeDocument/2006/relationships/customXml" Target="../ink/ink1043.xml"/><Relationship Id="rId56" Type="http://schemas.openxmlformats.org/officeDocument/2006/relationships/image" Target="../media/image885.png"/><Relationship Id="rId77" Type="http://schemas.openxmlformats.org/officeDocument/2006/relationships/customXml" Target="../ink/ink1064.xml"/><Relationship Id="rId100" Type="http://schemas.openxmlformats.org/officeDocument/2006/relationships/image" Target="../media/image907.png"/><Relationship Id="rId8" Type="http://schemas.openxmlformats.org/officeDocument/2006/relationships/image" Target="../media/image841.png"/><Relationship Id="rId98" Type="http://schemas.openxmlformats.org/officeDocument/2006/relationships/image" Target="../media/image906.png"/><Relationship Id="rId121" Type="http://schemas.openxmlformats.org/officeDocument/2006/relationships/customXml" Target="../ink/ink1086.xml"/><Relationship Id="rId142" Type="http://schemas.openxmlformats.org/officeDocument/2006/relationships/image" Target="../media/image928.png"/><Relationship Id="rId163" Type="http://schemas.openxmlformats.org/officeDocument/2006/relationships/customXml" Target="../ink/ink1107.xml"/><Relationship Id="rId184" Type="http://schemas.openxmlformats.org/officeDocument/2006/relationships/image" Target="../media/image949.png"/><Relationship Id="rId219" Type="http://schemas.openxmlformats.org/officeDocument/2006/relationships/customXml" Target="../ink/ink1135.xml"/><Relationship Id="rId230" Type="http://schemas.openxmlformats.org/officeDocument/2006/relationships/image" Target="../media/image972.png"/><Relationship Id="rId25" Type="http://schemas.openxmlformats.org/officeDocument/2006/relationships/customXml" Target="../ink/ink1038.xml"/><Relationship Id="rId46" Type="http://schemas.openxmlformats.org/officeDocument/2006/relationships/image" Target="../media/image880.png"/><Relationship Id="rId67" Type="http://schemas.openxmlformats.org/officeDocument/2006/relationships/customXml" Target="../ink/ink1059.xml"/><Relationship Id="rId88" Type="http://schemas.openxmlformats.org/officeDocument/2006/relationships/image" Target="../media/image901.png"/><Relationship Id="rId111" Type="http://schemas.openxmlformats.org/officeDocument/2006/relationships/customXml" Target="../ink/ink1081.xml"/><Relationship Id="rId132" Type="http://schemas.openxmlformats.org/officeDocument/2006/relationships/image" Target="../media/image923.png"/><Relationship Id="rId153" Type="http://schemas.openxmlformats.org/officeDocument/2006/relationships/customXml" Target="../ink/ink1102.xml"/><Relationship Id="rId174" Type="http://schemas.openxmlformats.org/officeDocument/2006/relationships/image" Target="../media/image944.png"/><Relationship Id="rId195" Type="http://schemas.openxmlformats.org/officeDocument/2006/relationships/customXml" Target="../ink/ink1123.xml"/><Relationship Id="rId209" Type="http://schemas.openxmlformats.org/officeDocument/2006/relationships/customXml" Target="../ink/ink1130.xml"/><Relationship Id="rId220" Type="http://schemas.openxmlformats.org/officeDocument/2006/relationships/image" Target="../media/image967.png"/><Relationship Id="rId241" Type="http://schemas.openxmlformats.org/officeDocument/2006/relationships/customXml" Target="../ink/ink1146.xml"/><Relationship Id="rId15" Type="http://schemas.openxmlformats.org/officeDocument/2006/relationships/customXml" Target="../ink/ink1033.xml"/><Relationship Id="rId36" Type="http://schemas.openxmlformats.org/officeDocument/2006/relationships/image" Target="../media/image855.png"/><Relationship Id="rId57" Type="http://schemas.openxmlformats.org/officeDocument/2006/relationships/customXml" Target="../ink/ink1054.xml"/><Relationship Id="rId10" Type="http://schemas.openxmlformats.org/officeDocument/2006/relationships/image" Target="../media/image842.png"/><Relationship Id="rId31" Type="http://schemas.openxmlformats.org/officeDocument/2006/relationships/customXml" Target="../ink/ink1041.xml"/><Relationship Id="rId52" Type="http://schemas.openxmlformats.org/officeDocument/2006/relationships/image" Target="../media/image883.png"/><Relationship Id="rId73" Type="http://schemas.openxmlformats.org/officeDocument/2006/relationships/customXml" Target="../ink/ink1062.xml"/><Relationship Id="rId78" Type="http://schemas.openxmlformats.org/officeDocument/2006/relationships/image" Target="../media/image896.png"/><Relationship Id="rId94" Type="http://schemas.openxmlformats.org/officeDocument/2006/relationships/image" Target="../media/image904.png"/><Relationship Id="rId99" Type="http://schemas.openxmlformats.org/officeDocument/2006/relationships/customXml" Target="../ink/ink1075.xml"/><Relationship Id="rId101" Type="http://schemas.openxmlformats.org/officeDocument/2006/relationships/customXml" Target="../ink/ink1076.xml"/><Relationship Id="rId122" Type="http://schemas.openxmlformats.org/officeDocument/2006/relationships/image" Target="../media/image918.png"/><Relationship Id="rId143" Type="http://schemas.openxmlformats.org/officeDocument/2006/relationships/customXml" Target="../ink/ink1097.xml"/><Relationship Id="rId148" Type="http://schemas.openxmlformats.org/officeDocument/2006/relationships/image" Target="../media/image931.png"/><Relationship Id="rId164" Type="http://schemas.openxmlformats.org/officeDocument/2006/relationships/image" Target="../media/image939.png"/><Relationship Id="rId169" Type="http://schemas.openxmlformats.org/officeDocument/2006/relationships/customXml" Target="../ink/ink1110.xml"/><Relationship Id="rId185" Type="http://schemas.openxmlformats.org/officeDocument/2006/relationships/customXml" Target="../ink/ink1118.xml"/><Relationship Id="rId4" Type="http://schemas.openxmlformats.org/officeDocument/2006/relationships/image" Target="../media/image325.png"/><Relationship Id="rId9" Type="http://schemas.openxmlformats.org/officeDocument/2006/relationships/customXml" Target="../ink/ink1030.xml"/><Relationship Id="rId180" Type="http://schemas.openxmlformats.org/officeDocument/2006/relationships/image" Target="../media/image947.png"/><Relationship Id="rId210" Type="http://schemas.openxmlformats.org/officeDocument/2006/relationships/image" Target="../media/image962.png"/><Relationship Id="rId215" Type="http://schemas.openxmlformats.org/officeDocument/2006/relationships/customXml" Target="../ink/ink1133.xml"/><Relationship Id="rId236" Type="http://schemas.openxmlformats.org/officeDocument/2006/relationships/image" Target="../media/image975.png"/><Relationship Id="rId26" Type="http://schemas.openxmlformats.org/officeDocument/2006/relationships/image" Target="../media/image850.png"/><Relationship Id="rId231" Type="http://schemas.openxmlformats.org/officeDocument/2006/relationships/customXml" Target="../ink/ink1141.xml"/><Relationship Id="rId47" Type="http://schemas.openxmlformats.org/officeDocument/2006/relationships/customXml" Target="../ink/ink1049.xml"/><Relationship Id="rId68" Type="http://schemas.openxmlformats.org/officeDocument/2006/relationships/image" Target="../media/image891.png"/><Relationship Id="rId89" Type="http://schemas.openxmlformats.org/officeDocument/2006/relationships/customXml" Target="../ink/ink1070.xml"/><Relationship Id="rId112" Type="http://schemas.openxmlformats.org/officeDocument/2006/relationships/image" Target="../media/image913.png"/><Relationship Id="rId133" Type="http://schemas.openxmlformats.org/officeDocument/2006/relationships/customXml" Target="../ink/ink1092.xml"/><Relationship Id="rId154" Type="http://schemas.openxmlformats.org/officeDocument/2006/relationships/image" Target="../media/image934.png"/><Relationship Id="rId175" Type="http://schemas.openxmlformats.org/officeDocument/2006/relationships/customXml" Target="../ink/ink1113.xml"/><Relationship Id="rId196" Type="http://schemas.openxmlformats.org/officeDocument/2006/relationships/image" Target="../media/image955.png"/><Relationship Id="rId200" Type="http://schemas.openxmlformats.org/officeDocument/2006/relationships/image" Target="../media/image957.png"/><Relationship Id="rId16" Type="http://schemas.openxmlformats.org/officeDocument/2006/relationships/image" Target="../media/image845.png"/><Relationship Id="rId221" Type="http://schemas.openxmlformats.org/officeDocument/2006/relationships/customXml" Target="../ink/ink1136.xml"/><Relationship Id="rId242" Type="http://schemas.openxmlformats.org/officeDocument/2006/relationships/image" Target="../media/image978.png"/><Relationship Id="rId37" Type="http://schemas.openxmlformats.org/officeDocument/2006/relationships/customXml" Target="../ink/ink1044.xml"/><Relationship Id="rId58" Type="http://schemas.openxmlformats.org/officeDocument/2006/relationships/image" Target="../media/image886.png"/><Relationship Id="rId79" Type="http://schemas.openxmlformats.org/officeDocument/2006/relationships/customXml" Target="../ink/ink1065.xml"/><Relationship Id="rId102" Type="http://schemas.openxmlformats.org/officeDocument/2006/relationships/image" Target="../media/image908.png"/><Relationship Id="rId123" Type="http://schemas.openxmlformats.org/officeDocument/2006/relationships/customXml" Target="../ink/ink1087.xml"/><Relationship Id="rId144" Type="http://schemas.openxmlformats.org/officeDocument/2006/relationships/image" Target="../media/image929.png"/><Relationship Id="rId90" Type="http://schemas.openxmlformats.org/officeDocument/2006/relationships/image" Target="../media/image902.png"/><Relationship Id="rId165" Type="http://schemas.openxmlformats.org/officeDocument/2006/relationships/customXml" Target="../ink/ink1108.xml"/><Relationship Id="rId186" Type="http://schemas.openxmlformats.org/officeDocument/2006/relationships/image" Target="../media/image950.png"/><Relationship Id="rId211" Type="http://schemas.openxmlformats.org/officeDocument/2006/relationships/customXml" Target="../ink/ink1131.xml"/><Relationship Id="rId232" Type="http://schemas.openxmlformats.org/officeDocument/2006/relationships/image" Target="../media/image973.png"/><Relationship Id="rId27" Type="http://schemas.openxmlformats.org/officeDocument/2006/relationships/customXml" Target="../ink/ink1039.xml"/><Relationship Id="rId48" Type="http://schemas.openxmlformats.org/officeDocument/2006/relationships/image" Target="../media/image881.png"/><Relationship Id="rId69" Type="http://schemas.openxmlformats.org/officeDocument/2006/relationships/customXml" Target="../ink/ink1060.xml"/><Relationship Id="rId113" Type="http://schemas.openxmlformats.org/officeDocument/2006/relationships/customXml" Target="../ink/ink1082.xml"/><Relationship Id="rId134" Type="http://schemas.openxmlformats.org/officeDocument/2006/relationships/image" Target="../media/image924.png"/><Relationship Id="rId80" Type="http://schemas.openxmlformats.org/officeDocument/2006/relationships/image" Target="../media/image897.png"/><Relationship Id="rId155" Type="http://schemas.openxmlformats.org/officeDocument/2006/relationships/customXml" Target="../ink/ink1103.xml"/><Relationship Id="rId176" Type="http://schemas.openxmlformats.org/officeDocument/2006/relationships/image" Target="../media/image945.png"/><Relationship Id="rId197" Type="http://schemas.openxmlformats.org/officeDocument/2006/relationships/customXml" Target="../ink/ink1124.xml"/><Relationship Id="rId201" Type="http://schemas.openxmlformats.org/officeDocument/2006/relationships/customXml" Target="../ink/ink1126.xml"/><Relationship Id="rId222" Type="http://schemas.openxmlformats.org/officeDocument/2006/relationships/image" Target="../media/image968.png"/><Relationship Id="rId243" Type="http://schemas.openxmlformats.org/officeDocument/2006/relationships/customXml" Target="../ink/ink1147.xml"/><Relationship Id="rId17" Type="http://schemas.openxmlformats.org/officeDocument/2006/relationships/customXml" Target="../ink/ink1034.xml"/><Relationship Id="rId38" Type="http://schemas.openxmlformats.org/officeDocument/2006/relationships/image" Target="../media/image856.png"/><Relationship Id="rId59" Type="http://schemas.openxmlformats.org/officeDocument/2006/relationships/customXml" Target="../ink/ink1055.xml"/><Relationship Id="rId103" Type="http://schemas.openxmlformats.org/officeDocument/2006/relationships/customXml" Target="../ink/ink1077.xml"/><Relationship Id="rId124" Type="http://schemas.openxmlformats.org/officeDocument/2006/relationships/image" Target="../media/image919.png"/><Relationship Id="rId70" Type="http://schemas.openxmlformats.org/officeDocument/2006/relationships/image" Target="../media/image892.png"/><Relationship Id="rId91" Type="http://schemas.openxmlformats.org/officeDocument/2006/relationships/customXml" Target="../ink/ink1071.xml"/><Relationship Id="rId145" Type="http://schemas.openxmlformats.org/officeDocument/2006/relationships/customXml" Target="../ink/ink1098.xml"/><Relationship Id="rId166" Type="http://schemas.openxmlformats.org/officeDocument/2006/relationships/image" Target="../media/image940.png"/><Relationship Id="rId187" Type="http://schemas.openxmlformats.org/officeDocument/2006/relationships/customXml" Target="../ink/ink1119.xml"/><Relationship Id="rId1" Type="http://schemas.openxmlformats.org/officeDocument/2006/relationships/slideLayout" Target="../slideLayouts/slideLayout7.xml"/><Relationship Id="rId212" Type="http://schemas.openxmlformats.org/officeDocument/2006/relationships/image" Target="../media/image963.png"/><Relationship Id="rId233" Type="http://schemas.openxmlformats.org/officeDocument/2006/relationships/customXml" Target="../ink/ink1142.xml"/><Relationship Id="rId28" Type="http://schemas.openxmlformats.org/officeDocument/2006/relationships/image" Target="../media/image851.png"/><Relationship Id="rId49" Type="http://schemas.openxmlformats.org/officeDocument/2006/relationships/customXml" Target="../ink/ink1050.xml"/><Relationship Id="rId114" Type="http://schemas.openxmlformats.org/officeDocument/2006/relationships/image" Target="../media/image914.png"/><Relationship Id="rId60" Type="http://schemas.openxmlformats.org/officeDocument/2006/relationships/image" Target="../media/image887.png"/><Relationship Id="rId81" Type="http://schemas.openxmlformats.org/officeDocument/2006/relationships/customXml" Target="../ink/ink1066.xml"/><Relationship Id="rId135" Type="http://schemas.openxmlformats.org/officeDocument/2006/relationships/customXml" Target="../ink/ink1093.xml"/><Relationship Id="rId156" Type="http://schemas.openxmlformats.org/officeDocument/2006/relationships/image" Target="../media/image935.png"/><Relationship Id="rId177" Type="http://schemas.openxmlformats.org/officeDocument/2006/relationships/customXml" Target="../ink/ink1114.xml"/><Relationship Id="rId198" Type="http://schemas.openxmlformats.org/officeDocument/2006/relationships/image" Target="../media/image956.png"/><Relationship Id="rId202" Type="http://schemas.openxmlformats.org/officeDocument/2006/relationships/image" Target="../media/image958.png"/><Relationship Id="rId223" Type="http://schemas.openxmlformats.org/officeDocument/2006/relationships/customXml" Target="../ink/ink1137.xml"/><Relationship Id="rId244" Type="http://schemas.openxmlformats.org/officeDocument/2006/relationships/image" Target="../media/image979.png"/><Relationship Id="rId18" Type="http://schemas.openxmlformats.org/officeDocument/2006/relationships/image" Target="../media/image846.png"/><Relationship Id="rId39" Type="http://schemas.openxmlformats.org/officeDocument/2006/relationships/customXml" Target="../ink/ink1045.xml"/><Relationship Id="rId50" Type="http://schemas.openxmlformats.org/officeDocument/2006/relationships/image" Target="../media/image882.png"/><Relationship Id="rId104" Type="http://schemas.openxmlformats.org/officeDocument/2006/relationships/image" Target="../media/image909.png"/><Relationship Id="rId125" Type="http://schemas.openxmlformats.org/officeDocument/2006/relationships/customXml" Target="../ink/ink1088.xml"/><Relationship Id="rId146" Type="http://schemas.openxmlformats.org/officeDocument/2006/relationships/image" Target="../media/image930.png"/><Relationship Id="rId167" Type="http://schemas.openxmlformats.org/officeDocument/2006/relationships/customXml" Target="../ink/ink1109.xml"/><Relationship Id="rId188" Type="http://schemas.openxmlformats.org/officeDocument/2006/relationships/image" Target="../media/image951.png"/><Relationship Id="rId71" Type="http://schemas.openxmlformats.org/officeDocument/2006/relationships/customXml" Target="../ink/ink1061.xml"/><Relationship Id="rId92" Type="http://schemas.openxmlformats.org/officeDocument/2006/relationships/image" Target="../media/image903.png"/><Relationship Id="rId213" Type="http://schemas.openxmlformats.org/officeDocument/2006/relationships/customXml" Target="../ink/ink1132.xml"/><Relationship Id="rId234" Type="http://schemas.openxmlformats.org/officeDocument/2006/relationships/image" Target="../media/image974.png"/><Relationship Id="rId2" Type="http://schemas.openxmlformats.org/officeDocument/2006/relationships/notesSlide" Target="../notesSlides/notesSlide2.xml"/><Relationship Id="rId29" Type="http://schemas.openxmlformats.org/officeDocument/2006/relationships/customXml" Target="../ink/ink1040.xml"/><Relationship Id="rId40" Type="http://schemas.openxmlformats.org/officeDocument/2006/relationships/image" Target="../media/image857.png"/><Relationship Id="rId115" Type="http://schemas.openxmlformats.org/officeDocument/2006/relationships/customXml" Target="../ink/ink1083.xml"/><Relationship Id="rId136" Type="http://schemas.openxmlformats.org/officeDocument/2006/relationships/image" Target="../media/image925.png"/><Relationship Id="rId157" Type="http://schemas.openxmlformats.org/officeDocument/2006/relationships/customXml" Target="../ink/ink1104.xml"/><Relationship Id="rId178" Type="http://schemas.openxmlformats.org/officeDocument/2006/relationships/image" Target="../media/image946.png"/><Relationship Id="rId61" Type="http://schemas.openxmlformats.org/officeDocument/2006/relationships/customXml" Target="../ink/ink1056.xml"/><Relationship Id="rId82" Type="http://schemas.openxmlformats.org/officeDocument/2006/relationships/image" Target="../media/image898.png"/><Relationship Id="rId199" Type="http://schemas.openxmlformats.org/officeDocument/2006/relationships/customXml" Target="../ink/ink1125.xml"/><Relationship Id="rId203" Type="http://schemas.openxmlformats.org/officeDocument/2006/relationships/customXml" Target="../ink/ink1127.xml"/><Relationship Id="rId19" Type="http://schemas.openxmlformats.org/officeDocument/2006/relationships/customXml" Target="../ink/ink1035.xml"/><Relationship Id="rId224" Type="http://schemas.openxmlformats.org/officeDocument/2006/relationships/image" Target="../media/image969.png"/><Relationship Id="rId245" Type="http://schemas.openxmlformats.org/officeDocument/2006/relationships/customXml" Target="../ink/ink1148.xml"/><Relationship Id="rId30" Type="http://schemas.openxmlformats.org/officeDocument/2006/relationships/image" Target="../media/image852.png"/><Relationship Id="rId105" Type="http://schemas.openxmlformats.org/officeDocument/2006/relationships/customXml" Target="../ink/ink1078.xml"/><Relationship Id="rId126" Type="http://schemas.openxmlformats.org/officeDocument/2006/relationships/image" Target="../media/image920.png"/><Relationship Id="rId147" Type="http://schemas.openxmlformats.org/officeDocument/2006/relationships/customXml" Target="../ink/ink1099.xml"/><Relationship Id="rId168" Type="http://schemas.openxmlformats.org/officeDocument/2006/relationships/image" Target="../media/image941.png"/><Relationship Id="rId51" Type="http://schemas.openxmlformats.org/officeDocument/2006/relationships/customXml" Target="../ink/ink1051.xml"/><Relationship Id="rId72" Type="http://schemas.openxmlformats.org/officeDocument/2006/relationships/image" Target="../media/image893.png"/><Relationship Id="rId93" Type="http://schemas.openxmlformats.org/officeDocument/2006/relationships/customXml" Target="../ink/ink1072.xml"/><Relationship Id="rId189" Type="http://schemas.openxmlformats.org/officeDocument/2006/relationships/customXml" Target="../ink/ink1120.xml"/><Relationship Id="rId3" Type="http://schemas.openxmlformats.org/officeDocument/2006/relationships/customXml" Target="../ink/ink1027.xml"/><Relationship Id="rId214" Type="http://schemas.openxmlformats.org/officeDocument/2006/relationships/image" Target="../media/image964.png"/><Relationship Id="rId235" Type="http://schemas.openxmlformats.org/officeDocument/2006/relationships/customXml" Target="../ink/ink1143.xml"/><Relationship Id="rId116" Type="http://schemas.openxmlformats.org/officeDocument/2006/relationships/image" Target="../media/image915.png"/><Relationship Id="rId137" Type="http://schemas.openxmlformats.org/officeDocument/2006/relationships/customXml" Target="../ink/ink1094.xml"/><Relationship Id="rId158" Type="http://schemas.openxmlformats.org/officeDocument/2006/relationships/image" Target="../media/image936.png"/><Relationship Id="rId20" Type="http://schemas.openxmlformats.org/officeDocument/2006/relationships/image" Target="../media/image847.png"/><Relationship Id="rId41" Type="http://schemas.openxmlformats.org/officeDocument/2006/relationships/customXml" Target="../ink/ink1046.xml"/><Relationship Id="rId62" Type="http://schemas.openxmlformats.org/officeDocument/2006/relationships/image" Target="../media/image888.png"/><Relationship Id="rId83" Type="http://schemas.openxmlformats.org/officeDocument/2006/relationships/customXml" Target="../ink/ink1067.xml"/><Relationship Id="rId179" Type="http://schemas.openxmlformats.org/officeDocument/2006/relationships/customXml" Target="../ink/ink1115.xml"/><Relationship Id="rId190" Type="http://schemas.openxmlformats.org/officeDocument/2006/relationships/image" Target="../media/image952.png"/><Relationship Id="rId204" Type="http://schemas.openxmlformats.org/officeDocument/2006/relationships/image" Target="../media/image959.png"/><Relationship Id="rId225" Type="http://schemas.openxmlformats.org/officeDocument/2006/relationships/customXml" Target="../ink/ink1138.xml"/><Relationship Id="rId246" Type="http://schemas.openxmlformats.org/officeDocument/2006/relationships/image" Target="../media/image980.png"/><Relationship Id="rId106" Type="http://schemas.openxmlformats.org/officeDocument/2006/relationships/image" Target="../media/image910.png"/><Relationship Id="rId127" Type="http://schemas.openxmlformats.org/officeDocument/2006/relationships/customXml" Target="../ink/ink1089.xml"/></Relationships>
</file>

<file path=ppt/slides/_rels/slide8.xml.rels><?xml version="1.0" encoding="UTF-8" standalone="yes"?>
<Relationships xmlns="http://schemas.openxmlformats.org/package/2006/relationships"><Relationship Id="rId117" Type="http://schemas.openxmlformats.org/officeDocument/2006/relationships/customXml" Target="../ink/ink1206.xml"/><Relationship Id="rId21" Type="http://schemas.openxmlformats.org/officeDocument/2006/relationships/customXml" Target="../ink/ink1158.xml"/><Relationship Id="rId63" Type="http://schemas.openxmlformats.org/officeDocument/2006/relationships/customXml" Target="../ink/ink1179.xml"/><Relationship Id="rId159" Type="http://schemas.openxmlformats.org/officeDocument/2006/relationships/customXml" Target="../ink/ink1227.xml"/><Relationship Id="rId170" Type="http://schemas.openxmlformats.org/officeDocument/2006/relationships/image" Target="../media/image1065.png"/><Relationship Id="rId226" Type="http://schemas.openxmlformats.org/officeDocument/2006/relationships/image" Target="../media/image1093.png"/><Relationship Id="rId268" Type="http://schemas.openxmlformats.org/officeDocument/2006/relationships/image" Target="../media/image1112.png"/><Relationship Id="rId32" Type="http://schemas.openxmlformats.org/officeDocument/2006/relationships/image" Target="../media/image996.png"/><Relationship Id="rId74" Type="http://schemas.openxmlformats.org/officeDocument/2006/relationships/image" Target="../media/image1017.png"/><Relationship Id="rId128" Type="http://schemas.openxmlformats.org/officeDocument/2006/relationships/image" Target="../media/image1044.png"/><Relationship Id="rId5" Type="http://schemas.openxmlformats.org/officeDocument/2006/relationships/customXml" Target="../ink/ink1150.xml"/><Relationship Id="rId181" Type="http://schemas.openxmlformats.org/officeDocument/2006/relationships/customXml" Target="../ink/ink1238.xml"/><Relationship Id="rId237" Type="http://schemas.openxmlformats.org/officeDocument/2006/relationships/customXml" Target="../ink/ink1266.xml"/><Relationship Id="rId279" Type="http://schemas.openxmlformats.org/officeDocument/2006/relationships/customXml" Target="../ink/ink1288.xml"/><Relationship Id="rId43" Type="http://schemas.openxmlformats.org/officeDocument/2006/relationships/customXml" Target="../ink/ink1169.xml"/><Relationship Id="rId139" Type="http://schemas.openxmlformats.org/officeDocument/2006/relationships/customXml" Target="../ink/ink1217.xml"/><Relationship Id="rId290" Type="http://schemas.openxmlformats.org/officeDocument/2006/relationships/customXml" Target="../ink/ink1294.xml"/><Relationship Id="rId85" Type="http://schemas.openxmlformats.org/officeDocument/2006/relationships/customXml" Target="../ink/ink1190.xml"/><Relationship Id="rId150" Type="http://schemas.openxmlformats.org/officeDocument/2006/relationships/image" Target="../media/image1055.png"/><Relationship Id="rId192" Type="http://schemas.openxmlformats.org/officeDocument/2006/relationships/image" Target="../media/image1076.png"/><Relationship Id="rId206" Type="http://schemas.openxmlformats.org/officeDocument/2006/relationships/image" Target="../media/image1083.png"/><Relationship Id="rId248" Type="http://schemas.openxmlformats.org/officeDocument/2006/relationships/image" Target="../media/image1102.png"/><Relationship Id="rId12" Type="http://schemas.openxmlformats.org/officeDocument/2006/relationships/image" Target="../media/image986.png"/><Relationship Id="rId33" Type="http://schemas.openxmlformats.org/officeDocument/2006/relationships/customXml" Target="../ink/ink1164.xml"/><Relationship Id="rId108" Type="http://schemas.openxmlformats.org/officeDocument/2006/relationships/image" Target="../media/image1034.png"/><Relationship Id="rId129" Type="http://schemas.openxmlformats.org/officeDocument/2006/relationships/customXml" Target="../ink/ink1212.xml"/><Relationship Id="rId280" Type="http://schemas.openxmlformats.org/officeDocument/2006/relationships/image" Target="../media/image1118.png"/><Relationship Id="rId54" Type="http://schemas.openxmlformats.org/officeDocument/2006/relationships/image" Target="../media/image1007.png"/><Relationship Id="rId75" Type="http://schemas.openxmlformats.org/officeDocument/2006/relationships/customXml" Target="../ink/ink1185.xml"/><Relationship Id="rId96" Type="http://schemas.openxmlformats.org/officeDocument/2006/relationships/image" Target="../media/image1028.png"/><Relationship Id="rId140" Type="http://schemas.openxmlformats.org/officeDocument/2006/relationships/image" Target="../media/image1050.png"/><Relationship Id="rId161" Type="http://schemas.openxmlformats.org/officeDocument/2006/relationships/customXml" Target="../ink/ink1228.xml"/><Relationship Id="rId182" Type="http://schemas.openxmlformats.org/officeDocument/2006/relationships/image" Target="../media/image1071.png"/><Relationship Id="rId217" Type="http://schemas.openxmlformats.org/officeDocument/2006/relationships/customXml" Target="../ink/ink1256.xml"/><Relationship Id="rId6" Type="http://schemas.openxmlformats.org/officeDocument/2006/relationships/image" Target="../media/image983.png"/><Relationship Id="rId238" Type="http://schemas.openxmlformats.org/officeDocument/2006/relationships/customXml" Target="../ink/ink1267.xml"/><Relationship Id="rId259" Type="http://schemas.openxmlformats.org/officeDocument/2006/relationships/customXml" Target="../ink/ink1278.xml"/><Relationship Id="rId23" Type="http://schemas.openxmlformats.org/officeDocument/2006/relationships/customXml" Target="../ink/ink1159.xml"/><Relationship Id="rId119" Type="http://schemas.openxmlformats.org/officeDocument/2006/relationships/customXml" Target="../ink/ink1207.xml"/><Relationship Id="rId270" Type="http://schemas.openxmlformats.org/officeDocument/2006/relationships/image" Target="../media/image1113.png"/><Relationship Id="rId291" Type="http://schemas.openxmlformats.org/officeDocument/2006/relationships/image" Target="../media/image1123.png"/><Relationship Id="rId44" Type="http://schemas.openxmlformats.org/officeDocument/2006/relationships/image" Target="../media/image1002.png"/><Relationship Id="rId65" Type="http://schemas.openxmlformats.org/officeDocument/2006/relationships/customXml" Target="../ink/ink1180.xml"/><Relationship Id="rId86" Type="http://schemas.openxmlformats.org/officeDocument/2006/relationships/image" Target="../media/image1023.png"/><Relationship Id="rId130" Type="http://schemas.openxmlformats.org/officeDocument/2006/relationships/image" Target="../media/image1045.png"/><Relationship Id="rId151" Type="http://schemas.openxmlformats.org/officeDocument/2006/relationships/customXml" Target="../ink/ink1223.xml"/><Relationship Id="rId172" Type="http://schemas.openxmlformats.org/officeDocument/2006/relationships/image" Target="../media/image1066.png"/><Relationship Id="rId193" Type="http://schemas.openxmlformats.org/officeDocument/2006/relationships/customXml" Target="../ink/ink1244.xml"/><Relationship Id="rId207" Type="http://schemas.openxmlformats.org/officeDocument/2006/relationships/customXml" Target="../ink/ink1251.xml"/><Relationship Id="rId228" Type="http://schemas.openxmlformats.org/officeDocument/2006/relationships/image" Target="../media/image421.png"/><Relationship Id="rId249" Type="http://schemas.openxmlformats.org/officeDocument/2006/relationships/customXml" Target="../ink/ink1273.xml"/><Relationship Id="rId13" Type="http://schemas.openxmlformats.org/officeDocument/2006/relationships/customXml" Target="../ink/ink1154.xml"/><Relationship Id="rId109" Type="http://schemas.openxmlformats.org/officeDocument/2006/relationships/customXml" Target="../ink/ink1202.xml"/><Relationship Id="rId260" Type="http://schemas.openxmlformats.org/officeDocument/2006/relationships/image" Target="../media/image1108.png"/><Relationship Id="rId281" Type="http://schemas.openxmlformats.org/officeDocument/2006/relationships/customXml" Target="../ink/ink1289.xml"/><Relationship Id="rId34" Type="http://schemas.openxmlformats.org/officeDocument/2006/relationships/image" Target="../media/image997.png"/><Relationship Id="rId55" Type="http://schemas.openxmlformats.org/officeDocument/2006/relationships/customXml" Target="../ink/ink1175.xml"/><Relationship Id="rId76" Type="http://schemas.openxmlformats.org/officeDocument/2006/relationships/image" Target="../media/image1018.png"/><Relationship Id="rId97" Type="http://schemas.openxmlformats.org/officeDocument/2006/relationships/customXml" Target="../ink/ink1196.xml"/><Relationship Id="rId120" Type="http://schemas.openxmlformats.org/officeDocument/2006/relationships/image" Target="../media/image1040.png"/><Relationship Id="rId141" Type="http://schemas.openxmlformats.org/officeDocument/2006/relationships/customXml" Target="../ink/ink1218.xml"/><Relationship Id="rId7" Type="http://schemas.openxmlformats.org/officeDocument/2006/relationships/customXml" Target="../ink/ink1151.xml"/><Relationship Id="rId162" Type="http://schemas.openxmlformats.org/officeDocument/2006/relationships/image" Target="../media/image1061.png"/><Relationship Id="rId183" Type="http://schemas.openxmlformats.org/officeDocument/2006/relationships/customXml" Target="../ink/ink1239.xml"/><Relationship Id="rId218" Type="http://schemas.openxmlformats.org/officeDocument/2006/relationships/image" Target="../media/image1089.png"/><Relationship Id="rId239" Type="http://schemas.openxmlformats.org/officeDocument/2006/relationships/image" Target="../media/image1098.png"/><Relationship Id="rId250" Type="http://schemas.openxmlformats.org/officeDocument/2006/relationships/image" Target="../media/image1103.png"/><Relationship Id="rId271" Type="http://schemas.openxmlformats.org/officeDocument/2006/relationships/customXml" Target="../ink/ink1284.xml"/><Relationship Id="rId292" Type="http://schemas.openxmlformats.org/officeDocument/2006/relationships/customXml" Target="../ink/ink1295.xml"/><Relationship Id="rId24" Type="http://schemas.openxmlformats.org/officeDocument/2006/relationships/image" Target="../media/image992.png"/><Relationship Id="rId45" Type="http://schemas.openxmlformats.org/officeDocument/2006/relationships/customXml" Target="../ink/ink1170.xml"/><Relationship Id="rId66" Type="http://schemas.openxmlformats.org/officeDocument/2006/relationships/image" Target="../media/image1013.png"/><Relationship Id="rId87" Type="http://schemas.openxmlformats.org/officeDocument/2006/relationships/customXml" Target="../ink/ink1191.xml"/><Relationship Id="rId110" Type="http://schemas.openxmlformats.org/officeDocument/2006/relationships/image" Target="../media/image1035.png"/><Relationship Id="rId131" Type="http://schemas.openxmlformats.org/officeDocument/2006/relationships/customXml" Target="../ink/ink1213.xml"/><Relationship Id="rId152" Type="http://schemas.openxmlformats.org/officeDocument/2006/relationships/image" Target="../media/image1056.png"/><Relationship Id="rId173" Type="http://schemas.openxmlformats.org/officeDocument/2006/relationships/customXml" Target="../ink/ink1234.xml"/><Relationship Id="rId194" Type="http://schemas.openxmlformats.org/officeDocument/2006/relationships/image" Target="../media/image1077.png"/><Relationship Id="rId208" Type="http://schemas.openxmlformats.org/officeDocument/2006/relationships/image" Target="../media/image1084.png"/><Relationship Id="rId229" Type="http://schemas.openxmlformats.org/officeDocument/2006/relationships/customXml" Target="../ink/ink1262.xml"/><Relationship Id="rId240" Type="http://schemas.openxmlformats.org/officeDocument/2006/relationships/customXml" Target="../ink/ink1268.xml"/><Relationship Id="rId261" Type="http://schemas.openxmlformats.org/officeDocument/2006/relationships/customXml" Target="../ink/ink1279.xml"/><Relationship Id="rId14" Type="http://schemas.openxmlformats.org/officeDocument/2006/relationships/image" Target="../media/image987.png"/><Relationship Id="rId35" Type="http://schemas.openxmlformats.org/officeDocument/2006/relationships/customXml" Target="../ink/ink1165.xml"/><Relationship Id="rId56" Type="http://schemas.openxmlformats.org/officeDocument/2006/relationships/image" Target="../media/image1008.png"/><Relationship Id="rId77" Type="http://schemas.openxmlformats.org/officeDocument/2006/relationships/customXml" Target="../ink/ink1186.xml"/><Relationship Id="rId100" Type="http://schemas.openxmlformats.org/officeDocument/2006/relationships/image" Target="../media/image1030.png"/><Relationship Id="rId282" Type="http://schemas.openxmlformats.org/officeDocument/2006/relationships/image" Target="../media/image1119.png"/><Relationship Id="rId8" Type="http://schemas.openxmlformats.org/officeDocument/2006/relationships/image" Target="../media/image984.png"/><Relationship Id="rId98" Type="http://schemas.openxmlformats.org/officeDocument/2006/relationships/image" Target="../media/image1029.png"/><Relationship Id="rId121" Type="http://schemas.openxmlformats.org/officeDocument/2006/relationships/customXml" Target="../ink/ink1208.xml"/><Relationship Id="rId142" Type="http://schemas.openxmlformats.org/officeDocument/2006/relationships/image" Target="../media/image1051.png"/><Relationship Id="rId163" Type="http://schemas.openxmlformats.org/officeDocument/2006/relationships/customXml" Target="../ink/ink1229.xml"/><Relationship Id="rId184" Type="http://schemas.openxmlformats.org/officeDocument/2006/relationships/image" Target="../media/image1072.png"/><Relationship Id="rId219" Type="http://schemas.openxmlformats.org/officeDocument/2006/relationships/customXml" Target="../ink/ink1257.xml"/><Relationship Id="rId230" Type="http://schemas.openxmlformats.org/officeDocument/2006/relationships/image" Target="../media/image1094.png"/><Relationship Id="rId251" Type="http://schemas.openxmlformats.org/officeDocument/2006/relationships/customXml" Target="../ink/ink1274.xml"/><Relationship Id="rId25" Type="http://schemas.openxmlformats.org/officeDocument/2006/relationships/customXml" Target="../ink/ink1160.xml"/><Relationship Id="rId46" Type="http://schemas.openxmlformats.org/officeDocument/2006/relationships/image" Target="../media/image1003.png"/><Relationship Id="rId67" Type="http://schemas.openxmlformats.org/officeDocument/2006/relationships/customXml" Target="../ink/ink1181.xml"/><Relationship Id="rId272" Type="http://schemas.openxmlformats.org/officeDocument/2006/relationships/image" Target="../media/image1114.png"/><Relationship Id="rId293" Type="http://schemas.openxmlformats.org/officeDocument/2006/relationships/image" Target="../media/image1124.png"/><Relationship Id="rId88" Type="http://schemas.openxmlformats.org/officeDocument/2006/relationships/image" Target="../media/image1024.png"/><Relationship Id="rId111" Type="http://schemas.openxmlformats.org/officeDocument/2006/relationships/customXml" Target="../ink/ink1203.xml"/><Relationship Id="rId132" Type="http://schemas.openxmlformats.org/officeDocument/2006/relationships/image" Target="../media/image1046.png"/><Relationship Id="rId153" Type="http://schemas.openxmlformats.org/officeDocument/2006/relationships/customXml" Target="../ink/ink1224.xml"/><Relationship Id="rId174" Type="http://schemas.openxmlformats.org/officeDocument/2006/relationships/image" Target="../media/image1067.png"/><Relationship Id="rId195" Type="http://schemas.openxmlformats.org/officeDocument/2006/relationships/customXml" Target="../ink/ink1245.xml"/><Relationship Id="rId209" Type="http://schemas.openxmlformats.org/officeDocument/2006/relationships/customXml" Target="../ink/ink1252.xml"/><Relationship Id="rId220" Type="http://schemas.openxmlformats.org/officeDocument/2006/relationships/image" Target="../media/image1090.png"/><Relationship Id="rId241" Type="http://schemas.openxmlformats.org/officeDocument/2006/relationships/customXml" Target="../ink/ink1269.xml"/><Relationship Id="rId15" Type="http://schemas.openxmlformats.org/officeDocument/2006/relationships/customXml" Target="../ink/ink1155.xml"/><Relationship Id="rId36" Type="http://schemas.openxmlformats.org/officeDocument/2006/relationships/image" Target="../media/image998.png"/><Relationship Id="rId57" Type="http://schemas.openxmlformats.org/officeDocument/2006/relationships/customXml" Target="../ink/ink1176.xml"/><Relationship Id="rId262" Type="http://schemas.openxmlformats.org/officeDocument/2006/relationships/image" Target="../media/image1109.png"/><Relationship Id="rId283" Type="http://schemas.openxmlformats.org/officeDocument/2006/relationships/customXml" Target="../ink/ink1290.xml"/><Relationship Id="rId78" Type="http://schemas.openxmlformats.org/officeDocument/2006/relationships/image" Target="../media/image1019.png"/><Relationship Id="rId99" Type="http://schemas.openxmlformats.org/officeDocument/2006/relationships/customXml" Target="../ink/ink1197.xml"/><Relationship Id="rId101" Type="http://schemas.openxmlformats.org/officeDocument/2006/relationships/customXml" Target="../ink/ink1198.xml"/><Relationship Id="rId122" Type="http://schemas.openxmlformats.org/officeDocument/2006/relationships/image" Target="../media/image1041.png"/><Relationship Id="rId143" Type="http://schemas.openxmlformats.org/officeDocument/2006/relationships/customXml" Target="../ink/ink1219.xml"/><Relationship Id="rId164" Type="http://schemas.openxmlformats.org/officeDocument/2006/relationships/image" Target="../media/image1062.png"/><Relationship Id="rId185" Type="http://schemas.openxmlformats.org/officeDocument/2006/relationships/customXml" Target="../ink/ink1240.xml"/><Relationship Id="rId9" Type="http://schemas.openxmlformats.org/officeDocument/2006/relationships/customXml" Target="../ink/ink1152.xml"/><Relationship Id="rId210" Type="http://schemas.openxmlformats.org/officeDocument/2006/relationships/image" Target="../media/image1085.png"/><Relationship Id="rId26" Type="http://schemas.openxmlformats.org/officeDocument/2006/relationships/image" Target="../media/image993.png"/><Relationship Id="rId231" Type="http://schemas.openxmlformats.org/officeDocument/2006/relationships/customXml" Target="../ink/ink1263.xml"/><Relationship Id="rId252" Type="http://schemas.openxmlformats.org/officeDocument/2006/relationships/image" Target="../media/image1104.png"/><Relationship Id="rId273" Type="http://schemas.openxmlformats.org/officeDocument/2006/relationships/customXml" Target="../ink/ink1285.xml"/><Relationship Id="rId294" Type="http://schemas.openxmlformats.org/officeDocument/2006/relationships/customXml" Target="../ink/ink1296.xml"/><Relationship Id="rId47" Type="http://schemas.openxmlformats.org/officeDocument/2006/relationships/customXml" Target="../ink/ink1171.xml"/><Relationship Id="rId68" Type="http://schemas.openxmlformats.org/officeDocument/2006/relationships/image" Target="../media/image1014.png"/><Relationship Id="rId89" Type="http://schemas.openxmlformats.org/officeDocument/2006/relationships/customXml" Target="../ink/ink1192.xml"/><Relationship Id="rId112" Type="http://schemas.openxmlformats.org/officeDocument/2006/relationships/image" Target="../media/image1036.png"/><Relationship Id="rId133" Type="http://schemas.openxmlformats.org/officeDocument/2006/relationships/customXml" Target="../ink/ink1214.xml"/><Relationship Id="rId154" Type="http://schemas.openxmlformats.org/officeDocument/2006/relationships/image" Target="../media/image1057.png"/><Relationship Id="rId175" Type="http://schemas.openxmlformats.org/officeDocument/2006/relationships/customXml" Target="../ink/ink1235.xml"/><Relationship Id="rId196" Type="http://schemas.openxmlformats.org/officeDocument/2006/relationships/image" Target="../media/image1078.png"/><Relationship Id="rId200" Type="http://schemas.openxmlformats.org/officeDocument/2006/relationships/image" Target="../media/image1080.png"/><Relationship Id="rId16" Type="http://schemas.openxmlformats.org/officeDocument/2006/relationships/image" Target="../media/image988.png"/><Relationship Id="rId221" Type="http://schemas.openxmlformats.org/officeDocument/2006/relationships/customXml" Target="../ink/ink1258.xml"/><Relationship Id="rId242" Type="http://schemas.openxmlformats.org/officeDocument/2006/relationships/image" Target="../media/image1099.png"/><Relationship Id="rId263" Type="http://schemas.openxmlformats.org/officeDocument/2006/relationships/customXml" Target="../ink/ink1280.xml"/><Relationship Id="rId284" Type="http://schemas.openxmlformats.org/officeDocument/2006/relationships/image" Target="../media/image1120.png"/><Relationship Id="rId37" Type="http://schemas.openxmlformats.org/officeDocument/2006/relationships/customXml" Target="../ink/ink1166.xml"/><Relationship Id="rId58" Type="http://schemas.openxmlformats.org/officeDocument/2006/relationships/image" Target="../media/image1009.png"/><Relationship Id="rId79" Type="http://schemas.openxmlformats.org/officeDocument/2006/relationships/customXml" Target="../ink/ink1187.xml"/><Relationship Id="rId102" Type="http://schemas.openxmlformats.org/officeDocument/2006/relationships/image" Target="../media/image1031.png"/><Relationship Id="rId123" Type="http://schemas.openxmlformats.org/officeDocument/2006/relationships/customXml" Target="../ink/ink1209.xml"/><Relationship Id="rId144" Type="http://schemas.openxmlformats.org/officeDocument/2006/relationships/image" Target="../media/image1052.png"/><Relationship Id="rId90" Type="http://schemas.openxmlformats.org/officeDocument/2006/relationships/image" Target="../media/image1025.png"/><Relationship Id="rId165" Type="http://schemas.openxmlformats.org/officeDocument/2006/relationships/customXml" Target="../ink/ink1230.xml"/><Relationship Id="rId186" Type="http://schemas.openxmlformats.org/officeDocument/2006/relationships/image" Target="../media/image1073.png"/><Relationship Id="rId211" Type="http://schemas.openxmlformats.org/officeDocument/2006/relationships/customXml" Target="../ink/ink1253.xml"/><Relationship Id="rId232" Type="http://schemas.openxmlformats.org/officeDocument/2006/relationships/image" Target="../media/image1095.png"/><Relationship Id="rId253" Type="http://schemas.openxmlformats.org/officeDocument/2006/relationships/customXml" Target="../ink/ink1275.xml"/><Relationship Id="rId274" Type="http://schemas.openxmlformats.org/officeDocument/2006/relationships/image" Target="../media/image1115.png"/><Relationship Id="rId295" Type="http://schemas.openxmlformats.org/officeDocument/2006/relationships/image" Target="../media/image1125.png"/><Relationship Id="rId27" Type="http://schemas.openxmlformats.org/officeDocument/2006/relationships/customXml" Target="../ink/ink1161.xml"/><Relationship Id="rId48" Type="http://schemas.openxmlformats.org/officeDocument/2006/relationships/image" Target="../media/image1004.png"/><Relationship Id="rId69" Type="http://schemas.openxmlformats.org/officeDocument/2006/relationships/customXml" Target="../ink/ink1182.xml"/><Relationship Id="rId113" Type="http://schemas.openxmlformats.org/officeDocument/2006/relationships/customXml" Target="../ink/ink1204.xml"/><Relationship Id="rId134" Type="http://schemas.openxmlformats.org/officeDocument/2006/relationships/image" Target="../media/image1047.png"/><Relationship Id="rId80" Type="http://schemas.openxmlformats.org/officeDocument/2006/relationships/image" Target="../media/image1020.png"/><Relationship Id="rId155" Type="http://schemas.openxmlformats.org/officeDocument/2006/relationships/customXml" Target="../ink/ink1225.xml"/><Relationship Id="rId176" Type="http://schemas.openxmlformats.org/officeDocument/2006/relationships/image" Target="../media/image1068.png"/><Relationship Id="rId197" Type="http://schemas.openxmlformats.org/officeDocument/2006/relationships/customXml" Target="../ink/ink1246.xml"/><Relationship Id="rId201" Type="http://schemas.openxmlformats.org/officeDocument/2006/relationships/customXml" Target="../ink/ink1248.xml"/><Relationship Id="rId222" Type="http://schemas.openxmlformats.org/officeDocument/2006/relationships/image" Target="../media/image1091.png"/><Relationship Id="rId243" Type="http://schemas.openxmlformats.org/officeDocument/2006/relationships/customXml" Target="../ink/ink1270.xml"/><Relationship Id="rId264" Type="http://schemas.openxmlformats.org/officeDocument/2006/relationships/image" Target="../media/image1110.png"/><Relationship Id="rId285" Type="http://schemas.openxmlformats.org/officeDocument/2006/relationships/customXml" Target="../ink/ink1291.xml"/><Relationship Id="rId17" Type="http://schemas.openxmlformats.org/officeDocument/2006/relationships/customXml" Target="../ink/ink1156.xml"/><Relationship Id="rId38" Type="http://schemas.openxmlformats.org/officeDocument/2006/relationships/image" Target="../media/image999.png"/><Relationship Id="rId59" Type="http://schemas.openxmlformats.org/officeDocument/2006/relationships/customXml" Target="../ink/ink1177.xml"/><Relationship Id="rId103" Type="http://schemas.openxmlformats.org/officeDocument/2006/relationships/customXml" Target="../ink/ink1199.xml"/><Relationship Id="rId124" Type="http://schemas.openxmlformats.org/officeDocument/2006/relationships/image" Target="../media/image1042.png"/><Relationship Id="rId70" Type="http://schemas.openxmlformats.org/officeDocument/2006/relationships/image" Target="../media/image1015.png"/><Relationship Id="rId91" Type="http://schemas.openxmlformats.org/officeDocument/2006/relationships/customXml" Target="../ink/ink1193.xml"/><Relationship Id="rId145" Type="http://schemas.openxmlformats.org/officeDocument/2006/relationships/customXml" Target="../ink/ink1220.xml"/><Relationship Id="rId166" Type="http://schemas.openxmlformats.org/officeDocument/2006/relationships/image" Target="../media/image1063.png"/><Relationship Id="rId187" Type="http://schemas.openxmlformats.org/officeDocument/2006/relationships/customXml" Target="../ink/ink1241.xml"/><Relationship Id="rId1" Type="http://schemas.openxmlformats.org/officeDocument/2006/relationships/slideLayout" Target="../slideLayouts/slideLayout7.xml"/><Relationship Id="rId212" Type="http://schemas.openxmlformats.org/officeDocument/2006/relationships/image" Target="../media/image1086.png"/><Relationship Id="rId233" Type="http://schemas.openxmlformats.org/officeDocument/2006/relationships/customXml" Target="../ink/ink1264.xml"/><Relationship Id="rId254" Type="http://schemas.openxmlformats.org/officeDocument/2006/relationships/image" Target="../media/image1105.png"/><Relationship Id="rId28" Type="http://schemas.openxmlformats.org/officeDocument/2006/relationships/image" Target="../media/image994.png"/><Relationship Id="rId49" Type="http://schemas.openxmlformats.org/officeDocument/2006/relationships/customXml" Target="../ink/ink1172.xml"/><Relationship Id="rId114" Type="http://schemas.openxmlformats.org/officeDocument/2006/relationships/image" Target="../media/image1037.png"/><Relationship Id="rId275" Type="http://schemas.openxmlformats.org/officeDocument/2006/relationships/customXml" Target="../ink/ink1286.xml"/><Relationship Id="rId60" Type="http://schemas.openxmlformats.org/officeDocument/2006/relationships/image" Target="../media/image1010.png"/><Relationship Id="rId81" Type="http://schemas.openxmlformats.org/officeDocument/2006/relationships/customXml" Target="../ink/ink1188.xml"/><Relationship Id="rId135" Type="http://schemas.openxmlformats.org/officeDocument/2006/relationships/customXml" Target="../ink/ink1215.xml"/><Relationship Id="rId156" Type="http://schemas.openxmlformats.org/officeDocument/2006/relationships/image" Target="../media/image1058.png"/><Relationship Id="rId177" Type="http://schemas.openxmlformats.org/officeDocument/2006/relationships/customXml" Target="../ink/ink1236.xml"/><Relationship Id="rId198" Type="http://schemas.openxmlformats.org/officeDocument/2006/relationships/image" Target="../media/image1079.png"/><Relationship Id="rId202" Type="http://schemas.openxmlformats.org/officeDocument/2006/relationships/image" Target="../media/image1081.png"/><Relationship Id="rId223" Type="http://schemas.openxmlformats.org/officeDocument/2006/relationships/customXml" Target="../ink/ink1259.xml"/><Relationship Id="rId244" Type="http://schemas.openxmlformats.org/officeDocument/2006/relationships/image" Target="../media/image1100.png"/><Relationship Id="rId18" Type="http://schemas.openxmlformats.org/officeDocument/2006/relationships/image" Target="../media/image989.png"/><Relationship Id="rId39" Type="http://schemas.openxmlformats.org/officeDocument/2006/relationships/customXml" Target="../ink/ink1167.xml"/><Relationship Id="rId265" Type="http://schemas.openxmlformats.org/officeDocument/2006/relationships/customXml" Target="../ink/ink1281.xml"/><Relationship Id="rId286" Type="http://schemas.openxmlformats.org/officeDocument/2006/relationships/customXml" Target="../ink/ink1292.xml"/><Relationship Id="rId50" Type="http://schemas.openxmlformats.org/officeDocument/2006/relationships/image" Target="../media/image1005.png"/><Relationship Id="rId104" Type="http://schemas.openxmlformats.org/officeDocument/2006/relationships/image" Target="../media/image1032.png"/><Relationship Id="rId125" Type="http://schemas.openxmlformats.org/officeDocument/2006/relationships/customXml" Target="../ink/ink1210.xml"/><Relationship Id="rId146" Type="http://schemas.openxmlformats.org/officeDocument/2006/relationships/image" Target="../media/image1053.png"/><Relationship Id="rId167" Type="http://schemas.openxmlformats.org/officeDocument/2006/relationships/customXml" Target="../ink/ink1231.xml"/><Relationship Id="rId188" Type="http://schemas.openxmlformats.org/officeDocument/2006/relationships/image" Target="../media/image1074.png"/><Relationship Id="rId71" Type="http://schemas.openxmlformats.org/officeDocument/2006/relationships/customXml" Target="../ink/ink1183.xml"/><Relationship Id="rId92" Type="http://schemas.openxmlformats.org/officeDocument/2006/relationships/image" Target="../media/image1026.png"/><Relationship Id="rId213" Type="http://schemas.openxmlformats.org/officeDocument/2006/relationships/customXml" Target="../ink/ink1254.xml"/><Relationship Id="rId234" Type="http://schemas.openxmlformats.org/officeDocument/2006/relationships/image" Target="../media/image1096.png"/><Relationship Id="rId2" Type="http://schemas.openxmlformats.org/officeDocument/2006/relationships/image" Target="../media/image1.emf"/><Relationship Id="rId29" Type="http://schemas.openxmlformats.org/officeDocument/2006/relationships/customXml" Target="../ink/ink1162.xml"/><Relationship Id="rId255" Type="http://schemas.openxmlformats.org/officeDocument/2006/relationships/customXml" Target="../ink/ink1276.xml"/><Relationship Id="rId276" Type="http://schemas.openxmlformats.org/officeDocument/2006/relationships/image" Target="../media/image1116.png"/><Relationship Id="rId40" Type="http://schemas.openxmlformats.org/officeDocument/2006/relationships/image" Target="../media/image1000.png"/><Relationship Id="rId115" Type="http://schemas.openxmlformats.org/officeDocument/2006/relationships/customXml" Target="../ink/ink1205.xml"/><Relationship Id="rId136" Type="http://schemas.openxmlformats.org/officeDocument/2006/relationships/image" Target="../media/image1048.png"/><Relationship Id="rId157" Type="http://schemas.openxmlformats.org/officeDocument/2006/relationships/customXml" Target="../ink/ink1226.xml"/><Relationship Id="rId178" Type="http://schemas.openxmlformats.org/officeDocument/2006/relationships/image" Target="../media/image1069.png"/><Relationship Id="rId61" Type="http://schemas.openxmlformats.org/officeDocument/2006/relationships/customXml" Target="../ink/ink1178.xml"/><Relationship Id="rId82" Type="http://schemas.openxmlformats.org/officeDocument/2006/relationships/image" Target="../media/image1021.png"/><Relationship Id="rId199" Type="http://schemas.openxmlformats.org/officeDocument/2006/relationships/customXml" Target="../ink/ink1247.xml"/><Relationship Id="rId203" Type="http://schemas.openxmlformats.org/officeDocument/2006/relationships/customXml" Target="../ink/ink1249.xml"/><Relationship Id="rId19" Type="http://schemas.openxmlformats.org/officeDocument/2006/relationships/customXml" Target="../ink/ink1157.xml"/><Relationship Id="rId224" Type="http://schemas.openxmlformats.org/officeDocument/2006/relationships/image" Target="../media/image1092.png"/><Relationship Id="rId245" Type="http://schemas.openxmlformats.org/officeDocument/2006/relationships/customXml" Target="../ink/ink1271.xml"/><Relationship Id="rId266" Type="http://schemas.openxmlformats.org/officeDocument/2006/relationships/image" Target="../media/image1111.png"/><Relationship Id="rId287" Type="http://schemas.openxmlformats.org/officeDocument/2006/relationships/image" Target="../media/image1121.png"/><Relationship Id="rId30" Type="http://schemas.openxmlformats.org/officeDocument/2006/relationships/image" Target="../media/image995.png"/><Relationship Id="rId105" Type="http://schemas.openxmlformats.org/officeDocument/2006/relationships/customXml" Target="../ink/ink1200.xml"/><Relationship Id="rId126" Type="http://schemas.openxmlformats.org/officeDocument/2006/relationships/image" Target="../media/image1043.png"/><Relationship Id="rId147" Type="http://schemas.openxmlformats.org/officeDocument/2006/relationships/customXml" Target="../ink/ink1221.xml"/><Relationship Id="rId168" Type="http://schemas.openxmlformats.org/officeDocument/2006/relationships/image" Target="../media/image1064.png"/><Relationship Id="rId51" Type="http://schemas.openxmlformats.org/officeDocument/2006/relationships/customXml" Target="../ink/ink1173.xml"/><Relationship Id="rId72" Type="http://schemas.openxmlformats.org/officeDocument/2006/relationships/image" Target="../media/image1016.png"/><Relationship Id="rId93" Type="http://schemas.openxmlformats.org/officeDocument/2006/relationships/customXml" Target="../ink/ink1194.xml"/><Relationship Id="rId189" Type="http://schemas.openxmlformats.org/officeDocument/2006/relationships/customXml" Target="../ink/ink1242.xml"/><Relationship Id="rId3" Type="http://schemas.openxmlformats.org/officeDocument/2006/relationships/customXml" Target="../ink/ink1149.xml"/><Relationship Id="rId214" Type="http://schemas.openxmlformats.org/officeDocument/2006/relationships/image" Target="../media/image1087.png"/><Relationship Id="rId235" Type="http://schemas.openxmlformats.org/officeDocument/2006/relationships/customXml" Target="../ink/ink1265.xml"/><Relationship Id="rId256" Type="http://schemas.openxmlformats.org/officeDocument/2006/relationships/image" Target="../media/image1106.png"/><Relationship Id="rId277" Type="http://schemas.openxmlformats.org/officeDocument/2006/relationships/customXml" Target="../ink/ink1287.xml"/><Relationship Id="rId116" Type="http://schemas.openxmlformats.org/officeDocument/2006/relationships/image" Target="../media/image1038.png"/><Relationship Id="rId137" Type="http://schemas.openxmlformats.org/officeDocument/2006/relationships/customXml" Target="../ink/ink1216.xml"/><Relationship Id="rId158" Type="http://schemas.openxmlformats.org/officeDocument/2006/relationships/image" Target="../media/image1059.png"/><Relationship Id="rId20" Type="http://schemas.openxmlformats.org/officeDocument/2006/relationships/image" Target="../media/image990.png"/><Relationship Id="rId41" Type="http://schemas.openxmlformats.org/officeDocument/2006/relationships/customXml" Target="../ink/ink1168.xml"/><Relationship Id="rId62" Type="http://schemas.openxmlformats.org/officeDocument/2006/relationships/image" Target="../media/image1011.png"/><Relationship Id="rId83" Type="http://schemas.openxmlformats.org/officeDocument/2006/relationships/customXml" Target="../ink/ink1189.xml"/><Relationship Id="rId179" Type="http://schemas.openxmlformats.org/officeDocument/2006/relationships/customXml" Target="../ink/ink1237.xml"/><Relationship Id="rId190" Type="http://schemas.openxmlformats.org/officeDocument/2006/relationships/image" Target="../media/image1075.png"/><Relationship Id="rId204" Type="http://schemas.openxmlformats.org/officeDocument/2006/relationships/image" Target="../media/image1082.png"/><Relationship Id="rId225" Type="http://schemas.openxmlformats.org/officeDocument/2006/relationships/customXml" Target="../ink/ink1260.xml"/><Relationship Id="rId246" Type="http://schemas.openxmlformats.org/officeDocument/2006/relationships/image" Target="../media/image1101.png"/><Relationship Id="rId267" Type="http://schemas.openxmlformats.org/officeDocument/2006/relationships/customXml" Target="../ink/ink1282.xml"/><Relationship Id="rId288" Type="http://schemas.openxmlformats.org/officeDocument/2006/relationships/customXml" Target="../ink/ink1293.xml"/><Relationship Id="rId106" Type="http://schemas.openxmlformats.org/officeDocument/2006/relationships/image" Target="../media/image1033.png"/><Relationship Id="rId127" Type="http://schemas.openxmlformats.org/officeDocument/2006/relationships/customXml" Target="../ink/ink1211.xml"/><Relationship Id="rId10" Type="http://schemas.openxmlformats.org/officeDocument/2006/relationships/image" Target="../media/image985.png"/><Relationship Id="rId31" Type="http://schemas.openxmlformats.org/officeDocument/2006/relationships/customXml" Target="../ink/ink1163.xml"/><Relationship Id="rId52" Type="http://schemas.openxmlformats.org/officeDocument/2006/relationships/image" Target="../media/image1006.png"/><Relationship Id="rId73" Type="http://schemas.openxmlformats.org/officeDocument/2006/relationships/customXml" Target="../ink/ink1184.xml"/><Relationship Id="rId94" Type="http://schemas.openxmlformats.org/officeDocument/2006/relationships/image" Target="../media/image1027.png"/><Relationship Id="rId148" Type="http://schemas.openxmlformats.org/officeDocument/2006/relationships/image" Target="../media/image1054.png"/><Relationship Id="rId169" Type="http://schemas.openxmlformats.org/officeDocument/2006/relationships/customXml" Target="../ink/ink1232.xml"/><Relationship Id="rId4" Type="http://schemas.openxmlformats.org/officeDocument/2006/relationships/image" Target="../media/image982.png"/><Relationship Id="rId180" Type="http://schemas.openxmlformats.org/officeDocument/2006/relationships/image" Target="../media/image1070.png"/><Relationship Id="rId215" Type="http://schemas.openxmlformats.org/officeDocument/2006/relationships/customXml" Target="../ink/ink1255.xml"/><Relationship Id="rId236" Type="http://schemas.openxmlformats.org/officeDocument/2006/relationships/image" Target="../media/image1097.png"/><Relationship Id="rId257" Type="http://schemas.openxmlformats.org/officeDocument/2006/relationships/customXml" Target="../ink/ink1277.xml"/><Relationship Id="rId278" Type="http://schemas.openxmlformats.org/officeDocument/2006/relationships/image" Target="../media/image1117.png"/><Relationship Id="rId42" Type="http://schemas.openxmlformats.org/officeDocument/2006/relationships/image" Target="../media/image1001.png"/><Relationship Id="rId84" Type="http://schemas.openxmlformats.org/officeDocument/2006/relationships/image" Target="../media/image1022.png"/><Relationship Id="rId138" Type="http://schemas.openxmlformats.org/officeDocument/2006/relationships/image" Target="../media/image1049.png"/><Relationship Id="rId191" Type="http://schemas.openxmlformats.org/officeDocument/2006/relationships/customXml" Target="../ink/ink1243.xml"/><Relationship Id="rId205" Type="http://schemas.openxmlformats.org/officeDocument/2006/relationships/customXml" Target="../ink/ink1250.xml"/><Relationship Id="rId247" Type="http://schemas.openxmlformats.org/officeDocument/2006/relationships/customXml" Target="../ink/ink1272.xml"/><Relationship Id="rId107" Type="http://schemas.openxmlformats.org/officeDocument/2006/relationships/customXml" Target="../ink/ink1201.xml"/><Relationship Id="rId289" Type="http://schemas.openxmlformats.org/officeDocument/2006/relationships/image" Target="../media/image1122.png"/><Relationship Id="rId11" Type="http://schemas.openxmlformats.org/officeDocument/2006/relationships/customXml" Target="../ink/ink1153.xml"/><Relationship Id="rId53" Type="http://schemas.openxmlformats.org/officeDocument/2006/relationships/customXml" Target="../ink/ink1174.xml"/><Relationship Id="rId149" Type="http://schemas.openxmlformats.org/officeDocument/2006/relationships/customXml" Target="../ink/ink1222.xml"/><Relationship Id="rId95" Type="http://schemas.openxmlformats.org/officeDocument/2006/relationships/customXml" Target="../ink/ink1195.xml"/><Relationship Id="rId160" Type="http://schemas.openxmlformats.org/officeDocument/2006/relationships/image" Target="../media/image1060.png"/><Relationship Id="rId216" Type="http://schemas.openxmlformats.org/officeDocument/2006/relationships/image" Target="../media/image1088.png"/><Relationship Id="rId258" Type="http://schemas.openxmlformats.org/officeDocument/2006/relationships/image" Target="../media/image1107.png"/><Relationship Id="rId22" Type="http://schemas.openxmlformats.org/officeDocument/2006/relationships/image" Target="../media/image991.png"/><Relationship Id="rId64" Type="http://schemas.openxmlformats.org/officeDocument/2006/relationships/image" Target="../media/image1012.png"/><Relationship Id="rId118" Type="http://schemas.openxmlformats.org/officeDocument/2006/relationships/image" Target="../media/image1039.png"/><Relationship Id="rId171" Type="http://schemas.openxmlformats.org/officeDocument/2006/relationships/customXml" Target="../ink/ink1233.xml"/><Relationship Id="rId227" Type="http://schemas.openxmlformats.org/officeDocument/2006/relationships/customXml" Target="../ink/ink1261.xml"/><Relationship Id="rId269" Type="http://schemas.openxmlformats.org/officeDocument/2006/relationships/customXml" Target="../ink/ink1283.xml"/></Relationships>
</file>

<file path=ppt/slides/_rels/slide9.xml.rels><?xml version="1.0" encoding="UTF-8" standalone="yes"?>
<Relationships xmlns="http://schemas.openxmlformats.org/package/2006/relationships"><Relationship Id="rId117" Type="http://schemas.openxmlformats.org/officeDocument/2006/relationships/image" Target="../media/image1182.png"/><Relationship Id="rId21" Type="http://schemas.openxmlformats.org/officeDocument/2006/relationships/image" Target="../media/image1135.png"/><Relationship Id="rId42" Type="http://schemas.openxmlformats.org/officeDocument/2006/relationships/customXml" Target="../ink/ink1317.xml"/><Relationship Id="rId63" Type="http://schemas.openxmlformats.org/officeDocument/2006/relationships/image" Target="../media/image1155.png"/><Relationship Id="rId84" Type="http://schemas.openxmlformats.org/officeDocument/2006/relationships/customXml" Target="../ink/ink1338.xml"/><Relationship Id="rId138" Type="http://schemas.openxmlformats.org/officeDocument/2006/relationships/customXml" Target="../ink/ink1365.xml"/><Relationship Id="rId159" Type="http://schemas.openxmlformats.org/officeDocument/2006/relationships/image" Target="../media/image1203.png"/><Relationship Id="rId170" Type="http://schemas.openxmlformats.org/officeDocument/2006/relationships/customXml" Target="../ink/ink1381.xml"/><Relationship Id="rId191" Type="http://schemas.openxmlformats.org/officeDocument/2006/relationships/image" Target="../media/image1219.png"/><Relationship Id="rId205" Type="http://schemas.openxmlformats.org/officeDocument/2006/relationships/image" Target="../media/image1226.png"/><Relationship Id="rId226" Type="http://schemas.openxmlformats.org/officeDocument/2006/relationships/customXml" Target="../ink/ink1409.xml"/><Relationship Id="rId247" Type="http://schemas.openxmlformats.org/officeDocument/2006/relationships/customXml" Target="../ink/ink1420.xml"/><Relationship Id="rId107" Type="http://schemas.openxmlformats.org/officeDocument/2006/relationships/image" Target="../media/image1177.png"/><Relationship Id="rId11" Type="http://schemas.openxmlformats.org/officeDocument/2006/relationships/image" Target="../media/image1130.png"/><Relationship Id="rId32" Type="http://schemas.openxmlformats.org/officeDocument/2006/relationships/customXml" Target="../ink/ink1312.xml"/><Relationship Id="rId53" Type="http://schemas.openxmlformats.org/officeDocument/2006/relationships/image" Target="../media/image1150.png"/><Relationship Id="rId74" Type="http://schemas.openxmlformats.org/officeDocument/2006/relationships/customXml" Target="../ink/ink1333.xml"/><Relationship Id="rId128" Type="http://schemas.openxmlformats.org/officeDocument/2006/relationships/customXml" Target="../ink/ink1360.xml"/><Relationship Id="rId149" Type="http://schemas.openxmlformats.org/officeDocument/2006/relationships/image" Target="../media/image1198.png"/><Relationship Id="rId5" Type="http://schemas.openxmlformats.org/officeDocument/2006/relationships/image" Target="../media/image1127.png"/><Relationship Id="rId95" Type="http://schemas.openxmlformats.org/officeDocument/2006/relationships/image" Target="../media/image1171.png"/><Relationship Id="rId160" Type="http://schemas.openxmlformats.org/officeDocument/2006/relationships/customXml" Target="../ink/ink1376.xml"/><Relationship Id="rId181" Type="http://schemas.openxmlformats.org/officeDocument/2006/relationships/image" Target="../media/image1214.png"/><Relationship Id="rId216" Type="http://schemas.openxmlformats.org/officeDocument/2006/relationships/customXml" Target="../ink/ink1404.xml"/><Relationship Id="rId237" Type="http://schemas.openxmlformats.org/officeDocument/2006/relationships/image" Target="../media/image1241.png"/><Relationship Id="rId258" Type="http://schemas.openxmlformats.org/officeDocument/2006/relationships/image" Target="../media/image1251.png"/><Relationship Id="rId22" Type="http://schemas.openxmlformats.org/officeDocument/2006/relationships/customXml" Target="../ink/ink1307.xml"/><Relationship Id="rId43" Type="http://schemas.openxmlformats.org/officeDocument/2006/relationships/image" Target="../media/image1146.png"/><Relationship Id="rId64" Type="http://schemas.openxmlformats.org/officeDocument/2006/relationships/customXml" Target="../ink/ink1328.xml"/><Relationship Id="rId118" Type="http://schemas.openxmlformats.org/officeDocument/2006/relationships/customXml" Target="../ink/ink1355.xml"/><Relationship Id="rId139" Type="http://schemas.openxmlformats.org/officeDocument/2006/relationships/image" Target="../media/image1193.png"/><Relationship Id="rId85" Type="http://schemas.openxmlformats.org/officeDocument/2006/relationships/image" Target="../media/image1166.png"/><Relationship Id="rId150" Type="http://schemas.openxmlformats.org/officeDocument/2006/relationships/customXml" Target="../ink/ink1371.xml"/><Relationship Id="rId171" Type="http://schemas.openxmlformats.org/officeDocument/2006/relationships/image" Target="../media/image1209.png"/><Relationship Id="rId192" Type="http://schemas.openxmlformats.org/officeDocument/2006/relationships/customXml" Target="../ink/ink1392.xml"/><Relationship Id="rId206" Type="http://schemas.openxmlformats.org/officeDocument/2006/relationships/customXml" Target="../ink/ink1399.xml"/><Relationship Id="rId227" Type="http://schemas.openxmlformats.org/officeDocument/2006/relationships/image" Target="../media/image1236.png"/><Relationship Id="rId248" Type="http://schemas.openxmlformats.org/officeDocument/2006/relationships/image" Target="../media/image1246.png"/><Relationship Id="rId12" Type="http://schemas.openxmlformats.org/officeDocument/2006/relationships/customXml" Target="../ink/ink1302.xml"/><Relationship Id="rId33" Type="http://schemas.openxmlformats.org/officeDocument/2006/relationships/image" Target="../media/image1141.png"/><Relationship Id="rId108" Type="http://schemas.openxmlformats.org/officeDocument/2006/relationships/customXml" Target="../ink/ink1350.xml"/><Relationship Id="rId129" Type="http://schemas.openxmlformats.org/officeDocument/2006/relationships/image" Target="../media/image1188.png"/><Relationship Id="rId54" Type="http://schemas.openxmlformats.org/officeDocument/2006/relationships/customXml" Target="../ink/ink1323.xml"/><Relationship Id="rId75" Type="http://schemas.openxmlformats.org/officeDocument/2006/relationships/image" Target="../media/image1161.png"/><Relationship Id="rId96" Type="http://schemas.openxmlformats.org/officeDocument/2006/relationships/customXml" Target="../ink/ink1344.xml"/><Relationship Id="rId140" Type="http://schemas.openxmlformats.org/officeDocument/2006/relationships/customXml" Target="../ink/ink1366.xml"/><Relationship Id="rId161" Type="http://schemas.openxmlformats.org/officeDocument/2006/relationships/image" Target="../media/image1204.png"/><Relationship Id="rId182" Type="http://schemas.openxmlformats.org/officeDocument/2006/relationships/customXml" Target="../ink/ink1387.xml"/><Relationship Id="rId217" Type="http://schemas.openxmlformats.org/officeDocument/2006/relationships/image" Target="../media/image1232.png"/><Relationship Id="rId6" Type="http://schemas.openxmlformats.org/officeDocument/2006/relationships/customXml" Target="../ink/ink1299.xml"/><Relationship Id="rId238" Type="http://schemas.openxmlformats.org/officeDocument/2006/relationships/customXml" Target="../ink/ink1415.xml"/><Relationship Id="rId259" Type="http://schemas.openxmlformats.org/officeDocument/2006/relationships/customXml" Target="../ink/ink1426.xml"/><Relationship Id="rId23" Type="http://schemas.openxmlformats.org/officeDocument/2006/relationships/image" Target="../media/image1136.png"/><Relationship Id="rId119" Type="http://schemas.openxmlformats.org/officeDocument/2006/relationships/image" Target="../media/image1183.png"/><Relationship Id="rId44" Type="http://schemas.openxmlformats.org/officeDocument/2006/relationships/customXml" Target="../ink/ink1318.xml"/><Relationship Id="rId65" Type="http://schemas.openxmlformats.org/officeDocument/2006/relationships/image" Target="../media/image1156.png"/><Relationship Id="rId86" Type="http://schemas.openxmlformats.org/officeDocument/2006/relationships/customXml" Target="../ink/ink1339.xml"/><Relationship Id="rId130" Type="http://schemas.openxmlformats.org/officeDocument/2006/relationships/customXml" Target="../ink/ink1361.xml"/><Relationship Id="rId151" Type="http://schemas.openxmlformats.org/officeDocument/2006/relationships/image" Target="../media/image1199.png"/><Relationship Id="rId172" Type="http://schemas.openxmlformats.org/officeDocument/2006/relationships/customXml" Target="../ink/ink1382.xml"/><Relationship Id="rId193" Type="http://schemas.openxmlformats.org/officeDocument/2006/relationships/image" Target="../media/image1220.png"/><Relationship Id="rId207" Type="http://schemas.openxmlformats.org/officeDocument/2006/relationships/image" Target="../media/image1227.png"/><Relationship Id="rId228" Type="http://schemas.openxmlformats.org/officeDocument/2006/relationships/customXml" Target="../ink/ink1410.xml"/><Relationship Id="rId249" Type="http://schemas.openxmlformats.org/officeDocument/2006/relationships/customXml" Target="../ink/ink1421.xml"/><Relationship Id="rId13" Type="http://schemas.openxmlformats.org/officeDocument/2006/relationships/image" Target="../media/image1131.png"/><Relationship Id="rId109" Type="http://schemas.openxmlformats.org/officeDocument/2006/relationships/image" Target="../media/image1178.png"/><Relationship Id="rId260" Type="http://schemas.openxmlformats.org/officeDocument/2006/relationships/image" Target="../media/image1252.png"/><Relationship Id="rId34" Type="http://schemas.openxmlformats.org/officeDocument/2006/relationships/customXml" Target="../ink/ink1313.xml"/><Relationship Id="rId55" Type="http://schemas.openxmlformats.org/officeDocument/2006/relationships/image" Target="../media/image1151.png"/><Relationship Id="rId76" Type="http://schemas.openxmlformats.org/officeDocument/2006/relationships/customXml" Target="../ink/ink1334.xml"/><Relationship Id="rId97" Type="http://schemas.openxmlformats.org/officeDocument/2006/relationships/image" Target="../media/image1172.png"/><Relationship Id="rId120" Type="http://schemas.openxmlformats.org/officeDocument/2006/relationships/customXml" Target="../ink/ink1356.xml"/><Relationship Id="rId141" Type="http://schemas.openxmlformats.org/officeDocument/2006/relationships/image" Target="../media/image1194.png"/><Relationship Id="rId7" Type="http://schemas.openxmlformats.org/officeDocument/2006/relationships/image" Target="../media/image1128.png"/><Relationship Id="rId162" Type="http://schemas.openxmlformats.org/officeDocument/2006/relationships/customXml" Target="../ink/ink1377.xml"/><Relationship Id="rId183" Type="http://schemas.openxmlformats.org/officeDocument/2006/relationships/image" Target="../media/image1215.png"/><Relationship Id="rId218" Type="http://schemas.openxmlformats.org/officeDocument/2006/relationships/customXml" Target="../ink/ink1405.xml"/><Relationship Id="rId239" Type="http://schemas.openxmlformats.org/officeDocument/2006/relationships/customXml" Target="../ink/ink1416.xml"/><Relationship Id="rId250" Type="http://schemas.openxmlformats.org/officeDocument/2006/relationships/image" Target="../media/image1247.png"/><Relationship Id="rId24" Type="http://schemas.openxmlformats.org/officeDocument/2006/relationships/customXml" Target="../ink/ink1308.xml"/><Relationship Id="rId45" Type="http://schemas.openxmlformats.org/officeDocument/2006/relationships/image" Target="../media/image1147.png"/><Relationship Id="rId66" Type="http://schemas.openxmlformats.org/officeDocument/2006/relationships/customXml" Target="../ink/ink1329.xml"/><Relationship Id="rId87" Type="http://schemas.openxmlformats.org/officeDocument/2006/relationships/image" Target="../media/image1167.png"/><Relationship Id="rId110" Type="http://schemas.openxmlformats.org/officeDocument/2006/relationships/customXml" Target="../ink/ink1351.xml"/><Relationship Id="rId131" Type="http://schemas.openxmlformats.org/officeDocument/2006/relationships/image" Target="../media/image1189.png"/><Relationship Id="rId152" Type="http://schemas.openxmlformats.org/officeDocument/2006/relationships/customXml" Target="../ink/ink1372.xml"/><Relationship Id="rId173" Type="http://schemas.openxmlformats.org/officeDocument/2006/relationships/image" Target="../media/image1210.png"/><Relationship Id="rId194" Type="http://schemas.openxmlformats.org/officeDocument/2006/relationships/customXml" Target="../ink/ink1393.xml"/><Relationship Id="rId208" Type="http://schemas.openxmlformats.org/officeDocument/2006/relationships/customXml" Target="../ink/ink1400.xml"/><Relationship Id="rId229" Type="http://schemas.openxmlformats.org/officeDocument/2006/relationships/image" Target="../media/image1237.png"/><Relationship Id="rId240" Type="http://schemas.openxmlformats.org/officeDocument/2006/relationships/image" Target="../media/image1242.png"/><Relationship Id="rId14" Type="http://schemas.openxmlformats.org/officeDocument/2006/relationships/customXml" Target="../ink/ink1303.xml"/><Relationship Id="rId35" Type="http://schemas.openxmlformats.org/officeDocument/2006/relationships/image" Target="../media/image1142.png"/><Relationship Id="rId56" Type="http://schemas.openxmlformats.org/officeDocument/2006/relationships/customXml" Target="../ink/ink1324.xml"/><Relationship Id="rId77" Type="http://schemas.openxmlformats.org/officeDocument/2006/relationships/image" Target="../media/image1162.png"/><Relationship Id="rId100" Type="http://schemas.openxmlformats.org/officeDocument/2006/relationships/customXml" Target="../ink/ink1346.xml"/><Relationship Id="rId8" Type="http://schemas.openxmlformats.org/officeDocument/2006/relationships/customXml" Target="../ink/ink1300.xml"/><Relationship Id="rId98" Type="http://schemas.openxmlformats.org/officeDocument/2006/relationships/customXml" Target="../ink/ink1345.xml"/><Relationship Id="rId121" Type="http://schemas.openxmlformats.org/officeDocument/2006/relationships/image" Target="../media/image1184.png"/><Relationship Id="rId142" Type="http://schemas.openxmlformats.org/officeDocument/2006/relationships/customXml" Target="../ink/ink1367.xml"/><Relationship Id="rId163" Type="http://schemas.openxmlformats.org/officeDocument/2006/relationships/image" Target="../media/image1205.png"/><Relationship Id="rId184" Type="http://schemas.openxmlformats.org/officeDocument/2006/relationships/customXml" Target="../ink/ink1388.xml"/><Relationship Id="rId219" Type="http://schemas.openxmlformats.org/officeDocument/2006/relationships/image" Target="../media/image1233.png"/><Relationship Id="rId230" Type="http://schemas.openxmlformats.org/officeDocument/2006/relationships/customXml" Target="../ink/ink1411.xml"/><Relationship Id="rId251" Type="http://schemas.openxmlformats.org/officeDocument/2006/relationships/customXml" Target="../ink/ink1422.xml"/><Relationship Id="rId25" Type="http://schemas.openxmlformats.org/officeDocument/2006/relationships/image" Target="../media/image1137.png"/><Relationship Id="rId46" Type="http://schemas.openxmlformats.org/officeDocument/2006/relationships/customXml" Target="../ink/ink1319.xml"/><Relationship Id="rId67" Type="http://schemas.openxmlformats.org/officeDocument/2006/relationships/image" Target="../media/image1157.png"/><Relationship Id="rId88" Type="http://schemas.openxmlformats.org/officeDocument/2006/relationships/customXml" Target="../ink/ink1340.xml"/><Relationship Id="rId111" Type="http://schemas.openxmlformats.org/officeDocument/2006/relationships/image" Target="../media/image1179.png"/><Relationship Id="rId132" Type="http://schemas.openxmlformats.org/officeDocument/2006/relationships/customXml" Target="../ink/ink1362.xml"/><Relationship Id="rId153" Type="http://schemas.openxmlformats.org/officeDocument/2006/relationships/image" Target="../media/image1200.png"/><Relationship Id="rId174" Type="http://schemas.openxmlformats.org/officeDocument/2006/relationships/customXml" Target="../ink/ink1383.xml"/><Relationship Id="rId195" Type="http://schemas.openxmlformats.org/officeDocument/2006/relationships/image" Target="../media/image1221.png"/><Relationship Id="rId209" Type="http://schemas.openxmlformats.org/officeDocument/2006/relationships/image" Target="../media/image1228.png"/><Relationship Id="rId220" Type="http://schemas.openxmlformats.org/officeDocument/2006/relationships/customXml" Target="../ink/ink1406.xml"/><Relationship Id="rId241" Type="http://schemas.openxmlformats.org/officeDocument/2006/relationships/customXml" Target="../ink/ink1417.xml"/><Relationship Id="rId15" Type="http://schemas.openxmlformats.org/officeDocument/2006/relationships/image" Target="../media/image1132.png"/><Relationship Id="rId36" Type="http://schemas.openxmlformats.org/officeDocument/2006/relationships/customXml" Target="../ink/ink1314.xml"/><Relationship Id="rId57" Type="http://schemas.openxmlformats.org/officeDocument/2006/relationships/image" Target="../media/image1152.png"/><Relationship Id="rId78" Type="http://schemas.openxmlformats.org/officeDocument/2006/relationships/customXml" Target="../ink/ink1335.xml"/><Relationship Id="rId99" Type="http://schemas.openxmlformats.org/officeDocument/2006/relationships/image" Target="../media/image1173.png"/><Relationship Id="rId101" Type="http://schemas.openxmlformats.org/officeDocument/2006/relationships/image" Target="../media/image1174.png"/><Relationship Id="rId122" Type="http://schemas.openxmlformats.org/officeDocument/2006/relationships/customXml" Target="../ink/ink1357.xml"/><Relationship Id="rId143" Type="http://schemas.openxmlformats.org/officeDocument/2006/relationships/image" Target="../media/image1195.png"/><Relationship Id="rId164" Type="http://schemas.openxmlformats.org/officeDocument/2006/relationships/customXml" Target="../ink/ink1378.xml"/><Relationship Id="rId185" Type="http://schemas.openxmlformats.org/officeDocument/2006/relationships/image" Target="../media/image1216.png"/><Relationship Id="rId9" Type="http://schemas.openxmlformats.org/officeDocument/2006/relationships/image" Target="../media/image1129.png"/><Relationship Id="rId210" Type="http://schemas.openxmlformats.org/officeDocument/2006/relationships/customXml" Target="../ink/ink1401.xml"/><Relationship Id="rId26" Type="http://schemas.openxmlformats.org/officeDocument/2006/relationships/customXml" Target="../ink/ink1309.xml"/><Relationship Id="rId231" Type="http://schemas.openxmlformats.org/officeDocument/2006/relationships/image" Target="../media/image1238.png"/><Relationship Id="rId252" Type="http://schemas.openxmlformats.org/officeDocument/2006/relationships/image" Target="../media/image1248.png"/><Relationship Id="rId47" Type="http://schemas.openxmlformats.org/officeDocument/2006/relationships/image" Target="../media/image325.png"/><Relationship Id="rId68" Type="http://schemas.openxmlformats.org/officeDocument/2006/relationships/customXml" Target="../ink/ink1330.xml"/><Relationship Id="rId89" Type="http://schemas.openxmlformats.org/officeDocument/2006/relationships/image" Target="../media/image1168.png"/><Relationship Id="rId112" Type="http://schemas.openxmlformats.org/officeDocument/2006/relationships/customXml" Target="../ink/ink1352.xml"/><Relationship Id="rId133" Type="http://schemas.openxmlformats.org/officeDocument/2006/relationships/image" Target="../media/image1190.png"/><Relationship Id="rId154" Type="http://schemas.openxmlformats.org/officeDocument/2006/relationships/customXml" Target="../ink/ink1373.xml"/><Relationship Id="rId175" Type="http://schemas.openxmlformats.org/officeDocument/2006/relationships/image" Target="../media/image1211.png"/><Relationship Id="rId196" Type="http://schemas.openxmlformats.org/officeDocument/2006/relationships/customXml" Target="../ink/ink1394.xml"/><Relationship Id="rId200" Type="http://schemas.openxmlformats.org/officeDocument/2006/relationships/customXml" Target="../ink/ink1396.xml"/><Relationship Id="rId16" Type="http://schemas.openxmlformats.org/officeDocument/2006/relationships/customXml" Target="../ink/ink1304.xml"/><Relationship Id="rId221" Type="http://schemas.openxmlformats.org/officeDocument/2006/relationships/image" Target="../media/image1234.png"/><Relationship Id="rId242" Type="http://schemas.openxmlformats.org/officeDocument/2006/relationships/image" Target="../media/image1243.png"/><Relationship Id="rId37" Type="http://schemas.openxmlformats.org/officeDocument/2006/relationships/image" Target="../media/image1143.png"/><Relationship Id="rId58" Type="http://schemas.openxmlformats.org/officeDocument/2006/relationships/customXml" Target="../ink/ink1325.xml"/><Relationship Id="rId79" Type="http://schemas.openxmlformats.org/officeDocument/2006/relationships/image" Target="../media/image1163.png"/><Relationship Id="rId102" Type="http://schemas.openxmlformats.org/officeDocument/2006/relationships/customXml" Target="../ink/ink1347.xml"/><Relationship Id="rId123" Type="http://schemas.openxmlformats.org/officeDocument/2006/relationships/image" Target="../media/image1185.png"/><Relationship Id="rId144" Type="http://schemas.openxmlformats.org/officeDocument/2006/relationships/customXml" Target="../ink/ink1368.xml"/><Relationship Id="rId90" Type="http://schemas.openxmlformats.org/officeDocument/2006/relationships/customXml" Target="../ink/ink1341.xml"/><Relationship Id="rId165" Type="http://schemas.openxmlformats.org/officeDocument/2006/relationships/image" Target="../media/image1206.png"/><Relationship Id="rId186" Type="http://schemas.openxmlformats.org/officeDocument/2006/relationships/customXml" Target="../ink/ink1389.xml"/><Relationship Id="rId211" Type="http://schemas.openxmlformats.org/officeDocument/2006/relationships/image" Target="../media/image1229.png"/><Relationship Id="rId232" Type="http://schemas.openxmlformats.org/officeDocument/2006/relationships/customXml" Target="../ink/ink1412.xml"/><Relationship Id="rId253" Type="http://schemas.openxmlformats.org/officeDocument/2006/relationships/customXml" Target="../ink/ink1423.xml"/><Relationship Id="rId27" Type="http://schemas.openxmlformats.org/officeDocument/2006/relationships/image" Target="../media/image1138.png"/><Relationship Id="rId48" Type="http://schemas.openxmlformats.org/officeDocument/2006/relationships/customXml" Target="../ink/ink1320.xml"/><Relationship Id="rId69" Type="http://schemas.openxmlformats.org/officeDocument/2006/relationships/image" Target="../media/image1158.png"/><Relationship Id="rId113" Type="http://schemas.openxmlformats.org/officeDocument/2006/relationships/image" Target="../media/image1180.png"/><Relationship Id="rId134" Type="http://schemas.openxmlformats.org/officeDocument/2006/relationships/customXml" Target="../ink/ink1363.xml"/><Relationship Id="rId80" Type="http://schemas.openxmlformats.org/officeDocument/2006/relationships/customXml" Target="../ink/ink1336.xml"/><Relationship Id="rId155" Type="http://schemas.openxmlformats.org/officeDocument/2006/relationships/image" Target="../media/image1201.png"/><Relationship Id="rId176" Type="http://schemas.openxmlformats.org/officeDocument/2006/relationships/customXml" Target="../ink/ink1384.xml"/><Relationship Id="rId197" Type="http://schemas.openxmlformats.org/officeDocument/2006/relationships/image" Target="../media/image1222.png"/><Relationship Id="rId201" Type="http://schemas.openxmlformats.org/officeDocument/2006/relationships/image" Target="../media/image1224.png"/><Relationship Id="rId222" Type="http://schemas.openxmlformats.org/officeDocument/2006/relationships/customXml" Target="../ink/ink1407.xml"/><Relationship Id="rId243" Type="http://schemas.openxmlformats.org/officeDocument/2006/relationships/customXml" Target="../ink/ink1418.xml"/><Relationship Id="rId17" Type="http://schemas.openxmlformats.org/officeDocument/2006/relationships/image" Target="../media/image1133.png"/><Relationship Id="rId38" Type="http://schemas.openxmlformats.org/officeDocument/2006/relationships/customXml" Target="../ink/ink1315.xml"/><Relationship Id="rId59" Type="http://schemas.openxmlformats.org/officeDocument/2006/relationships/image" Target="../media/image1153.png"/><Relationship Id="rId103" Type="http://schemas.openxmlformats.org/officeDocument/2006/relationships/image" Target="../media/image1175.png"/><Relationship Id="rId124" Type="http://schemas.openxmlformats.org/officeDocument/2006/relationships/customXml" Target="../ink/ink1358.xml"/><Relationship Id="rId70" Type="http://schemas.openxmlformats.org/officeDocument/2006/relationships/customXml" Target="../ink/ink1331.xml"/><Relationship Id="rId91" Type="http://schemas.openxmlformats.org/officeDocument/2006/relationships/image" Target="../media/image1169.png"/><Relationship Id="rId145" Type="http://schemas.openxmlformats.org/officeDocument/2006/relationships/image" Target="../media/image1196.png"/><Relationship Id="rId166" Type="http://schemas.openxmlformats.org/officeDocument/2006/relationships/customXml" Target="../ink/ink1379.xml"/><Relationship Id="rId187" Type="http://schemas.openxmlformats.org/officeDocument/2006/relationships/image" Target="../media/image1217.png"/><Relationship Id="rId1" Type="http://schemas.openxmlformats.org/officeDocument/2006/relationships/slideLayout" Target="../slideLayouts/slideLayout7.xml"/><Relationship Id="rId212" Type="http://schemas.openxmlformats.org/officeDocument/2006/relationships/customXml" Target="../ink/ink1402.xml"/><Relationship Id="rId233" Type="http://schemas.openxmlformats.org/officeDocument/2006/relationships/image" Target="../media/image1239.png"/><Relationship Id="rId254" Type="http://schemas.openxmlformats.org/officeDocument/2006/relationships/image" Target="../media/image1249.png"/><Relationship Id="rId28" Type="http://schemas.openxmlformats.org/officeDocument/2006/relationships/customXml" Target="../ink/ink1310.xml"/><Relationship Id="rId49" Type="http://schemas.openxmlformats.org/officeDocument/2006/relationships/image" Target="../media/image1148.png"/><Relationship Id="rId114" Type="http://schemas.openxmlformats.org/officeDocument/2006/relationships/customXml" Target="../ink/ink1353.xml"/><Relationship Id="rId60" Type="http://schemas.openxmlformats.org/officeDocument/2006/relationships/customXml" Target="../ink/ink1326.xml"/><Relationship Id="rId81" Type="http://schemas.openxmlformats.org/officeDocument/2006/relationships/image" Target="../media/image1164.png"/><Relationship Id="rId135" Type="http://schemas.openxmlformats.org/officeDocument/2006/relationships/image" Target="../media/image1191.png"/><Relationship Id="rId156" Type="http://schemas.openxmlformats.org/officeDocument/2006/relationships/customXml" Target="../ink/ink1374.xml"/><Relationship Id="rId177" Type="http://schemas.openxmlformats.org/officeDocument/2006/relationships/image" Target="../media/image1212.png"/><Relationship Id="rId198" Type="http://schemas.openxmlformats.org/officeDocument/2006/relationships/customXml" Target="../ink/ink1395.xml"/><Relationship Id="rId202" Type="http://schemas.openxmlformats.org/officeDocument/2006/relationships/customXml" Target="../ink/ink1397.xml"/><Relationship Id="rId223" Type="http://schemas.openxmlformats.org/officeDocument/2006/relationships/image" Target="../media/image1235.png"/><Relationship Id="rId244" Type="http://schemas.openxmlformats.org/officeDocument/2006/relationships/image" Target="../media/image1244.png"/><Relationship Id="rId18" Type="http://schemas.openxmlformats.org/officeDocument/2006/relationships/customXml" Target="../ink/ink1305.xml"/><Relationship Id="rId39" Type="http://schemas.openxmlformats.org/officeDocument/2006/relationships/image" Target="../media/image1144.png"/><Relationship Id="rId50" Type="http://schemas.openxmlformats.org/officeDocument/2006/relationships/customXml" Target="../ink/ink1321.xml"/><Relationship Id="rId104" Type="http://schemas.openxmlformats.org/officeDocument/2006/relationships/customXml" Target="../ink/ink1348.xml"/><Relationship Id="rId125" Type="http://schemas.openxmlformats.org/officeDocument/2006/relationships/image" Target="../media/image1186.png"/><Relationship Id="rId146" Type="http://schemas.openxmlformats.org/officeDocument/2006/relationships/customXml" Target="../ink/ink1369.xml"/><Relationship Id="rId167" Type="http://schemas.openxmlformats.org/officeDocument/2006/relationships/image" Target="../media/image1207.png"/><Relationship Id="rId188" Type="http://schemas.openxmlformats.org/officeDocument/2006/relationships/customXml" Target="../ink/ink1390.xml"/><Relationship Id="rId71" Type="http://schemas.openxmlformats.org/officeDocument/2006/relationships/image" Target="../media/image1159.png"/><Relationship Id="rId92" Type="http://schemas.openxmlformats.org/officeDocument/2006/relationships/customXml" Target="../ink/ink1342.xml"/><Relationship Id="rId213" Type="http://schemas.openxmlformats.org/officeDocument/2006/relationships/image" Target="../media/image1230.png"/><Relationship Id="rId234" Type="http://schemas.openxmlformats.org/officeDocument/2006/relationships/customXml" Target="../ink/ink1413.xml"/><Relationship Id="rId2" Type="http://schemas.openxmlformats.org/officeDocument/2006/relationships/customXml" Target="../ink/ink1297.xml"/><Relationship Id="rId29" Type="http://schemas.openxmlformats.org/officeDocument/2006/relationships/image" Target="../media/image1139.png"/><Relationship Id="rId255" Type="http://schemas.openxmlformats.org/officeDocument/2006/relationships/customXml" Target="../ink/ink1424.xml"/><Relationship Id="rId40" Type="http://schemas.openxmlformats.org/officeDocument/2006/relationships/customXml" Target="../ink/ink1316.xml"/><Relationship Id="rId115" Type="http://schemas.openxmlformats.org/officeDocument/2006/relationships/image" Target="../media/image1181.png"/><Relationship Id="rId136" Type="http://schemas.openxmlformats.org/officeDocument/2006/relationships/customXml" Target="../ink/ink1364.xml"/><Relationship Id="rId157" Type="http://schemas.openxmlformats.org/officeDocument/2006/relationships/image" Target="../media/image1202.png"/><Relationship Id="rId178" Type="http://schemas.openxmlformats.org/officeDocument/2006/relationships/customXml" Target="../ink/ink1385.xml"/><Relationship Id="rId61" Type="http://schemas.openxmlformats.org/officeDocument/2006/relationships/image" Target="../media/image1154.png"/><Relationship Id="rId82" Type="http://schemas.openxmlformats.org/officeDocument/2006/relationships/customXml" Target="../ink/ink1337.xml"/><Relationship Id="rId199" Type="http://schemas.openxmlformats.org/officeDocument/2006/relationships/image" Target="../media/image1223.png"/><Relationship Id="rId203" Type="http://schemas.openxmlformats.org/officeDocument/2006/relationships/image" Target="../media/image1225.png"/><Relationship Id="rId19" Type="http://schemas.openxmlformats.org/officeDocument/2006/relationships/image" Target="../media/image1134.png"/><Relationship Id="rId224" Type="http://schemas.openxmlformats.org/officeDocument/2006/relationships/customXml" Target="../ink/ink1408.xml"/><Relationship Id="rId245" Type="http://schemas.openxmlformats.org/officeDocument/2006/relationships/customXml" Target="../ink/ink1419.xml"/><Relationship Id="rId30" Type="http://schemas.openxmlformats.org/officeDocument/2006/relationships/customXml" Target="../ink/ink1311.xml"/><Relationship Id="rId105" Type="http://schemas.openxmlformats.org/officeDocument/2006/relationships/image" Target="../media/image1176.png"/><Relationship Id="rId126" Type="http://schemas.openxmlformats.org/officeDocument/2006/relationships/customXml" Target="../ink/ink1359.xml"/><Relationship Id="rId147" Type="http://schemas.openxmlformats.org/officeDocument/2006/relationships/image" Target="../media/image1197.png"/><Relationship Id="rId168" Type="http://schemas.openxmlformats.org/officeDocument/2006/relationships/customXml" Target="../ink/ink1380.xml"/><Relationship Id="rId51" Type="http://schemas.openxmlformats.org/officeDocument/2006/relationships/image" Target="../media/image1149.png"/><Relationship Id="rId72" Type="http://schemas.openxmlformats.org/officeDocument/2006/relationships/customXml" Target="../ink/ink1332.xml"/><Relationship Id="rId93" Type="http://schemas.openxmlformats.org/officeDocument/2006/relationships/image" Target="../media/image1170.png"/><Relationship Id="rId189" Type="http://schemas.openxmlformats.org/officeDocument/2006/relationships/image" Target="../media/image1218.png"/><Relationship Id="rId3" Type="http://schemas.openxmlformats.org/officeDocument/2006/relationships/image" Target="../media/image1126.png"/><Relationship Id="rId214" Type="http://schemas.openxmlformats.org/officeDocument/2006/relationships/customXml" Target="../ink/ink1403.xml"/><Relationship Id="rId235" Type="http://schemas.openxmlformats.org/officeDocument/2006/relationships/image" Target="../media/image1240.png"/><Relationship Id="rId256" Type="http://schemas.openxmlformats.org/officeDocument/2006/relationships/image" Target="../media/image1250.png"/><Relationship Id="rId116" Type="http://schemas.openxmlformats.org/officeDocument/2006/relationships/customXml" Target="../ink/ink1354.xml"/><Relationship Id="rId137" Type="http://schemas.openxmlformats.org/officeDocument/2006/relationships/image" Target="../media/image1192.png"/><Relationship Id="rId158" Type="http://schemas.openxmlformats.org/officeDocument/2006/relationships/customXml" Target="../ink/ink1375.xml"/><Relationship Id="rId20" Type="http://schemas.openxmlformats.org/officeDocument/2006/relationships/customXml" Target="../ink/ink1306.xml"/><Relationship Id="rId41" Type="http://schemas.openxmlformats.org/officeDocument/2006/relationships/image" Target="../media/image1145.png"/><Relationship Id="rId62" Type="http://schemas.openxmlformats.org/officeDocument/2006/relationships/customXml" Target="../ink/ink1327.xml"/><Relationship Id="rId83" Type="http://schemas.openxmlformats.org/officeDocument/2006/relationships/image" Target="../media/image1165.png"/><Relationship Id="rId179" Type="http://schemas.openxmlformats.org/officeDocument/2006/relationships/image" Target="../media/image1213.png"/><Relationship Id="rId190" Type="http://schemas.openxmlformats.org/officeDocument/2006/relationships/customXml" Target="../ink/ink1391.xml"/><Relationship Id="rId204" Type="http://schemas.openxmlformats.org/officeDocument/2006/relationships/customXml" Target="../ink/ink1398.xml"/><Relationship Id="rId225" Type="http://schemas.openxmlformats.org/officeDocument/2006/relationships/image" Target="../media/image35.png"/><Relationship Id="rId246" Type="http://schemas.openxmlformats.org/officeDocument/2006/relationships/image" Target="../media/image1245.png"/><Relationship Id="rId106" Type="http://schemas.openxmlformats.org/officeDocument/2006/relationships/customXml" Target="../ink/ink1349.xml"/><Relationship Id="rId127" Type="http://schemas.openxmlformats.org/officeDocument/2006/relationships/image" Target="../media/image1187.png"/><Relationship Id="rId10" Type="http://schemas.openxmlformats.org/officeDocument/2006/relationships/customXml" Target="../ink/ink1301.xml"/><Relationship Id="rId31" Type="http://schemas.openxmlformats.org/officeDocument/2006/relationships/image" Target="../media/image1140.png"/><Relationship Id="rId52" Type="http://schemas.openxmlformats.org/officeDocument/2006/relationships/customXml" Target="../ink/ink1322.xml"/><Relationship Id="rId73" Type="http://schemas.openxmlformats.org/officeDocument/2006/relationships/image" Target="../media/image1160.png"/><Relationship Id="rId94" Type="http://schemas.openxmlformats.org/officeDocument/2006/relationships/customXml" Target="../ink/ink1343.xml"/><Relationship Id="rId148" Type="http://schemas.openxmlformats.org/officeDocument/2006/relationships/customXml" Target="../ink/ink1370.xml"/><Relationship Id="rId169" Type="http://schemas.openxmlformats.org/officeDocument/2006/relationships/image" Target="../media/image1208.png"/><Relationship Id="rId4" Type="http://schemas.openxmlformats.org/officeDocument/2006/relationships/customXml" Target="../ink/ink1298.xml"/><Relationship Id="rId180" Type="http://schemas.openxmlformats.org/officeDocument/2006/relationships/customXml" Target="../ink/ink1386.xml"/><Relationship Id="rId215" Type="http://schemas.openxmlformats.org/officeDocument/2006/relationships/image" Target="../media/image1231.png"/><Relationship Id="rId236" Type="http://schemas.openxmlformats.org/officeDocument/2006/relationships/customXml" Target="../ink/ink1414.xml"/><Relationship Id="rId257" Type="http://schemas.openxmlformats.org/officeDocument/2006/relationships/customXml" Target="../ink/ink14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1795-DBC4-A816-69B2-21D9FF0A6996}"/>
              </a:ext>
            </a:extLst>
          </p:cNvPr>
          <p:cNvSpPr>
            <a:spLocks noGrp="1"/>
          </p:cNvSpPr>
          <p:nvPr>
            <p:ph type="ctrTitle"/>
          </p:nvPr>
        </p:nvSpPr>
        <p:spPr/>
        <p:txBody>
          <a:bodyPr/>
          <a:lstStyle/>
          <a:p>
            <a:r>
              <a:rPr lang="en-US" dirty="0"/>
              <a:t>Plasma 16</a:t>
            </a:r>
          </a:p>
        </p:txBody>
      </p:sp>
      <p:sp>
        <p:nvSpPr>
          <p:cNvPr id="3" name="Subtitle 2">
            <a:extLst>
              <a:ext uri="{FF2B5EF4-FFF2-40B4-BE49-F238E27FC236}">
                <a16:creationId xmlns:a16="http://schemas.microsoft.com/office/drawing/2014/main" id="{B44B919D-7927-F816-D9B0-C67E22BCFDB9}"/>
              </a:ext>
            </a:extLst>
          </p:cNvPr>
          <p:cNvSpPr>
            <a:spLocks noGrp="1"/>
          </p:cNvSpPr>
          <p:nvPr>
            <p:ph type="subTitle" idx="1"/>
          </p:nvPr>
        </p:nvSpPr>
        <p:spPr/>
        <p:txBody>
          <a:bodyPr/>
          <a:lstStyle/>
          <a:p>
            <a:r>
              <a:rPr lang="en-US" dirty="0"/>
              <a:t>Chen 4.4 Electron plasma waves</a:t>
            </a:r>
          </a:p>
        </p:txBody>
      </p:sp>
    </p:spTree>
    <p:extLst>
      <p:ext uri="{BB962C8B-B14F-4D97-AF65-F5344CB8AC3E}">
        <p14:creationId xmlns:p14="http://schemas.microsoft.com/office/powerpoint/2010/main" val="3991582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C85D666-6486-4B4B-5CE0-87F01499BD32}"/>
                  </a:ext>
                </a:extLst>
              </p14:cNvPr>
              <p14:cNvContentPartPr/>
              <p14:nvPr/>
            </p14:nvContentPartPr>
            <p14:xfrm>
              <a:off x="741726" y="395805"/>
              <a:ext cx="523440" cy="120600"/>
            </p14:xfrm>
          </p:contentPart>
        </mc:Choice>
        <mc:Fallback xmlns="">
          <p:pic>
            <p:nvPicPr>
              <p:cNvPr id="5" name="Ink 4">
                <a:extLst>
                  <a:ext uri="{FF2B5EF4-FFF2-40B4-BE49-F238E27FC236}">
                    <a16:creationId xmlns:a16="http://schemas.microsoft.com/office/drawing/2014/main" id="{FC85D666-6486-4B4B-5CE0-87F01499BD32}"/>
                  </a:ext>
                </a:extLst>
              </p:cNvPr>
              <p:cNvPicPr/>
              <p:nvPr/>
            </p:nvPicPr>
            <p:blipFill>
              <a:blip r:embed="rId3"/>
              <a:stretch>
                <a:fillRect/>
              </a:stretch>
            </p:blipFill>
            <p:spPr>
              <a:xfrm>
                <a:off x="732726" y="386805"/>
                <a:ext cx="541080" cy="138240"/>
              </a:xfrm>
              <a:prstGeom prst="rect">
                <a:avLst/>
              </a:prstGeom>
            </p:spPr>
          </p:pic>
        </mc:Fallback>
      </mc:AlternateContent>
      <p:grpSp>
        <p:nvGrpSpPr>
          <p:cNvPr id="16" name="Group 15">
            <a:extLst>
              <a:ext uri="{FF2B5EF4-FFF2-40B4-BE49-F238E27FC236}">
                <a16:creationId xmlns:a16="http://schemas.microsoft.com/office/drawing/2014/main" id="{E870ADD0-671E-3271-3B4A-6FB805C087F0}"/>
              </a:ext>
            </a:extLst>
          </p:cNvPr>
          <p:cNvGrpSpPr/>
          <p:nvPr/>
        </p:nvGrpSpPr>
        <p:grpSpPr>
          <a:xfrm>
            <a:off x="1513566" y="165765"/>
            <a:ext cx="3438720" cy="541080"/>
            <a:chOff x="1513566" y="165765"/>
            <a:chExt cx="3438720" cy="54108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E001E1F7-648E-0D8D-DACF-A2DF52616041}"/>
                    </a:ext>
                  </a:extLst>
                </p14:cNvPr>
                <p14:cNvContentPartPr/>
                <p14:nvPr/>
              </p14:nvContentPartPr>
              <p14:xfrm>
                <a:off x="1513566" y="272325"/>
                <a:ext cx="387360" cy="311040"/>
              </p14:xfrm>
            </p:contentPart>
          </mc:Choice>
          <mc:Fallback xmlns="">
            <p:pic>
              <p:nvPicPr>
                <p:cNvPr id="7" name="Ink 6">
                  <a:extLst>
                    <a:ext uri="{FF2B5EF4-FFF2-40B4-BE49-F238E27FC236}">
                      <a16:creationId xmlns:a16="http://schemas.microsoft.com/office/drawing/2014/main" id="{E001E1F7-648E-0D8D-DACF-A2DF52616041}"/>
                    </a:ext>
                  </a:extLst>
                </p:cNvPr>
                <p:cNvPicPr/>
                <p:nvPr/>
              </p:nvPicPr>
              <p:blipFill>
                <a:blip r:embed="rId5"/>
                <a:stretch>
                  <a:fillRect/>
                </a:stretch>
              </p:blipFill>
              <p:spPr>
                <a:xfrm>
                  <a:off x="1504926" y="263685"/>
                  <a:ext cx="4050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3CA27E2-53F6-3E3E-87A4-0CCEDD51F8A5}"/>
                    </a:ext>
                  </a:extLst>
                </p14:cNvPr>
                <p14:cNvContentPartPr/>
                <p14:nvPr/>
              </p14:nvContentPartPr>
              <p14:xfrm>
                <a:off x="1542726" y="318405"/>
                <a:ext cx="337680" cy="57600"/>
              </p14:xfrm>
            </p:contentPart>
          </mc:Choice>
          <mc:Fallback xmlns="">
            <p:pic>
              <p:nvPicPr>
                <p:cNvPr id="8" name="Ink 7">
                  <a:extLst>
                    <a:ext uri="{FF2B5EF4-FFF2-40B4-BE49-F238E27FC236}">
                      <a16:creationId xmlns:a16="http://schemas.microsoft.com/office/drawing/2014/main" id="{63CA27E2-53F6-3E3E-87A4-0CCEDD51F8A5}"/>
                    </a:ext>
                  </a:extLst>
                </p:cNvPr>
                <p:cNvPicPr/>
                <p:nvPr/>
              </p:nvPicPr>
              <p:blipFill>
                <a:blip r:embed="rId7"/>
                <a:stretch>
                  <a:fillRect/>
                </a:stretch>
              </p:blipFill>
              <p:spPr>
                <a:xfrm>
                  <a:off x="1534086" y="309405"/>
                  <a:ext cx="355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E844B5A-E9C4-379B-B5CD-455889FEF77B}"/>
                    </a:ext>
                  </a:extLst>
                </p14:cNvPr>
                <p14:cNvContentPartPr/>
                <p14:nvPr/>
              </p14:nvContentPartPr>
              <p14:xfrm>
                <a:off x="2208726" y="373125"/>
                <a:ext cx="414000" cy="176760"/>
              </p14:xfrm>
            </p:contentPart>
          </mc:Choice>
          <mc:Fallback xmlns="">
            <p:pic>
              <p:nvPicPr>
                <p:cNvPr id="9" name="Ink 8">
                  <a:extLst>
                    <a:ext uri="{FF2B5EF4-FFF2-40B4-BE49-F238E27FC236}">
                      <a16:creationId xmlns:a16="http://schemas.microsoft.com/office/drawing/2014/main" id="{6E844B5A-E9C4-379B-B5CD-455889FEF77B}"/>
                    </a:ext>
                  </a:extLst>
                </p:cNvPr>
                <p:cNvPicPr/>
                <p:nvPr/>
              </p:nvPicPr>
              <p:blipFill>
                <a:blip r:embed="rId9"/>
                <a:stretch>
                  <a:fillRect/>
                </a:stretch>
              </p:blipFill>
              <p:spPr>
                <a:xfrm>
                  <a:off x="2200086" y="364485"/>
                  <a:ext cx="431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4B30882-501F-D627-6D9B-DF15A47B6CD9}"/>
                    </a:ext>
                  </a:extLst>
                </p14:cNvPr>
                <p14:cNvContentPartPr/>
                <p14:nvPr/>
              </p14:nvContentPartPr>
              <p14:xfrm>
                <a:off x="2422206" y="398685"/>
                <a:ext cx="236160" cy="199800"/>
              </p14:xfrm>
            </p:contentPart>
          </mc:Choice>
          <mc:Fallback xmlns="">
            <p:pic>
              <p:nvPicPr>
                <p:cNvPr id="10" name="Ink 9">
                  <a:extLst>
                    <a:ext uri="{FF2B5EF4-FFF2-40B4-BE49-F238E27FC236}">
                      <a16:creationId xmlns:a16="http://schemas.microsoft.com/office/drawing/2014/main" id="{64B30882-501F-D627-6D9B-DF15A47B6CD9}"/>
                    </a:ext>
                  </a:extLst>
                </p:cNvPr>
                <p:cNvPicPr/>
                <p:nvPr/>
              </p:nvPicPr>
              <p:blipFill>
                <a:blip r:embed="rId11"/>
                <a:stretch>
                  <a:fillRect/>
                </a:stretch>
              </p:blipFill>
              <p:spPr>
                <a:xfrm>
                  <a:off x="2413206" y="390045"/>
                  <a:ext cx="253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4EDA90B-9D10-7EDA-4E74-892CA38F24DB}"/>
                    </a:ext>
                  </a:extLst>
                </p14:cNvPr>
                <p14:cNvContentPartPr/>
                <p14:nvPr/>
              </p14:nvContentPartPr>
              <p14:xfrm>
                <a:off x="2690766" y="235965"/>
                <a:ext cx="582480" cy="358920"/>
              </p14:xfrm>
            </p:contentPart>
          </mc:Choice>
          <mc:Fallback xmlns="">
            <p:pic>
              <p:nvPicPr>
                <p:cNvPr id="11" name="Ink 10">
                  <a:extLst>
                    <a:ext uri="{FF2B5EF4-FFF2-40B4-BE49-F238E27FC236}">
                      <a16:creationId xmlns:a16="http://schemas.microsoft.com/office/drawing/2014/main" id="{14EDA90B-9D10-7EDA-4E74-892CA38F24DB}"/>
                    </a:ext>
                  </a:extLst>
                </p:cNvPr>
                <p:cNvPicPr/>
                <p:nvPr/>
              </p:nvPicPr>
              <p:blipFill>
                <a:blip r:embed="rId13"/>
                <a:stretch>
                  <a:fillRect/>
                </a:stretch>
              </p:blipFill>
              <p:spPr>
                <a:xfrm>
                  <a:off x="2682126" y="227325"/>
                  <a:ext cx="6001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2E9903D-811E-2ADE-1FFB-3DF924C363C8}"/>
                    </a:ext>
                  </a:extLst>
                </p14:cNvPr>
                <p14:cNvContentPartPr/>
                <p14:nvPr/>
              </p14:nvContentPartPr>
              <p14:xfrm>
                <a:off x="2976246" y="369165"/>
                <a:ext cx="320040" cy="47160"/>
              </p14:xfrm>
            </p:contentPart>
          </mc:Choice>
          <mc:Fallback xmlns="">
            <p:pic>
              <p:nvPicPr>
                <p:cNvPr id="12" name="Ink 11">
                  <a:extLst>
                    <a:ext uri="{FF2B5EF4-FFF2-40B4-BE49-F238E27FC236}">
                      <a16:creationId xmlns:a16="http://schemas.microsoft.com/office/drawing/2014/main" id="{32E9903D-811E-2ADE-1FFB-3DF924C363C8}"/>
                    </a:ext>
                  </a:extLst>
                </p:cNvPr>
                <p:cNvPicPr/>
                <p:nvPr/>
              </p:nvPicPr>
              <p:blipFill>
                <a:blip r:embed="rId15"/>
                <a:stretch>
                  <a:fillRect/>
                </a:stretch>
              </p:blipFill>
              <p:spPr>
                <a:xfrm>
                  <a:off x="2967606" y="360525"/>
                  <a:ext cx="337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0B752C6-C325-8A0D-74F4-A3C5DACCC499}"/>
                    </a:ext>
                  </a:extLst>
                </p14:cNvPr>
                <p14:cNvContentPartPr/>
                <p14:nvPr/>
              </p14:nvContentPartPr>
              <p14:xfrm>
                <a:off x="2851686" y="263685"/>
                <a:ext cx="118440" cy="29520"/>
              </p14:xfrm>
            </p:contentPart>
          </mc:Choice>
          <mc:Fallback xmlns="">
            <p:pic>
              <p:nvPicPr>
                <p:cNvPr id="13" name="Ink 12">
                  <a:extLst>
                    <a:ext uri="{FF2B5EF4-FFF2-40B4-BE49-F238E27FC236}">
                      <a16:creationId xmlns:a16="http://schemas.microsoft.com/office/drawing/2014/main" id="{20B752C6-C325-8A0D-74F4-A3C5DACCC499}"/>
                    </a:ext>
                  </a:extLst>
                </p:cNvPr>
                <p:cNvPicPr/>
                <p:nvPr/>
              </p:nvPicPr>
              <p:blipFill>
                <a:blip r:embed="rId17"/>
                <a:stretch>
                  <a:fillRect/>
                </a:stretch>
              </p:blipFill>
              <p:spPr>
                <a:xfrm>
                  <a:off x="2842686" y="255045"/>
                  <a:ext cx="136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1285B47-DE4E-D0C7-30F8-55638500D21E}"/>
                    </a:ext>
                  </a:extLst>
                </p14:cNvPr>
                <p14:cNvContentPartPr/>
                <p14:nvPr/>
              </p14:nvContentPartPr>
              <p14:xfrm>
                <a:off x="3540726" y="165765"/>
                <a:ext cx="1411560" cy="541080"/>
              </p14:xfrm>
            </p:contentPart>
          </mc:Choice>
          <mc:Fallback xmlns="">
            <p:pic>
              <p:nvPicPr>
                <p:cNvPr id="15" name="Ink 14">
                  <a:extLst>
                    <a:ext uri="{FF2B5EF4-FFF2-40B4-BE49-F238E27FC236}">
                      <a16:creationId xmlns:a16="http://schemas.microsoft.com/office/drawing/2014/main" id="{F1285B47-DE4E-D0C7-30F8-55638500D21E}"/>
                    </a:ext>
                  </a:extLst>
                </p:cNvPr>
                <p:cNvPicPr/>
                <p:nvPr/>
              </p:nvPicPr>
              <p:blipFill>
                <a:blip r:embed="rId19"/>
                <a:stretch>
                  <a:fillRect/>
                </a:stretch>
              </p:blipFill>
              <p:spPr>
                <a:xfrm>
                  <a:off x="3532086" y="156765"/>
                  <a:ext cx="1429200" cy="558720"/>
                </a:xfrm>
                <a:prstGeom prst="rect">
                  <a:avLst/>
                </a:prstGeom>
              </p:spPr>
            </p:pic>
          </mc:Fallback>
        </mc:AlternateContent>
      </p:grpSp>
      <p:grpSp>
        <p:nvGrpSpPr>
          <p:cNvPr id="20" name="Group 19">
            <a:extLst>
              <a:ext uri="{FF2B5EF4-FFF2-40B4-BE49-F238E27FC236}">
                <a16:creationId xmlns:a16="http://schemas.microsoft.com/office/drawing/2014/main" id="{8D9A5E93-08EE-493D-2C91-C0967D6EBAB4}"/>
              </a:ext>
            </a:extLst>
          </p:cNvPr>
          <p:cNvGrpSpPr/>
          <p:nvPr/>
        </p:nvGrpSpPr>
        <p:grpSpPr>
          <a:xfrm>
            <a:off x="5174406" y="126525"/>
            <a:ext cx="1420560" cy="525240"/>
            <a:chOff x="5174406" y="126525"/>
            <a:chExt cx="1420560" cy="525240"/>
          </a:xfrm>
        </p:grpSpPr>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77AFBD8-1765-57CB-B1E5-AA4D85A07AE7}"/>
                    </a:ext>
                  </a:extLst>
                </p14:cNvPr>
                <p14:cNvContentPartPr/>
                <p14:nvPr/>
              </p14:nvContentPartPr>
              <p14:xfrm>
                <a:off x="5174406" y="293205"/>
                <a:ext cx="1155960" cy="184320"/>
              </p14:xfrm>
            </p:contentPart>
          </mc:Choice>
          <mc:Fallback xmlns="">
            <p:pic>
              <p:nvPicPr>
                <p:cNvPr id="17" name="Ink 16">
                  <a:extLst>
                    <a:ext uri="{FF2B5EF4-FFF2-40B4-BE49-F238E27FC236}">
                      <a16:creationId xmlns:a16="http://schemas.microsoft.com/office/drawing/2014/main" id="{E77AFBD8-1765-57CB-B1E5-AA4D85A07AE7}"/>
                    </a:ext>
                  </a:extLst>
                </p:cNvPr>
                <p:cNvPicPr/>
                <p:nvPr/>
              </p:nvPicPr>
              <p:blipFill>
                <a:blip r:embed="rId21"/>
                <a:stretch>
                  <a:fillRect/>
                </a:stretch>
              </p:blipFill>
              <p:spPr>
                <a:xfrm>
                  <a:off x="5165766" y="284205"/>
                  <a:ext cx="1173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019CA38A-8387-8FE3-C33E-DA31F3B3B366}"/>
                    </a:ext>
                  </a:extLst>
                </p14:cNvPr>
                <p14:cNvContentPartPr/>
                <p14:nvPr/>
              </p14:nvContentPartPr>
              <p14:xfrm>
                <a:off x="6427206" y="126525"/>
                <a:ext cx="167760" cy="325080"/>
              </p14:xfrm>
            </p:contentPart>
          </mc:Choice>
          <mc:Fallback xmlns="">
            <p:pic>
              <p:nvPicPr>
                <p:cNvPr id="18" name="Ink 17">
                  <a:extLst>
                    <a:ext uri="{FF2B5EF4-FFF2-40B4-BE49-F238E27FC236}">
                      <a16:creationId xmlns:a16="http://schemas.microsoft.com/office/drawing/2014/main" id="{019CA38A-8387-8FE3-C33E-DA31F3B3B366}"/>
                    </a:ext>
                  </a:extLst>
                </p:cNvPr>
                <p:cNvPicPr/>
                <p:nvPr/>
              </p:nvPicPr>
              <p:blipFill>
                <a:blip r:embed="rId23"/>
                <a:stretch>
                  <a:fillRect/>
                </a:stretch>
              </p:blipFill>
              <p:spPr>
                <a:xfrm>
                  <a:off x="6418566" y="117885"/>
                  <a:ext cx="1854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64B7E88E-F41C-095E-5355-6569E8FA9A14}"/>
                    </a:ext>
                  </a:extLst>
                </p14:cNvPr>
                <p14:cNvContentPartPr/>
                <p14:nvPr/>
              </p14:nvContentPartPr>
              <p14:xfrm>
                <a:off x="6534126" y="612885"/>
                <a:ext cx="42120" cy="38880"/>
              </p14:xfrm>
            </p:contentPart>
          </mc:Choice>
          <mc:Fallback xmlns="">
            <p:pic>
              <p:nvPicPr>
                <p:cNvPr id="19" name="Ink 18">
                  <a:extLst>
                    <a:ext uri="{FF2B5EF4-FFF2-40B4-BE49-F238E27FC236}">
                      <a16:creationId xmlns:a16="http://schemas.microsoft.com/office/drawing/2014/main" id="{64B7E88E-F41C-095E-5355-6569E8FA9A14}"/>
                    </a:ext>
                  </a:extLst>
                </p:cNvPr>
                <p:cNvPicPr/>
                <p:nvPr/>
              </p:nvPicPr>
              <p:blipFill>
                <a:blip r:embed="rId25"/>
                <a:stretch>
                  <a:fillRect/>
                </a:stretch>
              </p:blipFill>
              <p:spPr>
                <a:xfrm>
                  <a:off x="6525126" y="603885"/>
                  <a:ext cx="59760" cy="56520"/>
                </a:xfrm>
                <a:prstGeom prst="rect">
                  <a:avLst/>
                </a:prstGeom>
              </p:spPr>
            </p:pic>
          </mc:Fallback>
        </mc:AlternateContent>
      </p:grpSp>
      <p:grpSp>
        <p:nvGrpSpPr>
          <p:cNvPr id="24" name="Group 23">
            <a:extLst>
              <a:ext uri="{FF2B5EF4-FFF2-40B4-BE49-F238E27FC236}">
                <a16:creationId xmlns:a16="http://schemas.microsoft.com/office/drawing/2014/main" id="{91E1F84B-8167-FC27-A7BF-133584678456}"/>
              </a:ext>
            </a:extLst>
          </p:cNvPr>
          <p:cNvGrpSpPr/>
          <p:nvPr/>
        </p:nvGrpSpPr>
        <p:grpSpPr>
          <a:xfrm>
            <a:off x="402966" y="214365"/>
            <a:ext cx="203760" cy="295560"/>
            <a:chOff x="402966" y="214365"/>
            <a:chExt cx="203760" cy="29556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61EA0086-6CC6-A19F-4AE8-306025B1B083}"/>
                    </a:ext>
                  </a:extLst>
                </p14:cNvPr>
                <p14:cNvContentPartPr/>
                <p14:nvPr/>
              </p14:nvContentPartPr>
              <p14:xfrm>
                <a:off x="402966" y="221205"/>
                <a:ext cx="33480" cy="283320"/>
              </p14:xfrm>
            </p:contentPart>
          </mc:Choice>
          <mc:Fallback xmlns="">
            <p:pic>
              <p:nvPicPr>
                <p:cNvPr id="21" name="Ink 20">
                  <a:extLst>
                    <a:ext uri="{FF2B5EF4-FFF2-40B4-BE49-F238E27FC236}">
                      <a16:creationId xmlns:a16="http://schemas.microsoft.com/office/drawing/2014/main" id="{61EA0086-6CC6-A19F-4AE8-306025B1B083}"/>
                    </a:ext>
                  </a:extLst>
                </p:cNvPr>
                <p:cNvPicPr/>
                <p:nvPr/>
              </p:nvPicPr>
              <p:blipFill>
                <a:blip r:embed="rId27"/>
                <a:stretch>
                  <a:fillRect/>
                </a:stretch>
              </p:blipFill>
              <p:spPr>
                <a:xfrm>
                  <a:off x="394326" y="212205"/>
                  <a:ext cx="511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CA9D874E-63F0-6673-AFDE-2E680270BFD5}"/>
                    </a:ext>
                  </a:extLst>
                </p14:cNvPr>
                <p14:cNvContentPartPr/>
                <p14:nvPr/>
              </p14:nvContentPartPr>
              <p14:xfrm>
                <a:off x="550206" y="214365"/>
                <a:ext cx="56160" cy="295560"/>
              </p14:xfrm>
            </p:contentPart>
          </mc:Choice>
          <mc:Fallback xmlns="">
            <p:pic>
              <p:nvPicPr>
                <p:cNvPr id="22" name="Ink 21">
                  <a:extLst>
                    <a:ext uri="{FF2B5EF4-FFF2-40B4-BE49-F238E27FC236}">
                      <a16:creationId xmlns:a16="http://schemas.microsoft.com/office/drawing/2014/main" id="{CA9D874E-63F0-6673-AFDE-2E680270BFD5}"/>
                    </a:ext>
                  </a:extLst>
                </p:cNvPr>
                <p:cNvPicPr/>
                <p:nvPr/>
              </p:nvPicPr>
              <p:blipFill>
                <a:blip r:embed="rId29"/>
                <a:stretch>
                  <a:fillRect/>
                </a:stretch>
              </p:blipFill>
              <p:spPr>
                <a:xfrm>
                  <a:off x="541566" y="205725"/>
                  <a:ext cx="738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6F428FB-13E4-4FB6-AE6F-CAA12E4BD415}"/>
                    </a:ext>
                  </a:extLst>
                </p14:cNvPr>
                <p14:cNvContentPartPr/>
                <p14:nvPr/>
              </p14:nvContentPartPr>
              <p14:xfrm>
                <a:off x="411606" y="369165"/>
                <a:ext cx="195120" cy="21600"/>
              </p14:xfrm>
            </p:contentPart>
          </mc:Choice>
          <mc:Fallback xmlns="">
            <p:pic>
              <p:nvPicPr>
                <p:cNvPr id="23" name="Ink 22">
                  <a:extLst>
                    <a:ext uri="{FF2B5EF4-FFF2-40B4-BE49-F238E27FC236}">
                      <a16:creationId xmlns:a16="http://schemas.microsoft.com/office/drawing/2014/main" id="{E6F428FB-13E4-4FB6-AE6F-CAA12E4BD415}"/>
                    </a:ext>
                  </a:extLst>
                </p:cNvPr>
                <p:cNvPicPr/>
                <p:nvPr/>
              </p:nvPicPr>
              <p:blipFill>
                <a:blip r:embed="rId31"/>
                <a:stretch>
                  <a:fillRect/>
                </a:stretch>
              </p:blipFill>
              <p:spPr>
                <a:xfrm>
                  <a:off x="402966" y="360165"/>
                  <a:ext cx="212760" cy="39240"/>
                </a:xfrm>
                <a:prstGeom prst="rect">
                  <a:avLst/>
                </a:prstGeom>
              </p:spPr>
            </p:pic>
          </mc:Fallback>
        </mc:AlternateContent>
      </p:grpSp>
      <p:grpSp>
        <p:nvGrpSpPr>
          <p:cNvPr id="48" name="Group 47">
            <a:extLst>
              <a:ext uri="{FF2B5EF4-FFF2-40B4-BE49-F238E27FC236}">
                <a16:creationId xmlns:a16="http://schemas.microsoft.com/office/drawing/2014/main" id="{C422265A-B60F-1B77-85A4-A3E86082F3E8}"/>
              </a:ext>
            </a:extLst>
          </p:cNvPr>
          <p:cNvGrpSpPr/>
          <p:nvPr/>
        </p:nvGrpSpPr>
        <p:grpSpPr>
          <a:xfrm>
            <a:off x="1059966" y="764445"/>
            <a:ext cx="5408640" cy="670680"/>
            <a:chOff x="1059966" y="764445"/>
            <a:chExt cx="5408640" cy="670680"/>
          </a:xfrm>
        </p:grpSpPr>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C5D63BE5-3DFB-514F-1D94-F76CB7AA6584}"/>
                    </a:ext>
                  </a:extLst>
                </p14:cNvPr>
                <p14:cNvContentPartPr/>
                <p14:nvPr/>
              </p14:nvContentPartPr>
              <p14:xfrm>
                <a:off x="1059966" y="781005"/>
                <a:ext cx="1003680" cy="654120"/>
              </p14:xfrm>
            </p:contentPart>
          </mc:Choice>
          <mc:Fallback xmlns="">
            <p:pic>
              <p:nvPicPr>
                <p:cNvPr id="25" name="Ink 24">
                  <a:extLst>
                    <a:ext uri="{FF2B5EF4-FFF2-40B4-BE49-F238E27FC236}">
                      <a16:creationId xmlns:a16="http://schemas.microsoft.com/office/drawing/2014/main" id="{C5D63BE5-3DFB-514F-1D94-F76CB7AA6584}"/>
                    </a:ext>
                  </a:extLst>
                </p:cNvPr>
                <p:cNvPicPr/>
                <p:nvPr/>
              </p:nvPicPr>
              <p:blipFill>
                <a:blip r:embed="rId33"/>
                <a:stretch>
                  <a:fillRect/>
                </a:stretch>
              </p:blipFill>
              <p:spPr>
                <a:xfrm>
                  <a:off x="1051326" y="772365"/>
                  <a:ext cx="102132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FC94E835-C795-B585-8D55-276E81363550}"/>
                    </a:ext>
                  </a:extLst>
                </p14:cNvPr>
                <p14:cNvContentPartPr/>
                <p14:nvPr/>
              </p14:nvContentPartPr>
              <p14:xfrm>
                <a:off x="2380446" y="1147845"/>
                <a:ext cx="264600" cy="96480"/>
              </p14:xfrm>
            </p:contentPart>
          </mc:Choice>
          <mc:Fallback xmlns="">
            <p:pic>
              <p:nvPicPr>
                <p:cNvPr id="26" name="Ink 25">
                  <a:extLst>
                    <a:ext uri="{FF2B5EF4-FFF2-40B4-BE49-F238E27FC236}">
                      <a16:creationId xmlns:a16="http://schemas.microsoft.com/office/drawing/2014/main" id="{FC94E835-C795-B585-8D55-276E81363550}"/>
                    </a:ext>
                  </a:extLst>
                </p:cNvPr>
                <p:cNvPicPr/>
                <p:nvPr/>
              </p:nvPicPr>
              <p:blipFill>
                <a:blip r:embed="rId35"/>
                <a:stretch>
                  <a:fillRect/>
                </a:stretch>
              </p:blipFill>
              <p:spPr>
                <a:xfrm>
                  <a:off x="2371446" y="1138845"/>
                  <a:ext cx="28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98E94EE0-BEDC-AB8B-CC3E-1754AB5709BB}"/>
                    </a:ext>
                  </a:extLst>
                </p14:cNvPr>
                <p14:cNvContentPartPr/>
                <p14:nvPr/>
              </p14:nvContentPartPr>
              <p14:xfrm>
                <a:off x="3010086" y="911685"/>
                <a:ext cx="309240" cy="343440"/>
              </p14:xfrm>
            </p:contentPart>
          </mc:Choice>
          <mc:Fallback xmlns="">
            <p:pic>
              <p:nvPicPr>
                <p:cNvPr id="28" name="Ink 27">
                  <a:extLst>
                    <a:ext uri="{FF2B5EF4-FFF2-40B4-BE49-F238E27FC236}">
                      <a16:creationId xmlns:a16="http://schemas.microsoft.com/office/drawing/2014/main" id="{98E94EE0-BEDC-AB8B-CC3E-1754AB5709BB}"/>
                    </a:ext>
                  </a:extLst>
                </p:cNvPr>
                <p:cNvPicPr/>
                <p:nvPr/>
              </p:nvPicPr>
              <p:blipFill>
                <a:blip r:embed="rId37"/>
                <a:stretch>
                  <a:fillRect/>
                </a:stretch>
              </p:blipFill>
              <p:spPr>
                <a:xfrm>
                  <a:off x="3001446" y="902685"/>
                  <a:ext cx="3268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85873993-E27B-3C01-AF91-D3FE9BB359EC}"/>
                    </a:ext>
                  </a:extLst>
                </p14:cNvPr>
                <p14:cNvContentPartPr/>
                <p14:nvPr/>
              </p14:nvContentPartPr>
              <p14:xfrm>
                <a:off x="3458646" y="947325"/>
                <a:ext cx="13320" cy="302760"/>
              </p14:xfrm>
            </p:contentPart>
          </mc:Choice>
          <mc:Fallback xmlns="">
            <p:pic>
              <p:nvPicPr>
                <p:cNvPr id="29" name="Ink 28">
                  <a:extLst>
                    <a:ext uri="{FF2B5EF4-FFF2-40B4-BE49-F238E27FC236}">
                      <a16:creationId xmlns:a16="http://schemas.microsoft.com/office/drawing/2014/main" id="{85873993-E27B-3C01-AF91-D3FE9BB359EC}"/>
                    </a:ext>
                  </a:extLst>
                </p:cNvPr>
                <p:cNvPicPr/>
                <p:nvPr/>
              </p:nvPicPr>
              <p:blipFill>
                <a:blip r:embed="rId39"/>
                <a:stretch>
                  <a:fillRect/>
                </a:stretch>
              </p:blipFill>
              <p:spPr>
                <a:xfrm>
                  <a:off x="3450006" y="938325"/>
                  <a:ext cx="30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A3E203D0-0BC8-9F8E-B0CA-D01B89732300}"/>
                    </a:ext>
                  </a:extLst>
                </p14:cNvPr>
                <p14:cNvContentPartPr/>
                <p14:nvPr/>
              </p14:nvContentPartPr>
              <p14:xfrm>
                <a:off x="3605166" y="908805"/>
                <a:ext cx="18000" cy="347400"/>
              </p14:xfrm>
            </p:contentPart>
          </mc:Choice>
          <mc:Fallback xmlns="">
            <p:pic>
              <p:nvPicPr>
                <p:cNvPr id="30" name="Ink 29">
                  <a:extLst>
                    <a:ext uri="{FF2B5EF4-FFF2-40B4-BE49-F238E27FC236}">
                      <a16:creationId xmlns:a16="http://schemas.microsoft.com/office/drawing/2014/main" id="{A3E203D0-0BC8-9F8E-B0CA-D01B89732300}"/>
                    </a:ext>
                  </a:extLst>
                </p:cNvPr>
                <p:cNvPicPr/>
                <p:nvPr/>
              </p:nvPicPr>
              <p:blipFill>
                <a:blip r:embed="rId41"/>
                <a:stretch>
                  <a:fillRect/>
                </a:stretch>
              </p:blipFill>
              <p:spPr>
                <a:xfrm>
                  <a:off x="3596526" y="900165"/>
                  <a:ext cx="3564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7EB6812F-7118-8CF2-06DB-F8E977F3BA06}"/>
                    </a:ext>
                  </a:extLst>
                </p14:cNvPr>
                <p14:cNvContentPartPr/>
                <p14:nvPr/>
              </p14:nvContentPartPr>
              <p14:xfrm>
                <a:off x="3474126" y="1097805"/>
                <a:ext cx="140760" cy="23040"/>
              </p14:xfrm>
            </p:contentPart>
          </mc:Choice>
          <mc:Fallback xmlns="">
            <p:pic>
              <p:nvPicPr>
                <p:cNvPr id="31" name="Ink 30">
                  <a:extLst>
                    <a:ext uri="{FF2B5EF4-FFF2-40B4-BE49-F238E27FC236}">
                      <a16:creationId xmlns:a16="http://schemas.microsoft.com/office/drawing/2014/main" id="{7EB6812F-7118-8CF2-06DB-F8E977F3BA06}"/>
                    </a:ext>
                  </a:extLst>
                </p:cNvPr>
                <p:cNvPicPr/>
                <p:nvPr/>
              </p:nvPicPr>
              <p:blipFill>
                <a:blip r:embed="rId43"/>
                <a:stretch>
                  <a:fillRect/>
                </a:stretch>
              </p:blipFill>
              <p:spPr>
                <a:xfrm>
                  <a:off x="3465126" y="1089165"/>
                  <a:ext cx="158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315A5E9E-9732-4871-72AC-30BFBADB55F4}"/>
                    </a:ext>
                  </a:extLst>
                </p14:cNvPr>
                <p14:cNvContentPartPr/>
                <p14:nvPr/>
              </p14:nvContentPartPr>
              <p14:xfrm>
                <a:off x="3687606" y="1055325"/>
                <a:ext cx="197280" cy="236880"/>
              </p14:xfrm>
            </p:contentPart>
          </mc:Choice>
          <mc:Fallback xmlns="">
            <p:pic>
              <p:nvPicPr>
                <p:cNvPr id="32" name="Ink 31">
                  <a:extLst>
                    <a:ext uri="{FF2B5EF4-FFF2-40B4-BE49-F238E27FC236}">
                      <a16:creationId xmlns:a16="http://schemas.microsoft.com/office/drawing/2014/main" id="{315A5E9E-9732-4871-72AC-30BFBADB55F4}"/>
                    </a:ext>
                  </a:extLst>
                </p:cNvPr>
                <p:cNvPicPr/>
                <p:nvPr/>
              </p:nvPicPr>
              <p:blipFill>
                <a:blip r:embed="rId45"/>
                <a:stretch>
                  <a:fillRect/>
                </a:stretch>
              </p:blipFill>
              <p:spPr>
                <a:xfrm>
                  <a:off x="3678966" y="1046325"/>
                  <a:ext cx="2149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9C106C64-7549-F955-951F-0E519199650B}"/>
                    </a:ext>
                  </a:extLst>
                </p14:cNvPr>
                <p14:cNvContentPartPr/>
                <p14:nvPr/>
              </p14:nvContentPartPr>
              <p14:xfrm>
                <a:off x="3682926" y="1171605"/>
                <a:ext cx="190080" cy="6840"/>
              </p14:xfrm>
            </p:contentPart>
          </mc:Choice>
          <mc:Fallback xmlns="">
            <p:pic>
              <p:nvPicPr>
                <p:cNvPr id="33" name="Ink 32">
                  <a:extLst>
                    <a:ext uri="{FF2B5EF4-FFF2-40B4-BE49-F238E27FC236}">
                      <a16:creationId xmlns:a16="http://schemas.microsoft.com/office/drawing/2014/main" id="{9C106C64-7549-F955-951F-0E519199650B}"/>
                    </a:ext>
                  </a:extLst>
                </p:cNvPr>
                <p:cNvPicPr/>
                <p:nvPr/>
              </p:nvPicPr>
              <p:blipFill>
                <a:blip r:embed="rId47"/>
                <a:stretch>
                  <a:fillRect/>
                </a:stretch>
              </p:blipFill>
              <p:spPr>
                <a:xfrm>
                  <a:off x="3674286" y="1162605"/>
                  <a:ext cx="207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D265543B-1E60-E4B2-BA83-CF34BBCFB348}"/>
                    </a:ext>
                  </a:extLst>
                </p14:cNvPr>
                <p14:cNvContentPartPr/>
                <p14:nvPr/>
              </p14:nvContentPartPr>
              <p14:xfrm>
                <a:off x="4338846" y="764445"/>
                <a:ext cx="2066400" cy="660240"/>
              </p14:xfrm>
            </p:contentPart>
          </mc:Choice>
          <mc:Fallback xmlns="">
            <p:pic>
              <p:nvPicPr>
                <p:cNvPr id="35" name="Ink 34">
                  <a:extLst>
                    <a:ext uri="{FF2B5EF4-FFF2-40B4-BE49-F238E27FC236}">
                      <a16:creationId xmlns:a16="http://schemas.microsoft.com/office/drawing/2014/main" id="{D265543B-1E60-E4B2-BA83-CF34BBCFB348}"/>
                    </a:ext>
                  </a:extLst>
                </p:cNvPr>
                <p:cNvPicPr/>
                <p:nvPr/>
              </p:nvPicPr>
              <p:blipFill>
                <a:blip r:embed="rId49"/>
                <a:stretch>
                  <a:fillRect/>
                </a:stretch>
              </p:blipFill>
              <p:spPr>
                <a:xfrm>
                  <a:off x="4330206" y="755805"/>
                  <a:ext cx="208404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3A112173-C083-9280-A37C-DFD9E4A4943F}"/>
                    </a:ext>
                  </a:extLst>
                </p14:cNvPr>
                <p14:cNvContentPartPr/>
                <p14:nvPr/>
              </p14:nvContentPartPr>
              <p14:xfrm>
                <a:off x="6054606" y="1015365"/>
                <a:ext cx="49680" cy="16920"/>
              </p14:xfrm>
            </p:contentPart>
          </mc:Choice>
          <mc:Fallback xmlns="">
            <p:pic>
              <p:nvPicPr>
                <p:cNvPr id="36" name="Ink 35">
                  <a:extLst>
                    <a:ext uri="{FF2B5EF4-FFF2-40B4-BE49-F238E27FC236}">
                      <a16:creationId xmlns:a16="http://schemas.microsoft.com/office/drawing/2014/main" id="{3A112173-C083-9280-A37C-DFD9E4A4943F}"/>
                    </a:ext>
                  </a:extLst>
                </p:cNvPr>
                <p:cNvPicPr/>
                <p:nvPr/>
              </p:nvPicPr>
              <p:blipFill>
                <a:blip r:embed="rId51"/>
                <a:stretch>
                  <a:fillRect/>
                </a:stretch>
              </p:blipFill>
              <p:spPr>
                <a:xfrm>
                  <a:off x="6045966" y="1006725"/>
                  <a:ext cx="67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C0BCD028-BF26-504C-FB6A-D517AF68E6C6}"/>
                    </a:ext>
                  </a:extLst>
                </p14:cNvPr>
                <p14:cNvContentPartPr/>
                <p14:nvPr/>
              </p14:nvContentPartPr>
              <p14:xfrm>
                <a:off x="5735286" y="923925"/>
                <a:ext cx="361440" cy="70200"/>
              </p14:xfrm>
            </p:contentPart>
          </mc:Choice>
          <mc:Fallback xmlns="">
            <p:pic>
              <p:nvPicPr>
                <p:cNvPr id="37" name="Ink 36">
                  <a:extLst>
                    <a:ext uri="{FF2B5EF4-FFF2-40B4-BE49-F238E27FC236}">
                      <a16:creationId xmlns:a16="http://schemas.microsoft.com/office/drawing/2014/main" id="{C0BCD028-BF26-504C-FB6A-D517AF68E6C6}"/>
                    </a:ext>
                  </a:extLst>
                </p:cNvPr>
                <p:cNvPicPr/>
                <p:nvPr/>
              </p:nvPicPr>
              <p:blipFill>
                <a:blip r:embed="rId53"/>
                <a:stretch>
                  <a:fillRect/>
                </a:stretch>
              </p:blipFill>
              <p:spPr>
                <a:xfrm>
                  <a:off x="5726646" y="915285"/>
                  <a:ext cx="379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6308A7DF-6E23-0B06-3A64-5A6F7DF595CA}"/>
                    </a:ext>
                  </a:extLst>
                </p14:cNvPr>
                <p14:cNvContentPartPr/>
                <p14:nvPr/>
              </p14:nvContentPartPr>
              <p14:xfrm>
                <a:off x="4959846" y="851565"/>
                <a:ext cx="64080" cy="3240"/>
              </p14:xfrm>
            </p:contentPart>
          </mc:Choice>
          <mc:Fallback xmlns="">
            <p:pic>
              <p:nvPicPr>
                <p:cNvPr id="38" name="Ink 37">
                  <a:extLst>
                    <a:ext uri="{FF2B5EF4-FFF2-40B4-BE49-F238E27FC236}">
                      <a16:creationId xmlns:a16="http://schemas.microsoft.com/office/drawing/2014/main" id="{6308A7DF-6E23-0B06-3A64-5A6F7DF595CA}"/>
                    </a:ext>
                  </a:extLst>
                </p:cNvPr>
                <p:cNvPicPr/>
                <p:nvPr/>
              </p:nvPicPr>
              <p:blipFill>
                <a:blip r:embed="rId55"/>
                <a:stretch>
                  <a:fillRect/>
                </a:stretch>
              </p:blipFill>
              <p:spPr>
                <a:xfrm>
                  <a:off x="4950846" y="842565"/>
                  <a:ext cx="81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9833591B-6B22-5DBA-7EA9-376A9E150757}"/>
                    </a:ext>
                  </a:extLst>
                </p14:cNvPr>
                <p14:cNvContentPartPr/>
                <p14:nvPr/>
              </p14:nvContentPartPr>
              <p14:xfrm>
                <a:off x="6366726" y="1123005"/>
                <a:ext cx="101880" cy="54000"/>
              </p14:xfrm>
            </p:contentPart>
          </mc:Choice>
          <mc:Fallback xmlns="">
            <p:pic>
              <p:nvPicPr>
                <p:cNvPr id="40" name="Ink 39">
                  <a:extLst>
                    <a:ext uri="{FF2B5EF4-FFF2-40B4-BE49-F238E27FC236}">
                      <a16:creationId xmlns:a16="http://schemas.microsoft.com/office/drawing/2014/main" id="{9833591B-6B22-5DBA-7EA9-376A9E150757}"/>
                    </a:ext>
                  </a:extLst>
                </p:cNvPr>
                <p:cNvPicPr/>
                <p:nvPr/>
              </p:nvPicPr>
              <p:blipFill>
                <a:blip r:embed="rId57"/>
                <a:stretch>
                  <a:fillRect/>
                </a:stretch>
              </p:blipFill>
              <p:spPr>
                <a:xfrm>
                  <a:off x="6357726" y="1114365"/>
                  <a:ext cx="119520" cy="71640"/>
                </a:xfrm>
                <a:prstGeom prst="rect">
                  <a:avLst/>
                </a:prstGeom>
              </p:spPr>
            </p:pic>
          </mc:Fallback>
        </mc:AlternateContent>
      </p:grpSp>
      <p:grpSp>
        <p:nvGrpSpPr>
          <p:cNvPr id="47" name="Group 46">
            <a:extLst>
              <a:ext uri="{FF2B5EF4-FFF2-40B4-BE49-F238E27FC236}">
                <a16:creationId xmlns:a16="http://schemas.microsoft.com/office/drawing/2014/main" id="{31C6F9C7-1219-A561-AE9A-87737E02C0DE}"/>
              </a:ext>
            </a:extLst>
          </p:cNvPr>
          <p:cNvGrpSpPr/>
          <p:nvPr/>
        </p:nvGrpSpPr>
        <p:grpSpPr>
          <a:xfrm>
            <a:off x="6864966" y="671565"/>
            <a:ext cx="2935080" cy="732600"/>
            <a:chOff x="6864966" y="671565"/>
            <a:chExt cx="2935080" cy="732600"/>
          </a:xfrm>
        </p:grpSpPr>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CD2561FA-6158-DA45-E685-07A6779F809A}"/>
                    </a:ext>
                  </a:extLst>
                </p14:cNvPr>
                <p14:cNvContentPartPr/>
                <p14:nvPr/>
              </p14:nvContentPartPr>
              <p14:xfrm>
                <a:off x="6864966" y="671565"/>
                <a:ext cx="1880640" cy="732600"/>
              </p14:xfrm>
            </p:contentPart>
          </mc:Choice>
          <mc:Fallback xmlns="">
            <p:pic>
              <p:nvPicPr>
                <p:cNvPr id="41" name="Ink 40">
                  <a:extLst>
                    <a:ext uri="{FF2B5EF4-FFF2-40B4-BE49-F238E27FC236}">
                      <a16:creationId xmlns:a16="http://schemas.microsoft.com/office/drawing/2014/main" id="{CD2561FA-6158-DA45-E685-07A6779F809A}"/>
                    </a:ext>
                  </a:extLst>
                </p:cNvPr>
                <p:cNvPicPr/>
                <p:nvPr/>
              </p:nvPicPr>
              <p:blipFill>
                <a:blip r:embed="rId59"/>
                <a:stretch>
                  <a:fillRect/>
                </a:stretch>
              </p:blipFill>
              <p:spPr>
                <a:xfrm>
                  <a:off x="6855966" y="662925"/>
                  <a:ext cx="189828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F05D651E-27A4-8248-F306-C5E297B38DF3}"/>
                    </a:ext>
                  </a:extLst>
                </p14:cNvPr>
                <p14:cNvContentPartPr/>
                <p14:nvPr/>
              </p14:nvContentPartPr>
              <p14:xfrm>
                <a:off x="8565606" y="1080885"/>
                <a:ext cx="360" cy="360"/>
              </p14:xfrm>
            </p:contentPart>
          </mc:Choice>
          <mc:Fallback xmlns="">
            <p:pic>
              <p:nvPicPr>
                <p:cNvPr id="42" name="Ink 41">
                  <a:extLst>
                    <a:ext uri="{FF2B5EF4-FFF2-40B4-BE49-F238E27FC236}">
                      <a16:creationId xmlns:a16="http://schemas.microsoft.com/office/drawing/2014/main" id="{F05D651E-27A4-8248-F306-C5E297B38DF3}"/>
                    </a:ext>
                  </a:extLst>
                </p:cNvPr>
                <p:cNvPicPr/>
                <p:nvPr/>
              </p:nvPicPr>
              <p:blipFill>
                <a:blip r:embed="rId61"/>
                <a:stretch>
                  <a:fillRect/>
                </a:stretch>
              </p:blipFill>
              <p:spPr>
                <a:xfrm>
                  <a:off x="8556606" y="1071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EF7B754A-4DC8-5007-10CF-D18E9C775AE8}"/>
                    </a:ext>
                  </a:extLst>
                </p14:cNvPr>
                <p14:cNvContentPartPr/>
                <p14:nvPr/>
              </p14:nvContentPartPr>
              <p14:xfrm>
                <a:off x="7360686" y="888645"/>
                <a:ext cx="526320" cy="28080"/>
              </p14:xfrm>
            </p:contentPart>
          </mc:Choice>
          <mc:Fallback xmlns="">
            <p:pic>
              <p:nvPicPr>
                <p:cNvPr id="43" name="Ink 42">
                  <a:extLst>
                    <a:ext uri="{FF2B5EF4-FFF2-40B4-BE49-F238E27FC236}">
                      <a16:creationId xmlns:a16="http://schemas.microsoft.com/office/drawing/2014/main" id="{EF7B754A-4DC8-5007-10CF-D18E9C775AE8}"/>
                    </a:ext>
                  </a:extLst>
                </p:cNvPr>
                <p:cNvPicPr/>
                <p:nvPr/>
              </p:nvPicPr>
              <p:blipFill>
                <a:blip r:embed="rId63"/>
                <a:stretch>
                  <a:fillRect/>
                </a:stretch>
              </p:blipFill>
              <p:spPr>
                <a:xfrm>
                  <a:off x="7351686" y="879645"/>
                  <a:ext cx="543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5C7A9651-E394-CE96-EFEF-4064BBE04819}"/>
                    </a:ext>
                  </a:extLst>
                </p14:cNvPr>
                <p14:cNvContentPartPr/>
                <p14:nvPr/>
              </p14:nvContentPartPr>
              <p14:xfrm>
                <a:off x="8692686" y="855885"/>
                <a:ext cx="277920" cy="401040"/>
              </p14:xfrm>
            </p:contentPart>
          </mc:Choice>
          <mc:Fallback xmlns="">
            <p:pic>
              <p:nvPicPr>
                <p:cNvPr id="44" name="Ink 43">
                  <a:extLst>
                    <a:ext uri="{FF2B5EF4-FFF2-40B4-BE49-F238E27FC236}">
                      <a16:creationId xmlns:a16="http://schemas.microsoft.com/office/drawing/2014/main" id="{5C7A9651-E394-CE96-EFEF-4064BBE04819}"/>
                    </a:ext>
                  </a:extLst>
                </p:cNvPr>
                <p:cNvPicPr/>
                <p:nvPr/>
              </p:nvPicPr>
              <p:blipFill>
                <a:blip r:embed="rId65"/>
                <a:stretch>
                  <a:fillRect/>
                </a:stretch>
              </p:blipFill>
              <p:spPr>
                <a:xfrm>
                  <a:off x="8683686" y="846885"/>
                  <a:ext cx="2955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F6B800BA-18C8-4F2C-887D-308567B21F82}"/>
                    </a:ext>
                  </a:extLst>
                </p14:cNvPr>
                <p14:cNvContentPartPr/>
                <p14:nvPr/>
              </p14:nvContentPartPr>
              <p14:xfrm>
                <a:off x="9177246" y="765165"/>
                <a:ext cx="517680" cy="472680"/>
              </p14:xfrm>
            </p:contentPart>
          </mc:Choice>
          <mc:Fallback xmlns="">
            <p:pic>
              <p:nvPicPr>
                <p:cNvPr id="45" name="Ink 44">
                  <a:extLst>
                    <a:ext uri="{FF2B5EF4-FFF2-40B4-BE49-F238E27FC236}">
                      <a16:creationId xmlns:a16="http://schemas.microsoft.com/office/drawing/2014/main" id="{F6B800BA-18C8-4F2C-887D-308567B21F82}"/>
                    </a:ext>
                  </a:extLst>
                </p:cNvPr>
                <p:cNvPicPr/>
                <p:nvPr/>
              </p:nvPicPr>
              <p:blipFill>
                <a:blip r:embed="rId67"/>
                <a:stretch>
                  <a:fillRect/>
                </a:stretch>
              </p:blipFill>
              <p:spPr>
                <a:xfrm>
                  <a:off x="9168246" y="756165"/>
                  <a:ext cx="53532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E67D2ED-0DD0-8A7C-411D-93D14AFBCD4C}"/>
                    </a:ext>
                  </a:extLst>
                </p14:cNvPr>
                <p14:cNvContentPartPr/>
                <p14:nvPr/>
              </p14:nvContentPartPr>
              <p14:xfrm>
                <a:off x="9321606" y="930405"/>
                <a:ext cx="478440" cy="30240"/>
              </p14:xfrm>
            </p:contentPart>
          </mc:Choice>
          <mc:Fallback xmlns="">
            <p:pic>
              <p:nvPicPr>
                <p:cNvPr id="46" name="Ink 45">
                  <a:extLst>
                    <a:ext uri="{FF2B5EF4-FFF2-40B4-BE49-F238E27FC236}">
                      <a16:creationId xmlns:a16="http://schemas.microsoft.com/office/drawing/2014/main" id="{4E67D2ED-0DD0-8A7C-411D-93D14AFBCD4C}"/>
                    </a:ext>
                  </a:extLst>
                </p:cNvPr>
                <p:cNvPicPr/>
                <p:nvPr/>
              </p:nvPicPr>
              <p:blipFill>
                <a:blip r:embed="rId69"/>
                <a:stretch>
                  <a:fillRect/>
                </a:stretch>
              </p:blipFill>
              <p:spPr>
                <a:xfrm>
                  <a:off x="9312606" y="921765"/>
                  <a:ext cx="496080" cy="47880"/>
                </a:xfrm>
                <a:prstGeom prst="rect">
                  <a:avLst/>
                </a:prstGeom>
              </p:spPr>
            </p:pic>
          </mc:Fallback>
        </mc:AlternateContent>
      </p:grpSp>
      <p:grpSp>
        <p:nvGrpSpPr>
          <p:cNvPr id="55" name="Group 54">
            <a:extLst>
              <a:ext uri="{FF2B5EF4-FFF2-40B4-BE49-F238E27FC236}">
                <a16:creationId xmlns:a16="http://schemas.microsoft.com/office/drawing/2014/main" id="{EA2C44D4-A0B8-3354-10D2-4EF8B00328BE}"/>
              </a:ext>
            </a:extLst>
          </p:cNvPr>
          <p:cNvGrpSpPr/>
          <p:nvPr/>
        </p:nvGrpSpPr>
        <p:grpSpPr>
          <a:xfrm>
            <a:off x="510606" y="1687485"/>
            <a:ext cx="2885400" cy="555120"/>
            <a:chOff x="510606" y="1687485"/>
            <a:chExt cx="2885400" cy="555120"/>
          </a:xfrm>
        </p:grpSpPr>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4D37BBF8-C2A6-0145-8F77-654A0460F3A1}"/>
                    </a:ext>
                  </a:extLst>
                </p14:cNvPr>
                <p14:cNvContentPartPr/>
                <p14:nvPr/>
              </p14:nvContentPartPr>
              <p14:xfrm>
                <a:off x="510606" y="1789725"/>
                <a:ext cx="358560" cy="167760"/>
              </p14:xfrm>
            </p:contentPart>
          </mc:Choice>
          <mc:Fallback xmlns="">
            <p:pic>
              <p:nvPicPr>
                <p:cNvPr id="49" name="Ink 48">
                  <a:extLst>
                    <a:ext uri="{FF2B5EF4-FFF2-40B4-BE49-F238E27FC236}">
                      <a16:creationId xmlns:a16="http://schemas.microsoft.com/office/drawing/2014/main" id="{4D37BBF8-C2A6-0145-8F77-654A0460F3A1}"/>
                    </a:ext>
                  </a:extLst>
                </p:cNvPr>
                <p:cNvPicPr/>
                <p:nvPr/>
              </p:nvPicPr>
              <p:blipFill>
                <a:blip r:embed="rId71"/>
                <a:stretch>
                  <a:fillRect/>
                </a:stretch>
              </p:blipFill>
              <p:spPr>
                <a:xfrm>
                  <a:off x="501966" y="1781085"/>
                  <a:ext cx="37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F0FF61BB-2873-412C-459F-896D6DAA334E}"/>
                    </a:ext>
                  </a:extLst>
                </p14:cNvPr>
                <p14:cNvContentPartPr/>
                <p14:nvPr/>
              </p14:nvContentPartPr>
              <p14:xfrm>
                <a:off x="1245006" y="1687485"/>
                <a:ext cx="924120" cy="555120"/>
              </p14:xfrm>
            </p:contentPart>
          </mc:Choice>
          <mc:Fallback xmlns="">
            <p:pic>
              <p:nvPicPr>
                <p:cNvPr id="50" name="Ink 49">
                  <a:extLst>
                    <a:ext uri="{FF2B5EF4-FFF2-40B4-BE49-F238E27FC236}">
                      <a16:creationId xmlns:a16="http://schemas.microsoft.com/office/drawing/2014/main" id="{F0FF61BB-2873-412C-459F-896D6DAA334E}"/>
                    </a:ext>
                  </a:extLst>
                </p:cNvPr>
                <p:cNvPicPr/>
                <p:nvPr/>
              </p:nvPicPr>
              <p:blipFill>
                <a:blip r:embed="rId73"/>
                <a:stretch>
                  <a:fillRect/>
                </a:stretch>
              </p:blipFill>
              <p:spPr>
                <a:xfrm>
                  <a:off x="1236006" y="1678845"/>
                  <a:ext cx="94176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5D5C6D2F-2AF2-5562-E2D3-F948CDDD044E}"/>
                    </a:ext>
                  </a:extLst>
                </p14:cNvPr>
                <p14:cNvContentPartPr/>
                <p14:nvPr/>
              </p14:nvContentPartPr>
              <p14:xfrm>
                <a:off x="1945206" y="1726365"/>
                <a:ext cx="64080" cy="25920"/>
              </p14:xfrm>
            </p:contentPart>
          </mc:Choice>
          <mc:Fallback xmlns="">
            <p:pic>
              <p:nvPicPr>
                <p:cNvPr id="51" name="Ink 50">
                  <a:extLst>
                    <a:ext uri="{FF2B5EF4-FFF2-40B4-BE49-F238E27FC236}">
                      <a16:creationId xmlns:a16="http://schemas.microsoft.com/office/drawing/2014/main" id="{5D5C6D2F-2AF2-5562-E2D3-F948CDDD044E}"/>
                    </a:ext>
                  </a:extLst>
                </p:cNvPr>
                <p:cNvPicPr/>
                <p:nvPr/>
              </p:nvPicPr>
              <p:blipFill>
                <a:blip r:embed="rId75"/>
                <a:stretch>
                  <a:fillRect/>
                </a:stretch>
              </p:blipFill>
              <p:spPr>
                <a:xfrm>
                  <a:off x="1936566" y="1717725"/>
                  <a:ext cx="81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07CA0CB9-7922-2A84-5CFF-239B698F8793}"/>
                    </a:ext>
                  </a:extLst>
                </p14:cNvPr>
                <p14:cNvContentPartPr/>
                <p14:nvPr/>
              </p14:nvContentPartPr>
              <p14:xfrm>
                <a:off x="2411046" y="1808085"/>
                <a:ext cx="417960" cy="188640"/>
              </p14:xfrm>
            </p:contentPart>
          </mc:Choice>
          <mc:Fallback xmlns="">
            <p:pic>
              <p:nvPicPr>
                <p:cNvPr id="52" name="Ink 51">
                  <a:extLst>
                    <a:ext uri="{FF2B5EF4-FFF2-40B4-BE49-F238E27FC236}">
                      <a16:creationId xmlns:a16="http://schemas.microsoft.com/office/drawing/2014/main" id="{07CA0CB9-7922-2A84-5CFF-239B698F8793}"/>
                    </a:ext>
                  </a:extLst>
                </p:cNvPr>
                <p:cNvPicPr/>
                <p:nvPr/>
              </p:nvPicPr>
              <p:blipFill>
                <a:blip r:embed="rId77"/>
                <a:stretch>
                  <a:fillRect/>
                </a:stretch>
              </p:blipFill>
              <p:spPr>
                <a:xfrm>
                  <a:off x="2402406" y="1799445"/>
                  <a:ext cx="435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AF5A855F-2711-BF38-2A4A-BF0761FBD26E}"/>
                    </a:ext>
                  </a:extLst>
                </p14:cNvPr>
                <p14:cNvContentPartPr/>
                <p14:nvPr/>
              </p14:nvContentPartPr>
              <p14:xfrm>
                <a:off x="2649006" y="1732125"/>
                <a:ext cx="61200" cy="18360"/>
              </p14:xfrm>
            </p:contentPart>
          </mc:Choice>
          <mc:Fallback xmlns="">
            <p:pic>
              <p:nvPicPr>
                <p:cNvPr id="53" name="Ink 52">
                  <a:extLst>
                    <a:ext uri="{FF2B5EF4-FFF2-40B4-BE49-F238E27FC236}">
                      <a16:creationId xmlns:a16="http://schemas.microsoft.com/office/drawing/2014/main" id="{AF5A855F-2711-BF38-2A4A-BF0761FBD26E}"/>
                    </a:ext>
                  </a:extLst>
                </p:cNvPr>
                <p:cNvPicPr/>
                <p:nvPr/>
              </p:nvPicPr>
              <p:blipFill>
                <a:blip r:embed="rId79"/>
                <a:stretch>
                  <a:fillRect/>
                </a:stretch>
              </p:blipFill>
              <p:spPr>
                <a:xfrm>
                  <a:off x="2640366" y="1723485"/>
                  <a:ext cx="78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E1CDCD6E-6C2D-7015-89CF-E337806D55E7}"/>
                    </a:ext>
                  </a:extLst>
                </p14:cNvPr>
                <p14:cNvContentPartPr/>
                <p14:nvPr/>
              </p14:nvContentPartPr>
              <p14:xfrm>
                <a:off x="3133926" y="1917525"/>
                <a:ext cx="262080" cy="126000"/>
              </p14:xfrm>
            </p:contentPart>
          </mc:Choice>
          <mc:Fallback xmlns="">
            <p:pic>
              <p:nvPicPr>
                <p:cNvPr id="54" name="Ink 53">
                  <a:extLst>
                    <a:ext uri="{FF2B5EF4-FFF2-40B4-BE49-F238E27FC236}">
                      <a16:creationId xmlns:a16="http://schemas.microsoft.com/office/drawing/2014/main" id="{E1CDCD6E-6C2D-7015-89CF-E337806D55E7}"/>
                    </a:ext>
                  </a:extLst>
                </p:cNvPr>
                <p:cNvPicPr/>
                <p:nvPr/>
              </p:nvPicPr>
              <p:blipFill>
                <a:blip r:embed="rId81"/>
                <a:stretch>
                  <a:fillRect/>
                </a:stretch>
              </p:blipFill>
              <p:spPr>
                <a:xfrm>
                  <a:off x="3124926" y="1908885"/>
                  <a:ext cx="27972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12EBD533-F12A-11F2-BA26-291FF92CB685}"/>
                  </a:ext>
                </a:extLst>
              </p14:cNvPr>
              <p14:cNvContentPartPr/>
              <p14:nvPr/>
            </p14:nvContentPartPr>
            <p14:xfrm>
              <a:off x="3722526" y="1512885"/>
              <a:ext cx="1807920" cy="622080"/>
            </p14:xfrm>
          </p:contentPart>
        </mc:Choice>
        <mc:Fallback xmlns="">
          <p:pic>
            <p:nvPicPr>
              <p:cNvPr id="56" name="Ink 55">
                <a:extLst>
                  <a:ext uri="{FF2B5EF4-FFF2-40B4-BE49-F238E27FC236}">
                    <a16:creationId xmlns:a16="http://schemas.microsoft.com/office/drawing/2014/main" id="{12EBD533-F12A-11F2-BA26-291FF92CB685}"/>
                  </a:ext>
                </a:extLst>
              </p:cNvPr>
              <p:cNvPicPr/>
              <p:nvPr/>
            </p:nvPicPr>
            <p:blipFill>
              <a:blip r:embed="rId83"/>
              <a:stretch>
                <a:fillRect/>
              </a:stretch>
            </p:blipFill>
            <p:spPr>
              <a:xfrm>
                <a:off x="3713526" y="1503885"/>
                <a:ext cx="1825560" cy="639720"/>
              </a:xfrm>
              <a:prstGeom prst="rect">
                <a:avLst/>
              </a:prstGeom>
            </p:spPr>
          </p:pic>
        </mc:Fallback>
      </mc:AlternateContent>
      <p:grpSp>
        <p:nvGrpSpPr>
          <p:cNvPr id="70" name="Group 69">
            <a:extLst>
              <a:ext uri="{FF2B5EF4-FFF2-40B4-BE49-F238E27FC236}">
                <a16:creationId xmlns:a16="http://schemas.microsoft.com/office/drawing/2014/main" id="{FD010F32-E4F6-DAF4-2302-9F44ADD42AA0}"/>
              </a:ext>
            </a:extLst>
          </p:cNvPr>
          <p:cNvGrpSpPr/>
          <p:nvPr/>
        </p:nvGrpSpPr>
        <p:grpSpPr>
          <a:xfrm>
            <a:off x="747486" y="2330085"/>
            <a:ext cx="4318920" cy="1993680"/>
            <a:chOff x="747486" y="2330085"/>
            <a:chExt cx="4318920" cy="1993680"/>
          </a:xfrm>
        </p:grpSpPr>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A80C4DE0-04A9-DA9D-2B2C-538F79DD35FD}"/>
                    </a:ext>
                  </a:extLst>
                </p14:cNvPr>
                <p14:cNvContentPartPr/>
                <p14:nvPr/>
              </p14:nvContentPartPr>
              <p14:xfrm>
                <a:off x="747486" y="2330085"/>
                <a:ext cx="4318920" cy="1993680"/>
              </p14:xfrm>
            </p:contentPart>
          </mc:Choice>
          <mc:Fallback xmlns="">
            <p:pic>
              <p:nvPicPr>
                <p:cNvPr id="68" name="Ink 67">
                  <a:extLst>
                    <a:ext uri="{FF2B5EF4-FFF2-40B4-BE49-F238E27FC236}">
                      <a16:creationId xmlns:a16="http://schemas.microsoft.com/office/drawing/2014/main" id="{A80C4DE0-04A9-DA9D-2B2C-538F79DD35FD}"/>
                    </a:ext>
                  </a:extLst>
                </p:cNvPr>
                <p:cNvPicPr/>
                <p:nvPr/>
              </p:nvPicPr>
              <p:blipFill>
                <a:blip r:embed="rId85"/>
                <a:stretch>
                  <a:fillRect/>
                </a:stretch>
              </p:blipFill>
              <p:spPr>
                <a:xfrm>
                  <a:off x="738486" y="2321085"/>
                  <a:ext cx="4336560" cy="2011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9" name="Ink 68">
                  <a:extLst>
                    <a:ext uri="{FF2B5EF4-FFF2-40B4-BE49-F238E27FC236}">
                      <a16:creationId xmlns:a16="http://schemas.microsoft.com/office/drawing/2014/main" id="{74772A05-BAFC-698C-3FB6-1EAC3F8B4DCB}"/>
                    </a:ext>
                  </a:extLst>
                </p14:cNvPr>
                <p14:cNvContentPartPr/>
                <p14:nvPr/>
              </p14:nvContentPartPr>
              <p14:xfrm>
                <a:off x="3068046" y="2410725"/>
                <a:ext cx="490320" cy="84240"/>
              </p14:xfrm>
            </p:contentPart>
          </mc:Choice>
          <mc:Fallback xmlns="">
            <p:pic>
              <p:nvPicPr>
                <p:cNvPr id="69" name="Ink 68">
                  <a:extLst>
                    <a:ext uri="{FF2B5EF4-FFF2-40B4-BE49-F238E27FC236}">
                      <a16:creationId xmlns:a16="http://schemas.microsoft.com/office/drawing/2014/main" id="{74772A05-BAFC-698C-3FB6-1EAC3F8B4DCB}"/>
                    </a:ext>
                  </a:extLst>
                </p:cNvPr>
                <p:cNvPicPr/>
                <p:nvPr/>
              </p:nvPicPr>
              <p:blipFill>
                <a:blip r:embed="rId87"/>
                <a:stretch>
                  <a:fillRect/>
                </a:stretch>
              </p:blipFill>
              <p:spPr>
                <a:xfrm>
                  <a:off x="3059046" y="2401725"/>
                  <a:ext cx="507960" cy="101880"/>
                </a:xfrm>
                <a:prstGeom prst="rect">
                  <a:avLst/>
                </a:prstGeom>
              </p:spPr>
            </p:pic>
          </mc:Fallback>
        </mc:AlternateContent>
      </p:grpSp>
      <p:grpSp>
        <p:nvGrpSpPr>
          <p:cNvPr id="85" name="Group 84">
            <a:extLst>
              <a:ext uri="{FF2B5EF4-FFF2-40B4-BE49-F238E27FC236}">
                <a16:creationId xmlns:a16="http://schemas.microsoft.com/office/drawing/2014/main" id="{378445B2-681A-CB83-9B18-37820170C074}"/>
              </a:ext>
            </a:extLst>
          </p:cNvPr>
          <p:cNvGrpSpPr/>
          <p:nvPr/>
        </p:nvGrpSpPr>
        <p:grpSpPr>
          <a:xfrm>
            <a:off x="2918286" y="2579925"/>
            <a:ext cx="1357560" cy="3067560"/>
            <a:chOff x="2918286" y="2579925"/>
            <a:chExt cx="1357560" cy="3067560"/>
          </a:xfrm>
        </p:grpSpPr>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48BB2382-FF17-EB2C-A5D4-37D6057957C4}"/>
                    </a:ext>
                  </a:extLst>
                </p14:cNvPr>
                <p14:cNvContentPartPr/>
                <p14:nvPr/>
              </p14:nvContentPartPr>
              <p14:xfrm>
                <a:off x="2939166" y="2579925"/>
                <a:ext cx="649080" cy="1126080"/>
              </p14:xfrm>
            </p:contentPart>
          </mc:Choice>
          <mc:Fallback xmlns="">
            <p:pic>
              <p:nvPicPr>
                <p:cNvPr id="57" name="Ink 56">
                  <a:extLst>
                    <a:ext uri="{FF2B5EF4-FFF2-40B4-BE49-F238E27FC236}">
                      <a16:creationId xmlns:a16="http://schemas.microsoft.com/office/drawing/2014/main" id="{48BB2382-FF17-EB2C-A5D4-37D6057957C4}"/>
                    </a:ext>
                  </a:extLst>
                </p:cNvPr>
                <p:cNvPicPr/>
                <p:nvPr/>
              </p:nvPicPr>
              <p:blipFill>
                <a:blip r:embed="rId89"/>
                <a:stretch>
                  <a:fillRect/>
                </a:stretch>
              </p:blipFill>
              <p:spPr>
                <a:xfrm>
                  <a:off x="2930526" y="2571285"/>
                  <a:ext cx="66672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D4C35661-2701-1C09-2147-967DFF7CB530}"/>
                    </a:ext>
                  </a:extLst>
                </p14:cNvPr>
                <p14:cNvContentPartPr/>
                <p14:nvPr/>
              </p14:nvContentPartPr>
              <p14:xfrm>
                <a:off x="3054726" y="2840205"/>
                <a:ext cx="43920" cy="783720"/>
              </p14:xfrm>
            </p:contentPart>
          </mc:Choice>
          <mc:Fallback xmlns="">
            <p:pic>
              <p:nvPicPr>
                <p:cNvPr id="58" name="Ink 57">
                  <a:extLst>
                    <a:ext uri="{FF2B5EF4-FFF2-40B4-BE49-F238E27FC236}">
                      <a16:creationId xmlns:a16="http://schemas.microsoft.com/office/drawing/2014/main" id="{D4C35661-2701-1C09-2147-967DFF7CB530}"/>
                    </a:ext>
                  </a:extLst>
                </p:cNvPr>
                <p:cNvPicPr/>
                <p:nvPr/>
              </p:nvPicPr>
              <p:blipFill>
                <a:blip r:embed="rId91"/>
                <a:stretch>
                  <a:fillRect/>
                </a:stretch>
              </p:blipFill>
              <p:spPr>
                <a:xfrm>
                  <a:off x="3046086" y="2831205"/>
                  <a:ext cx="61560" cy="801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62628542-AFF7-DA19-A5D1-166E0A347187}"/>
                    </a:ext>
                  </a:extLst>
                </p14:cNvPr>
                <p14:cNvContentPartPr/>
                <p14:nvPr/>
              </p14:nvContentPartPr>
              <p14:xfrm>
                <a:off x="3185406" y="2761725"/>
                <a:ext cx="33120" cy="789120"/>
              </p14:xfrm>
            </p:contentPart>
          </mc:Choice>
          <mc:Fallback xmlns="">
            <p:pic>
              <p:nvPicPr>
                <p:cNvPr id="59" name="Ink 58">
                  <a:extLst>
                    <a:ext uri="{FF2B5EF4-FFF2-40B4-BE49-F238E27FC236}">
                      <a16:creationId xmlns:a16="http://schemas.microsoft.com/office/drawing/2014/main" id="{62628542-AFF7-DA19-A5D1-166E0A347187}"/>
                    </a:ext>
                  </a:extLst>
                </p:cNvPr>
                <p:cNvPicPr/>
                <p:nvPr/>
              </p:nvPicPr>
              <p:blipFill>
                <a:blip r:embed="rId93"/>
                <a:stretch>
                  <a:fillRect/>
                </a:stretch>
              </p:blipFill>
              <p:spPr>
                <a:xfrm>
                  <a:off x="3176406" y="2752725"/>
                  <a:ext cx="5076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2F335BF1-87CA-788B-F633-6FE7D3394B07}"/>
                    </a:ext>
                  </a:extLst>
                </p14:cNvPr>
                <p14:cNvContentPartPr/>
                <p14:nvPr/>
              </p14:nvContentPartPr>
              <p14:xfrm>
                <a:off x="3330486" y="2698005"/>
                <a:ext cx="54720" cy="801000"/>
              </p14:xfrm>
            </p:contentPart>
          </mc:Choice>
          <mc:Fallback xmlns="">
            <p:pic>
              <p:nvPicPr>
                <p:cNvPr id="60" name="Ink 59">
                  <a:extLst>
                    <a:ext uri="{FF2B5EF4-FFF2-40B4-BE49-F238E27FC236}">
                      <a16:creationId xmlns:a16="http://schemas.microsoft.com/office/drawing/2014/main" id="{2F335BF1-87CA-788B-F633-6FE7D3394B07}"/>
                    </a:ext>
                  </a:extLst>
                </p:cNvPr>
                <p:cNvPicPr/>
                <p:nvPr/>
              </p:nvPicPr>
              <p:blipFill>
                <a:blip r:embed="rId95"/>
                <a:stretch>
                  <a:fillRect/>
                </a:stretch>
              </p:blipFill>
              <p:spPr>
                <a:xfrm>
                  <a:off x="3321486" y="2689005"/>
                  <a:ext cx="7236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16D4E437-3B6D-723A-1616-524F2B61A281}"/>
                    </a:ext>
                  </a:extLst>
                </p14:cNvPr>
                <p14:cNvContentPartPr/>
                <p14:nvPr/>
              </p14:nvContentPartPr>
              <p14:xfrm>
                <a:off x="3474126" y="2726085"/>
                <a:ext cx="29520" cy="662760"/>
              </p14:xfrm>
            </p:contentPart>
          </mc:Choice>
          <mc:Fallback xmlns="">
            <p:pic>
              <p:nvPicPr>
                <p:cNvPr id="62" name="Ink 61">
                  <a:extLst>
                    <a:ext uri="{FF2B5EF4-FFF2-40B4-BE49-F238E27FC236}">
                      <a16:creationId xmlns:a16="http://schemas.microsoft.com/office/drawing/2014/main" id="{16D4E437-3B6D-723A-1616-524F2B61A281}"/>
                    </a:ext>
                  </a:extLst>
                </p:cNvPr>
                <p:cNvPicPr/>
                <p:nvPr/>
              </p:nvPicPr>
              <p:blipFill>
                <a:blip r:embed="rId97"/>
                <a:stretch>
                  <a:fillRect/>
                </a:stretch>
              </p:blipFill>
              <p:spPr>
                <a:xfrm>
                  <a:off x="3465126" y="2717445"/>
                  <a:ext cx="4716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D303C2F6-CFBA-B2C4-7B61-52870B5200C7}"/>
                    </a:ext>
                  </a:extLst>
                </p14:cNvPr>
                <p14:cNvContentPartPr/>
                <p14:nvPr/>
              </p14:nvContentPartPr>
              <p14:xfrm>
                <a:off x="2943846" y="2781525"/>
                <a:ext cx="605880" cy="327960"/>
              </p14:xfrm>
            </p:contentPart>
          </mc:Choice>
          <mc:Fallback xmlns="">
            <p:pic>
              <p:nvPicPr>
                <p:cNvPr id="63" name="Ink 62">
                  <a:extLst>
                    <a:ext uri="{FF2B5EF4-FFF2-40B4-BE49-F238E27FC236}">
                      <a16:creationId xmlns:a16="http://schemas.microsoft.com/office/drawing/2014/main" id="{D303C2F6-CFBA-B2C4-7B61-52870B5200C7}"/>
                    </a:ext>
                  </a:extLst>
                </p:cNvPr>
                <p:cNvPicPr/>
                <p:nvPr/>
              </p:nvPicPr>
              <p:blipFill>
                <a:blip r:embed="rId99"/>
                <a:stretch>
                  <a:fillRect/>
                </a:stretch>
              </p:blipFill>
              <p:spPr>
                <a:xfrm>
                  <a:off x="2934846" y="2772885"/>
                  <a:ext cx="6235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36734839-DBD9-FCAE-6165-F97E6B15F707}"/>
                    </a:ext>
                  </a:extLst>
                </p14:cNvPr>
                <p14:cNvContentPartPr/>
                <p14:nvPr/>
              </p14:nvContentPartPr>
              <p14:xfrm>
                <a:off x="2969766" y="2962605"/>
                <a:ext cx="570240" cy="309600"/>
              </p14:xfrm>
            </p:contentPart>
          </mc:Choice>
          <mc:Fallback xmlns="">
            <p:pic>
              <p:nvPicPr>
                <p:cNvPr id="64" name="Ink 63">
                  <a:extLst>
                    <a:ext uri="{FF2B5EF4-FFF2-40B4-BE49-F238E27FC236}">
                      <a16:creationId xmlns:a16="http://schemas.microsoft.com/office/drawing/2014/main" id="{36734839-DBD9-FCAE-6165-F97E6B15F707}"/>
                    </a:ext>
                  </a:extLst>
                </p:cNvPr>
                <p:cNvPicPr/>
                <p:nvPr/>
              </p:nvPicPr>
              <p:blipFill>
                <a:blip r:embed="rId101"/>
                <a:stretch>
                  <a:fillRect/>
                </a:stretch>
              </p:blipFill>
              <p:spPr>
                <a:xfrm>
                  <a:off x="2961126" y="2953605"/>
                  <a:ext cx="587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AA124CA2-B200-FEEE-E69C-3E8186663B5C}"/>
                    </a:ext>
                  </a:extLst>
                </p14:cNvPr>
                <p14:cNvContentPartPr/>
                <p14:nvPr/>
              </p14:nvContentPartPr>
              <p14:xfrm>
                <a:off x="2918286" y="3138285"/>
                <a:ext cx="658800" cy="331200"/>
              </p14:xfrm>
            </p:contentPart>
          </mc:Choice>
          <mc:Fallback xmlns="">
            <p:pic>
              <p:nvPicPr>
                <p:cNvPr id="65" name="Ink 64">
                  <a:extLst>
                    <a:ext uri="{FF2B5EF4-FFF2-40B4-BE49-F238E27FC236}">
                      <a16:creationId xmlns:a16="http://schemas.microsoft.com/office/drawing/2014/main" id="{AA124CA2-B200-FEEE-E69C-3E8186663B5C}"/>
                    </a:ext>
                  </a:extLst>
                </p:cNvPr>
                <p:cNvPicPr/>
                <p:nvPr/>
              </p:nvPicPr>
              <p:blipFill>
                <a:blip r:embed="rId103"/>
                <a:stretch>
                  <a:fillRect/>
                </a:stretch>
              </p:blipFill>
              <p:spPr>
                <a:xfrm>
                  <a:off x="2909286" y="3129645"/>
                  <a:ext cx="676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9385D33E-8423-7721-FD5E-3B745359BA70}"/>
                    </a:ext>
                  </a:extLst>
                </p14:cNvPr>
                <p14:cNvContentPartPr/>
                <p14:nvPr/>
              </p14:nvContentPartPr>
              <p14:xfrm>
                <a:off x="2954646" y="3247005"/>
                <a:ext cx="700560" cy="342720"/>
              </p14:xfrm>
            </p:contentPart>
          </mc:Choice>
          <mc:Fallback xmlns="">
            <p:pic>
              <p:nvPicPr>
                <p:cNvPr id="66" name="Ink 65">
                  <a:extLst>
                    <a:ext uri="{FF2B5EF4-FFF2-40B4-BE49-F238E27FC236}">
                      <a16:creationId xmlns:a16="http://schemas.microsoft.com/office/drawing/2014/main" id="{9385D33E-8423-7721-FD5E-3B745359BA70}"/>
                    </a:ext>
                  </a:extLst>
                </p:cNvPr>
                <p:cNvPicPr/>
                <p:nvPr/>
              </p:nvPicPr>
              <p:blipFill>
                <a:blip r:embed="rId105"/>
                <a:stretch>
                  <a:fillRect/>
                </a:stretch>
              </p:blipFill>
              <p:spPr>
                <a:xfrm>
                  <a:off x="2945646" y="3238365"/>
                  <a:ext cx="7182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Ink 70">
                  <a:extLst>
                    <a:ext uri="{FF2B5EF4-FFF2-40B4-BE49-F238E27FC236}">
                      <a16:creationId xmlns:a16="http://schemas.microsoft.com/office/drawing/2014/main" id="{F1F193DB-290D-FA59-F2C8-A14F8138D28C}"/>
                    </a:ext>
                  </a:extLst>
                </p14:cNvPr>
                <p14:cNvContentPartPr/>
                <p14:nvPr/>
              </p14:nvContentPartPr>
              <p14:xfrm>
                <a:off x="3331926" y="3485685"/>
                <a:ext cx="72000" cy="1186560"/>
              </p14:xfrm>
            </p:contentPart>
          </mc:Choice>
          <mc:Fallback xmlns="">
            <p:pic>
              <p:nvPicPr>
                <p:cNvPr id="71" name="Ink 70">
                  <a:extLst>
                    <a:ext uri="{FF2B5EF4-FFF2-40B4-BE49-F238E27FC236}">
                      <a16:creationId xmlns:a16="http://schemas.microsoft.com/office/drawing/2014/main" id="{F1F193DB-290D-FA59-F2C8-A14F8138D28C}"/>
                    </a:ext>
                  </a:extLst>
                </p:cNvPr>
                <p:cNvPicPr/>
                <p:nvPr/>
              </p:nvPicPr>
              <p:blipFill>
                <a:blip r:embed="rId107"/>
                <a:stretch>
                  <a:fillRect/>
                </a:stretch>
              </p:blipFill>
              <p:spPr>
                <a:xfrm>
                  <a:off x="3322926" y="3477045"/>
                  <a:ext cx="89640" cy="1204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8F5AC15B-94A3-81C1-A65F-06A34309D73F}"/>
                    </a:ext>
                  </a:extLst>
                </p14:cNvPr>
                <p14:cNvContentPartPr/>
                <p14:nvPr/>
              </p14:nvContentPartPr>
              <p14:xfrm>
                <a:off x="3150486" y="4760805"/>
                <a:ext cx="367560" cy="165600"/>
              </p14:xfrm>
            </p:contentPart>
          </mc:Choice>
          <mc:Fallback xmlns="">
            <p:pic>
              <p:nvPicPr>
                <p:cNvPr id="73" name="Ink 72">
                  <a:extLst>
                    <a:ext uri="{FF2B5EF4-FFF2-40B4-BE49-F238E27FC236}">
                      <a16:creationId xmlns:a16="http://schemas.microsoft.com/office/drawing/2014/main" id="{8F5AC15B-94A3-81C1-A65F-06A34309D73F}"/>
                    </a:ext>
                  </a:extLst>
                </p:cNvPr>
                <p:cNvPicPr/>
                <p:nvPr/>
              </p:nvPicPr>
              <p:blipFill>
                <a:blip r:embed="rId109"/>
                <a:stretch>
                  <a:fillRect/>
                </a:stretch>
              </p:blipFill>
              <p:spPr>
                <a:xfrm>
                  <a:off x="3141486" y="4751805"/>
                  <a:ext cx="385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536BEB19-0063-1AD8-DE50-27E5660D4500}"/>
                    </a:ext>
                  </a:extLst>
                </p14:cNvPr>
                <p14:cNvContentPartPr/>
                <p14:nvPr/>
              </p14:nvContentPartPr>
              <p14:xfrm>
                <a:off x="3091446" y="4678725"/>
                <a:ext cx="491400" cy="358200"/>
              </p14:xfrm>
            </p:contentPart>
          </mc:Choice>
          <mc:Fallback xmlns="">
            <p:pic>
              <p:nvPicPr>
                <p:cNvPr id="74" name="Ink 73">
                  <a:extLst>
                    <a:ext uri="{FF2B5EF4-FFF2-40B4-BE49-F238E27FC236}">
                      <a16:creationId xmlns:a16="http://schemas.microsoft.com/office/drawing/2014/main" id="{536BEB19-0063-1AD8-DE50-27E5660D4500}"/>
                    </a:ext>
                  </a:extLst>
                </p:cNvPr>
                <p:cNvPicPr/>
                <p:nvPr/>
              </p:nvPicPr>
              <p:blipFill>
                <a:blip r:embed="rId111"/>
                <a:stretch>
                  <a:fillRect/>
                </a:stretch>
              </p:blipFill>
              <p:spPr>
                <a:xfrm>
                  <a:off x="3082446" y="4669725"/>
                  <a:ext cx="5090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77D61917-0F08-222A-75FE-EC7C28C3E232}"/>
                    </a:ext>
                  </a:extLst>
                </p14:cNvPr>
                <p14:cNvContentPartPr/>
                <p14:nvPr/>
              </p14:nvContentPartPr>
              <p14:xfrm>
                <a:off x="3783006" y="4650285"/>
                <a:ext cx="235440" cy="317160"/>
              </p14:xfrm>
            </p:contentPart>
          </mc:Choice>
          <mc:Fallback xmlns="">
            <p:pic>
              <p:nvPicPr>
                <p:cNvPr id="76" name="Ink 75">
                  <a:extLst>
                    <a:ext uri="{FF2B5EF4-FFF2-40B4-BE49-F238E27FC236}">
                      <a16:creationId xmlns:a16="http://schemas.microsoft.com/office/drawing/2014/main" id="{77D61917-0F08-222A-75FE-EC7C28C3E232}"/>
                    </a:ext>
                  </a:extLst>
                </p:cNvPr>
                <p:cNvPicPr/>
                <p:nvPr/>
              </p:nvPicPr>
              <p:blipFill>
                <a:blip r:embed="rId113"/>
                <a:stretch>
                  <a:fillRect/>
                </a:stretch>
              </p:blipFill>
              <p:spPr>
                <a:xfrm>
                  <a:off x="3774366" y="4641285"/>
                  <a:ext cx="2530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EC2DB2BC-990D-A748-2492-C29A1EA0467E}"/>
                    </a:ext>
                  </a:extLst>
                </p14:cNvPr>
                <p14:cNvContentPartPr/>
                <p14:nvPr/>
              </p14:nvContentPartPr>
              <p14:xfrm>
                <a:off x="3877686" y="4873845"/>
                <a:ext cx="132120" cy="164880"/>
              </p14:xfrm>
            </p:contentPart>
          </mc:Choice>
          <mc:Fallback xmlns="">
            <p:pic>
              <p:nvPicPr>
                <p:cNvPr id="77" name="Ink 76">
                  <a:extLst>
                    <a:ext uri="{FF2B5EF4-FFF2-40B4-BE49-F238E27FC236}">
                      <a16:creationId xmlns:a16="http://schemas.microsoft.com/office/drawing/2014/main" id="{EC2DB2BC-990D-A748-2492-C29A1EA0467E}"/>
                    </a:ext>
                  </a:extLst>
                </p:cNvPr>
                <p:cNvPicPr/>
                <p:nvPr/>
              </p:nvPicPr>
              <p:blipFill>
                <a:blip r:embed="rId115"/>
                <a:stretch>
                  <a:fillRect/>
                </a:stretch>
              </p:blipFill>
              <p:spPr>
                <a:xfrm>
                  <a:off x="3868686" y="4864845"/>
                  <a:ext cx="1497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E1F4A3AC-87DE-78C6-8578-46B1516EBA43}"/>
                    </a:ext>
                  </a:extLst>
                </p14:cNvPr>
                <p14:cNvContentPartPr/>
                <p14:nvPr/>
              </p14:nvContentPartPr>
              <p14:xfrm>
                <a:off x="3870126" y="4969245"/>
                <a:ext cx="115200" cy="5760"/>
              </p14:xfrm>
            </p:contentPart>
          </mc:Choice>
          <mc:Fallback xmlns="">
            <p:pic>
              <p:nvPicPr>
                <p:cNvPr id="78" name="Ink 77">
                  <a:extLst>
                    <a:ext uri="{FF2B5EF4-FFF2-40B4-BE49-F238E27FC236}">
                      <a16:creationId xmlns:a16="http://schemas.microsoft.com/office/drawing/2014/main" id="{E1F4A3AC-87DE-78C6-8578-46B1516EBA43}"/>
                    </a:ext>
                  </a:extLst>
                </p:cNvPr>
                <p:cNvPicPr/>
                <p:nvPr/>
              </p:nvPicPr>
              <p:blipFill>
                <a:blip r:embed="rId117"/>
                <a:stretch>
                  <a:fillRect/>
                </a:stretch>
              </p:blipFill>
              <p:spPr>
                <a:xfrm>
                  <a:off x="3861486" y="4960605"/>
                  <a:ext cx="132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7236AA0B-0EF4-D2C9-79CB-DA32FD9C8EEC}"/>
                    </a:ext>
                  </a:extLst>
                </p14:cNvPr>
                <p14:cNvContentPartPr/>
                <p14:nvPr/>
              </p14:nvContentPartPr>
              <p14:xfrm>
                <a:off x="4044726" y="4937925"/>
                <a:ext cx="231120" cy="84960"/>
              </p14:xfrm>
            </p:contentPart>
          </mc:Choice>
          <mc:Fallback xmlns="">
            <p:pic>
              <p:nvPicPr>
                <p:cNvPr id="79" name="Ink 78">
                  <a:extLst>
                    <a:ext uri="{FF2B5EF4-FFF2-40B4-BE49-F238E27FC236}">
                      <a16:creationId xmlns:a16="http://schemas.microsoft.com/office/drawing/2014/main" id="{7236AA0B-0EF4-D2C9-79CB-DA32FD9C8EEC}"/>
                    </a:ext>
                  </a:extLst>
                </p:cNvPr>
                <p:cNvPicPr/>
                <p:nvPr/>
              </p:nvPicPr>
              <p:blipFill>
                <a:blip r:embed="rId119"/>
                <a:stretch>
                  <a:fillRect/>
                </a:stretch>
              </p:blipFill>
              <p:spPr>
                <a:xfrm>
                  <a:off x="4036086" y="4928925"/>
                  <a:ext cx="248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D50731F4-4076-50AF-6903-ECAD556F377D}"/>
                    </a:ext>
                  </a:extLst>
                </p14:cNvPr>
                <p14:cNvContentPartPr/>
                <p14:nvPr/>
              </p14:nvContentPartPr>
              <p14:xfrm>
                <a:off x="3366486" y="5068605"/>
                <a:ext cx="40320" cy="399960"/>
              </p14:xfrm>
            </p:contentPart>
          </mc:Choice>
          <mc:Fallback xmlns="">
            <p:pic>
              <p:nvPicPr>
                <p:cNvPr id="80" name="Ink 79">
                  <a:extLst>
                    <a:ext uri="{FF2B5EF4-FFF2-40B4-BE49-F238E27FC236}">
                      <a16:creationId xmlns:a16="http://schemas.microsoft.com/office/drawing/2014/main" id="{D50731F4-4076-50AF-6903-ECAD556F377D}"/>
                    </a:ext>
                  </a:extLst>
                </p:cNvPr>
                <p:cNvPicPr/>
                <p:nvPr/>
              </p:nvPicPr>
              <p:blipFill>
                <a:blip r:embed="rId121"/>
                <a:stretch>
                  <a:fillRect/>
                </a:stretch>
              </p:blipFill>
              <p:spPr>
                <a:xfrm>
                  <a:off x="3357846" y="5059965"/>
                  <a:ext cx="579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Ink 81">
                  <a:extLst>
                    <a:ext uri="{FF2B5EF4-FFF2-40B4-BE49-F238E27FC236}">
                      <a16:creationId xmlns:a16="http://schemas.microsoft.com/office/drawing/2014/main" id="{04351862-88F7-56E4-FDE7-2C8778EB15F1}"/>
                    </a:ext>
                  </a:extLst>
                </p14:cNvPr>
                <p14:cNvContentPartPr/>
                <p14:nvPr/>
              </p14:nvContentPartPr>
              <p14:xfrm>
                <a:off x="3209886" y="5418525"/>
                <a:ext cx="472680" cy="20160"/>
              </p14:xfrm>
            </p:contentPart>
          </mc:Choice>
          <mc:Fallback xmlns="">
            <p:pic>
              <p:nvPicPr>
                <p:cNvPr id="82" name="Ink 81">
                  <a:extLst>
                    <a:ext uri="{FF2B5EF4-FFF2-40B4-BE49-F238E27FC236}">
                      <a16:creationId xmlns:a16="http://schemas.microsoft.com/office/drawing/2014/main" id="{04351862-88F7-56E4-FDE7-2C8778EB15F1}"/>
                    </a:ext>
                  </a:extLst>
                </p:cNvPr>
                <p:cNvPicPr/>
                <p:nvPr/>
              </p:nvPicPr>
              <p:blipFill>
                <a:blip r:embed="rId123"/>
                <a:stretch>
                  <a:fillRect/>
                </a:stretch>
              </p:blipFill>
              <p:spPr>
                <a:xfrm>
                  <a:off x="3201246" y="5409885"/>
                  <a:ext cx="490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Ink 82">
                  <a:extLst>
                    <a:ext uri="{FF2B5EF4-FFF2-40B4-BE49-F238E27FC236}">
                      <a16:creationId xmlns:a16="http://schemas.microsoft.com/office/drawing/2014/main" id="{8408FBB7-2BF0-76E9-A44F-1A62897E6EE3}"/>
                    </a:ext>
                  </a:extLst>
                </p14:cNvPr>
                <p14:cNvContentPartPr/>
                <p14:nvPr/>
              </p14:nvContentPartPr>
              <p14:xfrm>
                <a:off x="3342726" y="5497005"/>
                <a:ext cx="210600" cy="23760"/>
              </p14:xfrm>
            </p:contentPart>
          </mc:Choice>
          <mc:Fallback xmlns="">
            <p:pic>
              <p:nvPicPr>
                <p:cNvPr id="83" name="Ink 82">
                  <a:extLst>
                    <a:ext uri="{FF2B5EF4-FFF2-40B4-BE49-F238E27FC236}">
                      <a16:creationId xmlns:a16="http://schemas.microsoft.com/office/drawing/2014/main" id="{8408FBB7-2BF0-76E9-A44F-1A62897E6EE3}"/>
                    </a:ext>
                  </a:extLst>
                </p:cNvPr>
                <p:cNvPicPr/>
                <p:nvPr/>
              </p:nvPicPr>
              <p:blipFill>
                <a:blip r:embed="rId125"/>
                <a:stretch>
                  <a:fillRect/>
                </a:stretch>
              </p:blipFill>
              <p:spPr>
                <a:xfrm>
                  <a:off x="3333726" y="5488005"/>
                  <a:ext cx="228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BC0B9266-B8FC-35B7-2394-D6BBC2DEF187}"/>
                    </a:ext>
                  </a:extLst>
                </p14:cNvPr>
                <p14:cNvContentPartPr/>
                <p14:nvPr/>
              </p14:nvContentPartPr>
              <p14:xfrm>
                <a:off x="3450726" y="5619405"/>
                <a:ext cx="48240" cy="28080"/>
              </p14:xfrm>
            </p:contentPart>
          </mc:Choice>
          <mc:Fallback xmlns="">
            <p:pic>
              <p:nvPicPr>
                <p:cNvPr id="84" name="Ink 83">
                  <a:extLst>
                    <a:ext uri="{FF2B5EF4-FFF2-40B4-BE49-F238E27FC236}">
                      <a16:creationId xmlns:a16="http://schemas.microsoft.com/office/drawing/2014/main" id="{BC0B9266-B8FC-35B7-2394-D6BBC2DEF187}"/>
                    </a:ext>
                  </a:extLst>
                </p:cNvPr>
                <p:cNvPicPr/>
                <p:nvPr/>
              </p:nvPicPr>
              <p:blipFill>
                <a:blip r:embed="rId127"/>
                <a:stretch>
                  <a:fillRect/>
                </a:stretch>
              </p:blipFill>
              <p:spPr>
                <a:xfrm>
                  <a:off x="3442086" y="5610405"/>
                  <a:ext cx="6588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0FCAA8BD-CFFB-C70E-A30D-620FACC17E12}"/>
                  </a:ext>
                </a:extLst>
              </p14:cNvPr>
              <p14:cNvContentPartPr/>
              <p14:nvPr/>
            </p14:nvContentPartPr>
            <p14:xfrm>
              <a:off x="3789486" y="2738325"/>
              <a:ext cx="114480" cy="601200"/>
            </p14:xfrm>
          </p:contentPart>
        </mc:Choice>
        <mc:Fallback xmlns="">
          <p:pic>
            <p:nvPicPr>
              <p:cNvPr id="86" name="Ink 85">
                <a:extLst>
                  <a:ext uri="{FF2B5EF4-FFF2-40B4-BE49-F238E27FC236}">
                    <a16:creationId xmlns:a16="http://schemas.microsoft.com/office/drawing/2014/main" id="{0FCAA8BD-CFFB-C70E-A30D-620FACC17E12}"/>
                  </a:ext>
                </a:extLst>
              </p:cNvPr>
              <p:cNvPicPr/>
              <p:nvPr/>
            </p:nvPicPr>
            <p:blipFill>
              <a:blip r:embed="rId129"/>
              <a:stretch>
                <a:fillRect/>
              </a:stretch>
            </p:blipFill>
            <p:spPr>
              <a:xfrm>
                <a:off x="3717846" y="2594685"/>
                <a:ext cx="258120" cy="888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7" name="Ink 86">
                <a:extLst>
                  <a:ext uri="{FF2B5EF4-FFF2-40B4-BE49-F238E27FC236}">
                    <a16:creationId xmlns:a16="http://schemas.microsoft.com/office/drawing/2014/main" id="{0522D70E-7199-E904-1C0B-B18FB13D00E2}"/>
                  </a:ext>
                </a:extLst>
              </p14:cNvPr>
              <p14:cNvContentPartPr/>
              <p14:nvPr/>
            </p14:nvContentPartPr>
            <p14:xfrm>
              <a:off x="4136526" y="2700165"/>
              <a:ext cx="63000" cy="631080"/>
            </p14:xfrm>
          </p:contentPart>
        </mc:Choice>
        <mc:Fallback xmlns="">
          <p:pic>
            <p:nvPicPr>
              <p:cNvPr id="87" name="Ink 86">
                <a:extLst>
                  <a:ext uri="{FF2B5EF4-FFF2-40B4-BE49-F238E27FC236}">
                    <a16:creationId xmlns:a16="http://schemas.microsoft.com/office/drawing/2014/main" id="{0522D70E-7199-E904-1C0B-B18FB13D00E2}"/>
                  </a:ext>
                </a:extLst>
              </p:cNvPr>
              <p:cNvPicPr/>
              <p:nvPr/>
            </p:nvPicPr>
            <p:blipFill>
              <a:blip r:embed="rId131"/>
              <a:stretch>
                <a:fillRect/>
              </a:stretch>
            </p:blipFill>
            <p:spPr>
              <a:xfrm>
                <a:off x="4064886" y="2556525"/>
                <a:ext cx="206640" cy="91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A4ECC651-1BE4-4716-972F-A9B827C46F7B}"/>
                  </a:ext>
                </a:extLst>
              </p14:cNvPr>
              <p14:cNvContentPartPr/>
              <p14:nvPr/>
            </p14:nvContentPartPr>
            <p14:xfrm>
              <a:off x="2782566" y="2842365"/>
              <a:ext cx="29160" cy="638640"/>
            </p14:xfrm>
          </p:contentPart>
        </mc:Choice>
        <mc:Fallback xmlns="">
          <p:pic>
            <p:nvPicPr>
              <p:cNvPr id="88" name="Ink 87">
                <a:extLst>
                  <a:ext uri="{FF2B5EF4-FFF2-40B4-BE49-F238E27FC236}">
                    <a16:creationId xmlns:a16="http://schemas.microsoft.com/office/drawing/2014/main" id="{A4ECC651-1BE4-4716-972F-A9B827C46F7B}"/>
                  </a:ext>
                </a:extLst>
              </p:cNvPr>
              <p:cNvPicPr/>
              <p:nvPr/>
            </p:nvPicPr>
            <p:blipFill>
              <a:blip r:embed="rId133"/>
              <a:stretch>
                <a:fillRect/>
              </a:stretch>
            </p:blipFill>
            <p:spPr>
              <a:xfrm>
                <a:off x="2710926" y="2698365"/>
                <a:ext cx="172800" cy="926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AA3F8C85-1281-B6E9-1D5A-A9BFD19FF537}"/>
                  </a:ext>
                </a:extLst>
              </p14:cNvPr>
              <p14:cNvContentPartPr/>
              <p14:nvPr/>
            </p14:nvContentPartPr>
            <p14:xfrm>
              <a:off x="2479446" y="2810325"/>
              <a:ext cx="59040" cy="605520"/>
            </p14:xfrm>
          </p:contentPart>
        </mc:Choice>
        <mc:Fallback xmlns="">
          <p:pic>
            <p:nvPicPr>
              <p:cNvPr id="89" name="Ink 88">
                <a:extLst>
                  <a:ext uri="{FF2B5EF4-FFF2-40B4-BE49-F238E27FC236}">
                    <a16:creationId xmlns:a16="http://schemas.microsoft.com/office/drawing/2014/main" id="{AA3F8C85-1281-B6E9-1D5A-A9BFD19FF537}"/>
                  </a:ext>
                </a:extLst>
              </p:cNvPr>
              <p:cNvPicPr/>
              <p:nvPr/>
            </p:nvPicPr>
            <p:blipFill>
              <a:blip r:embed="rId135"/>
              <a:stretch>
                <a:fillRect/>
              </a:stretch>
            </p:blipFill>
            <p:spPr>
              <a:xfrm>
                <a:off x="2407806" y="2666325"/>
                <a:ext cx="202680" cy="893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B014E4A7-7E1B-116A-0708-82DE047CCB74}"/>
                  </a:ext>
                </a:extLst>
              </p14:cNvPr>
              <p14:cNvContentPartPr/>
              <p14:nvPr/>
            </p14:nvContentPartPr>
            <p14:xfrm>
              <a:off x="2109366" y="2986005"/>
              <a:ext cx="64080" cy="566280"/>
            </p14:xfrm>
          </p:contentPart>
        </mc:Choice>
        <mc:Fallback xmlns="">
          <p:pic>
            <p:nvPicPr>
              <p:cNvPr id="90" name="Ink 89">
                <a:extLst>
                  <a:ext uri="{FF2B5EF4-FFF2-40B4-BE49-F238E27FC236}">
                    <a16:creationId xmlns:a16="http://schemas.microsoft.com/office/drawing/2014/main" id="{B014E4A7-7E1B-116A-0708-82DE047CCB74}"/>
                  </a:ext>
                </a:extLst>
              </p:cNvPr>
              <p:cNvPicPr/>
              <p:nvPr/>
            </p:nvPicPr>
            <p:blipFill>
              <a:blip r:embed="rId137"/>
              <a:stretch>
                <a:fillRect/>
              </a:stretch>
            </p:blipFill>
            <p:spPr>
              <a:xfrm>
                <a:off x="2037366" y="2842005"/>
                <a:ext cx="20772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9FDB89E0-D75E-EF67-B55D-D688C74323E9}"/>
                  </a:ext>
                </a:extLst>
              </p14:cNvPr>
              <p14:cNvContentPartPr/>
              <p14:nvPr/>
            </p14:nvContentPartPr>
            <p14:xfrm>
              <a:off x="3159126" y="2776845"/>
              <a:ext cx="39240" cy="653760"/>
            </p14:xfrm>
          </p:contentPart>
        </mc:Choice>
        <mc:Fallback xmlns="">
          <p:pic>
            <p:nvPicPr>
              <p:cNvPr id="91" name="Ink 90">
                <a:extLst>
                  <a:ext uri="{FF2B5EF4-FFF2-40B4-BE49-F238E27FC236}">
                    <a16:creationId xmlns:a16="http://schemas.microsoft.com/office/drawing/2014/main" id="{9FDB89E0-D75E-EF67-B55D-D688C74323E9}"/>
                  </a:ext>
                </a:extLst>
              </p:cNvPr>
              <p:cNvPicPr/>
              <p:nvPr/>
            </p:nvPicPr>
            <p:blipFill>
              <a:blip r:embed="rId139"/>
              <a:stretch>
                <a:fillRect/>
              </a:stretch>
            </p:blipFill>
            <p:spPr>
              <a:xfrm>
                <a:off x="3087486" y="2632845"/>
                <a:ext cx="182880" cy="941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414DE0DA-78F2-64C2-67E7-03B426AD1C2F}"/>
                  </a:ext>
                </a:extLst>
              </p14:cNvPr>
              <p14:cNvContentPartPr/>
              <p14:nvPr/>
            </p14:nvContentPartPr>
            <p14:xfrm>
              <a:off x="3434886" y="2739765"/>
              <a:ext cx="29520" cy="748440"/>
            </p14:xfrm>
          </p:contentPart>
        </mc:Choice>
        <mc:Fallback xmlns="">
          <p:pic>
            <p:nvPicPr>
              <p:cNvPr id="92" name="Ink 91">
                <a:extLst>
                  <a:ext uri="{FF2B5EF4-FFF2-40B4-BE49-F238E27FC236}">
                    <a16:creationId xmlns:a16="http://schemas.microsoft.com/office/drawing/2014/main" id="{414DE0DA-78F2-64C2-67E7-03B426AD1C2F}"/>
                  </a:ext>
                </a:extLst>
              </p:cNvPr>
              <p:cNvPicPr/>
              <p:nvPr/>
            </p:nvPicPr>
            <p:blipFill>
              <a:blip r:embed="rId141"/>
              <a:stretch>
                <a:fillRect/>
              </a:stretch>
            </p:blipFill>
            <p:spPr>
              <a:xfrm>
                <a:off x="3362886" y="2596125"/>
                <a:ext cx="173160" cy="1036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CE378FAE-126B-5C6E-CBDF-6D2F347A926A}"/>
                  </a:ext>
                </a:extLst>
              </p14:cNvPr>
              <p14:cNvContentPartPr/>
              <p14:nvPr/>
            </p14:nvContentPartPr>
            <p14:xfrm>
              <a:off x="580806" y="3187605"/>
              <a:ext cx="277920" cy="30960"/>
            </p14:xfrm>
          </p:contentPart>
        </mc:Choice>
        <mc:Fallback xmlns="">
          <p:pic>
            <p:nvPicPr>
              <p:cNvPr id="93" name="Ink 92">
                <a:extLst>
                  <a:ext uri="{FF2B5EF4-FFF2-40B4-BE49-F238E27FC236}">
                    <a16:creationId xmlns:a16="http://schemas.microsoft.com/office/drawing/2014/main" id="{CE378FAE-126B-5C6E-CBDF-6D2F347A926A}"/>
                  </a:ext>
                </a:extLst>
              </p:cNvPr>
              <p:cNvPicPr/>
              <p:nvPr/>
            </p:nvPicPr>
            <p:blipFill>
              <a:blip r:embed="rId143"/>
              <a:stretch>
                <a:fillRect/>
              </a:stretch>
            </p:blipFill>
            <p:spPr>
              <a:xfrm>
                <a:off x="572166" y="3178605"/>
                <a:ext cx="295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8FCC1BDA-2EA5-CF9B-EFA1-2AD262D53EC9}"/>
                  </a:ext>
                </a:extLst>
              </p14:cNvPr>
              <p14:cNvContentPartPr/>
              <p14:nvPr/>
            </p14:nvContentPartPr>
            <p14:xfrm>
              <a:off x="4861206" y="2979525"/>
              <a:ext cx="486360" cy="111240"/>
            </p14:xfrm>
          </p:contentPart>
        </mc:Choice>
        <mc:Fallback xmlns="">
          <p:pic>
            <p:nvPicPr>
              <p:cNvPr id="94" name="Ink 93">
                <a:extLst>
                  <a:ext uri="{FF2B5EF4-FFF2-40B4-BE49-F238E27FC236}">
                    <a16:creationId xmlns:a16="http://schemas.microsoft.com/office/drawing/2014/main" id="{8FCC1BDA-2EA5-CF9B-EFA1-2AD262D53EC9}"/>
                  </a:ext>
                </a:extLst>
              </p:cNvPr>
              <p:cNvPicPr/>
              <p:nvPr/>
            </p:nvPicPr>
            <p:blipFill>
              <a:blip r:embed="rId145"/>
              <a:stretch>
                <a:fillRect/>
              </a:stretch>
            </p:blipFill>
            <p:spPr>
              <a:xfrm>
                <a:off x="4852206" y="2970525"/>
                <a:ext cx="504000" cy="128880"/>
              </a:xfrm>
              <a:prstGeom prst="rect">
                <a:avLst/>
              </a:prstGeom>
            </p:spPr>
          </p:pic>
        </mc:Fallback>
      </mc:AlternateContent>
      <p:sp>
        <p:nvSpPr>
          <p:cNvPr id="96" name="TextBox 95">
            <a:extLst>
              <a:ext uri="{FF2B5EF4-FFF2-40B4-BE49-F238E27FC236}">
                <a16:creationId xmlns:a16="http://schemas.microsoft.com/office/drawing/2014/main" id="{A7C18698-F67A-587B-BB01-AF5142495734}"/>
              </a:ext>
            </a:extLst>
          </p:cNvPr>
          <p:cNvSpPr txBox="1"/>
          <p:nvPr/>
        </p:nvSpPr>
        <p:spPr>
          <a:xfrm>
            <a:off x="5983944" y="6221729"/>
            <a:ext cx="6096000" cy="369332"/>
          </a:xfrm>
          <a:prstGeom prst="rect">
            <a:avLst/>
          </a:prstGeom>
          <a:noFill/>
        </p:spPr>
        <p:txBody>
          <a:bodyPr wrap="square">
            <a:spAutoFit/>
          </a:bodyPr>
          <a:lstStyle/>
          <a:p>
            <a:r>
              <a:rPr lang="en-US" dirty="0"/>
              <a:t>https://www.youtube.com/watch?v=RCi5rOy0Xnc</a:t>
            </a:r>
          </a:p>
        </p:txBody>
      </p:sp>
      <p:pic>
        <p:nvPicPr>
          <p:cNvPr id="1026" name="Picture 2" descr="Plasma Waves (Series in Plasma Physics)">
            <a:extLst>
              <a:ext uri="{FF2B5EF4-FFF2-40B4-BE49-F238E27FC236}">
                <a16:creationId xmlns:a16="http://schemas.microsoft.com/office/drawing/2014/main" id="{7A7668DD-3C63-7C75-D995-498E96918778}"/>
              </a:ext>
            </a:extLst>
          </p:cNvPr>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8080224" y="1726365"/>
            <a:ext cx="3051809" cy="447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3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BFD540-B106-E9C9-FE27-E04C15A9D28D}"/>
              </a:ext>
            </a:extLst>
          </p:cNvPr>
          <p:cNvPicPr>
            <a:picLocks noChangeAspect="1"/>
          </p:cNvPicPr>
          <p:nvPr/>
        </p:nvPicPr>
        <p:blipFill>
          <a:blip r:embed="rId2"/>
          <a:stretch>
            <a:fillRect/>
          </a:stretch>
        </p:blipFill>
        <p:spPr>
          <a:xfrm>
            <a:off x="513603" y="583894"/>
            <a:ext cx="5500513" cy="354743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D985260-AB93-750E-7249-83D8B220A7C3}"/>
                  </a:ext>
                </a:extLst>
              </p14:cNvPr>
              <p14:cNvContentPartPr/>
              <p14:nvPr/>
            </p14:nvContentPartPr>
            <p14:xfrm>
              <a:off x="6712404" y="976741"/>
              <a:ext cx="468360" cy="245880"/>
            </p14:xfrm>
          </p:contentPart>
        </mc:Choice>
        <mc:Fallback xmlns="">
          <p:pic>
            <p:nvPicPr>
              <p:cNvPr id="4" name="Ink 3">
                <a:extLst>
                  <a:ext uri="{FF2B5EF4-FFF2-40B4-BE49-F238E27FC236}">
                    <a16:creationId xmlns:a16="http://schemas.microsoft.com/office/drawing/2014/main" id="{1D985260-AB93-750E-7249-83D8B220A7C3}"/>
                  </a:ext>
                </a:extLst>
              </p:cNvPr>
              <p:cNvPicPr/>
              <p:nvPr/>
            </p:nvPicPr>
            <p:blipFill>
              <a:blip r:embed="rId4"/>
              <a:stretch>
                <a:fillRect/>
              </a:stretch>
            </p:blipFill>
            <p:spPr>
              <a:xfrm>
                <a:off x="6703404" y="967741"/>
                <a:ext cx="486000" cy="263520"/>
              </a:xfrm>
              <a:prstGeom prst="rect">
                <a:avLst/>
              </a:prstGeom>
            </p:spPr>
          </p:pic>
        </mc:Fallback>
      </mc:AlternateContent>
      <p:grpSp>
        <p:nvGrpSpPr>
          <p:cNvPr id="10" name="Group 9">
            <a:extLst>
              <a:ext uri="{FF2B5EF4-FFF2-40B4-BE49-F238E27FC236}">
                <a16:creationId xmlns:a16="http://schemas.microsoft.com/office/drawing/2014/main" id="{CB9B7FE6-B767-3D4B-C4B1-E0A733298A09}"/>
              </a:ext>
            </a:extLst>
          </p:cNvPr>
          <p:cNvGrpSpPr/>
          <p:nvPr/>
        </p:nvGrpSpPr>
        <p:grpSpPr>
          <a:xfrm>
            <a:off x="7496484" y="513781"/>
            <a:ext cx="3081960" cy="669600"/>
            <a:chOff x="7496484" y="513781"/>
            <a:chExt cx="3081960" cy="66960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54AA4B69-A09A-3F6B-C8B3-D25302DCACA7}"/>
                    </a:ext>
                  </a:extLst>
                </p14:cNvPr>
                <p14:cNvContentPartPr/>
                <p14:nvPr/>
              </p14:nvContentPartPr>
              <p14:xfrm>
                <a:off x="7496484" y="577861"/>
                <a:ext cx="1199880" cy="605520"/>
              </p14:xfrm>
            </p:contentPart>
          </mc:Choice>
          <mc:Fallback xmlns="">
            <p:pic>
              <p:nvPicPr>
                <p:cNvPr id="5" name="Ink 4">
                  <a:extLst>
                    <a:ext uri="{FF2B5EF4-FFF2-40B4-BE49-F238E27FC236}">
                      <a16:creationId xmlns:a16="http://schemas.microsoft.com/office/drawing/2014/main" id="{54AA4B69-A09A-3F6B-C8B3-D25302DCACA7}"/>
                    </a:ext>
                  </a:extLst>
                </p:cNvPr>
                <p:cNvPicPr/>
                <p:nvPr/>
              </p:nvPicPr>
              <p:blipFill>
                <a:blip r:embed="rId6"/>
                <a:stretch>
                  <a:fillRect/>
                </a:stretch>
              </p:blipFill>
              <p:spPr>
                <a:xfrm>
                  <a:off x="7487484" y="568861"/>
                  <a:ext cx="121752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248691-0024-1D3E-EE06-77B57B423BD4}"/>
                    </a:ext>
                  </a:extLst>
                </p14:cNvPr>
                <p14:cNvContentPartPr/>
                <p14:nvPr/>
              </p14:nvContentPartPr>
              <p14:xfrm>
                <a:off x="8352204" y="785221"/>
                <a:ext cx="316800" cy="37440"/>
              </p14:xfrm>
            </p:contentPart>
          </mc:Choice>
          <mc:Fallback xmlns="">
            <p:pic>
              <p:nvPicPr>
                <p:cNvPr id="6" name="Ink 5">
                  <a:extLst>
                    <a:ext uri="{FF2B5EF4-FFF2-40B4-BE49-F238E27FC236}">
                      <a16:creationId xmlns:a16="http://schemas.microsoft.com/office/drawing/2014/main" id="{46248691-0024-1D3E-EE06-77B57B423BD4}"/>
                    </a:ext>
                  </a:extLst>
                </p:cNvPr>
                <p:cNvPicPr/>
                <p:nvPr/>
              </p:nvPicPr>
              <p:blipFill>
                <a:blip r:embed="rId8"/>
                <a:stretch>
                  <a:fillRect/>
                </a:stretch>
              </p:blipFill>
              <p:spPr>
                <a:xfrm>
                  <a:off x="8343204" y="776221"/>
                  <a:ext cx="334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2BB81D3C-CC01-7654-E60F-25E502A71E10}"/>
                    </a:ext>
                  </a:extLst>
                </p14:cNvPr>
                <p14:cNvContentPartPr/>
                <p14:nvPr/>
              </p14:nvContentPartPr>
              <p14:xfrm>
                <a:off x="8972124" y="513781"/>
                <a:ext cx="1606320" cy="567360"/>
              </p14:xfrm>
            </p:contentPart>
          </mc:Choice>
          <mc:Fallback xmlns="">
            <p:pic>
              <p:nvPicPr>
                <p:cNvPr id="8" name="Ink 7">
                  <a:extLst>
                    <a:ext uri="{FF2B5EF4-FFF2-40B4-BE49-F238E27FC236}">
                      <a16:creationId xmlns:a16="http://schemas.microsoft.com/office/drawing/2014/main" id="{2BB81D3C-CC01-7654-E60F-25E502A71E10}"/>
                    </a:ext>
                  </a:extLst>
                </p:cNvPr>
                <p:cNvPicPr/>
                <p:nvPr/>
              </p:nvPicPr>
              <p:blipFill>
                <a:blip r:embed="rId10"/>
                <a:stretch>
                  <a:fillRect/>
                </a:stretch>
              </p:blipFill>
              <p:spPr>
                <a:xfrm>
                  <a:off x="8963124" y="504781"/>
                  <a:ext cx="16239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69E0C63C-85A7-1054-7850-DE0FC2ADF809}"/>
                    </a:ext>
                  </a:extLst>
                </p14:cNvPr>
                <p14:cNvContentPartPr/>
                <p14:nvPr/>
              </p14:nvContentPartPr>
              <p14:xfrm>
                <a:off x="9664044" y="671461"/>
                <a:ext cx="477000" cy="86400"/>
              </p14:xfrm>
            </p:contentPart>
          </mc:Choice>
          <mc:Fallback xmlns="">
            <p:pic>
              <p:nvPicPr>
                <p:cNvPr id="9" name="Ink 8">
                  <a:extLst>
                    <a:ext uri="{FF2B5EF4-FFF2-40B4-BE49-F238E27FC236}">
                      <a16:creationId xmlns:a16="http://schemas.microsoft.com/office/drawing/2014/main" id="{69E0C63C-85A7-1054-7850-DE0FC2ADF809}"/>
                    </a:ext>
                  </a:extLst>
                </p:cNvPr>
                <p:cNvPicPr/>
                <p:nvPr/>
              </p:nvPicPr>
              <p:blipFill>
                <a:blip r:embed="rId12"/>
                <a:stretch>
                  <a:fillRect/>
                </a:stretch>
              </p:blipFill>
              <p:spPr>
                <a:xfrm>
                  <a:off x="9655044" y="662821"/>
                  <a:ext cx="49464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1F0C2E5B-E216-6606-57DA-1DCDD3B470CA}"/>
                  </a:ext>
                </a:extLst>
              </p14:cNvPr>
              <p14:cNvContentPartPr/>
              <p14:nvPr/>
            </p14:nvContentPartPr>
            <p14:xfrm>
              <a:off x="6774324" y="1540141"/>
              <a:ext cx="1431000" cy="392400"/>
            </p14:xfrm>
          </p:contentPart>
        </mc:Choice>
        <mc:Fallback xmlns="">
          <p:pic>
            <p:nvPicPr>
              <p:cNvPr id="11" name="Ink 10">
                <a:extLst>
                  <a:ext uri="{FF2B5EF4-FFF2-40B4-BE49-F238E27FC236}">
                    <a16:creationId xmlns:a16="http://schemas.microsoft.com/office/drawing/2014/main" id="{1F0C2E5B-E216-6606-57DA-1DCDD3B470CA}"/>
                  </a:ext>
                </a:extLst>
              </p:cNvPr>
              <p:cNvPicPr/>
              <p:nvPr/>
            </p:nvPicPr>
            <p:blipFill>
              <a:blip r:embed="rId14"/>
              <a:stretch>
                <a:fillRect/>
              </a:stretch>
            </p:blipFill>
            <p:spPr>
              <a:xfrm>
                <a:off x="6765324" y="1531501"/>
                <a:ext cx="1448640" cy="410040"/>
              </a:xfrm>
              <a:prstGeom prst="rect">
                <a:avLst/>
              </a:prstGeom>
            </p:spPr>
          </p:pic>
        </mc:Fallback>
      </mc:AlternateContent>
      <p:grpSp>
        <p:nvGrpSpPr>
          <p:cNvPr id="18" name="Group 17">
            <a:extLst>
              <a:ext uri="{FF2B5EF4-FFF2-40B4-BE49-F238E27FC236}">
                <a16:creationId xmlns:a16="http://schemas.microsoft.com/office/drawing/2014/main" id="{79E10E00-2A5C-2DB5-77D7-BE3B17EADB19}"/>
              </a:ext>
            </a:extLst>
          </p:cNvPr>
          <p:cNvGrpSpPr/>
          <p:nvPr/>
        </p:nvGrpSpPr>
        <p:grpSpPr>
          <a:xfrm>
            <a:off x="8357964" y="1376341"/>
            <a:ext cx="2814480" cy="780120"/>
            <a:chOff x="8357964" y="1376341"/>
            <a:chExt cx="2814480" cy="780120"/>
          </a:xfrm>
        </p:grpSpPr>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5A306C32-3458-F529-08BF-ECAC3DEC1B50}"/>
                    </a:ext>
                  </a:extLst>
                </p14:cNvPr>
                <p14:cNvContentPartPr/>
                <p14:nvPr/>
              </p14:nvContentPartPr>
              <p14:xfrm>
                <a:off x="8472084" y="1376341"/>
                <a:ext cx="1685160" cy="780120"/>
              </p14:xfrm>
            </p:contentPart>
          </mc:Choice>
          <mc:Fallback xmlns="">
            <p:pic>
              <p:nvPicPr>
                <p:cNvPr id="12" name="Ink 11">
                  <a:extLst>
                    <a:ext uri="{FF2B5EF4-FFF2-40B4-BE49-F238E27FC236}">
                      <a16:creationId xmlns:a16="http://schemas.microsoft.com/office/drawing/2014/main" id="{5A306C32-3458-F529-08BF-ECAC3DEC1B50}"/>
                    </a:ext>
                  </a:extLst>
                </p:cNvPr>
                <p:cNvPicPr/>
                <p:nvPr/>
              </p:nvPicPr>
              <p:blipFill>
                <a:blip r:embed="rId16"/>
                <a:stretch>
                  <a:fillRect/>
                </a:stretch>
              </p:blipFill>
              <p:spPr>
                <a:xfrm>
                  <a:off x="8463444" y="1367701"/>
                  <a:ext cx="170280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B4C81E64-2775-23EA-FF74-390AACAA059E}"/>
                    </a:ext>
                  </a:extLst>
                </p14:cNvPr>
                <p14:cNvContentPartPr/>
                <p14:nvPr/>
              </p14:nvContentPartPr>
              <p14:xfrm>
                <a:off x="8357964" y="1506301"/>
                <a:ext cx="500400" cy="100440"/>
              </p14:xfrm>
            </p:contentPart>
          </mc:Choice>
          <mc:Fallback xmlns="">
            <p:pic>
              <p:nvPicPr>
                <p:cNvPr id="13" name="Ink 12">
                  <a:extLst>
                    <a:ext uri="{FF2B5EF4-FFF2-40B4-BE49-F238E27FC236}">
                      <a16:creationId xmlns:a16="http://schemas.microsoft.com/office/drawing/2014/main" id="{B4C81E64-2775-23EA-FF74-390AACAA059E}"/>
                    </a:ext>
                  </a:extLst>
                </p:cNvPr>
                <p:cNvPicPr/>
                <p:nvPr/>
              </p:nvPicPr>
              <p:blipFill>
                <a:blip r:embed="rId18"/>
                <a:stretch>
                  <a:fillRect/>
                </a:stretch>
              </p:blipFill>
              <p:spPr>
                <a:xfrm>
                  <a:off x="8348964" y="1497661"/>
                  <a:ext cx="51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EDEEEBEE-21FE-7748-ACFF-6CD189661C79}"/>
                    </a:ext>
                  </a:extLst>
                </p14:cNvPr>
                <p14:cNvContentPartPr/>
                <p14:nvPr/>
              </p14:nvContentPartPr>
              <p14:xfrm>
                <a:off x="10368924" y="1426741"/>
                <a:ext cx="803520" cy="452520"/>
              </p14:xfrm>
            </p:contentPart>
          </mc:Choice>
          <mc:Fallback xmlns="">
            <p:pic>
              <p:nvPicPr>
                <p:cNvPr id="16" name="Ink 15">
                  <a:extLst>
                    <a:ext uri="{FF2B5EF4-FFF2-40B4-BE49-F238E27FC236}">
                      <a16:creationId xmlns:a16="http://schemas.microsoft.com/office/drawing/2014/main" id="{EDEEEBEE-21FE-7748-ACFF-6CD189661C79}"/>
                    </a:ext>
                  </a:extLst>
                </p:cNvPr>
                <p:cNvPicPr/>
                <p:nvPr/>
              </p:nvPicPr>
              <p:blipFill>
                <a:blip r:embed="rId20"/>
                <a:stretch>
                  <a:fillRect/>
                </a:stretch>
              </p:blipFill>
              <p:spPr>
                <a:xfrm>
                  <a:off x="10360284" y="1418101"/>
                  <a:ext cx="821160" cy="470160"/>
                </a:xfrm>
                <a:prstGeom prst="rect">
                  <a:avLst/>
                </a:prstGeom>
              </p:spPr>
            </p:pic>
          </mc:Fallback>
        </mc:AlternateContent>
      </p:grpSp>
      <p:grpSp>
        <p:nvGrpSpPr>
          <p:cNvPr id="27" name="Group 26">
            <a:extLst>
              <a:ext uri="{FF2B5EF4-FFF2-40B4-BE49-F238E27FC236}">
                <a16:creationId xmlns:a16="http://schemas.microsoft.com/office/drawing/2014/main" id="{7591F52C-0BE9-EDA7-A181-2BBB8C013F6B}"/>
              </a:ext>
            </a:extLst>
          </p:cNvPr>
          <p:cNvGrpSpPr/>
          <p:nvPr/>
        </p:nvGrpSpPr>
        <p:grpSpPr>
          <a:xfrm>
            <a:off x="6815364" y="2394781"/>
            <a:ext cx="3675240" cy="1418040"/>
            <a:chOff x="6815364" y="2394781"/>
            <a:chExt cx="3675240" cy="1418040"/>
          </a:xfrm>
        </p:grpSpPr>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29AFB58D-DBF9-DA44-239D-366C84CA4190}"/>
                    </a:ext>
                  </a:extLst>
                </p14:cNvPr>
                <p14:cNvContentPartPr/>
                <p14:nvPr/>
              </p14:nvContentPartPr>
              <p14:xfrm>
                <a:off x="6907524" y="2394781"/>
                <a:ext cx="2168640" cy="493200"/>
              </p14:xfrm>
            </p:contentPart>
          </mc:Choice>
          <mc:Fallback xmlns="">
            <p:pic>
              <p:nvPicPr>
                <p:cNvPr id="17" name="Ink 16">
                  <a:extLst>
                    <a:ext uri="{FF2B5EF4-FFF2-40B4-BE49-F238E27FC236}">
                      <a16:creationId xmlns:a16="http://schemas.microsoft.com/office/drawing/2014/main" id="{29AFB58D-DBF9-DA44-239D-366C84CA4190}"/>
                    </a:ext>
                  </a:extLst>
                </p:cNvPr>
                <p:cNvPicPr/>
                <p:nvPr/>
              </p:nvPicPr>
              <p:blipFill>
                <a:blip r:embed="rId22"/>
                <a:stretch>
                  <a:fillRect/>
                </a:stretch>
              </p:blipFill>
              <p:spPr>
                <a:xfrm>
                  <a:off x="6898884" y="2386141"/>
                  <a:ext cx="21862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C3BB2E86-C197-D811-4773-679A7EF88E70}"/>
                    </a:ext>
                  </a:extLst>
                </p14:cNvPr>
                <p14:cNvContentPartPr/>
                <p14:nvPr/>
              </p14:nvContentPartPr>
              <p14:xfrm>
                <a:off x="9321684" y="2398021"/>
                <a:ext cx="924480" cy="530640"/>
              </p14:xfrm>
            </p:contentPart>
          </mc:Choice>
          <mc:Fallback xmlns="">
            <p:pic>
              <p:nvPicPr>
                <p:cNvPr id="19" name="Ink 18">
                  <a:extLst>
                    <a:ext uri="{FF2B5EF4-FFF2-40B4-BE49-F238E27FC236}">
                      <a16:creationId xmlns:a16="http://schemas.microsoft.com/office/drawing/2014/main" id="{C3BB2E86-C197-D811-4773-679A7EF88E70}"/>
                    </a:ext>
                  </a:extLst>
                </p:cNvPr>
                <p:cNvPicPr/>
                <p:nvPr/>
              </p:nvPicPr>
              <p:blipFill>
                <a:blip r:embed="rId24"/>
                <a:stretch>
                  <a:fillRect/>
                </a:stretch>
              </p:blipFill>
              <p:spPr>
                <a:xfrm>
                  <a:off x="9312684" y="2389381"/>
                  <a:ext cx="94212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F3A4CB6F-25F7-2D0F-DA4A-58ECD2174C82}"/>
                    </a:ext>
                  </a:extLst>
                </p14:cNvPr>
                <p14:cNvContentPartPr/>
                <p14:nvPr/>
              </p14:nvContentPartPr>
              <p14:xfrm>
                <a:off x="10363524" y="2639221"/>
                <a:ext cx="127080" cy="127080"/>
              </p14:xfrm>
            </p:contentPart>
          </mc:Choice>
          <mc:Fallback xmlns="">
            <p:pic>
              <p:nvPicPr>
                <p:cNvPr id="20" name="Ink 19">
                  <a:extLst>
                    <a:ext uri="{FF2B5EF4-FFF2-40B4-BE49-F238E27FC236}">
                      <a16:creationId xmlns:a16="http://schemas.microsoft.com/office/drawing/2014/main" id="{F3A4CB6F-25F7-2D0F-DA4A-58ECD2174C82}"/>
                    </a:ext>
                  </a:extLst>
                </p:cNvPr>
                <p:cNvPicPr/>
                <p:nvPr/>
              </p:nvPicPr>
              <p:blipFill>
                <a:blip r:embed="rId26"/>
                <a:stretch>
                  <a:fillRect/>
                </a:stretch>
              </p:blipFill>
              <p:spPr>
                <a:xfrm>
                  <a:off x="10354524" y="2630581"/>
                  <a:ext cx="144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9E8C5402-CD48-FFD8-F0CB-F54B1D84AE4B}"/>
                    </a:ext>
                  </a:extLst>
                </p14:cNvPr>
                <p14:cNvContentPartPr/>
                <p14:nvPr/>
              </p14:nvContentPartPr>
              <p14:xfrm>
                <a:off x="6815364" y="3076981"/>
                <a:ext cx="2247120" cy="735840"/>
              </p14:xfrm>
            </p:contentPart>
          </mc:Choice>
          <mc:Fallback xmlns="">
            <p:pic>
              <p:nvPicPr>
                <p:cNvPr id="22" name="Ink 21">
                  <a:extLst>
                    <a:ext uri="{FF2B5EF4-FFF2-40B4-BE49-F238E27FC236}">
                      <a16:creationId xmlns:a16="http://schemas.microsoft.com/office/drawing/2014/main" id="{9E8C5402-CD48-FFD8-F0CB-F54B1D84AE4B}"/>
                    </a:ext>
                  </a:extLst>
                </p:cNvPr>
                <p:cNvPicPr/>
                <p:nvPr/>
              </p:nvPicPr>
              <p:blipFill>
                <a:blip r:embed="rId28"/>
                <a:stretch>
                  <a:fillRect/>
                </a:stretch>
              </p:blipFill>
              <p:spPr>
                <a:xfrm>
                  <a:off x="6806364" y="3067981"/>
                  <a:ext cx="2264760" cy="75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4F5B2493-8A06-323A-A3AE-6A87E1FC95D4}"/>
                    </a:ext>
                  </a:extLst>
                </p14:cNvPr>
                <p14:cNvContentPartPr/>
                <p14:nvPr/>
              </p14:nvContentPartPr>
              <p14:xfrm>
                <a:off x="8687364" y="3132781"/>
                <a:ext cx="64080" cy="16560"/>
              </p14:xfrm>
            </p:contentPart>
          </mc:Choice>
          <mc:Fallback xmlns="">
            <p:pic>
              <p:nvPicPr>
                <p:cNvPr id="23" name="Ink 22">
                  <a:extLst>
                    <a:ext uri="{FF2B5EF4-FFF2-40B4-BE49-F238E27FC236}">
                      <a16:creationId xmlns:a16="http://schemas.microsoft.com/office/drawing/2014/main" id="{4F5B2493-8A06-323A-A3AE-6A87E1FC95D4}"/>
                    </a:ext>
                  </a:extLst>
                </p:cNvPr>
                <p:cNvPicPr/>
                <p:nvPr/>
              </p:nvPicPr>
              <p:blipFill>
                <a:blip r:embed="rId30"/>
                <a:stretch>
                  <a:fillRect/>
                </a:stretch>
              </p:blipFill>
              <p:spPr>
                <a:xfrm>
                  <a:off x="8678724" y="3123781"/>
                  <a:ext cx="81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27F4FC0B-BBBC-C219-8A5C-5842521B7161}"/>
                    </a:ext>
                  </a:extLst>
                </p14:cNvPr>
                <p14:cNvContentPartPr/>
                <p14:nvPr/>
              </p14:nvContentPartPr>
              <p14:xfrm>
                <a:off x="9409884" y="3323221"/>
                <a:ext cx="569160" cy="224280"/>
              </p14:xfrm>
            </p:contentPart>
          </mc:Choice>
          <mc:Fallback xmlns="">
            <p:pic>
              <p:nvPicPr>
                <p:cNvPr id="25" name="Ink 24">
                  <a:extLst>
                    <a:ext uri="{FF2B5EF4-FFF2-40B4-BE49-F238E27FC236}">
                      <a16:creationId xmlns:a16="http://schemas.microsoft.com/office/drawing/2014/main" id="{27F4FC0B-BBBC-C219-8A5C-5842521B7161}"/>
                    </a:ext>
                  </a:extLst>
                </p:cNvPr>
                <p:cNvPicPr/>
                <p:nvPr/>
              </p:nvPicPr>
              <p:blipFill>
                <a:blip r:embed="rId32"/>
                <a:stretch>
                  <a:fillRect/>
                </a:stretch>
              </p:blipFill>
              <p:spPr>
                <a:xfrm>
                  <a:off x="9401244" y="3314581"/>
                  <a:ext cx="586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7EB5C9AB-230E-3710-5336-8D7317B72427}"/>
                    </a:ext>
                  </a:extLst>
                </p14:cNvPr>
                <p14:cNvContentPartPr/>
                <p14:nvPr/>
              </p14:nvContentPartPr>
              <p14:xfrm>
                <a:off x="9930084" y="3038821"/>
                <a:ext cx="282600" cy="507240"/>
              </p14:xfrm>
            </p:contentPart>
          </mc:Choice>
          <mc:Fallback xmlns="">
            <p:pic>
              <p:nvPicPr>
                <p:cNvPr id="26" name="Ink 25">
                  <a:extLst>
                    <a:ext uri="{FF2B5EF4-FFF2-40B4-BE49-F238E27FC236}">
                      <a16:creationId xmlns:a16="http://schemas.microsoft.com/office/drawing/2014/main" id="{7EB5C9AB-230E-3710-5336-8D7317B72427}"/>
                    </a:ext>
                  </a:extLst>
                </p:cNvPr>
                <p:cNvPicPr/>
                <p:nvPr/>
              </p:nvPicPr>
              <p:blipFill>
                <a:blip r:embed="rId34"/>
                <a:stretch>
                  <a:fillRect/>
                </a:stretch>
              </p:blipFill>
              <p:spPr>
                <a:xfrm>
                  <a:off x="9921444" y="3029821"/>
                  <a:ext cx="300240" cy="524880"/>
                </a:xfrm>
                <a:prstGeom prst="rect">
                  <a:avLst/>
                </a:prstGeom>
              </p:spPr>
            </p:pic>
          </mc:Fallback>
        </mc:AlternateContent>
      </p:grpSp>
      <p:grpSp>
        <p:nvGrpSpPr>
          <p:cNvPr id="30" name="Group 29">
            <a:extLst>
              <a:ext uri="{FF2B5EF4-FFF2-40B4-BE49-F238E27FC236}">
                <a16:creationId xmlns:a16="http://schemas.microsoft.com/office/drawing/2014/main" id="{B3FBE53D-9D65-1E4A-9A5C-FFCDEDC041FA}"/>
              </a:ext>
            </a:extLst>
          </p:cNvPr>
          <p:cNvGrpSpPr/>
          <p:nvPr/>
        </p:nvGrpSpPr>
        <p:grpSpPr>
          <a:xfrm>
            <a:off x="6768564" y="3782581"/>
            <a:ext cx="3540240" cy="712800"/>
            <a:chOff x="6768564" y="3782581"/>
            <a:chExt cx="3540240" cy="712800"/>
          </a:xfrm>
        </p:grpSpPr>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3B99A95F-B251-D536-B587-CC3A6B1C2B61}"/>
                    </a:ext>
                  </a:extLst>
                </p14:cNvPr>
                <p14:cNvContentPartPr/>
                <p14:nvPr/>
              </p14:nvContentPartPr>
              <p14:xfrm>
                <a:off x="6768564" y="3782581"/>
                <a:ext cx="1838880" cy="712800"/>
              </p14:xfrm>
            </p:contentPart>
          </mc:Choice>
          <mc:Fallback xmlns="">
            <p:pic>
              <p:nvPicPr>
                <p:cNvPr id="28" name="Ink 27">
                  <a:extLst>
                    <a:ext uri="{FF2B5EF4-FFF2-40B4-BE49-F238E27FC236}">
                      <a16:creationId xmlns:a16="http://schemas.microsoft.com/office/drawing/2014/main" id="{3B99A95F-B251-D536-B587-CC3A6B1C2B61}"/>
                    </a:ext>
                  </a:extLst>
                </p:cNvPr>
                <p:cNvPicPr/>
                <p:nvPr/>
              </p:nvPicPr>
              <p:blipFill>
                <a:blip r:embed="rId36"/>
                <a:stretch>
                  <a:fillRect/>
                </a:stretch>
              </p:blipFill>
              <p:spPr>
                <a:xfrm>
                  <a:off x="6759924" y="3773581"/>
                  <a:ext cx="185652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004E1815-D893-E002-A270-469CE0CEA2A0}"/>
                    </a:ext>
                  </a:extLst>
                </p14:cNvPr>
                <p14:cNvContentPartPr/>
                <p14:nvPr/>
              </p14:nvContentPartPr>
              <p14:xfrm>
                <a:off x="8853324" y="3913261"/>
                <a:ext cx="1455480" cy="303480"/>
              </p14:xfrm>
            </p:contentPart>
          </mc:Choice>
          <mc:Fallback xmlns="">
            <p:pic>
              <p:nvPicPr>
                <p:cNvPr id="29" name="Ink 28">
                  <a:extLst>
                    <a:ext uri="{FF2B5EF4-FFF2-40B4-BE49-F238E27FC236}">
                      <a16:creationId xmlns:a16="http://schemas.microsoft.com/office/drawing/2014/main" id="{004E1815-D893-E002-A270-469CE0CEA2A0}"/>
                    </a:ext>
                  </a:extLst>
                </p:cNvPr>
                <p:cNvPicPr/>
                <p:nvPr/>
              </p:nvPicPr>
              <p:blipFill>
                <a:blip r:embed="rId38"/>
                <a:stretch>
                  <a:fillRect/>
                </a:stretch>
              </p:blipFill>
              <p:spPr>
                <a:xfrm>
                  <a:off x="8844324" y="3904621"/>
                  <a:ext cx="1473120" cy="32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32" name="Ink 31">
                <a:extLst>
                  <a:ext uri="{FF2B5EF4-FFF2-40B4-BE49-F238E27FC236}">
                    <a16:creationId xmlns:a16="http://schemas.microsoft.com/office/drawing/2014/main" id="{97CBFAC7-799B-5CF7-32A7-A837F8175426}"/>
                  </a:ext>
                </a:extLst>
              </p14:cNvPr>
              <p14:cNvContentPartPr/>
              <p14:nvPr/>
            </p14:nvContentPartPr>
            <p14:xfrm>
              <a:off x="7589724" y="4608421"/>
              <a:ext cx="40320" cy="64080"/>
            </p14:xfrm>
          </p:contentPart>
        </mc:Choice>
        <mc:Fallback xmlns="">
          <p:pic>
            <p:nvPicPr>
              <p:cNvPr id="32" name="Ink 31">
                <a:extLst>
                  <a:ext uri="{FF2B5EF4-FFF2-40B4-BE49-F238E27FC236}">
                    <a16:creationId xmlns:a16="http://schemas.microsoft.com/office/drawing/2014/main" id="{97CBFAC7-799B-5CF7-32A7-A837F8175426}"/>
                  </a:ext>
                </a:extLst>
              </p:cNvPr>
              <p:cNvPicPr/>
              <p:nvPr/>
            </p:nvPicPr>
            <p:blipFill>
              <a:blip r:embed="rId40"/>
              <a:stretch>
                <a:fillRect/>
              </a:stretch>
            </p:blipFill>
            <p:spPr>
              <a:xfrm>
                <a:off x="7581084" y="4599781"/>
                <a:ext cx="57960" cy="81720"/>
              </a:xfrm>
              <a:prstGeom prst="rect">
                <a:avLst/>
              </a:prstGeom>
            </p:spPr>
          </p:pic>
        </mc:Fallback>
      </mc:AlternateContent>
      <p:grpSp>
        <p:nvGrpSpPr>
          <p:cNvPr id="36" name="Group 35">
            <a:extLst>
              <a:ext uri="{FF2B5EF4-FFF2-40B4-BE49-F238E27FC236}">
                <a16:creationId xmlns:a16="http://schemas.microsoft.com/office/drawing/2014/main" id="{05835896-58E0-D884-7B79-6CEB0738399B}"/>
              </a:ext>
            </a:extLst>
          </p:cNvPr>
          <p:cNvGrpSpPr/>
          <p:nvPr/>
        </p:nvGrpSpPr>
        <p:grpSpPr>
          <a:xfrm>
            <a:off x="6978737" y="4690989"/>
            <a:ext cx="1496160" cy="294120"/>
            <a:chOff x="6978737" y="4690989"/>
            <a:chExt cx="1496160" cy="294120"/>
          </a:xfrm>
        </p:grpSpPr>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947B71C1-3478-18E9-7D5B-DA1A61AC9B41}"/>
                    </a:ext>
                  </a:extLst>
                </p14:cNvPr>
                <p14:cNvContentPartPr/>
                <p14:nvPr/>
              </p14:nvContentPartPr>
              <p14:xfrm>
                <a:off x="6978737" y="4690989"/>
                <a:ext cx="1221480" cy="271440"/>
              </p14:xfrm>
            </p:contentPart>
          </mc:Choice>
          <mc:Fallback xmlns="">
            <p:pic>
              <p:nvPicPr>
                <p:cNvPr id="34" name="Ink 33">
                  <a:extLst>
                    <a:ext uri="{FF2B5EF4-FFF2-40B4-BE49-F238E27FC236}">
                      <a16:creationId xmlns:a16="http://schemas.microsoft.com/office/drawing/2014/main" id="{947B71C1-3478-18E9-7D5B-DA1A61AC9B41}"/>
                    </a:ext>
                  </a:extLst>
                </p:cNvPr>
                <p:cNvPicPr/>
                <p:nvPr/>
              </p:nvPicPr>
              <p:blipFill>
                <a:blip r:embed="rId42"/>
                <a:stretch>
                  <a:fillRect/>
                </a:stretch>
              </p:blipFill>
              <p:spPr>
                <a:xfrm>
                  <a:off x="6970097" y="4682349"/>
                  <a:ext cx="1239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93728379-7BAC-0B8D-0C64-0AA285D727A7}"/>
                    </a:ext>
                  </a:extLst>
                </p14:cNvPr>
                <p14:cNvContentPartPr/>
                <p14:nvPr/>
              </p14:nvContentPartPr>
              <p14:xfrm>
                <a:off x="8385977" y="4852989"/>
                <a:ext cx="88920" cy="132120"/>
              </p14:xfrm>
            </p:contentPart>
          </mc:Choice>
          <mc:Fallback xmlns="">
            <p:pic>
              <p:nvPicPr>
                <p:cNvPr id="35" name="Ink 34">
                  <a:extLst>
                    <a:ext uri="{FF2B5EF4-FFF2-40B4-BE49-F238E27FC236}">
                      <a16:creationId xmlns:a16="http://schemas.microsoft.com/office/drawing/2014/main" id="{93728379-7BAC-0B8D-0C64-0AA285D727A7}"/>
                    </a:ext>
                  </a:extLst>
                </p:cNvPr>
                <p:cNvPicPr/>
                <p:nvPr/>
              </p:nvPicPr>
              <p:blipFill>
                <a:blip r:embed="rId44"/>
                <a:stretch>
                  <a:fillRect/>
                </a:stretch>
              </p:blipFill>
              <p:spPr>
                <a:xfrm>
                  <a:off x="8376977" y="4844349"/>
                  <a:ext cx="106560" cy="149760"/>
                </a:xfrm>
                <a:prstGeom prst="rect">
                  <a:avLst/>
                </a:prstGeom>
              </p:spPr>
            </p:pic>
          </mc:Fallback>
        </mc:AlternateContent>
      </p:grpSp>
      <p:grpSp>
        <p:nvGrpSpPr>
          <p:cNvPr id="48" name="Group 47">
            <a:extLst>
              <a:ext uri="{FF2B5EF4-FFF2-40B4-BE49-F238E27FC236}">
                <a16:creationId xmlns:a16="http://schemas.microsoft.com/office/drawing/2014/main" id="{2983E37B-E90D-FFCF-5F72-F3613F45103E}"/>
              </a:ext>
            </a:extLst>
          </p:cNvPr>
          <p:cNvGrpSpPr/>
          <p:nvPr/>
        </p:nvGrpSpPr>
        <p:grpSpPr>
          <a:xfrm>
            <a:off x="1416017" y="4933629"/>
            <a:ext cx="4737240" cy="833760"/>
            <a:chOff x="1416017" y="4933629"/>
            <a:chExt cx="4737240" cy="833760"/>
          </a:xfrm>
        </p:grpSpPr>
        <mc:AlternateContent xmlns:mc="http://schemas.openxmlformats.org/markup-compatibility/2006" xmlns:p14="http://schemas.microsoft.com/office/powerpoint/2010/main">
          <mc:Choice Requires="p14">
            <p:contentPart p14:bwMode="auto" r:id="rId45">
              <p14:nvContentPartPr>
                <p14:cNvPr id="37" name="Ink 36">
                  <a:extLst>
                    <a:ext uri="{FF2B5EF4-FFF2-40B4-BE49-F238E27FC236}">
                      <a16:creationId xmlns:a16="http://schemas.microsoft.com/office/drawing/2014/main" id="{57236049-C52B-EE7F-3650-D1BEADF52407}"/>
                    </a:ext>
                  </a:extLst>
                </p14:cNvPr>
                <p14:cNvContentPartPr/>
                <p14:nvPr/>
              </p14:nvContentPartPr>
              <p14:xfrm>
                <a:off x="1416017" y="5041989"/>
                <a:ext cx="596880" cy="420480"/>
              </p14:xfrm>
            </p:contentPart>
          </mc:Choice>
          <mc:Fallback xmlns="">
            <p:pic>
              <p:nvPicPr>
                <p:cNvPr id="37" name="Ink 36">
                  <a:extLst>
                    <a:ext uri="{FF2B5EF4-FFF2-40B4-BE49-F238E27FC236}">
                      <a16:creationId xmlns:a16="http://schemas.microsoft.com/office/drawing/2014/main" id="{57236049-C52B-EE7F-3650-D1BEADF52407}"/>
                    </a:ext>
                  </a:extLst>
                </p:cNvPr>
                <p:cNvPicPr/>
                <p:nvPr/>
              </p:nvPicPr>
              <p:blipFill>
                <a:blip r:embed="rId46"/>
                <a:stretch>
                  <a:fillRect/>
                </a:stretch>
              </p:blipFill>
              <p:spPr>
                <a:xfrm>
                  <a:off x="1407377" y="5033349"/>
                  <a:ext cx="61452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Ink 37">
                  <a:extLst>
                    <a:ext uri="{FF2B5EF4-FFF2-40B4-BE49-F238E27FC236}">
                      <a16:creationId xmlns:a16="http://schemas.microsoft.com/office/drawing/2014/main" id="{511821D1-955D-3D62-6851-E93750C5445B}"/>
                    </a:ext>
                  </a:extLst>
                </p14:cNvPr>
                <p14:cNvContentPartPr/>
                <p14:nvPr/>
              </p14:nvContentPartPr>
              <p14:xfrm>
                <a:off x="1641377" y="5119749"/>
                <a:ext cx="27360" cy="50400"/>
              </p14:xfrm>
            </p:contentPart>
          </mc:Choice>
          <mc:Fallback xmlns="">
            <p:pic>
              <p:nvPicPr>
                <p:cNvPr id="38" name="Ink 37">
                  <a:extLst>
                    <a:ext uri="{FF2B5EF4-FFF2-40B4-BE49-F238E27FC236}">
                      <a16:creationId xmlns:a16="http://schemas.microsoft.com/office/drawing/2014/main" id="{511821D1-955D-3D62-6851-E93750C5445B}"/>
                    </a:ext>
                  </a:extLst>
                </p:cNvPr>
                <p:cNvPicPr/>
                <p:nvPr/>
              </p:nvPicPr>
              <p:blipFill>
                <a:blip r:embed="rId48"/>
                <a:stretch>
                  <a:fillRect/>
                </a:stretch>
              </p:blipFill>
              <p:spPr>
                <a:xfrm>
                  <a:off x="1632377" y="5110749"/>
                  <a:ext cx="45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Ink 39">
                  <a:extLst>
                    <a:ext uri="{FF2B5EF4-FFF2-40B4-BE49-F238E27FC236}">
                      <a16:creationId xmlns:a16="http://schemas.microsoft.com/office/drawing/2014/main" id="{93C25007-068C-9A8B-531C-87EDF21B22A3}"/>
                    </a:ext>
                  </a:extLst>
                </p14:cNvPr>
                <p14:cNvContentPartPr/>
                <p14:nvPr/>
              </p14:nvContentPartPr>
              <p14:xfrm>
                <a:off x="2224937" y="4933629"/>
                <a:ext cx="1228680" cy="833760"/>
              </p14:xfrm>
            </p:contentPart>
          </mc:Choice>
          <mc:Fallback xmlns="">
            <p:pic>
              <p:nvPicPr>
                <p:cNvPr id="40" name="Ink 39">
                  <a:extLst>
                    <a:ext uri="{FF2B5EF4-FFF2-40B4-BE49-F238E27FC236}">
                      <a16:creationId xmlns:a16="http://schemas.microsoft.com/office/drawing/2014/main" id="{93C25007-068C-9A8B-531C-87EDF21B22A3}"/>
                    </a:ext>
                  </a:extLst>
                </p:cNvPr>
                <p:cNvPicPr/>
                <p:nvPr/>
              </p:nvPicPr>
              <p:blipFill>
                <a:blip r:embed="rId50"/>
                <a:stretch>
                  <a:fillRect/>
                </a:stretch>
              </p:blipFill>
              <p:spPr>
                <a:xfrm>
                  <a:off x="2216297" y="4924989"/>
                  <a:ext cx="124632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Ink 40">
                  <a:extLst>
                    <a:ext uri="{FF2B5EF4-FFF2-40B4-BE49-F238E27FC236}">
                      <a16:creationId xmlns:a16="http://schemas.microsoft.com/office/drawing/2014/main" id="{0B5A8B34-1689-4242-78D1-775D7108D4AB}"/>
                    </a:ext>
                  </a:extLst>
                </p14:cNvPr>
                <p14:cNvContentPartPr/>
                <p14:nvPr/>
              </p14:nvContentPartPr>
              <p14:xfrm>
                <a:off x="2426177" y="5101389"/>
                <a:ext cx="358920" cy="29880"/>
              </p14:xfrm>
            </p:contentPart>
          </mc:Choice>
          <mc:Fallback xmlns="">
            <p:pic>
              <p:nvPicPr>
                <p:cNvPr id="41" name="Ink 40">
                  <a:extLst>
                    <a:ext uri="{FF2B5EF4-FFF2-40B4-BE49-F238E27FC236}">
                      <a16:creationId xmlns:a16="http://schemas.microsoft.com/office/drawing/2014/main" id="{0B5A8B34-1689-4242-78D1-775D7108D4AB}"/>
                    </a:ext>
                  </a:extLst>
                </p:cNvPr>
                <p:cNvPicPr/>
                <p:nvPr/>
              </p:nvPicPr>
              <p:blipFill>
                <a:blip r:embed="rId52"/>
                <a:stretch>
                  <a:fillRect/>
                </a:stretch>
              </p:blipFill>
              <p:spPr>
                <a:xfrm>
                  <a:off x="2417177" y="5092749"/>
                  <a:ext cx="376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Ink 41">
                  <a:extLst>
                    <a:ext uri="{FF2B5EF4-FFF2-40B4-BE49-F238E27FC236}">
                      <a16:creationId xmlns:a16="http://schemas.microsoft.com/office/drawing/2014/main" id="{2493198E-3FDC-AD51-2FBB-3FEEC236AE4F}"/>
                    </a:ext>
                  </a:extLst>
                </p14:cNvPr>
                <p14:cNvContentPartPr/>
                <p14:nvPr/>
              </p14:nvContentPartPr>
              <p14:xfrm>
                <a:off x="3691577" y="5058549"/>
                <a:ext cx="864360" cy="445320"/>
              </p14:xfrm>
            </p:contentPart>
          </mc:Choice>
          <mc:Fallback xmlns="">
            <p:pic>
              <p:nvPicPr>
                <p:cNvPr id="42" name="Ink 41">
                  <a:extLst>
                    <a:ext uri="{FF2B5EF4-FFF2-40B4-BE49-F238E27FC236}">
                      <a16:creationId xmlns:a16="http://schemas.microsoft.com/office/drawing/2014/main" id="{2493198E-3FDC-AD51-2FBB-3FEEC236AE4F}"/>
                    </a:ext>
                  </a:extLst>
                </p:cNvPr>
                <p:cNvPicPr/>
                <p:nvPr/>
              </p:nvPicPr>
              <p:blipFill>
                <a:blip r:embed="rId54"/>
                <a:stretch>
                  <a:fillRect/>
                </a:stretch>
              </p:blipFill>
              <p:spPr>
                <a:xfrm>
                  <a:off x="3682577" y="5049909"/>
                  <a:ext cx="8820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8780B874-2D3D-3997-587E-1CA881777C9E}"/>
                    </a:ext>
                  </a:extLst>
                </p14:cNvPr>
                <p14:cNvContentPartPr/>
                <p14:nvPr/>
              </p14:nvContentPartPr>
              <p14:xfrm>
                <a:off x="4033217" y="5117229"/>
                <a:ext cx="47880" cy="13320"/>
              </p14:xfrm>
            </p:contentPart>
          </mc:Choice>
          <mc:Fallback xmlns="">
            <p:pic>
              <p:nvPicPr>
                <p:cNvPr id="43" name="Ink 42">
                  <a:extLst>
                    <a:ext uri="{FF2B5EF4-FFF2-40B4-BE49-F238E27FC236}">
                      <a16:creationId xmlns:a16="http://schemas.microsoft.com/office/drawing/2014/main" id="{8780B874-2D3D-3997-587E-1CA881777C9E}"/>
                    </a:ext>
                  </a:extLst>
                </p:cNvPr>
                <p:cNvPicPr/>
                <p:nvPr/>
              </p:nvPicPr>
              <p:blipFill>
                <a:blip r:embed="rId56"/>
                <a:stretch>
                  <a:fillRect/>
                </a:stretch>
              </p:blipFill>
              <p:spPr>
                <a:xfrm>
                  <a:off x="4024577" y="5108589"/>
                  <a:ext cx="65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Ink 45">
                  <a:extLst>
                    <a:ext uri="{FF2B5EF4-FFF2-40B4-BE49-F238E27FC236}">
                      <a16:creationId xmlns:a16="http://schemas.microsoft.com/office/drawing/2014/main" id="{E9FEA481-D477-22D5-7C0E-DF6E1DE928CA}"/>
                    </a:ext>
                  </a:extLst>
                </p14:cNvPr>
                <p14:cNvContentPartPr/>
                <p14:nvPr/>
              </p14:nvContentPartPr>
              <p14:xfrm>
                <a:off x="4854377" y="4978989"/>
                <a:ext cx="1298880" cy="536400"/>
              </p14:xfrm>
            </p:contentPart>
          </mc:Choice>
          <mc:Fallback xmlns="">
            <p:pic>
              <p:nvPicPr>
                <p:cNvPr id="46" name="Ink 45">
                  <a:extLst>
                    <a:ext uri="{FF2B5EF4-FFF2-40B4-BE49-F238E27FC236}">
                      <a16:creationId xmlns:a16="http://schemas.microsoft.com/office/drawing/2014/main" id="{E9FEA481-D477-22D5-7C0E-DF6E1DE928CA}"/>
                    </a:ext>
                  </a:extLst>
                </p:cNvPr>
                <p:cNvPicPr/>
                <p:nvPr/>
              </p:nvPicPr>
              <p:blipFill>
                <a:blip r:embed="rId58"/>
                <a:stretch>
                  <a:fillRect/>
                </a:stretch>
              </p:blipFill>
              <p:spPr>
                <a:xfrm>
                  <a:off x="4845377" y="4970349"/>
                  <a:ext cx="131652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Ink 46">
                  <a:extLst>
                    <a:ext uri="{FF2B5EF4-FFF2-40B4-BE49-F238E27FC236}">
                      <a16:creationId xmlns:a16="http://schemas.microsoft.com/office/drawing/2014/main" id="{A36F369C-AC41-8129-76DF-126EAAE4D152}"/>
                    </a:ext>
                  </a:extLst>
                </p14:cNvPr>
                <p14:cNvContentPartPr/>
                <p14:nvPr/>
              </p14:nvContentPartPr>
              <p14:xfrm>
                <a:off x="5561417" y="5229549"/>
                <a:ext cx="289440" cy="38160"/>
              </p14:xfrm>
            </p:contentPart>
          </mc:Choice>
          <mc:Fallback xmlns="">
            <p:pic>
              <p:nvPicPr>
                <p:cNvPr id="47" name="Ink 46">
                  <a:extLst>
                    <a:ext uri="{FF2B5EF4-FFF2-40B4-BE49-F238E27FC236}">
                      <a16:creationId xmlns:a16="http://schemas.microsoft.com/office/drawing/2014/main" id="{A36F369C-AC41-8129-76DF-126EAAE4D152}"/>
                    </a:ext>
                  </a:extLst>
                </p:cNvPr>
                <p:cNvPicPr/>
                <p:nvPr/>
              </p:nvPicPr>
              <p:blipFill>
                <a:blip r:embed="rId60"/>
                <a:stretch>
                  <a:fillRect/>
                </a:stretch>
              </p:blipFill>
              <p:spPr>
                <a:xfrm>
                  <a:off x="5552417" y="5220909"/>
                  <a:ext cx="307080" cy="55800"/>
                </a:xfrm>
                <a:prstGeom prst="rect">
                  <a:avLst/>
                </a:prstGeom>
              </p:spPr>
            </p:pic>
          </mc:Fallback>
        </mc:AlternateContent>
      </p:grpSp>
      <p:grpSp>
        <p:nvGrpSpPr>
          <p:cNvPr id="51" name="Group 50">
            <a:extLst>
              <a:ext uri="{FF2B5EF4-FFF2-40B4-BE49-F238E27FC236}">
                <a16:creationId xmlns:a16="http://schemas.microsoft.com/office/drawing/2014/main" id="{0E45D980-56D7-A9F1-2982-3C7B70A49E84}"/>
              </a:ext>
            </a:extLst>
          </p:cNvPr>
          <p:cNvGrpSpPr/>
          <p:nvPr/>
        </p:nvGrpSpPr>
        <p:grpSpPr>
          <a:xfrm>
            <a:off x="1577297" y="5811669"/>
            <a:ext cx="3020760" cy="295200"/>
            <a:chOff x="1577297" y="5811669"/>
            <a:chExt cx="3020760" cy="295200"/>
          </a:xfrm>
        </p:grpSpPr>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DD791751-84C8-C55E-E7ED-EBEBA2230A6F}"/>
                    </a:ext>
                  </a:extLst>
                </p14:cNvPr>
                <p14:cNvContentPartPr/>
                <p14:nvPr/>
              </p14:nvContentPartPr>
              <p14:xfrm>
                <a:off x="1577297" y="5811669"/>
                <a:ext cx="1301040" cy="235440"/>
              </p14:xfrm>
            </p:contentPart>
          </mc:Choice>
          <mc:Fallback xmlns="">
            <p:pic>
              <p:nvPicPr>
                <p:cNvPr id="49" name="Ink 48">
                  <a:extLst>
                    <a:ext uri="{FF2B5EF4-FFF2-40B4-BE49-F238E27FC236}">
                      <a16:creationId xmlns:a16="http://schemas.microsoft.com/office/drawing/2014/main" id="{DD791751-84C8-C55E-E7ED-EBEBA2230A6F}"/>
                    </a:ext>
                  </a:extLst>
                </p:cNvPr>
                <p:cNvPicPr/>
                <p:nvPr/>
              </p:nvPicPr>
              <p:blipFill>
                <a:blip r:embed="rId62"/>
                <a:stretch>
                  <a:fillRect/>
                </a:stretch>
              </p:blipFill>
              <p:spPr>
                <a:xfrm>
                  <a:off x="1568657" y="5803029"/>
                  <a:ext cx="1318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1948991A-69E7-7D46-375A-53472925F456}"/>
                    </a:ext>
                  </a:extLst>
                </p14:cNvPr>
                <p14:cNvContentPartPr/>
                <p14:nvPr/>
              </p14:nvContentPartPr>
              <p14:xfrm>
                <a:off x="3227177" y="5864589"/>
                <a:ext cx="1370880" cy="242280"/>
              </p14:xfrm>
            </p:contentPart>
          </mc:Choice>
          <mc:Fallback xmlns="">
            <p:pic>
              <p:nvPicPr>
                <p:cNvPr id="50" name="Ink 49">
                  <a:extLst>
                    <a:ext uri="{FF2B5EF4-FFF2-40B4-BE49-F238E27FC236}">
                      <a16:creationId xmlns:a16="http://schemas.microsoft.com/office/drawing/2014/main" id="{1948991A-69E7-7D46-375A-53472925F456}"/>
                    </a:ext>
                  </a:extLst>
                </p:cNvPr>
                <p:cNvPicPr/>
                <p:nvPr/>
              </p:nvPicPr>
              <p:blipFill>
                <a:blip r:embed="rId64"/>
                <a:stretch>
                  <a:fillRect/>
                </a:stretch>
              </p:blipFill>
              <p:spPr>
                <a:xfrm>
                  <a:off x="3218537" y="5855589"/>
                  <a:ext cx="1388520" cy="259920"/>
                </a:xfrm>
                <a:prstGeom prst="rect">
                  <a:avLst/>
                </a:prstGeom>
              </p:spPr>
            </p:pic>
          </mc:Fallback>
        </mc:AlternateContent>
      </p:grpSp>
      <p:grpSp>
        <p:nvGrpSpPr>
          <p:cNvPr id="57" name="Group 56">
            <a:extLst>
              <a:ext uri="{FF2B5EF4-FFF2-40B4-BE49-F238E27FC236}">
                <a16:creationId xmlns:a16="http://schemas.microsoft.com/office/drawing/2014/main" id="{1B8297D4-AF4D-28C6-66EF-235BF17B7AE9}"/>
              </a:ext>
            </a:extLst>
          </p:cNvPr>
          <p:cNvGrpSpPr/>
          <p:nvPr/>
        </p:nvGrpSpPr>
        <p:grpSpPr>
          <a:xfrm>
            <a:off x="3911177" y="123309"/>
            <a:ext cx="1444680" cy="452520"/>
            <a:chOff x="3911177" y="123309"/>
            <a:chExt cx="1444680" cy="452520"/>
          </a:xfrm>
        </p:grpSpPr>
        <mc:AlternateContent xmlns:mc="http://schemas.openxmlformats.org/markup-compatibility/2006" xmlns:p14="http://schemas.microsoft.com/office/powerpoint/2010/main">
          <mc:Choice Requires="p14">
            <p:contentPart p14:bwMode="auto" r:id="rId65">
              <p14:nvContentPartPr>
                <p14:cNvPr id="52" name="Ink 51">
                  <a:extLst>
                    <a:ext uri="{FF2B5EF4-FFF2-40B4-BE49-F238E27FC236}">
                      <a16:creationId xmlns:a16="http://schemas.microsoft.com/office/drawing/2014/main" id="{8A7BF652-DE8D-8C01-DEB1-D5078EC63316}"/>
                    </a:ext>
                  </a:extLst>
                </p14:cNvPr>
                <p14:cNvContentPartPr/>
                <p14:nvPr/>
              </p14:nvContentPartPr>
              <p14:xfrm>
                <a:off x="3911177" y="325989"/>
                <a:ext cx="110520" cy="129600"/>
              </p14:xfrm>
            </p:contentPart>
          </mc:Choice>
          <mc:Fallback xmlns="">
            <p:pic>
              <p:nvPicPr>
                <p:cNvPr id="52" name="Ink 51">
                  <a:extLst>
                    <a:ext uri="{FF2B5EF4-FFF2-40B4-BE49-F238E27FC236}">
                      <a16:creationId xmlns:a16="http://schemas.microsoft.com/office/drawing/2014/main" id="{8A7BF652-DE8D-8C01-DEB1-D5078EC63316}"/>
                    </a:ext>
                  </a:extLst>
                </p:cNvPr>
                <p:cNvPicPr/>
                <p:nvPr/>
              </p:nvPicPr>
              <p:blipFill>
                <a:blip r:embed="rId66"/>
                <a:stretch>
                  <a:fillRect/>
                </a:stretch>
              </p:blipFill>
              <p:spPr>
                <a:xfrm>
                  <a:off x="3902537" y="317349"/>
                  <a:ext cx="12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7A498568-EC04-D289-6054-DF41498D7AD4}"/>
                    </a:ext>
                  </a:extLst>
                </p14:cNvPr>
                <p14:cNvContentPartPr/>
                <p14:nvPr/>
              </p14:nvContentPartPr>
              <p14:xfrm>
                <a:off x="4113497" y="169749"/>
                <a:ext cx="115920" cy="213840"/>
              </p14:xfrm>
            </p:contentPart>
          </mc:Choice>
          <mc:Fallback xmlns="">
            <p:pic>
              <p:nvPicPr>
                <p:cNvPr id="53" name="Ink 52">
                  <a:extLst>
                    <a:ext uri="{FF2B5EF4-FFF2-40B4-BE49-F238E27FC236}">
                      <a16:creationId xmlns:a16="http://schemas.microsoft.com/office/drawing/2014/main" id="{7A498568-EC04-D289-6054-DF41498D7AD4}"/>
                    </a:ext>
                  </a:extLst>
                </p:cNvPr>
                <p:cNvPicPr/>
                <p:nvPr/>
              </p:nvPicPr>
              <p:blipFill>
                <a:blip r:embed="rId68"/>
                <a:stretch>
                  <a:fillRect/>
                </a:stretch>
              </p:blipFill>
              <p:spPr>
                <a:xfrm>
                  <a:off x="4104857" y="160749"/>
                  <a:ext cx="133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E1A55054-50AF-6FCA-4E17-4941E6325CBB}"/>
                    </a:ext>
                  </a:extLst>
                </p14:cNvPr>
                <p14:cNvContentPartPr/>
                <p14:nvPr/>
              </p14:nvContentPartPr>
              <p14:xfrm>
                <a:off x="4088297" y="312669"/>
                <a:ext cx="171720" cy="9000"/>
              </p14:xfrm>
            </p:contentPart>
          </mc:Choice>
          <mc:Fallback xmlns="">
            <p:pic>
              <p:nvPicPr>
                <p:cNvPr id="54" name="Ink 53">
                  <a:extLst>
                    <a:ext uri="{FF2B5EF4-FFF2-40B4-BE49-F238E27FC236}">
                      <a16:creationId xmlns:a16="http://schemas.microsoft.com/office/drawing/2014/main" id="{E1A55054-50AF-6FCA-4E17-4941E6325CBB}"/>
                    </a:ext>
                  </a:extLst>
                </p:cNvPr>
                <p:cNvPicPr/>
                <p:nvPr/>
              </p:nvPicPr>
              <p:blipFill>
                <a:blip r:embed="rId70"/>
                <a:stretch>
                  <a:fillRect/>
                </a:stretch>
              </p:blipFill>
              <p:spPr>
                <a:xfrm>
                  <a:off x="4079297" y="304029"/>
                  <a:ext cx="189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Ink 55">
                  <a:extLst>
                    <a:ext uri="{FF2B5EF4-FFF2-40B4-BE49-F238E27FC236}">
                      <a16:creationId xmlns:a16="http://schemas.microsoft.com/office/drawing/2014/main" id="{39915A00-BDCA-48FE-CAAE-5EFC572B43C6}"/>
                    </a:ext>
                  </a:extLst>
                </p14:cNvPr>
                <p14:cNvContentPartPr/>
                <p14:nvPr/>
              </p14:nvContentPartPr>
              <p14:xfrm>
                <a:off x="4452617" y="123309"/>
                <a:ext cx="903240" cy="452520"/>
              </p14:xfrm>
            </p:contentPart>
          </mc:Choice>
          <mc:Fallback xmlns="">
            <p:pic>
              <p:nvPicPr>
                <p:cNvPr id="56" name="Ink 55">
                  <a:extLst>
                    <a:ext uri="{FF2B5EF4-FFF2-40B4-BE49-F238E27FC236}">
                      <a16:creationId xmlns:a16="http://schemas.microsoft.com/office/drawing/2014/main" id="{39915A00-BDCA-48FE-CAAE-5EFC572B43C6}"/>
                    </a:ext>
                  </a:extLst>
                </p:cNvPr>
                <p:cNvPicPr/>
                <p:nvPr/>
              </p:nvPicPr>
              <p:blipFill>
                <a:blip r:embed="rId72"/>
                <a:stretch>
                  <a:fillRect/>
                </a:stretch>
              </p:blipFill>
              <p:spPr>
                <a:xfrm>
                  <a:off x="4443617" y="114309"/>
                  <a:ext cx="920880" cy="470160"/>
                </a:xfrm>
                <a:prstGeom prst="rect">
                  <a:avLst/>
                </a:prstGeom>
              </p:spPr>
            </p:pic>
          </mc:Fallback>
        </mc:AlternateContent>
      </p:grpSp>
      <p:grpSp>
        <p:nvGrpSpPr>
          <p:cNvPr id="63" name="Group 62">
            <a:extLst>
              <a:ext uri="{FF2B5EF4-FFF2-40B4-BE49-F238E27FC236}">
                <a16:creationId xmlns:a16="http://schemas.microsoft.com/office/drawing/2014/main" id="{FA077CCA-ECE1-96B1-D4C1-C8F897BC2C89}"/>
              </a:ext>
            </a:extLst>
          </p:cNvPr>
          <p:cNvGrpSpPr/>
          <p:nvPr/>
        </p:nvGrpSpPr>
        <p:grpSpPr>
          <a:xfrm>
            <a:off x="260417" y="234189"/>
            <a:ext cx="2678040" cy="541080"/>
            <a:chOff x="260417" y="234189"/>
            <a:chExt cx="2678040" cy="541080"/>
          </a:xfrm>
        </p:grpSpPr>
        <mc:AlternateContent xmlns:mc="http://schemas.openxmlformats.org/markup-compatibility/2006" xmlns:p14="http://schemas.microsoft.com/office/powerpoint/2010/main">
          <mc:Choice Requires="p14">
            <p:contentPart p14:bwMode="auto" r:id="rId73">
              <p14:nvContentPartPr>
                <p14:cNvPr id="58" name="Ink 57">
                  <a:extLst>
                    <a:ext uri="{FF2B5EF4-FFF2-40B4-BE49-F238E27FC236}">
                      <a16:creationId xmlns:a16="http://schemas.microsoft.com/office/drawing/2014/main" id="{4722B8F6-AF8E-DE82-820C-9968B05DD3B7}"/>
                    </a:ext>
                  </a:extLst>
                </p14:cNvPr>
                <p14:cNvContentPartPr/>
                <p14:nvPr/>
              </p14:nvContentPartPr>
              <p14:xfrm>
                <a:off x="260417" y="241029"/>
                <a:ext cx="268200" cy="306360"/>
              </p14:xfrm>
            </p:contentPart>
          </mc:Choice>
          <mc:Fallback xmlns="">
            <p:pic>
              <p:nvPicPr>
                <p:cNvPr id="58" name="Ink 57">
                  <a:extLst>
                    <a:ext uri="{FF2B5EF4-FFF2-40B4-BE49-F238E27FC236}">
                      <a16:creationId xmlns:a16="http://schemas.microsoft.com/office/drawing/2014/main" id="{4722B8F6-AF8E-DE82-820C-9968B05DD3B7}"/>
                    </a:ext>
                  </a:extLst>
                </p:cNvPr>
                <p:cNvPicPr/>
                <p:nvPr/>
              </p:nvPicPr>
              <p:blipFill>
                <a:blip r:embed="rId74"/>
                <a:stretch>
                  <a:fillRect/>
                </a:stretch>
              </p:blipFill>
              <p:spPr>
                <a:xfrm>
                  <a:off x="251777" y="232029"/>
                  <a:ext cx="2858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Ink 58">
                  <a:extLst>
                    <a:ext uri="{FF2B5EF4-FFF2-40B4-BE49-F238E27FC236}">
                      <a16:creationId xmlns:a16="http://schemas.microsoft.com/office/drawing/2014/main" id="{5F87AD1E-63B0-D77B-3D7B-AC3981B796A1}"/>
                    </a:ext>
                  </a:extLst>
                </p14:cNvPr>
                <p14:cNvContentPartPr/>
                <p14:nvPr/>
              </p14:nvContentPartPr>
              <p14:xfrm>
                <a:off x="588017" y="343269"/>
                <a:ext cx="887760" cy="432000"/>
              </p14:xfrm>
            </p:contentPart>
          </mc:Choice>
          <mc:Fallback xmlns="">
            <p:pic>
              <p:nvPicPr>
                <p:cNvPr id="59" name="Ink 58">
                  <a:extLst>
                    <a:ext uri="{FF2B5EF4-FFF2-40B4-BE49-F238E27FC236}">
                      <a16:creationId xmlns:a16="http://schemas.microsoft.com/office/drawing/2014/main" id="{5F87AD1E-63B0-D77B-3D7B-AC3981B796A1}"/>
                    </a:ext>
                  </a:extLst>
                </p:cNvPr>
                <p:cNvPicPr/>
                <p:nvPr/>
              </p:nvPicPr>
              <p:blipFill>
                <a:blip r:embed="rId76"/>
                <a:stretch>
                  <a:fillRect/>
                </a:stretch>
              </p:blipFill>
              <p:spPr>
                <a:xfrm>
                  <a:off x="579377" y="334269"/>
                  <a:ext cx="90540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87C7DF2C-898C-FD8E-D6AE-CA5528A48C6B}"/>
                    </a:ext>
                  </a:extLst>
                </p14:cNvPr>
                <p14:cNvContentPartPr/>
                <p14:nvPr/>
              </p14:nvContentPartPr>
              <p14:xfrm>
                <a:off x="1537337" y="365949"/>
                <a:ext cx="135000" cy="36000"/>
              </p14:xfrm>
            </p:contentPart>
          </mc:Choice>
          <mc:Fallback xmlns="">
            <p:pic>
              <p:nvPicPr>
                <p:cNvPr id="61" name="Ink 60">
                  <a:extLst>
                    <a:ext uri="{FF2B5EF4-FFF2-40B4-BE49-F238E27FC236}">
                      <a16:creationId xmlns:a16="http://schemas.microsoft.com/office/drawing/2014/main" id="{87C7DF2C-898C-FD8E-D6AE-CA5528A48C6B}"/>
                    </a:ext>
                  </a:extLst>
                </p:cNvPr>
                <p:cNvPicPr/>
                <p:nvPr/>
              </p:nvPicPr>
              <p:blipFill>
                <a:blip r:embed="rId78"/>
                <a:stretch>
                  <a:fillRect/>
                </a:stretch>
              </p:blipFill>
              <p:spPr>
                <a:xfrm>
                  <a:off x="1528337" y="356949"/>
                  <a:ext cx="152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Ink 61">
                  <a:extLst>
                    <a:ext uri="{FF2B5EF4-FFF2-40B4-BE49-F238E27FC236}">
                      <a16:creationId xmlns:a16="http://schemas.microsoft.com/office/drawing/2014/main" id="{6678C46F-04BE-8997-76F9-D551CE81FA37}"/>
                    </a:ext>
                  </a:extLst>
                </p14:cNvPr>
                <p14:cNvContentPartPr/>
                <p14:nvPr/>
              </p14:nvContentPartPr>
              <p14:xfrm>
                <a:off x="1773137" y="234189"/>
                <a:ext cx="1165320" cy="340200"/>
              </p14:xfrm>
            </p:contentPart>
          </mc:Choice>
          <mc:Fallback xmlns="">
            <p:pic>
              <p:nvPicPr>
                <p:cNvPr id="62" name="Ink 61">
                  <a:extLst>
                    <a:ext uri="{FF2B5EF4-FFF2-40B4-BE49-F238E27FC236}">
                      <a16:creationId xmlns:a16="http://schemas.microsoft.com/office/drawing/2014/main" id="{6678C46F-04BE-8997-76F9-D551CE81FA37}"/>
                    </a:ext>
                  </a:extLst>
                </p:cNvPr>
                <p:cNvPicPr/>
                <p:nvPr/>
              </p:nvPicPr>
              <p:blipFill>
                <a:blip r:embed="rId80"/>
                <a:stretch>
                  <a:fillRect/>
                </a:stretch>
              </p:blipFill>
              <p:spPr>
                <a:xfrm>
                  <a:off x="1764137" y="225189"/>
                  <a:ext cx="1182960" cy="357840"/>
                </a:xfrm>
                <a:prstGeom prst="rect">
                  <a:avLst/>
                </a:prstGeom>
              </p:spPr>
            </p:pic>
          </mc:Fallback>
        </mc:AlternateContent>
      </p:grpSp>
      <p:grpSp>
        <p:nvGrpSpPr>
          <p:cNvPr id="70" name="Group 69">
            <a:extLst>
              <a:ext uri="{FF2B5EF4-FFF2-40B4-BE49-F238E27FC236}">
                <a16:creationId xmlns:a16="http://schemas.microsoft.com/office/drawing/2014/main" id="{938427EE-5498-14AC-E1DF-B0648CD2ED7E}"/>
              </a:ext>
            </a:extLst>
          </p:cNvPr>
          <p:cNvGrpSpPr/>
          <p:nvPr/>
        </p:nvGrpSpPr>
        <p:grpSpPr>
          <a:xfrm>
            <a:off x="340697" y="748629"/>
            <a:ext cx="1035360" cy="405360"/>
            <a:chOff x="340697" y="748629"/>
            <a:chExt cx="1035360" cy="405360"/>
          </a:xfrm>
        </p:grpSpPr>
        <mc:AlternateContent xmlns:mc="http://schemas.openxmlformats.org/markup-compatibility/2006" xmlns:p14="http://schemas.microsoft.com/office/powerpoint/2010/main">
          <mc:Choice Requires="p14">
            <p:contentPart p14:bwMode="auto" r:id="rId81">
              <p14:nvContentPartPr>
                <p14:cNvPr id="64" name="Ink 63">
                  <a:extLst>
                    <a:ext uri="{FF2B5EF4-FFF2-40B4-BE49-F238E27FC236}">
                      <a16:creationId xmlns:a16="http://schemas.microsoft.com/office/drawing/2014/main" id="{08E5842D-6393-781C-87AE-7800F1DC473C}"/>
                    </a:ext>
                  </a:extLst>
                </p14:cNvPr>
                <p14:cNvContentPartPr/>
                <p14:nvPr/>
              </p14:nvContentPartPr>
              <p14:xfrm>
                <a:off x="340697" y="848709"/>
                <a:ext cx="45720" cy="305280"/>
              </p14:xfrm>
            </p:contentPart>
          </mc:Choice>
          <mc:Fallback xmlns="">
            <p:pic>
              <p:nvPicPr>
                <p:cNvPr id="64" name="Ink 63">
                  <a:extLst>
                    <a:ext uri="{FF2B5EF4-FFF2-40B4-BE49-F238E27FC236}">
                      <a16:creationId xmlns:a16="http://schemas.microsoft.com/office/drawing/2014/main" id="{08E5842D-6393-781C-87AE-7800F1DC473C}"/>
                    </a:ext>
                  </a:extLst>
                </p:cNvPr>
                <p:cNvPicPr/>
                <p:nvPr/>
              </p:nvPicPr>
              <p:blipFill>
                <a:blip r:embed="rId82"/>
                <a:stretch>
                  <a:fillRect/>
                </a:stretch>
              </p:blipFill>
              <p:spPr>
                <a:xfrm>
                  <a:off x="331697" y="839709"/>
                  <a:ext cx="633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Ink 64">
                  <a:extLst>
                    <a:ext uri="{FF2B5EF4-FFF2-40B4-BE49-F238E27FC236}">
                      <a16:creationId xmlns:a16="http://schemas.microsoft.com/office/drawing/2014/main" id="{1392E678-065A-7219-07E6-FC160A0912D7}"/>
                    </a:ext>
                  </a:extLst>
                </p14:cNvPr>
                <p14:cNvContentPartPr/>
                <p14:nvPr/>
              </p14:nvContentPartPr>
              <p14:xfrm>
                <a:off x="510257" y="866709"/>
                <a:ext cx="155880" cy="286560"/>
              </p14:xfrm>
            </p:contentPart>
          </mc:Choice>
          <mc:Fallback xmlns="">
            <p:pic>
              <p:nvPicPr>
                <p:cNvPr id="65" name="Ink 64">
                  <a:extLst>
                    <a:ext uri="{FF2B5EF4-FFF2-40B4-BE49-F238E27FC236}">
                      <a16:creationId xmlns:a16="http://schemas.microsoft.com/office/drawing/2014/main" id="{1392E678-065A-7219-07E6-FC160A0912D7}"/>
                    </a:ext>
                  </a:extLst>
                </p:cNvPr>
                <p:cNvPicPr/>
                <p:nvPr/>
              </p:nvPicPr>
              <p:blipFill>
                <a:blip r:embed="rId84"/>
                <a:stretch>
                  <a:fillRect/>
                </a:stretch>
              </p:blipFill>
              <p:spPr>
                <a:xfrm>
                  <a:off x="501257" y="858069"/>
                  <a:ext cx="173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Ink 65">
                  <a:extLst>
                    <a:ext uri="{FF2B5EF4-FFF2-40B4-BE49-F238E27FC236}">
                      <a16:creationId xmlns:a16="http://schemas.microsoft.com/office/drawing/2014/main" id="{CACD0B92-916D-C0B3-160C-372596901E7C}"/>
                    </a:ext>
                  </a:extLst>
                </p14:cNvPr>
                <p14:cNvContentPartPr/>
                <p14:nvPr/>
              </p14:nvContentPartPr>
              <p14:xfrm>
                <a:off x="790337" y="808029"/>
                <a:ext cx="190800" cy="322920"/>
              </p14:xfrm>
            </p:contentPart>
          </mc:Choice>
          <mc:Fallback xmlns="">
            <p:pic>
              <p:nvPicPr>
                <p:cNvPr id="66" name="Ink 65">
                  <a:extLst>
                    <a:ext uri="{FF2B5EF4-FFF2-40B4-BE49-F238E27FC236}">
                      <a16:creationId xmlns:a16="http://schemas.microsoft.com/office/drawing/2014/main" id="{CACD0B92-916D-C0B3-160C-372596901E7C}"/>
                    </a:ext>
                  </a:extLst>
                </p:cNvPr>
                <p:cNvPicPr/>
                <p:nvPr/>
              </p:nvPicPr>
              <p:blipFill>
                <a:blip r:embed="rId86"/>
                <a:stretch>
                  <a:fillRect/>
                </a:stretch>
              </p:blipFill>
              <p:spPr>
                <a:xfrm>
                  <a:off x="781337" y="799029"/>
                  <a:ext cx="2084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Ink 67">
                  <a:extLst>
                    <a:ext uri="{FF2B5EF4-FFF2-40B4-BE49-F238E27FC236}">
                      <a16:creationId xmlns:a16="http://schemas.microsoft.com/office/drawing/2014/main" id="{D848A93D-AC2E-E620-A9F7-27398A10E9E8}"/>
                    </a:ext>
                  </a:extLst>
                </p14:cNvPr>
                <p14:cNvContentPartPr/>
                <p14:nvPr/>
              </p14:nvContentPartPr>
              <p14:xfrm>
                <a:off x="1176617" y="748629"/>
                <a:ext cx="33840" cy="384120"/>
              </p14:xfrm>
            </p:contentPart>
          </mc:Choice>
          <mc:Fallback xmlns="">
            <p:pic>
              <p:nvPicPr>
                <p:cNvPr id="68" name="Ink 67">
                  <a:extLst>
                    <a:ext uri="{FF2B5EF4-FFF2-40B4-BE49-F238E27FC236}">
                      <a16:creationId xmlns:a16="http://schemas.microsoft.com/office/drawing/2014/main" id="{D848A93D-AC2E-E620-A9F7-27398A10E9E8}"/>
                    </a:ext>
                  </a:extLst>
                </p:cNvPr>
                <p:cNvPicPr/>
                <p:nvPr/>
              </p:nvPicPr>
              <p:blipFill>
                <a:blip r:embed="rId88"/>
                <a:stretch>
                  <a:fillRect/>
                </a:stretch>
              </p:blipFill>
              <p:spPr>
                <a:xfrm>
                  <a:off x="1167617" y="739629"/>
                  <a:ext cx="514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65A20D4A-EE42-FE40-BC3C-151B232F1DD6}"/>
                    </a:ext>
                  </a:extLst>
                </p14:cNvPr>
                <p14:cNvContentPartPr/>
                <p14:nvPr/>
              </p14:nvContentPartPr>
              <p14:xfrm>
                <a:off x="1058177" y="770229"/>
                <a:ext cx="317880" cy="255600"/>
              </p14:xfrm>
            </p:contentPart>
          </mc:Choice>
          <mc:Fallback xmlns="">
            <p:pic>
              <p:nvPicPr>
                <p:cNvPr id="69" name="Ink 68">
                  <a:extLst>
                    <a:ext uri="{FF2B5EF4-FFF2-40B4-BE49-F238E27FC236}">
                      <a16:creationId xmlns:a16="http://schemas.microsoft.com/office/drawing/2014/main" id="{65A20D4A-EE42-FE40-BC3C-151B232F1DD6}"/>
                    </a:ext>
                  </a:extLst>
                </p:cNvPr>
                <p:cNvPicPr/>
                <p:nvPr/>
              </p:nvPicPr>
              <p:blipFill>
                <a:blip r:embed="rId90"/>
                <a:stretch>
                  <a:fillRect/>
                </a:stretch>
              </p:blipFill>
              <p:spPr>
                <a:xfrm>
                  <a:off x="1049537" y="761589"/>
                  <a:ext cx="335520" cy="273240"/>
                </a:xfrm>
                <a:prstGeom prst="rect">
                  <a:avLst/>
                </a:prstGeom>
              </p:spPr>
            </p:pic>
          </mc:Fallback>
        </mc:AlternateContent>
      </p:grpSp>
    </p:spTree>
    <p:extLst>
      <p:ext uri="{BB962C8B-B14F-4D97-AF65-F5344CB8AC3E}">
        <p14:creationId xmlns:p14="http://schemas.microsoft.com/office/powerpoint/2010/main" val="362132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E4DE8A-B71C-2637-AC10-88B491B5B497}"/>
              </a:ext>
            </a:extLst>
          </p:cNvPr>
          <p:cNvPicPr>
            <a:picLocks noChangeAspect="1"/>
          </p:cNvPicPr>
          <p:nvPr/>
        </p:nvPicPr>
        <p:blipFill>
          <a:blip r:embed="rId2"/>
          <a:stretch>
            <a:fillRect/>
          </a:stretch>
        </p:blipFill>
        <p:spPr>
          <a:xfrm>
            <a:off x="3265291" y="293483"/>
            <a:ext cx="4325683" cy="3971591"/>
          </a:xfrm>
          <a:prstGeom prst="rect">
            <a:avLst/>
          </a:prstGeom>
        </p:spPr>
      </p:pic>
      <p:sp>
        <p:nvSpPr>
          <p:cNvPr id="5" name="TextBox 4">
            <a:extLst>
              <a:ext uri="{FF2B5EF4-FFF2-40B4-BE49-F238E27FC236}">
                <a16:creationId xmlns:a16="http://schemas.microsoft.com/office/drawing/2014/main" id="{6A31AD7A-85D2-CF31-72D2-1B3F55348A9F}"/>
              </a:ext>
            </a:extLst>
          </p:cNvPr>
          <p:cNvSpPr txBox="1"/>
          <p:nvPr/>
        </p:nvSpPr>
        <p:spPr>
          <a:xfrm>
            <a:off x="148046" y="347860"/>
            <a:ext cx="3236189" cy="4247317"/>
          </a:xfrm>
          <a:prstGeom prst="rect">
            <a:avLst/>
          </a:prstGeom>
          <a:noFill/>
        </p:spPr>
        <p:txBody>
          <a:bodyPr wrap="square">
            <a:spAutoFit/>
          </a:bodyPr>
          <a:lstStyle/>
          <a:p>
            <a:pPr algn="l"/>
            <a:r>
              <a:rPr lang="en-US" sz="1800" b="0" i="0" u="none" strike="noStrike" baseline="0" dirty="0">
                <a:latin typeface="JkqqxnRjyvkbGhwfskAdvP6960"/>
              </a:rPr>
              <a:t>Fig. 4.7 </a:t>
            </a:r>
            <a:r>
              <a:rPr lang="en-US" sz="1800" b="0" i="0" u="none" strike="noStrike" baseline="0" dirty="0">
                <a:latin typeface="KymlsnVppgvcBcpdgpAdvP6975"/>
              </a:rPr>
              <a:t>Square of the</a:t>
            </a:r>
          </a:p>
          <a:p>
            <a:pPr algn="l"/>
            <a:r>
              <a:rPr lang="en-US" sz="1800" b="0" i="0" u="none" strike="noStrike" baseline="0" dirty="0">
                <a:latin typeface="KymlsnVppgvcBcpdgpAdvP6975"/>
              </a:rPr>
              <a:t>observed frequency</a:t>
            </a:r>
          </a:p>
          <a:p>
            <a:pPr algn="l"/>
            <a:r>
              <a:rPr lang="en-US" sz="1800" b="0" i="0" u="none" strike="noStrike" baseline="0" dirty="0">
                <a:latin typeface="KymlsnVppgvcBcpdgpAdvP6975"/>
              </a:rPr>
              <a:t>vs. plasma density, which</a:t>
            </a:r>
          </a:p>
          <a:p>
            <a:pPr algn="l"/>
            <a:r>
              <a:rPr lang="en-US" sz="1800" b="0" i="0" u="none" strike="noStrike" baseline="0" dirty="0">
                <a:latin typeface="KymlsnVppgvcBcpdgpAdvP6975"/>
              </a:rPr>
              <a:t>is generally proportional</a:t>
            </a:r>
          </a:p>
          <a:p>
            <a:pPr algn="l"/>
            <a:r>
              <a:rPr lang="en-US" sz="1800" b="0" i="0" u="none" strike="noStrike" baseline="0" dirty="0">
                <a:latin typeface="KymlsnVppgvcBcpdgpAdvP6975"/>
              </a:rPr>
              <a:t>to the discharge current.</a:t>
            </a:r>
          </a:p>
          <a:p>
            <a:pPr algn="l"/>
            <a:r>
              <a:rPr lang="en-US" sz="1800" b="0" i="0" u="none" strike="noStrike" baseline="0" dirty="0">
                <a:latin typeface="KymlsnVppgvcBcpdgpAdvP6975"/>
              </a:rPr>
              <a:t>The </a:t>
            </a:r>
            <a:r>
              <a:rPr lang="en-US" sz="1800" b="0" i="0" u="none" strike="noStrike" baseline="0" dirty="0">
                <a:latin typeface="RgtltvVwghtkGhhdmxAdvP696A"/>
              </a:rPr>
              <a:t>inset </a:t>
            </a:r>
            <a:r>
              <a:rPr lang="en-US" sz="1800" b="0" i="0" u="none" strike="noStrike" baseline="0" dirty="0">
                <a:latin typeface="KymlsnVppgvcBcpdgpAdvP6975"/>
              </a:rPr>
              <a:t>shows the</a:t>
            </a:r>
          </a:p>
          <a:p>
            <a:pPr algn="l"/>
            <a:r>
              <a:rPr lang="en-US" sz="1800" b="0" i="0" u="none" strike="noStrike" baseline="0" dirty="0">
                <a:latin typeface="KymlsnVppgvcBcpdgpAdvP6975"/>
              </a:rPr>
              <a:t>observed spatial distribution</a:t>
            </a:r>
          </a:p>
          <a:p>
            <a:pPr algn="l"/>
            <a:r>
              <a:rPr lang="en-US" sz="1800" b="0" i="0" u="none" strike="noStrike" baseline="0" dirty="0">
                <a:latin typeface="KymlsnVppgvcBcpdgpAdvP6975"/>
              </a:rPr>
              <a:t>of oscillation intensity,</a:t>
            </a:r>
          </a:p>
          <a:p>
            <a:pPr algn="l"/>
            <a:r>
              <a:rPr lang="en-US" sz="1800" b="0" i="0" u="none" strike="noStrike" baseline="0" dirty="0">
                <a:latin typeface="KymlsnVppgvcBcpdgpAdvP6975"/>
              </a:rPr>
              <a:t>indicating the existence</a:t>
            </a:r>
          </a:p>
          <a:p>
            <a:pPr algn="l"/>
            <a:r>
              <a:rPr lang="en-US" sz="1800" b="0" i="0" u="none" strike="noStrike" baseline="0" dirty="0">
                <a:latin typeface="KymlsnVppgvcBcpdgpAdvP6975"/>
              </a:rPr>
              <a:t>of a different standing wave</a:t>
            </a:r>
          </a:p>
          <a:p>
            <a:pPr algn="l"/>
            <a:r>
              <a:rPr lang="en-US" sz="1800" b="0" i="0" u="none" strike="noStrike" baseline="0" dirty="0">
                <a:latin typeface="KymlsnVppgvcBcpdgpAdvP6975"/>
              </a:rPr>
              <a:t>pattern for each of the</a:t>
            </a:r>
          </a:p>
          <a:p>
            <a:pPr algn="l"/>
            <a:r>
              <a:rPr lang="en-US" sz="1800" b="0" i="0" u="none" strike="noStrike" baseline="0" dirty="0">
                <a:latin typeface="KymlsnVppgvcBcpdgpAdvP6975"/>
              </a:rPr>
              <a:t>groups of experimental</a:t>
            </a:r>
          </a:p>
          <a:p>
            <a:pPr algn="l"/>
            <a:r>
              <a:rPr lang="en-US" sz="1800" b="0" i="0" u="none" strike="noStrike" baseline="0" dirty="0">
                <a:latin typeface="KymlsnVppgvcBcpdgpAdvP6975"/>
              </a:rPr>
              <a:t>points. [From D. H. Looney</a:t>
            </a:r>
          </a:p>
          <a:p>
            <a:pPr algn="l"/>
            <a:r>
              <a:rPr lang="en-US" sz="1800" b="0" i="0" u="none" strike="noStrike" baseline="0" dirty="0">
                <a:latin typeface="KymlsnVppgvcBcpdgpAdvP6975"/>
              </a:rPr>
              <a:t>and S. C. Brown, </a:t>
            </a:r>
            <a:r>
              <a:rPr lang="en-US" sz="1800" b="0" i="0" u="none" strike="noStrike" baseline="0" dirty="0">
                <a:latin typeface="RgtltvVwghtkGhhdmxAdvP696A"/>
              </a:rPr>
              <a:t>Phys. Rev</a:t>
            </a:r>
            <a:r>
              <a:rPr lang="en-US" sz="1800" b="0" i="0" u="none" strike="noStrike" baseline="0" dirty="0">
                <a:latin typeface="KymlsnVppgvcBcpdgpAdvP6975"/>
              </a:rPr>
              <a:t>.</a:t>
            </a:r>
          </a:p>
          <a:p>
            <a:pPr algn="l"/>
            <a:r>
              <a:rPr lang="en-US" sz="1800" b="0" i="0" u="none" strike="noStrike" baseline="0" dirty="0">
                <a:latin typeface="JkqqxnRjyvkbGhwfskAdvP6960"/>
              </a:rPr>
              <a:t>93</a:t>
            </a:r>
            <a:r>
              <a:rPr lang="en-US" sz="1800" b="0" i="0" u="none" strike="noStrike" baseline="0" dirty="0">
                <a:latin typeface="KymlsnVppgvcBcpdgpAdvP6975"/>
              </a:rPr>
              <a:t>, 965 (1954).]</a:t>
            </a:r>
            <a:endParaRPr lang="en-US" dirty="0"/>
          </a:p>
        </p:txBody>
      </p:sp>
      <mc:AlternateContent xmlns:mc="http://schemas.openxmlformats.org/markup-compatibility/2006" xmlns:p14="http://schemas.microsoft.com/office/powerpoint/2010/main">
        <mc:Choice Requires="p14">
          <p:contentPart p14:bwMode="auto" r:id="rId3">
            <p14:nvContentPartPr>
              <p14:cNvPr id="33" name="Ink 32">
                <a:extLst>
                  <a:ext uri="{FF2B5EF4-FFF2-40B4-BE49-F238E27FC236}">
                    <a16:creationId xmlns:a16="http://schemas.microsoft.com/office/drawing/2014/main" id="{61301691-AE3E-B61D-4274-B53F1A3D80FB}"/>
                  </a:ext>
                </a:extLst>
              </p14:cNvPr>
              <p14:cNvContentPartPr/>
              <p14:nvPr/>
            </p14:nvContentPartPr>
            <p14:xfrm>
              <a:off x="545821" y="5198229"/>
              <a:ext cx="887040" cy="798480"/>
            </p14:xfrm>
          </p:contentPart>
        </mc:Choice>
        <mc:Fallback xmlns="">
          <p:pic>
            <p:nvPicPr>
              <p:cNvPr id="33" name="Ink 32">
                <a:extLst>
                  <a:ext uri="{FF2B5EF4-FFF2-40B4-BE49-F238E27FC236}">
                    <a16:creationId xmlns:a16="http://schemas.microsoft.com/office/drawing/2014/main" id="{61301691-AE3E-B61D-4274-B53F1A3D80FB}"/>
                  </a:ext>
                </a:extLst>
              </p:cNvPr>
              <p:cNvPicPr/>
              <p:nvPr/>
            </p:nvPicPr>
            <p:blipFill>
              <a:blip r:embed="rId4"/>
              <a:stretch>
                <a:fillRect/>
              </a:stretch>
            </p:blipFill>
            <p:spPr>
              <a:xfrm>
                <a:off x="536821" y="5189225"/>
                <a:ext cx="904680" cy="816128"/>
              </a:xfrm>
              <a:prstGeom prst="rect">
                <a:avLst/>
              </a:prstGeom>
            </p:spPr>
          </p:pic>
        </mc:Fallback>
      </mc:AlternateContent>
      <p:grpSp>
        <p:nvGrpSpPr>
          <p:cNvPr id="36" name="Group 35">
            <a:extLst>
              <a:ext uri="{FF2B5EF4-FFF2-40B4-BE49-F238E27FC236}">
                <a16:creationId xmlns:a16="http://schemas.microsoft.com/office/drawing/2014/main" id="{61243BB7-21C3-565B-C329-F2EE770D6F7D}"/>
              </a:ext>
            </a:extLst>
          </p:cNvPr>
          <p:cNvGrpSpPr/>
          <p:nvPr/>
        </p:nvGrpSpPr>
        <p:grpSpPr>
          <a:xfrm>
            <a:off x="1701421" y="5242149"/>
            <a:ext cx="1604160" cy="899280"/>
            <a:chOff x="1701421" y="5242149"/>
            <a:chExt cx="1604160" cy="899280"/>
          </a:xfrm>
        </p:grpSpPr>
        <mc:AlternateContent xmlns:mc="http://schemas.openxmlformats.org/markup-compatibility/2006" xmlns:p14="http://schemas.microsoft.com/office/powerpoint/2010/main">
          <mc:Choice Requires="p14">
            <p:contentPart p14:bwMode="auto" r:id="rId5">
              <p14:nvContentPartPr>
                <p14:cNvPr id="34" name="Ink 33">
                  <a:extLst>
                    <a:ext uri="{FF2B5EF4-FFF2-40B4-BE49-F238E27FC236}">
                      <a16:creationId xmlns:a16="http://schemas.microsoft.com/office/drawing/2014/main" id="{EEDA3723-CBDE-DDAF-2653-BA23C06F6930}"/>
                    </a:ext>
                  </a:extLst>
                </p14:cNvPr>
                <p14:cNvContentPartPr/>
                <p14:nvPr/>
              </p14:nvContentPartPr>
              <p14:xfrm>
                <a:off x="1701421" y="5242149"/>
                <a:ext cx="1604160" cy="899280"/>
              </p14:xfrm>
            </p:contentPart>
          </mc:Choice>
          <mc:Fallback xmlns="">
            <p:pic>
              <p:nvPicPr>
                <p:cNvPr id="34" name="Ink 33">
                  <a:extLst>
                    <a:ext uri="{FF2B5EF4-FFF2-40B4-BE49-F238E27FC236}">
                      <a16:creationId xmlns:a16="http://schemas.microsoft.com/office/drawing/2014/main" id="{EEDA3723-CBDE-DDAF-2653-BA23C06F6930}"/>
                    </a:ext>
                  </a:extLst>
                </p:cNvPr>
                <p:cNvPicPr/>
                <p:nvPr/>
              </p:nvPicPr>
              <p:blipFill>
                <a:blip r:embed="rId6"/>
                <a:stretch>
                  <a:fillRect/>
                </a:stretch>
              </p:blipFill>
              <p:spPr>
                <a:xfrm>
                  <a:off x="1692421" y="5233149"/>
                  <a:ext cx="1621800" cy="91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432BDE75-242D-1A2A-C8C1-13299BDB363B}"/>
                    </a:ext>
                  </a:extLst>
                </p14:cNvPr>
                <p14:cNvContentPartPr/>
                <p14:nvPr/>
              </p14:nvContentPartPr>
              <p14:xfrm>
                <a:off x="1855861" y="5331429"/>
                <a:ext cx="378720" cy="70560"/>
              </p14:xfrm>
            </p:contentPart>
          </mc:Choice>
          <mc:Fallback xmlns="">
            <p:pic>
              <p:nvPicPr>
                <p:cNvPr id="35" name="Ink 34">
                  <a:extLst>
                    <a:ext uri="{FF2B5EF4-FFF2-40B4-BE49-F238E27FC236}">
                      <a16:creationId xmlns:a16="http://schemas.microsoft.com/office/drawing/2014/main" id="{432BDE75-242D-1A2A-C8C1-13299BDB363B}"/>
                    </a:ext>
                  </a:extLst>
                </p:cNvPr>
                <p:cNvPicPr/>
                <p:nvPr/>
              </p:nvPicPr>
              <p:blipFill>
                <a:blip r:embed="rId8"/>
                <a:stretch>
                  <a:fillRect/>
                </a:stretch>
              </p:blipFill>
              <p:spPr>
                <a:xfrm>
                  <a:off x="1846861" y="5322429"/>
                  <a:ext cx="39636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37" name="Ink 36">
                <a:extLst>
                  <a:ext uri="{FF2B5EF4-FFF2-40B4-BE49-F238E27FC236}">
                    <a16:creationId xmlns:a16="http://schemas.microsoft.com/office/drawing/2014/main" id="{65B9A8DD-5FE5-858A-E1C4-8F0C9E1A9463}"/>
                  </a:ext>
                </a:extLst>
              </p14:cNvPr>
              <p14:cNvContentPartPr/>
              <p14:nvPr/>
            </p14:nvContentPartPr>
            <p14:xfrm>
              <a:off x="3590341" y="5437989"/>
              <a:ext cx="1349640" cy="308520"/>
            </p14:xfrm>
          </p:contentPart>
        </mc:Choice>
        <mc:Fallback xmlns="">
          <p:pic>
            <p:nvPicPr>
              <p:cNvPr id="37" name="Ink 36">
                <a:extLst>
                  <a:ext uri="{FF2B5EF4-FFF2-40B4-BE49-F238E27FC236}">
                    <a16:creationId xmlns:a16="http://schemas.microsoft.com/office/drawing/2014/main" id="{65B9A8DD-5FE5-858A-E1C4-8F0C9E1A9463}"/>
                  </a:ext>
                </a:extLst>
              </p:cNvPr>
              <p:cNvPicPr/>
              <p:nvPr/>
            </p:nvPicPr>
            <p:blipFill>
              <a:blip r:embed="rId10"/>
              <a:stretch>
                <a:fillRect/>
              </a:stretch>
            </p:blipFill>
            <p:spPr>
              <a:xfrm>
                <a:off x="3581341" y="5428989"/>
                <a:ext cx="13672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 name="Ink 37">
                <a:extLst>
                  <a:ext uri="{FF2B5EF4-FFF2-40B4-BE49-F238E27FC236}">
                    <a16:creationId xmlns:a16="http://schemas.microsoft.com/office/drawing/2014/main" id="{FC3341AB-441B-8C15-F58E-BE55D023DFC8}"/>
                  </a:ext>
                </a:extLst>
              </p14:cNvPr>
              <p14:cNvContentPartPr/>
              <p14:nvPr/>
            </p14:nvContentPartPr>
            <p14:xfrm>
              <a:off x="410461" y="5944509"/>
              <a:ext cx="1603800" cy="393480"/>
            </p14:xfrm>
          </p:contentPart>
        </mc:Choice>
        <mc:Fallback xmlns="">
          <p:pic>
            <p:nvPicPr>
              <p:cNvPr id="38" name="Ink 37">
                <a:extLst>
                  <a:ext uri="{FF2B5EF4-FFF2-40B4-BE49-F238E27FC236}">
                    <a16:creationId xmlns:a16="http://schemas.microsoft.com/office/drawing/2014/main" id="{FC3341AB-441B-8C15-F58E-BE55D023DFC8}"/>
                  </a:ext>
                </a:extLst>
              </p:cNvPr>
              <p:cNvPicPr/>
              <p:nvPr/>
            </p:nvPicPr>
            <p:blipFill>
              <a:blip r:embed="rId12"/>
              <a:stretch>
                <a:fillRect/>
              </a:stretch>
            </p:blipFill>
            <p:spPr>
              <a:xfrm>
                <a:off x="401461" y="5935501"/>
                <a:ext cx="1621440" cy="411136"/>
              </a:xfrm>
              <a:prstGeom prst="rect">
                <a:avLst/>
              </a:prstGeom>
            </p:spPr>
          </p:pic>
        </mc:Fallback>
      </mc:AlternateContent>
      <p:grpSp>
        <p:nvGrpSpPr>
          <p:cNvPr id="49" name="Group 48">
            <a:extLst>
              <a:ext uri="{FF2B5EF4-FFF2-40B4-BE49-F238E27FC236}">
                <a16:creationId xmlns:a16="http://schemas.microsoft.com/office/drawing/2014/main" id="{C4FA754C-286C-0D7A-5ED2-E71689C9A894}"/>
              </a:ext>
            </a:extLst>
          </p:cNvPr>
          <p:cNvGrpSpPr/>
          <p:nvPr/>
        </p:nvGrpSpPr>
        <p:grpSpPr>
          <a:xfrm>
            <a:off x="2299381" y="5801949"/>
            <a:ext cx="3776760" cy="596520"/>
            <a:chOff x="2299381" y="5801949"/>
            <a:chExt cx="3776760" cy="596520"/>
          </a:xfrm>
        </p:grpSpPr>
        <mc:AlternateContent xmlns:mc="http://schemas.openxmlformats.org/markup-compatibility/2006" xmlns:p14="http://schemas.microsoft.com/office/powerpoint/2010/main">
          <mc:Choice Requires="p14">
            <p:contentPart p14:bwMode="auto" r:id="rId13">
              <p14:nvContentPartPr>
                <p14:cNvPr id="39" name="Ink 38">
                  <a:extLst>
                    <a:ext uri="{FF2B5EF4-FFF2-40B4-BE49-F238E27FC236}">
                      <a16:creationId xmlns:a16="http://schemas.microsoft.com/office/drawing/2014/main" id="{A4EE3E23-C67A-9E44-0441-3028B6D159D1}"/>
                    </a:ext>
                  </a:extLst>
                </p14:cNvPr>
                <p14:cNvContentPartPr/>
                <p14:nvPr/>
              </p14:nvContentPartPr>
              <p14:xfrm>
                <a:off x="2299381" y="5965389"/>
                <a:ext cx="581040" cy="293760"/>
              </p14:xfrm>
            </p:contentPart>
          </mc:Choice>
          <mc:Fallback xmlns="">
            <p:pic>
              <p:nvPicPr>
                <p:cNvPr id="39" name="Ink 38">
                  <a:extLst>
                    <a:ext uri="{FF2B5EF4-FFF2-40B4-BE49-F238E27FC236}">
                      <a16:creationId xmlns:a16="http://schemas.microsoft.com/office/drawing/2014/main" id="{A4EE3E23-C67A-9E44-0441-3028B6D159D1}"/>
                    </a:ext>
                  </a:extLst>
                </p:cNvPr>
                <p:cNvPicPr/>
                <p:nvPr/>
              </p:nvPicPr>
              <p:blipFill>
                <a:blip r:embed="rId14"/>
                <a:stretch>
                  <a:fillRect/>
                </a:stretch>
              </p:blipFill>
              <p:spPr>
                <a:xfrm>
                  <a:off x="2290387" y="5956389"/>
                  <a:ext cx="598669"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0" name="Ink 39">
                  <a:extLst>
                    <a:ext uri="{FF2B5EF4-FFF2-40B4-BE49-F238E27FC236}">
                      <a16:creationId xmlns:a16="http://schemas.microsoft.com/office/drawing/2014/main" id="{8F3F7B78-7328-3AF1-C074-D9049D6F6F9D}"/>
                    </a:ext>
                  </a:extLst>
                </p14:cNvPr>
                <p14:cNvContentPartPr/>
                <p14:nvPr/>
              </p14:nvContentPartPr>
              <p14:xfrm>
                <a:off x="3195781" y="6002469"/>
                <a:ext cx="420480" cy="370800"/>
              </p14:xfrm>
            </p:contentPart>
          </mc:Choice>
          <mc:Fallback xmlns="">
            <p:pic>
              <p:nvPicPr>
                <p:cNvPr id="40" name="Ink 39">
                  <a:extLst>
                    <a:ext uri="{FF2B5EF4-FFF2-40B4-BE49-F238E27FC236}">
                      <a16:creationId xmlns:a16="http://schemas.microsoft.com/office/drawing/2014/main" id="{8F3F7B78-7328-3AF1-C074-D9049D6F6F9D}"/>
                    </a:ext>
                  </a:extLst>
                </p:cNvPr>
                <p:cNvPicPr/>
                <p:nvPr/>
              </p:nvPicPr>
              <p:blipFill>
                <a:blip r:embed="rId16"/>
                <a:stretch>
                  <a:fillRect/>
                </a:stretch>
              </p:blipFill>
              <p:spPr>
                <a:xfrm>
                  <a:off x="3186781" y="5993469"/>
                  <a:ext cx="4381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a:extLst>
                    <a:ext uri="{FF2B5EF4-FFF2-40B4-BE49-F238E27FC236}">
                      <a16:creationId xmlns:a16="http://schemas.microsoft.com/office/drawing/2014/main" id="{7A2234BA-F1CD-6B53-EC67-CAD621E5340B}"/>
                    </a:ext>
                  </a:extLst>
                </p14:cNvPr>
                <p14:cNvContentPartPr/>
                <p14:nvPr/>
              </p14:nvContentPartPr>
              <p14:xfrm>
                <a:off x="3289021" y="6069789"/>
                <a:ext cx="232200" cy="77760"/>
              </p14:xfrm>
            </p:contentPart>
          </mc:Choice>
          <mc:Fallback xmlns="">
            <p:pic>
              <p:nvPicPr>
                <p:cNvPr id="41" name="Ink 40">
                  <a:extLst>
                    <a:ext uri="{FF2B5EF4-FFF2-40B4-BE49-F238E27FC236}">
                      <a16:creationId xmlns:a16="http://schemas.microsoft.com/office/drawing/2014/main" id="{7A2234BA-F1CD-6B53-EC67-CAD621E5340B}"/>
                    </a:ext>
                  </a:extLst>
                </p:cNvPr>
                <p:cNvPicPr/>
                <p:nvPr/>
              </p:nvPicPr>
              <p:blipFill>
                <a:blip r:embed="rId18"/>
                <a:stretch>
                  <a:fillRect/>
                </a:stretch>
              </p:blipFill>
              <p:spPr>
                <a:xfrm>
                  <a:off x="3280021" y="6060789"/>
                  <a:ext cx="249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7EE65EB2-BC6F-DFF6-6695-4688D4CAA684}"/>
                    </a:ext>
                  </a:extLst>
                </p14:cNvPr>
                <p14:cNvContentPartPr/>
                <p14:nvPr/>
              </p14:nvContentPartPr>
              <p14:xfrm>
                <a:off x="3816421" y="5880789"/>
                <a:ext cx="838800" cy="501480"/>
              </p14:xfrm>
            </p:contentPart>
          </mc:Choice>
          <mc:Fallback xmlns="">
            <p:pic>
              <p:nvPicPr>
                <p:cNvPr id="42" name="Ink 41">
                  <a:extLst>
                    <a:ext uri="{FF2B5EF4-FFF2-40B4-BE49-F238E27FC236}">
                      <a16:creationId xmlns:a16="http://schemas.microsoft.com/office/drawing/2014/main" id="{7EE65EB2-BC6F-DFF6-6695-4688D4CAA684}"/>
                    </a:ext>
                  </a:extLst>
                </p:cNvPr>
                <p:cNvPicPr/>
                <p:nvPr/>
              </p:nvPicPr>
              <p:blipFill>
                <a:blip r:embed="rId20"/>
                <a:stretch>
                  <a:fillRect/>
                </a:stretch>
              </p:blipFill>
              <p:spPr>
                <a:xfrm>
                  <a:off x="3807425" y="5871789"/>
                  <a:ext cx="856432"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Ink 42">
                  <a:extLst>
                    <a:ext uri="{FF2B5EF4-FFF2-40B4-BE49-F238E27FC236}">
                      <a16:creationId xmlns:a16="http://schemas.microsoft.com/office/drawing/2014/main" id="{36A83FE8-D743-0A53-4185-D188F1A5D52E}"/>
                    </a:ext>
                  </a:extLst>
                </p14:cNvPr>
                <p14:cNvContentPartPr/>
                <p14:nvPr/>
              </p14:nvContentPartPr>
              <p14:xfrm>
                <a:off x="4392421" y="5977269"/>
                <a:ext cx="150120" cy="14040"/>
              </p14:xfrm>
            </p:contentPart>
          </mc:Choice>
          <mc:Fallback xmlns="">
            <p:pic>
              <p:nvPicPr>
                <p:cNvPr id="43" name="Ink 42">
                  <a:extLst>
                    <a:ext uri="{FF2B5EF4-FFF2-40B4-BE49-F238E27FC236}">
                      <a16:creationId xmlns:a16="http://schemas.microsoft.com/office/drawing/2014/main" id="{36A83FE8-D743-0A53-4185-D188F1A5D52E}"/>
                    </a:ext>
                  </a:extLst>
                </p:cNvPr>
                <p:cNvPicPr/>
                <p:nvPr/>
              </p:nvPicPr>
              <p:blipFill>
                <a:blip r:embed="rId22"/>
                <a:stretch>
                  <a:fillRect/>
                </a:stretch>
              </p:blipFill>
              <p:spPr>
                <a:xfrm>
                  <a:off x="4383421" y="5968032"/>
                  <a:ext cx="167760" cy="3214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Ink 43">
                  <a:extLst>
                    <a:ext uri="{FF2B5EF4-FFF2-40B4-BE49-F238E27FC236}">
                      <a16:creationId xmlns:a16="http://schemas.microsoft.com/office/drawing/2014/main" id="{15F603FE-8AD2-1720-A968-00E641269301}"/>
                    </a:ext>
                  </a:extLst>
                </p14:cNvPr>
                <p14:cNvContentPartPr/>
                <p14:nvPr/>
              </p14:nvContentPartPr>
              <p14:xfrm>
                <a:off x="4296301" y="5907429"/>
                <a:ext cx="360" cy="360"/>
              </p14:xfrm>
            </p:contentPart>
          </mc:Choice>
          <mc:Fallback xmlns="">
            <p:pic>
              <p:nvPicPr>
                <p:cNvPr id="44" name="Ink 43">
                  <a:extLst>
                    <a:ext uri="{FF2B5EF4-FFF2-40B4-BE49-F238E27FC236}">
                      <a16:creationId xmlns:a16="http://schemas.microsoft.com/office/drawing/2014/main" id="{15F603FE-8AD2-1720-A968-00E641269301}"/>
                    </a:ext>
                  </a:extLst>
                </p:cNvPr>
                <p:cNvPicPr/>
                <p:nvPr/>
              </p:nvPicPr>
              <p:blipFill>
                <a:blip r:embed="rId24"/>
                <a:stretch>
                  <a:fillRect/>
                </a:stretch>
              </p:blipFill>
              <p:spPr>
                <a:xfrm>
                  <a:off x="4287301" y="58984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5" name="Ink 44">
                  <a:extLst>
                    <a:ext uri="{FF2B5EF4-FFF2-40B4-BE49-F238E27FC236}">
                      <a16:creationId xmlns:a16="http://schemas.microsoft.com/office/drawing/2014/main" id="{124F788B-8D09-4356-A368-3BF73A9B38AA}"/>
                    </a:ext>
                  </a:extLst>
                </p14:cNvPr>
                <p14:cNvContentPartPr/>
                <p14:nvPr/>
              </p14:nvContentPartPr>
              <p14:xfrm>
                <a:off x="4003261" y="5953869"/>
                <a:ext cx="360" cy="360"/>
              </p14:xfrm>
            </p:contentPart>
          </mc:Choice>
          <mc:Fallback xmlns="">
            <p:pic>
              <p:nvPicPr>
                <p:cNvPr id="45" name="Ink 44">
                  <a:extLst>
                    <a:ext uri="{FF2B5EF4-FFF2-40B4-BE49-F238E27FC236}">
                      <a16:creationId xmlns:a16="http://schemas.microsoft.com/office/drawing/2014/main" id="{124F788B-8D09-4356-A368-3BF73A9B38AA}"/>
                    </a:ext>
                  </a:extLst>
                </p:cNvPr>
                <p:cNvPicPr/>
                <p:nvPr/>
              </p:nvPicPr>
              <p:blipFill>
                <a:blip r:embed="rId24"/>
                <a:stretch>
                  <a:fillRect/>
                </a:stretch>
              </p:blipFill>
              <p:spPr>
                <a:xfrm>
                  <a:off x="3994261" y="59448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a:extLst>
                    <a:ext uri="{FF2B5EF4-FFF2-40B4-BE49-F238E27FC236}">
                      <a16:creationId xmlns:a16="http://schemas.microsoft.com/office/drawing/2014/main" id="{9B5E7729-9E9D-CDE2-5497-08520BC6A5C9}"/>
                    </a:ext>
                  </a:extLst>
                </p14:cNvPr>
                <p14:cNvContentPartPr/>
                <p14:nvPr/>
              </p14:nvContentPartPr>
              <p14:xfrm>
                <a:off x="4833061" y="5801949"/>
                <a:ext cx="1243080" cy="596520"/>
              </p14:xfrm>
            </p:contentPart>
          </mc:Choice>
          <mc:Fallback xmlns="">
            <p:pic>
              <p:nvPicPr>
                <p:cNvPr id="47" name="Ink 46">
                  <a:extLst>
                    <a:ext uri="{FF2B5EF4-FFF2-40B4-BE49-F238E27FC236}">
                      <a16:creationId xmlns:a16="http://schemas.microsoft.com/office/drawing/2014/main" id="{9B5E7729-9E9D-CDE2-5497-08520BC6A5C9}"/>
                    </a:ext>
                  </a:extLst>
                </p:cNvPr>
                <p:cNvPicPr/>
                <p:nvPr/>
              </p:nvPicPr>
              <p:blipFill>
                <a:blip r:embed="rId27"/>
                <a:stretch>
                  <a:fillRect/>
                </a:stretch>
              </p:blipFill>
              <p:spPr>
                <a:xfrm>
                  <a:off x="4824061" y="5792949"/>
                  <a:ext cx="1260720" cy="614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a:extLst>
                    <a:ext uri="{FF2B5EF4-FFF2-40B4-BE49-F238E27FC236}">
                      <a16:creationId xmlns:a16="http://schemas.microsoft.com/office/drawing/2014/main" id="{7DC7E325-15ED-4103-75D9-8C641C832AAE}"/>
                    </a:ext>
                  </a:extLst>
                </p14:cNvPr>
                <p14:cNvContentPartPr/>
                <p14:nvPr/>
              </p14:nvContentPartPr>
              <p14:xfrm>
                <a:off x="5561341" y="5915709"/>
                <a:ext cx="311400" cy="49320"/>
              </p14:xfrm>
            </p:contentPart>
          </mc:Choice>
          <mc:Fallback xmlns="">
            <p:pic>
              <p:nvPicPr>
                <p:cNvPr id="48" name="Ink 47">
                  <a:extLst>
                    <a:ext uri="{FF2B5EF4-FFF2-40B4-BE49-F238E27FC236}">
                      <a16:creationId xmlns:a16="http://schemas.microsoft.com/office/drawing/2014/main" id="{7DC7E325-15ED-4103-75D9-8C641C832AAE}"/>
                    </a:ext>
                  </a:extLst>
                </p:cNvPr>
                <p:cNvPicPr/>
                <p:nvPr/>
              </p:nvPicPr>
              <p:blipFill>
                <a:blip r:embed="rId29"/>
                <a:stretch>
                  <a:fillRect/>
                </a:stretch>
              </p:blipFill>
              <p:spPr>
                <a:xfrm>
                  <a:off x="5552341" y="5906709"/>
                  <a:ext cx="329040" cy="66960"/>
                </a:xfrm>
                <a:prstGeom prst="rect">
                  <a:avLst/>
                </a:prstGeom>
              </p:spPr>
            </p:pic>
          </mc:Fallback>
        </mc:AlternateContent>
      </p:grpSp>
      <p:grpSp>
        <p:nvGrpSpPr>
          <p:cNvPr id="70" name="Group 69">
            <a:extLst>
              <a:ext uri="{FF2B5EF4-FFF2-40B4-BE49-F238E27FC236}">
                <a16:creationId xmlns:a16="http://schemas.microsoft.com/office/drawing/2014/main" id="{AA114E6B-9F1D-E844-ED2B-D6A79E9854EA}"/>
              </a:ext>
            </a:extLst>
          </p:cNvPr>
          <p:cNvGrpSpPr/>
          <p:nvPr/>
        </p:nvGrpSpPr>
        <p:grpSpPr>
          <a:xfrm>
            <a:off x="8162602" y="830331"/>
            <a:ext cx="3477949" cy="657855"/>
            <a:chOff x="1308726" y="5317725"/>
            <a:chExt cx="5249160" cy="992880"/>
          </a:xfrm>
        </p:grpSpPr>
        <mc:AlternateContent xmlns:mc="http://schemas.openxmlformats.org/markup-compatibility/2006" xmlns:p14="http://schemas.microsoft.com/office/powerpoint/2010/main">
          <mc:Choice Requires="p14">
            <p:contentPart p14:bwMode="auto" r:id="rId30">
              <p14:nvContentPartPr>
                <p14:cNvPr id="2" name="Ink 1">
                  <a:extLst>
                    <a:ext uri="{FF2B5EF4-FFF2-40B4-BE49-F238E27FC236}">
                      <a16:creationId xmlns:a16="http://schemas.microsoft.com/office/drawing/2014/main" id="{8CA733E1-DAE6-A67E-7358-9AE53A604D2C}"/>
                    </a:ext>
                  </a:extLst>
                </p14:cNvPr>
                <p14:cNvContentPartPr/>
                <p14:nvPr/>
              </p14:nvContentPartPr>
              <p14:xfrm>
                <a:off x="1308726" y="5666205"/>
                <a:ext cx="258480" cy="155520"/>
              </p14:xfrm>
            </p:contentPart>
          </mc:Choice>
          <mc:Fallback xmlns="">
            <p:pic>
              <p:nvPicPr>
                <p:cNvPr id="2" name="Ink 1">
                  <a:extLst>
                    <a:ext uri="{FF2B5EF4-FFF2-40B4-BE49-F238E27FC236}">
                      <a16:creationId xmlns:a16="http://schemas.microsoft.com/office/drawing/2014/main" id="{8CA733E1-DAE6-A67E-7358-9AE53A604D2C}"/>
                    </a:ext>
                  </a:extLst>
                </p:cNvPr>
                <p:cNvPicPr/>
                <p:nvPr/>
              </p:nvPicPr>
              <p:blipFill>
                <a:blip r:embed="rId31"/>
                <a:stretch>
                  <a:fillRect/>
                </a:stretch>
              </p:blipFill>
              <p:spPr>
                <a:xfrm>
                  <a:off x="1295150" y="5652658"/>
                  <a:ext cx="285088" cy="18207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 name="Ink 3">
                  <a:extLst>
                    <a:ext uri="{FF2B5EF4-FFF2-40B4-BE49-F238E27FC236}">
                      <a16:creationId xmlns:a16="http://schemas.microsoft.com/office/drawing/2014/main" id="{BDA63F36-30DF-0F51-7313-BB41D64685B4}"/>
                    </a:ext>
                  </a:extLst>
                </p14:cNvPr>
                <p14:cNvContentPartPr/>
                <p14:nvPr/>
              </p14:nvContentPartPr>
              <p14:xfrm>
                <a:off x="1608606" y="5491245"/>
                <a:ext cx="175320" cy="126360"/>
              </p14:xfrm>
            </p:contentPart>
          </mc:Choice>
          <mc:Fallback xmlns="">
            <p:pic>
              <p:nvPicPr>
                <p:cNvPr id="4" name="Ink 3">
                  <a:extLst>
                    <a:ext uri="{FF2B5EF4-FFF2-40B4-BE49-F238E27FC236}">
                      <a16:creationId xmlns:a16="http://schemas.microsoft.com/office/drawing/2014/main" id="{BDA63F36-30DF-0F51-7313-BB41D64685B4}"/>
                    </a:ext>
                  </a:extLst>
                </p:cNvPr>
                <p:cNvPicPr/>
                <p:nvPr/>
              </p:nvPicPr>
              <p:blipFill>
                <a:blip r:embed="rId33"/>
                <a:stretch>
                  <a:fillRect/>
                </a:stretch>
              </p:blipFill>
              <p:spPr>
                <a:xfrm>
                  <a:off x="1595036" y="5477687"/>
                  <a:ext cx="201917" cy="15293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Ink 7">
                  <a:extLst>
                    <a:ext uri="{FF2B5EF4-FFF2-40B4-BE49-F238E27FC236}">
                      <a16:creationId xmlns:a16="http://schemas.microsoft.com/office/drawing/2014/main" id="{626596EE-3A24-2BA0-CE6D-DAB4B5ABD7A6}"/>
                    </a:ext>
                  </a:extLst>
                </p14:cNvPr>
                <p14:cNvContentPartPr/>
                <p14:nvPr/>
              </p14:nvContentPartPr>
              <p14:xfrm>
                <a:off x="2758446" y="5620845"/>
                <a:ext cx="187200" cy="15840"/>
              </p14:xfrm>
            </p:contentPart>
          </mc:Choice>
          <mc:Fallback xmlns="">
            <p:pic>
              <p:nvPicPr>
                <p:cNvPr id="8" name="Ink 7">
                  <a:extLst>
                    <a:ext uri="{FF2B5EF4-FFF2-40B4-BE49-F238E27FC236}">
                      <a16:creationId xmlns:a16="http://schemas.microsoft.com/office/drawing/2014/main" id="{626596EE-3A24-2BA0-CE6D-DAB4B5ABD7A6}"/>
                    </a:ext>
                  </a:extLst>
                </p:cNvPr>
                <p:cNvPicPr/>
                <p:nvPr/>
              </p:nvPicPr>
              <p:blipFill>
                <a:blip r:embed="rId35"/>
                <a:stretch>
                  <a:fillRect/>
                </a:stretch>
              </p:blipFill>
              <p:spPr>
                <a:xfrm>
                  <a:off x="2744881" y="5607190"/>
                  <a:ext cx="213788" cy="4260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 name="Ink 10">
                  <a:extLst>
                    <a:ext uri="{FF2B5EF4-FFF2-40B4-BE49-F238E27FC236}">
                      <a16:creationId xmlns:a16="http://schemas.microsoft.com/office/drawing/2014/main" id="{9CFAFBB6-E6CE-B41D-87A7-C7113EC8603B}"/>
                    </a:ext>
                  </a:extLst>
                </p14:cNvPr>
                <p14:cNvContentPartPr/>
                <p14:nvPr/>
              </p14:nvContentPartPr>
              <p14:xfrm>
                <a:off x="2750526" y="5727765"/>
                <a:ext cx="209880" cy="8640"/>
              </p14:xfrm>
            </p:contentPart>
          </mc:Choice>
          <mc:Fallback xmlns="">
            <p:pic>
              <p:nvPicPr>
                <p:cNvPr id="11" name="Ink 10">
                  <a:extLst>
                    <a:ext uri="{FF2B5EF4-FFF2-40B4-BE49-F238E27FC236}">
                      <a16:creationId xmlns:a16="http://schemas.microsoft.com/office/drawing/2014/main" id="{9CFAFBB6-E6CE-B41D-87A7-C7113EC8603B}"/>
                    </a:ext>
                  </a:extLst>
                </p:cNvPr>
                <p:cNvPicPr/>
                <p:nvPr/>
              </p:nvPicPr>
              <p:blipFill>
                <a:blip r:embed="rId37"/>
                <a:stretch>
                  <a:fillRect/>
                </a:stretch>
              </p:blipFill>
              <p:spPr>
                <a:xfrm>
                  <a:off x="2736968" y="5714265"/>
                  <a:ext cx="236454" cy="351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a:extLst>
                    <a:ext uri="{FF2B5EF4-FFF2-40B4-BE49-F238E27FC236}">
                      <a16:creationId xmlns:a16="http://schemas.microsoft.com/office/drawing/2014/main" id="{0995116F-B6E0-7D77-C137-08A4FDAC2C8D}"/>
                    </a:ext>
                  </a:extLst>
                </p14:cNvPr>
                <p14:cNvContentPartPr/>
                <p14:nvPr/>
              </p14:nvContentPartPr>
              <p14:xfrm>
                <a:off x="3477366" y="5455245"/>
                <a:ext cx="138240" cy="180360"/>
              </p14:xfrm>
            </p:contentPart>
          </mc:Choice>
          <mc:Fallback xmlns="">
            <p:pic>
              <p:nvPicPr>
                <p:cNvPr id="46" name="Ink 45">
                  <a:extLst>
                    <a:ext uri="{FF2B5EF4-FFF2-40B4-BE49-F238E27FC236}">
                      <a16:creationId xmlns:a16="http://schemas.microsoft.com/office/drawing/2014/main" id="{0995116F-B6E0-7D77-C137-08A4FDAC2C8D}"/>
                    </a:ext>
                  </a:extLst>
                </p:cNvPr>
                <p:cNvPicPr/>
                <p:nvPr/>
              </p:nvPicPr>
              <p:blipFill>
                <a:blip r:embed="rId39"/>
                <a:stretch>
                  <a:fillRect/>
                </a:stretch>
              </p:blipFill>
              <p:spPr>
                <a:xfrm>
                  <a:off x="3463813" y="5441664"/>
                  <a:ext cx="164804" cy="206979"/>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0" name="Ink 49">
                  <a:extLst>
                    <a:ext uri="{FF2B5EF4-FFF2-40B4-BE49-F238E27FC236}">
                      <a16:creationId xmlns:a16="http://schemas.microsoft.com/office/drawing/2014/main" id="{836AFE44-E983-F34E-61FE-275FF42F6BCC}"/>
                    </a:ext>
                  </a:extLst>
                </p14:cNvPr>
                <p14:cNvContentPartPr/>
                <p14:nvPr/>
              </p14:nvContentPartPr>
              <p14:xfrm>
                <a:off x="3704166" y="5598165"/>
                <a:ext cx="72360" cy="79560"/>
              </p14:xfrm>
            </p:contentPart>
          </mc:Choice>
          <mc:Fallback xmlns="">
            <p:pic>
              <p:nvPicPr>
                <p:cNvPr id="50" name="Ink 49">
                  <a:extLst>
                    <a:ext uri="{FF2B5EF4-FFF2-40B4-BE49-F238E27FC236}">
                      <a16:creationId xmlns:a16="http://schemas.microsoft.com/office/drawing/2014/main" id="{836AFE44-E983-F34E-61FE-275FF42F6BCC}"/>
                    </a:ext>
                  </a:extLst>
                </p:cNvPr>
                <p:cNvPicPr/>
                <p:nvPr/>
              </p:nvPicPr>
              <p:blipFill>
                <a:blip r:embed="rId41"/>
                <a:stretch>
                  <a:fillRect/>
                </a:stretch>
              </p:blipFill>
              <p:spPr>
                <a:xfrm>
                  <a:off x="3690666" y="5584634"/>
                  <a:ext cx="98820" cy="10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Ink 50">
                  <a:extLst>
                    <a:ext uri="{FF2B5EF4-FFF2-40B4-BE49-F238E27FC236}">
                      <a16:creationId xmlns:a16="http://schemas.microsoft.com/office/drawing/2014/main" id="{030B14C9-3C0A-FDF0-2940-C7D5613ED337}"/>
                    </a:ext>
                  </a:extLst>
                </p14:cNvPr>
                <p14:cNvContentPartPr/>
                <p14:nvPr/>
              </p14:nvContentPartPr>
              <p14:xfrm>
                <a:off x="3858246" y="5461365"/>
                <a:ext cx="148320" cy="177120"/>
              </p14:xfrm>
            </p:contentPart>
          </mc:Choice>
          <mc:Fallback xmlns="">
            <p:pic>
              <p:nvPicPr>
                <p:cNvPr id="51" name="Ink 50">
                  <a:extLst>
                    <a:ext uri="{FF2B5EF4-FFF2-40B4-BE49-F238E27FC236}">
                      <a16:creationId xmlns:a16="http://schemas.microsoft.com/office/drawing/2014/main" id="{030B14C9-3C0A-FDF0-2940-C7D5613ED337}"/>
                    </a:ext>
                  </a:extLst>
                </p:cNvPr>
                <p:cNvPicPr/>
                <p:nvPr/>
              </p:nvPicPr>
              <p:blipFill>
                <a:blip r:embed="rId43"/>
                <a:stretch>
                  <a:fillRect/>
                </a:stretch>
              </p:blipFill>
              <p:spPr>
                <a:xfrm>
                  <a:off x="3844664" y="5447782"/>
                  <a:ext cx="174942" cy="20374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2" name="Ink 51">
                  <a:extLst>
                    <a:ext uri="{FF2B5EF4-FFF2-40B4-BE49-F238E27FC236}">
                      <a16:creationId xmlns:a16="http://schemas.microsoft.com/office/drawing/2014/main" id="{33C6E9BD-2A79-EE8D-1A00-470DB3265CF0}"/>
                    </a:ext>
                  </a:extLst>
                </p14:cNvPr>
                <p14:cNvContentPartPr/>
                <p14:nvPr/>
              </p14:nvContentPartPr>
              <p14:xfrm>
                <a:off x="3988206" y="5317725"/>
                <a:ext cx="112320" cy="114480"/>
              </p14:xfrm>
            </p:contentPart>
          </mc:Choice>
          <mc:Fallback xmlns="">
            <p:pic>
              <p:nvPicPr>
                <p:cNvPr id="52" name="Ink 51">
                  <a:extLst>
                    <a:ext uri="{FF2B5EF4-FFF2-40B4-BE49-F238E27FC236}">
                      <a16:creationId xmlns:a16="http://schemas.microsoft.com/office/drawing/2014/main" id="{33C6E9BD-2A79-EE8D-1A00-470DB3265CF0}"/>
                    </a:ext>
                  </a:extLst>
                </p:cNvPr>
                <p:cNvPicPr/>
                <p:nvPr/>
              </p:nvPicPr>
              <p:blipFill>
                <a:blip r:embed="rId45"/>
                <a:stretch>
                  <a:fillRect/>
                </a:stretch>
              </p:blipFill>
              <p:spPr>
                <a:xfrm>
                  <a:off x="3974575" y="5304096"/>
                  <a:ext cx="139037" cy="14119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3" name="Ink 52">
                  <a:extLst>
                    <a:ext uri="{FF2B5EF4-FFF2-40B4-BE49-F238E27FC236}">
                      <a16:creationId xmlns:a16="http://schemas.microsoft.com/office/drawing/2014/main" id="{339A1B49-05C0-6276-2E4B-B6FFACDBAC75}"/>
                    </a:ext>
                  </a:extLst>
                </p14:cNvPr>
                <p14:cNvContentPartPr/>
                <p14:nvPr/>
              </p14:nvContentPartPr>
              <p14:xfrm>
                <a:off x="3449286" y="5764485"/>
                <a:ext cx="627120" cy="38520"/>
              </p14:xfrm>
            </p:contentPart>
          </mc:Choice>
          <mc:Fallback xmlns="">
            <p:pic>
              <p:nvPicPr>
                <p:cNvPr id="53" name="Ink 52">
                  <a:extLst>
                    <a:ext uri="{FF2B5EF4-FFF2-40B4-BE49-F238E27FC236}">
                      <a16:creationId xmlns:a16="http://schemas.microsoft.com/office/drawing/2014/main" id="{339A1B49-05C0-6276-2E4B-B6FFACDBAC75}"/>
                    </a:ext>
                  </a:extLst>
                </p:cNvPr>
                <p:cNvPicPr/>
                <p:nvPr/>
              </p:nvPicPr>
              <p:blipFill>
                <a:blip r:embed="rId47"/>
                <a:stretch>
                  <a:fillRect/>
                </a:stretch>
              </p:blipFill>
              <p:spPr>
                <a:xfrm>
                  <a:off x="3435712" y="5750922"/>
                  <a:ext cx="653725" cy="6510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4" name="Ink 53">
                  <a:extLst>
                    <a:ext uri="{FF2B5EF4-FFF2-40B4-BE49-F238E27FC236}">
                      <a16:creationId xmlns:a16="http://schemas.microsoft.com/office/drawing/2014/main" id="{904C2636-3E10-D60C-3704-C288F13AD68E}"/>
                    </a:ext>
                  </a:extLst>
                </p14:cNvPr>
                <p14:cNvContentPartPr/>
                <p14:nvPr/>
              </p14:nvContentPartPr>
              <p14:xfrm>
                <a:off x="4683366" y="5603205"/>
                <a:ext cx="24480" cy="239400"/>
              </p14:xfrm>
            </p:contentPart>
          </mc:Choice>
          <mc:Fallback xmlns="">
            <p:pic>
              <p:nvPicPr>
                <p:cNvPr id="54" name="Ink 53">
                  <a:extLst>
                    <a:ext uri="{FF2B5EF4-FFF2-40B4-BE49-F238E27FC236}">
                      <a16:creationId xmlns:a16="http://schemas.microsoft.com/office/drawing/2014/main" id="{904C2636-3E10-D60C-3704-C288F13AD68E}"/>
                    </a:ext>
                  </a:extLst>
                </p:cNvPr>
                <p:cNvPicPr/>
                <p:nvPr/>
              </p:nvPicPr>
              <p:blipFill>
                <a:blip r:embed="rId49"/>
                <a:stretch>
                  <a:fillRect/>
                </a:stretch>
              </p:blipFill>
              <p:spPr>
                <a:xfrm>
                  <a:off x="4669766" y="5589664"/>
                  <a:ext cx="51136" cy="2659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Ink 54">
                  <a:extLst>
                    <a:ext uri="{FF2B5EF4-FFF2-40B4-BE49-F238E27FC236}">
                      <a16:creationId xmlns:a16="http://schemas.microsoft.com/office/drawing/2014/main" id="{2ECF7070-39DF-4845-5FCE-BDD21DEDFC32}"/>
                    </a:ext>
                  </a:extLst>
                </p14:cNvPr>
                <p14:cNvContentPartPr/>
                <p14:nvPr/>
              </p14:nvContentPartPr>
              <p14:xfrm>
                <a:off x="4597686" y="5740365"/>
                <a:ext cx="195480" cy="5400"/>
              </p14:xfrm>
            </p:contentPart>
          </mc:Choice>
          <mc:Fallback xmlns="">
            <p:pic>
              <p:nvPicPr>
                <p:cNvPr id="55" name="Ink 54">
                  <a:extLst>
                    <a:ext uri="{FF2B5EF4-FFF2-40B4-BE49-F238E27FC236}">
                      <a16:creationId xmlns:a16="http://schemas.microsoft.com/office/drawing/2014/main" id="{2ECF7070-39DF-4845-5FCE-BDD21DEDFC32}"/>
                    </a:ext>
                  </a:extLst>
                </p:cNvPr>
                <p:cNvPicPr/>
                <p:nvPr/>
              </p:nvPicPr>
              <p:blipFill>
                <a:blip r:embed="rId51"/>
                <a:stretch>
                  <a:fillRect/>
                </a:stretch>
              </p:blipFill>
              <p:spPr>
                <a:xfrm>
                  <a:off x="4584149" y="5728092"/>
                  <a:ext cx="222013" cy="29455"/>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0D0FBE0A-EBCC-DC18-49FD-682C0D8BC404}"/>
                    </a:ext>
                  </a:extLst>
                </p14:cNvPr>
                <p14:cNvContentPartPr/>
                <p14:nvPr/>
              </p14:nvContentPartPr>
              <p14:xfrm>
                <a:off x="5052006" y="5547405"/>
                <a:ext cx="176040" cy="297720"/>
              </p14:xfrm>
            </p:contentPart>
          </mc:Choice>
          <mc:Fallback xmlns="">
            <p:pic>
              <p:nvPicPr>
                <p:cNvPr id="56" name="Ink 55">
                  <a:extLst>
                    <a:ext uri="{FF2B5EF4-FFF2-40B4-BE49-F238E27FC236}">
                      <a16:creationId xmlns:a16="http://schemas.microsoft.com/office/drawing/2014/main" id="{0D0FBE0A-EBCC-DC18-49FD-682C0D8BC404}"/>
                    </a:ext>
                  </a:extLst>
                </p:cNvPr>
                <p:cNvPicPr/>
                <p:nvPr/>
              </p:nvPicPr>
              <p:blipFill>
                <a:blip r:embed="rId53"/>
                <a:stretch>
                  <a:fillRect/>
                </a:stretch>
              </p:blipFill>
              <p:spPr>
                <a:xfrm>
                  <a:off x="5038423" y="5533823"/>
                  <a:ext cx="202663" cy="32434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7" name="Ink 56">
                  <a:extLst>
                    <a:ext uri="{FF2B5EF4-FFF2-40B4-BE49-F238E27FC236}">
                      <a16:creationId xmlns:a16="http://schemas.microsoft.com/office/drawing/2014/main" id="{B950D5E8-A7B1-5E1C-0DBA-689A95FA9EC3}"/>
                    </a:ext>
                  </a:extLst>
                </p14:cNvPr>
                <p14:cNvContentPartPr/>
                <p14:nvPr/>
              </p14:nvContentPartPr>
              <p14:xfrm>
                <a:off x="5326686" y="5553165"/>
                <a:ext cx="52920" cy="305640"/>
              </p14:xfrm>
            </p:contentPart>
          </mc:Choice>
          <mc:Fallback xmlns="">
            <p:pic>
              <p:nvPicPr>
                <p:cNvPr id="57" name="Ink 56">
                  <a:extLst>
                    <a:ext uri="{FF2B5EF4-FFF2-40B4-BE49-F238E27FC236}">
                      <a16:creationId xmlns:a16="http://schemas.microsoft.com/office/drawing/2014/main" id="{B950D5E8-A7B1-5E1C-0DBA-689A95FA9EC3}"/>
                    </a:ext>
                  </a:extLst>
                </p:cNvPr>
                <p:cNvPicPr/>
                <p:nvPr/>
              </p:nvPicPr>
              <p:blipFill>
                <a:blip r:embed="rId55"/>
                <a:stretch>
                  <a:fillRect/>
                </a:stretch>
              </p:blipFill>
              <p:spPr>
                <a:xfrm>
                  <a:off x="5313047" y="5539593"/>
                  <a:ext cx="79653" cy="332241"/>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8" name="Ink 57">
                  <a:extLst>
                    <a:ext uri="{FF2B5EF4-FFF2-40B4-BE49-F238E27FC236}">
                      <a16:creationId xmlns:a16="http://schemas.microsoft.com/office/drawing/2014/main" id="{D6DF0BC7-E7C4-FFDE-7D09-1519BF395F5E}"/>
                    </a:ext>
                  </a:extLst>
                </p14:cNvPr>
                <p14:cNvContentPartPr/>
                <p14:nvPr/>
              </p14:nvContentPartPr>
              <p14:xfrm>
                <a:off x="5387886" y="5548125"/>
                <a:ext cx="154800" cy="296640"/>
              </p14:xfrm>
            </p:contentPart>
          </mc:Choice>
          <mc:Fallback xmlns="">
            <p:pic>
              <p:nvPicPr>
                <p:cNvPr id="58" name="Ink 57">
                  <a:extLst>
                    <a:ext uri="{FF2B5EF4-FFF2-40B4-BE49-F238E27FC236}">
                      <a16:creationId xmlns:a16="http://schemas.microsoft.com/office/drawing/2014/main" id="{D6DF0BC7-E7C4-FFDE-7D09-1519BF395F5E}"/>
                    </a:ext>
                  </a:extLst>
                </p:cNvPr>
                <p:cNvPicPr/>
                <p:nvPr/>
              </p:nvPicPr>
              <p:blipFill>
                <a:blip r:embed="rId57"/>
                <a:stretch>
                  <a:fillRect/>
                </a:stretch>
              </p:blipFill>
              <p:spPr>
                <a:xfrm>
                  <a:off x="5374307" y="5534567"/>
                  <a:ext cx="181415" cy="323213"/>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9" name="Ink 58">
                  <a:extLst>
                    <a:ext uri="{FF2B5EF4-FFF2-40B4-BE49-F238E27FC236}">
                      <a16:creationId xmlns:a16="http://schemas.microsoft.com/office/drawing/2014/main" id="{06AD22AA-8E42-0484-11F9-468B1DBB41DA}"/>
                    </a:ext>
                  </a:extLst>
                </p14:cNvPr>
                <p14:cNvContentPartPr/>
                <p14:nvPr/>
              </p14:nvContentPartPr>
              <p14:xfrm>
                <a:off x="5712246" y="5578365"/>
                <a:ext cx="17280" cy="266040"/>
              </p14:xfrm>
            </p:contentPart>
          </mc:Choice>
          <mc:Fallback xmlns="">
            <p:pic>
              <p:nvPicPr>
                <p:cNvPr id="59" name="Ink 58">
                  <a:extLst>
                    <a:ext uri="{FF2B5EF4-FFF2-40B4-BE49-F238E27FC236}">
                      <a16:creationId xmlns:a16="http://schemas.microsoft.com/office/drawing/2014/main" id="{06AD22AA-8E42-0484-11F9-468B1DBB41DA}"/>
                    </a:ext>
                  </a:extLst>
                </p:cNvPr>
                <p:cNvPicPr/>
                <p:nvPr/>
              </p:nvPicPr>
              <p:blipFill>
                <a:blip r:embed="rId59"/>
                <a:stretch>
                  <a:fillRect/>
                </a:stretch>
              </p:blipFill>
              <p:spPr>
                <a:xfrm>
                  <a:off x="5698311" y="5564792"/>
                  <a:ext cx="44594" cy="29264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0" name="Ink 59">
                  <a:extLst>
                    <a:ext uri="{FF2B5EF4-FFF2-40B4-BE49-F238E27FC236}">
                      <a16:creationId xmlns:a16="http://schemas.microsoft.com/office/drawing/2014/main" id="{E41094A1-B675-D0E9-8F37-72C29AAFE4FE}"/>
                    </a:ext>
                  </a:extLst>
                </p14:cNvPr>
                <p14:cNvContentPartPr/>
                <p14:nvPr/>
              </p14:nvContentPartPr>
              <p14:xfrm>
                <a:off x="5609646" y="5534805"/>
                <a:ext cx="229680" cy="26640"/>
              </p14:xfrm>
            </p:contentPart>
          </mc:Choice>
          <mc:Fallback xmlns="">
            <p:pic>
              <p:nvPicPr>
                <p:cNvPr id="60" name="Ink 59">
                  <a:extLst>
                    <a:ext uri="{FF2B5EF4-FFF2-40B4-BE49-F238E27FC236}">
                      <a16:creationId xmlns:a16="http://schemas.microsoft.com/office/drawing/2014/main" id="{E41094A1-B675-D0E9-8F37-72C29AAFE4FE}"/>
                    </a:ext>
                  </a:extLst>
                </p:cNvPr>
                <p:cNvPicPr/>
                <p:nvPr/>
              </p:nvPicPr>
              <p:blipFill>
                <a:blip r:embed="rId61"/>
                <a:stretch>
                  <a:fillRect/>
                </a:stretch>
              </p:blipFill>
              <p:spPr>
                <a:xfrm>
                  <a:off x="5596072" y="5521213"/>
                  <a:ext cx="256286"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Ink 60">
                  <a:extLst>
                    <a:ext uri="{FF2B5EF4-FFF2-40B4-BE49-F238E27FC236}">
                      <a16:creationId xmlns:a16="http://schemas.microsoft.com/office/drawing/2014/main" id="{E2ED233D-C375-13EE-4426-FC523E9E1675}"/>
                    </a:ext>
                  </a:extLst>
                </p14:cNvPr>
                <p14:cNvContentPartPr/>
                <p14:nvPr/>
              </p14:nvContentPartPr>
              <p14:xfrm>
                <a:off x="5837886" y="5830005"/>
                <a:ext cx="149400" cy="129240"/>
              </p14:xfrm>
            </p:contentPart>
          </mc:Choice>
          <mc:Fallback xmlns="">
            <p:pic>
              <p:nvPicPr>
                <p:cNvPr id="61" name="Ink 60">
                  <a:extLst>
                    <a:ext uri="{FF2B5EF4-FFF2-40B4-BE49-F238E27FC236}">
                      <a16:creationId xmlns:a16="http://schemas.microsoft.com/office/drawing/2014/main" id="{E2ED233D-C375-13EE-4426-FC523E9E1675}"/>
                    </a:ext>
                  </a:extLst>
                </p:cNvPr>
                <p:cNvPicPr/>
                <p:nvPr/>
              </p:nvPicPr>
              <p:blipFill>
                <a:blip r:embed="rId63"/>
                <a:stretch>
                  <a:fillRect/>
                </a:stretch>
              </p:blipFill>
              <p:spPr>
                <a:xfrm>
                  <a:off x="5824304" y="5816429"/>
                  <a:ext cx="176020" cy="155848"/>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Ink 61">
                  <a:extLst>
                    <a:ext uri="{FF2B5EF4-FFF2-40B4-BE49-F238E27FC236}">
                      <a16:creationId xmlns:a16="http://schemas.microsoft.com/office/drawing/2014/main" id="{DD3399A7-1586-398A-C1D9-02B2AC2A0B65}"/>
                    </a:ext>
                  </a:extLst>
                </p14:cNvPr>
                <p14:cNvContentPartPr/>
                <p14:nvPr/>
              </p14:nvContentPartPr>
              <p14:xfrm>
                <a:off x="6238926" y="5497365"/>
                <a:ext cx="201240" cy="316440"/>
              </p14:xfrm>
            </p:contentPart>
          </mc:Choice>
          <mc:Fallback xmlns="">
            <p:pic>
              <p:nvPicPr>
                <p:cNvPr id="62" name="Ink 61">
                  <a:extLst>
                    <a:ext uri="{FF2B5EF4-FFF2-40B4-BE49-F238E27FC236}">
                      <a16:creationId xmlns:a16="http://schemas.microsoft.com/office/drawing/2014/main" id="{DD3399A7-1586-398A-C1D9-02B2AC2A0B65}"/>
                    </a:ext>
                  </a:extLst>
                </p:cNvPr>
                <p:cNvPicPr/>
                <p:nvPr/>
              </p:nvPicPr>
              <p:blipFill>
                <a:blip r:embed="rId65"/>
                <a:stretch>
                  <a:fillRect/>
                </a:stretch>
              </p:blipFill>
              <p:spPr>
                <a:xfrm>
                  <a:off x="6225365" y="5483796"/>
                  <a:ext cx="227819" cy="34303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3" name="Ink 62">
                  <a:extLst>
                    <a:ext uri="{FF2B5EF4-FFF2-40B4-BE49-F238E27FC236}">
                      <a16:creationId xmlns:a16="http://schemas.microsoft.com/office/drawing/2014/main" id="{D7336A9C-2D90-A3E6-4C2A-7AAE41154509}"/>
                    </a:ext>
                  </a:extLst>
                </p14:cNvPr>
                <p14:cNvContentPartPr/>
                <p14:nvPr/>
              </p14:nvContentPartPr>
              <p14:xfrm>
                <a:off x="6425766" y="5424285"/>
                <a:ext cx="132120" cy="134640"/>
              </p14:xfrm>
            </p:contentPart>
          </mc:Choice>
          <mc:Fallback xmlns="">
            <p:pic>
              <p:nvPicPr>
                <p:cNvPr id="63" name="Ink 62">
                  <a:extLst>
                    <a:ext uri="{FF2B5EF4-FFF2-40B4-BE49-F238E27FC236}">
                      <a16:creationId xmlns:a16="http://schemas.microsoft.com/office/drawing/2014/main" id="{D7336A9C-2D90-A3E6-4C2A-7AAE41154509}"/>
                    </a:ext>
                  </a:extLst>
                </p:cNvPr>
                <p:cNvPicPr/>
                <p:nvPr/>
              </p:nvPicPr>
              <p:blipFill>
                <a:blip r:embed="rId67"/>
                <a:stretch>
                  <a:fillRect/>
                </a:stretch>
              </p:blipFill>
              <p:spPr>
                <a:xfrm>
                  <a:off x="6412229" y="5410657"/>
                  <a:ext cx="158652" cy="16135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4" name="Ink 63">
                  <a:extLst>
                    <a:ext uri="{FF2B5EF4-FFF2-40B4-BE49-F238E27FC236}">
                      <a16:creationId xmlns:a16="http://schemas.microsoft.com/office/drawing/2014/main" id="{31DB1F90-966D-3320-6196-BD634E1B5927}"/>
                    </a:ext>
                  </a:extLst>
                </p14:cNvPr>
                <p14:cNvContentPartPr/>
                <p14:nvPr/>
              </p14:nvContentPartPr>
              <p14:xfrm>
                <a:off x="5066406" y="6010005"/>
                <a:ext cx="951120" cy="52200"/>
              </p14:xfrm>
            </p:contentPart>
          </mc:Choice>
          <mc:Fallback xmlns="">
            <p:pic>
              <p:nvPicPr>
                <p:cNvPr id="64" name="Ink 63">
                  <a:extLst>
                    <a:ext uri="{FF2B5EF4-FFF2-40B4-BE49-F238E27FC236}">
                      <a16:creationId xmlns:a16="http://schemas.microsoft.com/office/drawing/2014/main" id="{31DB1F90-966D-3320-6196-BD634E1B5927}"/>
                    </a:ext>
                  </a:extLst>
                </p:cNvPr>
                <p:cNvPicPr/>
                <p:nvPr/>
              </p:nvPicPr>
              <p:blipFill>
                <a:blip r:embed="rId69"/>
                <a:stretch>
                  <a:fillRect/>
                </a:stretch>
              </p:blipFill>
              <p:spPr>
                <a:xfrm>
                  <a:off x="5052826" y="5996411"/>
                  <a:ext cx="977736" cy="7884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5" name="Ink 64">
                  <a:extLst>
                    <a:ext uri="{FF2B5EF4-FFF2-40B4-BE49-F238E27FC236}">
                      <a16:creationId xmlns:a16="http://schemas.microsoft.com/office/drawing/2014/main" id="{5B5A9827-D579-968E-D8FE-447E18C6F969}"/>
                    </a:ext>
                  </a:extLst>
                </p14:cNvPr>
                <p14:cNvContentPartPr/>
                <p14:nvPr/>
              </p14:nvContentPartPr>
              <p14:xfrm>
                <a:off x="5425326" y="6150765"/>
                <a:ext cx="286200" cy="159840"/>
              </p14:xfrm>
            </p:contentPart>
          </mc:Choice>
          <mc:Fallback xmlns="">
            <p:pic>
              <p:nvPicPr>
                <p:cNvPr id="65" name="Ink 64">
                  <a:extLst>
                    <a:ext uri="{FF2B5EF4-FFF2-40B4-BE49-F238E27FC236}">
                      <a16:creationId xmlns:a16="http://schemas.microsoft.com/office/drawing/2014/main" id="{5B5A9827-D579-968E-D8FE-447E18C6F969}"/>
                    </a:ext>
                  </a:extLst>
                </p:cNvPr>
                <p:cNvPicPr/>
                <p:nvPr/>
              </p:nvPicPr>
              <p:blipFill>
                <a:blip r:embed="rId71"/>
                <a:stretch>
                  <a:fillRect/>
                </a:stretch>
              </p:blipFill>
              <p:spPr>
                <a:xfrm>
                  <a:off x="5411749" y="6137219"/>
                  <a:ext cx="312811" cy="18639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6" name="Ink 65">
                  <a:extLst>
                    <a:ext uri="{FF2B5EF4-FFF2-40B4-BE49-F238E27FC236}">
                      <a16:creationId xmlns:a16="http://schemas.microsoft.com/office/drawing/2014/main" id="{7D79063F-A85E-30D2-AE7D-64EAF9431B7D}"/>
                    </a:ext>
                  </a:extLst>
                </p14:cNvPr>
                <p14:cNvContentPartPr/>
                <p14:nvPr/>
              </p14:nvContentPartPr>
              <p14:xfrm>
                <a:off x="3509766" y="6022965"/>
                <a:ext cx="236160" cy="178920"/>
              </p14:xfrm>
            </p:contentPart>
          </mc:Choice>
          <mc:Fallback xmlns="">
            <p:pic>
              <p:nvPicPr>
                <p:cNvPr id="66" name="Ink 65">
                  <a:extLst>
                    <a:ext uri="{FF2B5EF4-FFF2-40B4-BE49-F238E27FC236}">
                      <a16:creationId xmlns:a16="http://schemas.microsoft.com/office/drawing/2014/main" id="{7D79063F-A85E-30D2-AE7D-64EAF9431B7D}"/>
                    </a:ext>
                  </a:extLst>
                </p:cNvPr>
                <p:cNvPicPr/>
                <p:nvPr/>
              </p:nvPicPr>
              <p:blipFill>
                <a:blip r:embed="rId73"/>
                <a:stretch>
                  <a:fillRect/>
                </a:stretch>
              </p:blipFill>
              <p:spPr>
                <a:xfrm>
                  <a:off x="3496194" y="6009369"/>
                  <a:ext cx="262762" cy="20556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838FB843-3EEB-F40F-5E8F-F5397B25FC68}"/>
                    </a:ext>
                  </a:extLst>
                </p14:cNvPr>
                <p14:cNvContentPartPr/>
                <p14:nvPr/>
              </p14:nvContentPartPr>
              <p14:xfrm>
                <a:off x="3833406" y="6037365"/>
                <a:ext cx="203040" cy="201960"/>
              </p14:xfrm>
            </p:contentPart>
          </mc:Choice>
          <mc:Fallback xmlns="">
            <p:pic>
              <p:nvPicPr>
                <p:cNvPr id="67" name="Ink 66">
                  <a:extLst>
                    <a:ext uri="{FF2B5EF4-FFF2-40B4-BE49-F238E27FC236}">
                      <a16:creationId xmlns:a16="http://schemas.microsoft.com/office/drawing/2014/main" id="{838FB843-3EEB-F40F-5E8F-F5397B25FC68}"/>
                    </a:ext>
                  </a:extLst>
                </p:cNvPr>
                <p:cNvPicPr/>
                <p:nvPr/>
              </p:nvPicPr>
              <p:blipFill>
                <a:blip r:embed="rId75"/>
                <a:stretch>
                  <a:fillRect/>
                </a:stretch>
              </p:blipFill>
              <p:spPr>
                <a:xfrm>
                  <a:off x="3819834" y="6023792"/>
                  <a:ext cx="229641" cy="228562"/>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8" name="Ink 67">
                  <a:extLst>
                    <a:ext uri="{FF2B5EF4-FFF2-40B4-BE49-F238E27FC236}">
                      <a16:creationId xmlns:a16="http://schemas.microsoft.com/office/drawing/2014/main" id="{B097C65D-CA58-B1BB-4794-15EACE5DA2E2}"/>
                    </a:ext>
                  </a:extLst>
                </p14:cNvPr>
                <p14:cNvContentPartPr/>
                <p14:nvPr/>
              </p14:nvContentPartPr>
              <p14:xfrm>
                <a:off x="3848166" y="6137085"/>
                <a:ext cx="179280" cy="20160"/>
              </p14:xfrm>
            </p:contentPart>
          </mc:Choice>
          <mc:Fallback xmlns="">
            <p:pic>
              <p:nvPicPr>
                <p:cNvPr id="68" name="Ink 67">
                  <a:extLst>
                    <a:ext uri="{FF2B5EF4-FFF2-40B4-BE49-F238E27FC236}">
                      <a16:creationId xmlns:a16="http://schemas.microsoft.com/office/drawing/2014/main" id="{B097C65D-CA58-B1BB-4794-15EACE5DA2E2}"/>
                    </a:ext>
                  </a:extLst>
                </p:cNvPr>
                <p:cNvPicPr/>
                <p:nvPr/>
              </p:nvPicPr>
              <p:blipFill>
                <a:blip r:embed="rId77"/>
                <a:stretch>
                  <a:fillRect/>
                </a:stretch>
              </p:blipFill>
              <p:spPr>
                <a:xfrm>
                  <a:off x="3834584" y="6123463"/>
                  <a:ext cx="205900" cy="4685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9" name="Ink 68">
                  <a:extLst>
                    <a:ext uri="{FF2B5EF4-FFF2-40B4-BE49-F238E27FC236}">
                      <a16:creationId xmlns:a16="http://schemas.microsoft.com/office/drawing/2014/main" id="{5E577990-86D1-A243-3BB9-542DEDEC36B3}"/>
                    </a:ext>
                  </a:extLst>
                </p14:cNvPr>
                <p14:cNvContentPartPr/>
                <p14:nvPr/>
              </p14:nvContentPartPr>
              <p14:xfrm>
                <a:off x="4081086" y="6217725"/>
                <a:ext cx="102600" cy="76320"/>
              </p14:xfrm>
            </p:contentPart>
          </mc:Choice>
          <mc:Fallback xmlns="">
            <p:pic>
              <p:nvPicPr>
                <p:cNvPr id="69" name="Ink 68">
                  <a:extLst>
                    <a:ext uri="{FF2B5EF4-FFF2-40B4-BE49-F238E27FC236}">
                      <a16:creationId xmlns:a16="http://schemas.microsoft.com/office/drawing/2014/main" id="{5E577990-86D1-A243-3BB9-542DEDEC36B3}"/>
                    </a:ext>
                  </a:extLst>
                </p:cNvPr>
                <p:cNvPicPr/>
                <p:nvPr/>
              </p:nvPicPr>
              <p:blipFill>
                <a:blip r:embed="rId79"/>
                <a:stretch>
                  <a:fillRect/>
                </a:stretch>
              </p:blipFill>
              <p:spPr>
                <a:xfrm>
                  <a:off x="4067515" y="6204193"/>
                  <a:ext cx="129200" cy="102843"/>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71" name="Ink 70">
                <a:extLst>
                  <a:ext uri="{FF2B5EF4-FFF2-40B4-BE49-F238E27FC236}">
                    <a16:creationId xmlns:a16="http://schemas.microsoft.com/office/drawing/2014/main" id="{AF6EF24A-1E49-82DF-BBBD-21C026548E20}"/>
                  </a:ext>
                </a:extLst>
              </p14:cNvPr>
              <p14:cNvContentPartPr/>
              <p14:nvPr/>
            </p14:nvContentPartPr>
            <p14:xfrm>
              <a:off x="3518406" y="2984925"/>
              <a:ext cx="764280" cy="2203920"/>
            </p14:xfrm>
          </p:contentPart>
        </mc:Choice>
        <mc:Fallback xmlns="">
          <p:pic>
            <p:nvPicPr>
              <p:cNvPr id="71" name="Ink 70">
                <a:extLst>
                  <a:ext uri="{FF2B5EF4-FFF2-40B4-BE49-F238E27FC236}">
                    <a16:creationId xmlns:a16="http://schemas.microsoft.com/office/drawing/2014/main" id="{AF6EF24A-1E49-82DF-BBBD-21C026548E20}"/>
                  </a:ext>
                </a:extLst>
              </p:cNvPr>
              <p:cNvPicPr/>
              <p:nvPr/>
            </p:nvPicPr>
            <p:blipFill>
              <a:blip r:embed="rId81"/>
              <a:stretch>
                <a:fillRect/>
              </a:stretch>
            </p:blipFill>
            <p:spPr>
              <a:xfrm>
                <a:off x="3509406" y="2976285"/>
                <a:ext cx="781920" cy="2221560"/>
              </a:xfrm>
              <a:prstGeom prst="rect">
                <a:avLst/>
              </a:prstGeom>
            </p:spPr>
          </p:pic>
        </mc:Fallback>
      </mc:AlternateContent>
      <p:grpSp>
        <p:nvGrpSpPr>
          <p:cNvPr id="82" name="Group 81">
            <a:extLst>
              <a:ext uri="{FF2B5EF4-FFF2-40B4-BE49-F238E27FC236}">
                <a16:creationId xmlns:a16="http://schemas.microsoft.com/office/drawing/2014/main" id="{F6528886-E7DD-61AF-B65A-7C9B7AF7E310}"/>
              </a:ext>
            </a:extLst>
          </p:cNvPr>
          <p:cNvGrpSpPr/>
          <p:nvPr/>
        </p:nvGrpSpPr>
        <p:grpSpPr>
          <a:xfrm>
            <a:off x="7542486" y="1510365"/>
            <a:ext cx="2550600" cy="1109520"/>
            <a:chOff x="7542486" y="1510365"/>
            <a:chExt cx="2550600" cy="1109520"/>
          </a:xfrm>
        </p:grpSpPr>
        <mc:AlternateContent xmlns:mc="http://schemas.openxmlformats.org/markup-compatibility/2006" xmlns:p14="http://schemas.microsoft.com/office/powerpoint/2010/main">
          <mc:Choice Requires="p14">
            <p:contentPart p14:bwMode="auto" r:id="rId82">
              <p14:nvContentPartPr>
                <p14:cNvPr id="72" name="Ink 71">
                  <a:extLst>
                    <a:ext uri="{FF2B5EF4-FFF2-40B4-BE49-F238E27FC236}">
                      <a16:creationId xmlns:a16="http://schemas.microsoft.com/office/drawing/2014/main" id="{74DF4CCC-AFA5-81A0-A3F1-44F46F1179D3}"/>
                    </a:ext>
                  </a:extLst>
                </p14:cNvPr>
                <p14:cNvContentPartPr/>
                <p14:nvPr/>
              </p14:nvContentPartPr>
              <p14:xfrm>
                <a:off x="7542486" y="1510365"/>
                <a:ext cx="1381320" cy="738720"/>
              </p14:xfrm>
            </p:contentPart>
          </mc:Choice>
          <mc:Fallback xmlns="">
            <p:pic>
              <p:nvPicPr>
                <p:cNvPr id="72" name="Ink 71">
                  <a:extLst>
                    <a:ext uri="{FF2B5EF4-FFF2-40B4-BE49-F238E27FC236}">
                      <a16:creationId xmlns:a16="http://schemas.microsoft.com/office/drawing/2014/main" id="{74DF4CCC-AFA5-81A0-A3F1-44F46F1179D3}"/>
                    </a:ext>
                  </a:extLst>
                </p:cNvPr>
                <p:cNvPicPr/>
                <p:nvPr/>
              </p:nvPicPr>
              <p:blipFill>
                <a:blip r:embed="rId83"/>
                <a:stretch>
                  <a:fillRect/>
                </a:stretch>
              </p:blipFill>
              <p:spPr>
                <a:xfrm>
                  <a:off x="7533846" y="1501725"/>
                  <a:ext cx="139896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3" name="Ink 72">
                  <a:extLst>
                    <a:ext uri="{FF2B5EF4-FFF2-40B4-BE49-F238E27FC236}">
                      <a16:creationId xmlns:a16="http://schemas.microsoft.com/office/drawing/2014/main" id="{0A56CCFF-8484-1045-B0E7-0E10C0D4A80A}"/>
                    </a:ext>
                  </a:extLst>
                </p14:cNvPr>
                <p14:cNvContentPartPr/>
                <p14:nvPr/>
              </p14:nvContentPartPr>
              <p14:xfrm>
                <a:off x="8685846" y="1824285"/>
                <a:ext cx="360" cy="360"/>
              </p14:xfrm>
            </p:contentPart>
          </mc:Choice>
          <mc:Fallback xmlns="">
            <p:pic>
              <p:nvPicPr>
                <p:cNvPr id="73" name="Ink 72">
                  <a:extLst>
                    <a:ext uri="{FF2B5EF4-FFF2-40B4-BE49-F238E27FC236}">
                      <a16:creationId xmlns:a16="http://schemas.microsoft.com/office/drawing/2014/main" id="{0A56CCFF-8484-1045-B0E7-0E10C0D4A80A}"/>
                    </a:ext>
                  </a:extLst>
                </p:cNvPr>
                <p:cNvPicPr/>
                <p:nvPr/>
              </p:nvPicPr>
              <p:blipFill>
                <a:blip r:embed="rId24"/>
                <a:stretch>
                  <a:fillRect/>
                </a:stretch>
              </p:blipFill>
              <p:spPr>
                <a:xfrm>
                  <a:off x="8677206" y="1815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4" name="Ink 73">
                  <a:extLst>
                    <a:ext uri="{FF2B5EF4-FFF2-40B4-BE49-F238E27FC236}">
                      <a16:creationId xmlns:a16="http://schemas.microsoft.com/office/drawing/2014/main" id="{812C0CDE-C2EB-0FDA-53CE-BD2848EA867C}"/>
                    </a:ext>
                  </a:extLst>
                </p14:cNvPr>
                <p14:cNvContentPartPr/>
                <p14:nvPr/>
              </p14:nvContentPartPr>
              <p14:xfrm>
                <a:off x="7795206" y="1741485"/>
                <a:ext cx="399600" cy="28080"/>
              </p14:xfrm>
            </p:contentPart>
          </mc:Choice>
          <mc:Fallback xmlns="">
            <p:pic>
              <p:nvPicPr>
                <p:cNvPr id="74" name="Ink 73">
                  <a:extLst>
                    <a:ext uri="{FF2B5EF4-FFF2-40B4-BE49-F238E27FC236}">
                      <a16:creationId xmlns:a16="http://schemas.microsoft.com/office/drawing/2014/main" id="{812C0CDE-C2EB-0FDA-53CE-BD2848EA867C}"/>
                    </a:ext>
                  </a:extLst>
                </p:cNvPr>
                <p:cNvPicPr/>
                <p:nvPr/>
              </p:nvPicPr>
              <p:blipFill>
                <a:blip r:embed="rId86"/>
                <a:stretch>
                  <a:fillRect/>
                </a:stretch>
              </p:blipFill>
              <p:spPr>
                <a:xfrm>
                  <a:off x="7786206" y="1732485"/>
                  <a:ext cx="417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Ink 75">
                  <a:extLst>
                    <a:ext uri="{FF2B5EF4-FFF2-40B4-BE49-F238E27FC236}">
                      <a16:creationId xmlns:a16="http://schemas.microsoft.com/office/drawing/2014/main" id="{56C16BDA-E1B0-5D30-5BC7-85084952420A}"/>
                    </a:ext>
                  </a:extLst>
                </p14:cNvPr>
                <p14:cNvContentPartPr/>
                <p14:nvPr/>
              </p14:nvContentPartPr>
              <p14:xfrm>
                <a:off x="9127566" y="1833285"/>
                <a:ext cx="750240" cy="207360"/>
              </p14:xfrm>
            </p:contentPart>
          </mc:Choice>
          <mc:Fallback xmlns="">
            <p:pic>
              <p:nvPicPr>
                <p:cNvPr id="76" name="Ink 75">
                  <a:extLst>
                    <a:ext uri="{FF2B5EF4-FFF2-40B4-BE49-F238E27FC236}">
                      <a16:creationId xmlns:a16="http://schemas.microsoft.com/office/drawing/2014/main" id="{56C16BDA-E1B0-5D30-5BC7-85084952420A}"/>
                    </a:ext>
                  </a:extLst>
                </p:cNvPr>
                <p:cNvPicPr/>
                <p:nvPr/>
              </p:nvPicPr>
              <p:blipFill>
                <a:blip r:embed="rId88"/>
                <a:stretch>
                  <a:fillRect/>
                </a:stretch>
              </p:blipFill>
              <p:spPr>
                <a:xfrm>
                  <a:off x="9118926" y="1824645"/>
                  <a:ext cx="7678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Ink 76">
                  <a:extLst>
                    <a:ext uri="{FF2B5EF4-FFF2-40B4-BE49-F238E27FC236}">
                      <a16:creationId xmlns:a16="http://schemas.microsoft.com/office/drawing/2014/main" id="{3FF2E7A4-2D67-3294-845D-991EB18B6D72}"/>
                    </a:ext>
                  </a:extLst>
                </p14:cNvPr>
                <p14:cNvContentPartPr/>
                <p14:nvPr/>
              </p14:nvContentPartPr>
              <p14:xfrm>
                <a:off x="7645086" y="2228205"/>
                <a:ext cx="841680" cy="391680"/>
              </p14:xfrm>
            </p:contentPart>
          </mc:Choice>
          <mc:Fallback xmlns="">
            <p:pic>
              <p:nvPicPr>
                <p:cNvPr id="77" name="Ink 76">
                  <a:extLst>
                    <a:ext uri="{FF2B5EF4-FFF2-40B4-BE49-F238E27FC236}">
                      <a16:creationId xmlns:a16="http://schemas.microsoft.com/office/drawing/2014/main" id="{3FF2E7A4-2D67-3294-845D-991EB18B6D72}"/>
                    </a:ext>
                  </a:extLst>
                </p:cNvPr>
                <p:cNvPicPr/>
                <p:nvPr/>
              </p:nvPicPr>
              <p:blipFill>
                <a:blip r:embed="rId90"/>
                <a:stretch>
                  <a:fillRect/>
                </a:stretch>
              </p:blipFill>
              <p:spPr>
                <a:xfrm>
                  <a:off x="7636086" y="2219205"/>
                  <a:ext cx="8593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Ink 77">
                  <a:extLst>
                    <a:ext uri="{FF2B5EF4-FFF2-40B4-BE49-F238E27FC236}">
                      <a16:creationId xmlns:a16="http://schemas.microsoft.com/office/drawing/2014/main" id="{DD01C838-FFB2-0EA9-460D-742925B3390E}"/>
                    </a:ext>
                  </a:extLst>
                </p14:cNvPr>
                <p14:cNvContentPartPr/>
                <p14:nvPr/>
              </p14:nvContentPartPr>
              <p14:xfrm>
                <a:off x="8233326" y="2329365"/>
                <a:ext cx="396360" cy="13320"/>
              </p14:xfrm>
            </p:contentPart>
          </mc:Choice>
          <mc:Fallback xmlns="">
            <p:pic>
              <p:nvPicPr>
                <p:cNvPr id="78" name="Ink 77">
                  <a:extLst>
                    <a:ext uri="{FF2B5EF4-FFF2-40B4-BE49-F238E27FC236}">
                      <a16:creationId xmlns:a16="http://schemas.microsoft.com/office/drawing/2014/main" id="{DD01C838-FFB2-0EA9-460D-742925B3390E}"/>
                    </a:ext>
                  </a:extLst>
                </p:cNvPr>
                <p:cNvPicPr/>
                <p:nvPr/>
              </p:nvPicPr>
              <p:blipFill>
                <a:blip r:embed="rId92"/>
                <a:stretch>
                  <a:fillRect/>
                </a:stretch>
              </p:blipFill>
              <p:spPr>
                <a:xfrm>
                  <a:off x="8224326" y="2320365"/>
                  <a:ext cx="414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Ink 80">
                  <a:extLst>
                    <a:ext uri="{FF2B5EF4-FFF2-40B4-BE49-F238E27FC236}">
                      <a16:creationId xmlns:a16="http://schemas.microsoft.com/office/drawing/2014/main" id="{E517E558-D0E2-B8B3-294D-81008D01BBA4}"/>
                    </a:ext>
                  </a:extLst>
                </p14:cNvPr>
                <p14:cNvContentPartPr/>
                <p14:nvPr/>
              </p14:nvContentPartPr>
              <p14:xfrm>
                <a:off x="9008046" y="1589925"/>
                <a:ext cx="1085040" cy="879840"/>
              </p14:xfrm>
            </p:contentPart>
          </mc:Choice>
          <mc:Fallback xmlns="">
            <p:pic>
              <p:nvPicPr>
                <p:cNvPr id="81" name="Ink 80">
                  <a:extLst>
                    <a:ext uri="{FF2B5EF4-FFF2-40B4-BE49-F238E27FC236}">
                      <a16:creationId xmlns:a16="http://schemas.microsoft.com/office/drawing/2014/main" id="{E517E558-D0E2-B8B3-294D-81008D01BBA4}"/>
                    </a:ext>
                  </a:extLst>
                </p:cNvPr>
                <p:cNvPicPr/>
                <p:nvPr/>
              </p:nvPicPr>
              <p:blipFill>
                <a:blip r:embed="rId94"/>
                <a:stretch>
                  <a:fillRect/>
                </a:stretch>
              </p:blipFill>
              <p:spPr>
                <a:xfrm>
                  <a:off x="8999406" y="1580925"/>
                  <a:ext cx="1102680" cy="897480"/>
                </a:xfrm>
                <a:prstGeom prst="rect">
                  <a:avLst/>
                </a:prstGeom>
              </p:spPr>
            </p:pic>
          </mc:Fallback>
        </mc:AlternateContent>
      </p:grpSp>
      <p:grpSp>
        <p:nvGrpSpPr>
          <p:cNvPr id="90" name="Group 89">
            <a:extLst>
              <a:ext uri="{FF2B5EF4-FFF2-40B4-BE49-F238E27FC236}">
                <a16:creationId xmlns:a16="http://schemas.microsoft.com/office/drawing/2014/main" id="{B7060B40-0674-6130-79BC-5A55FB11FFE0}"/>
              </a:ext>
            </a:extLst>
          </p:cNvPr>
          <p:cNvGrpSpPr/>
          <p:nvPr/>
        </p:nvGrpSpPr>
        <p:grpSpPr>
          <a:xfrm>
            <a:off x="8118846" y="2790165"/>
            <a:ext cx="1374120" cy="537120"/>
            <a:chOff x="8118846" y="2790165"/>
            <a:chExt cx="1374120" cy="537120"/>
          </a:xfrm>
        </p:grpSpPr>
        <mc:AlternateContent xmlns:mc="http://schemas.openxmlformats.org/markup-compatibility/2006" xmlns:p14="http://schemas.microsoft.com/office/powerpoint/2010/main">
          <mc:Choice Requires="p14">
            <p:contentPart p14:bwMode="auto" r:id="rId95">
              <p14:nvContentPartPr>
                <p14:cNvPr id="83" name="Ink 82">
                  <a:extLst>
                    <a:ext uri="{FF2B5EF4-FFF2-40B4-BE49-F238E27FC236}">
                      <a16:creationId xmlns:a16="http://schemas.microsoft.com/office/drawing/2014/main" id="{1A92227C-C6B8-1546-240C-16196BE2957D}"/>
                    </a:ext>
                  </a:extLst>
                </p14:cNvPr>
                <p14:cNvContentPartPr/>
                <p14:nvPr/>
              </p14:nvContentPartPr>
              <p14:xfrm>
                <a:off x="8162046" y="2881245"/>
                <a:ext cx="161280" cy="406080"/>
              </p14:xfrm>
            </p:contentPart>
          </mc:Choice>
          <mc:Fallback xmlns="">
            <p:pic>
              <p:nvPicPr>
                <p:cNvPr id="83" name="Ink 82">
                  <a:extLst>
                    <a:ext uri="{FF2B5EF4-FFF2-40B4-BE49-F238E27FC236}">
                      <a16:creationId xmlns:a16="http://schemas.microsoft.com/office/drawing/2014/main" id="{1A92227C-C6B8-1546-240C-16196BE2957D}"/>
                    </a:ext>
                  </a:extLst>
                </p:cNvPr>
                <p:cNvPicPr/>
                <p:nvPr/>
              </p:nvPicPr>
              <p:blipFill>
                <a:blip r:embed="rId96"/>
                <a:stretch>
                  <a:fillRect/>
                </a:stretch>
              </p:blipFill>
              <p:spPr>
                <a:xfrm>
                  <a:off x="8153406" y="2872605"/>
                  <a:ext cx="17892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Ink 83">
                  <a:extLst>
                    <a:ext uri="{FF2B5EF4-FFF2-40B4-BE49-F238E27FC236}">
                      <a16:creationId xmlns:a16="http://schemas.microsoft.com/office/drawing/2014/main" id="{A9E56F49-6EB0-2CFE-27E7-B84E6FC66C07}"/>
                    </a:ext>
                  </a:extLst>
                </p14:cNvPr>
                <p14:cNvContentPartPr/>
                <p14:nvPr/>
              </p14:nvContentPartPr>
              <p14:xfrm>
                <a:off x="8118846" y="3124245"/>
                <a:ext cx="243360" cy="10080"/>
              </p14:xfrm>
            </p:contentPart>
          </mc:Choice>
          <mc:Fallback xmlns="">
            <p:pic>
              <p:nvPicPr>
                <p:cNvPr id="84" name="Ink 83">
                  <a:extLst>
                    <a:ext uri="{FF2B5EF4-FFF2-40B4-BE49-F238E27FC236}">
                      <a16:creationId xmlns:a16="http://schemas.microsoft.com/office/drawing/2014/main" id="{A9E56F49-6EB0-2CFE-27E7-B84E6FC66C07}"/>
                    </a:ext>
                  </a:extLst>
                </p:cNvPr>
                <p:cNvPicPr/>
                <p:nvPr/>
              </p:nvPicPr>
              <p:blipFill>
                <a:blip r:embed="rId98"/>
                <a:stretch>
                  <a:fillRect/>
                </a:stretch>
              </p:blipFill>
              <p:spPr>
                <a:xfrm>
                  <a:off x="8109846" y="3115245"/>
                  <a:ext cx="261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5" name="Ink 84">
                  <a:extLst>
                    <a:ext uri="{FF2B5EF4-FFF2-40B4-BE49-F238E27FC236}">
                      <a16:creationId xmlns:a16="http://schemas.microsoft.com/office/drawing/2014/main" id="{2088ACE8-80C8-B85A-9F04-2B93509B50F1}"/>
                    </a:ext>
                  </a:extLst>
                </p14:cNvPr>
                <p14:cNvContentPartPr/>
                <p14:nvPr/>
              </p14:nvContentPartPr>
              <p14:xfrm>
                <a:off x="8381286" y="2790165"/>
                <a:ext cx="166680" cy="174240"/>
              </p14:xfrm>
            </p:contentPart>
          </mc:Choice>
          <mc:Fallback xmlns="">
            <p:pic>
              <p:nvPicPr>
                <p:cNvPr id="85" name="Ink 84">
                  <a:extLst>
                    <a:ext uri="{FF2B5EF4-FFF2-40B4-BE49-F238E27FC236}">
                      <a16:creationId xmlns:a16="http://schemas.microsoft.com/office/drawing/2014/main" id="{2088ACE8-80C8-B85A-9F04-2B93509B50F1}"/>
                    </a:ext>
                  </a:extLst>
                </p:cNvPr>
                <p:cNvPicPr/>
                <p:nvPr/>
              </p:nvPicPr>
              <p:blipFill>
                <a:blip r:embed="rId100"/>
                <a:stretch>
                  <a:fillRect/>
                </a:stretch>
              </p:blipFill>
              <p:spPr>
                <a:xfrm>
                  <a:off x="8372646" y="2781525"/>
                  <a:ext cx="1843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7" name="Ink 86">
                  <a:extLst>
                    <a:ext uri="{FF2B5EF4-FFF2-40B4-BE49-F238E27FC236}">
                      <a16:creationId xmlns:a16="http://schemas.microsoft.com/office/drawing/2014/main" id="{74011780-DE4B-1ECA-9CF3-4ED1A602DE0F}"/>
                    </a:ext>
                  </a:extLst>
                </p14:cNvPr>
                <p14:cNvContentPartPr/>
                <p14:nvPr/>
              </p14:nvContentPartPr>
              <p14:xfrm>
                <a:off x="8756406" y="2941005"/>
                <a:ext cx="276840" cy="223920"/>
              </p14:xfrm>
            </p:contentPart>
          </mc:Choice>
          <mc:Fallback xmlns="">
            <p:pic>
              <p:nvPicPr>
                <p:cNvPr id="87" name="Ink 86">
                  <a:extLst>
                    <a:ext uri="{FF2B5EF4-FFF2-40B4-BE49-F238E27FC236}">
                      <a16:creationId xmlns:a16="http://schemas.microsoft.com/office/drawing/2014/main" id="{74011780-DE4B-1ECA-9CF3-4ED1A602DE0F}"/>
                    </a:ext>
                  </a:extLst>
                </p:cNvPr>
                <p:cNvPicPr/>
                <p:nvPr/>
              </p:nvPicPr>
              <p:blipFill>
                <a:blip r:embed="rId102"/>
                <a:stretch>
                  <a:fillRect/>
                </a:stretch>
              </p:blipFill>
              <p:spPr>
                <a:xfrm>
                  <a:off x="8747766" y="2932005"/>
                  <a:ext cx="294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8" name="Ink 87">
                  <a:extLst>
                    <a:ext uri="{FF2B5EF4-FFF2-40B4-BE49-F238E27FC236}">
                      <a16:creationId xmlns:a16="http://schemas.microsoft.com/office/drawing/2014/main" id="{21E067C9-3840-00C9-553A-68062E82E7D2}"/>
                    </a:ext>
                  </a:extLst>
                </p14:cNvPr>
                <p14:cNvContentPartPr/>
                <p14:nvPr/>
              </p14:nvContentPartPr>
              <p14:xfrm>
                <a:off x="9185886" y="2961165"/>
                <a:ext cx="136440" cy="213120"/>
              </p14:xfrm>
            </p:contentPart>
          </mc:Choice>
          <mc:Fallback xmlns="">
            <p:pic>
              <p:nvPicPr>
                <p:cNvPr id="88" name="Ink 87">
                  <a:extLst>
                    <a:ext uri="{FF2B5EF4-FFF2-40B4-BE49-F238E27FC236}">
                      <a16:creationId xmlns:a16="http://schemas.microsoft.com/office/drawing/2014/main" id="{21E067C9-3840-00C9-553A-68062E82E7D2}"/>
                    </a:ext>
                  </a:extLst>
                </p:cNvPr>
                <p:cNvPicPr/>
                <p:nvPr/>
              </p:nvPicPr>
              <p:blipFill>
                <a:blip r:embed="rId104"/>
                <a:stretch>
                  <a:fillRect/>
                </a:stretch>
              </p:blipFill>
              <p:spPr>
                <a:xfrm>
                  <a:off x="9177246" y="2952525"/>
                  <a:ext cx="154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9" name="Ink 88">
                  <a:extLst>
                    <a:ext uri="{FF2B5EF4-FFF2-40B4-BE49-F238E27FC236}">
                      <a16:creationId xmlns:a16="http://schemas.microsoft.com/office/drawing/2014/main" id="{3D8E9063-B62B-D047-96BF-65D71E0346E5}"/>
                    </a:ext>
                  </a:extLst>
                </p14:cNvPr>
                <p14:cNvContentPartPr/>
                <p14:nvPr/>
              </p14:nvContentPartPr>
              <p14:xfrm>
                <a:off x="9386766" y="3212805"/>
                <a:ext cx="106200" cy="114480"/>
              </p14:xfrm>
            </p:contentPart>
          </mc:Choice>
          <mc:Fallback xmlns="">
            <p:pic>
              <p:nvPicPr>
                <p:cNvPr id="89" name="Ink 88">
                  <a:extLst>
                    <a:ext uri="{FF2B5EF4-FFF2-40B4-BE49-F238E27FC236}">
                      <a16:creationId xmlns:a16="http://schemas.microsoft.com/office/drawing/2014/main" id="{3D8E9063-B62B-D047-96BF-65D71E0346E5}"/>
                    </a:ext>
                  </a:extLst>
                </p:cNvPr>
                <p:cNvPicPr/>
                <p:nvPr/>
              </p:nvPicPr>
              <p:blipFill>
                <a:blip r:embed="rId106"/>
                <a:stretch>
                  <a:fillRect/>
                </a:stretch>
              </p:blipFill>
              <p:spPr>
                <a:xfrm>
                  <a:off x="9378126" y="3204165"/>
                  <a:ext cx="123840" cy="132120"/>
                </a:xfrm>
                <a:prstGeom prst="rect">
                  <a:avLst/>
                </a:prstGeom>
              </p:spPr>
            </p:pic>
          </mc:Fallback>
        </mc:AlternateContent>
      </p:grpSp>
      <p:grpSp>
        <p:nvGrpSpPr>
          <p:cNvPr id="96" name="Group 95">
            <a:extLst>
              <a:ext uri="{FF2B5EF4-FFF2-40B4-BE49-F238E27FC236}">
                <a16:creationId xmlns:a16="http://schemas.microsoft.com/office/drawing/2014/main" id="{F5DBE548-129B-FB46-52BE-782DBBD8E84C}"/>
              </a:ext>
            </a:extLst>
          </p:cNvPr>
          <p:cNvGrpSpPr/>
          <p:nvPr/>
        </p:nvGrpSpPr>
        <p:grpSpPr>
          <a:xfrm>
            <a:off x="8075286" y="3575685"/>
            <a:ext cx="1135080" cy="397080"/>
            <a:chOff x="8075286" y="3575685"/>
            <a:chExt cx="1135080" cy="397080"/>
          </a:xfrm>
        </p:grpSpPr>
        <mc:AlternateContent xmlns:mc="http://schemas.openxmlformats.org/markup-compatibility/2006" xmlns:p14="http://schemas.microsoft.com/office/powerpoint/2010/main">
          <mc:Choice Requires="p14">
            <p:contentPart p14:bwMode="auto" r:id="rId107">
              <p14:nvContentPartPr>
                <p14:cNvPr id="91" name="Ink 90">
                  <a:extLst>
                    <a:ext uri="{FF2B5EF4-FFF2-40B4-BE49-F238E27FC236}">
                      <a16:creationId xmlns:a16="http://schemas.microsoft.com/office/drawing/2014/main" id="{49DD599A-3FED-C493-72B9-A801CD3B3177}"/>
                    </a:ext>
                  </a:extLst>
                </p14:cNvPr>
                <p14:cNvContentPartPr/>
                <p14:nvPr/>
              </p14:nvContentPartPr>
              <p14:xfrm>
                <a:off x="8075286" y="3575685"/>
                <a:ext cx="191520" cy="372240"/>
              </p14:xfrm>
            </p:contentPart>
          </mc:Choice>
          <mc:Fallback xmlns="">
            <p:pic>
              <p:nvPicPr>
                <p:cNvPr id="91" name="Ink 90">
                  <a:extLst>
                    <a:ext uri="{FF2B5EF4-FFF2-40B4-BE49-F238E27FC236}">
                      <a16:creationId xmlns:a16="http://schemas.microsoft.com/office/drawing/2014/main" id="{49DD599A-3FED-C493-72B9-A801CD3B3177}"/>
                    </a:ext>
                  </a:extLst>
                </p:cNvPr>
                <p:cNvPicPr/>
                <p:nvPr/>
              </p:nvPicPr>
              <p:blipFill>
                <a:blip r:embed="rId108"/>
                <a:stretch>
                  <a:fillRect/>
                </a:stretch>
              </p:blipFill>
              <p:spPr>
                <a:xfrm>
                  <a:off x="8066286" y="3567045"/>
                  <a:ext cx="2091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2" name="Ink 91">
                  <a:extLst>
                    <a:ext uri="{FF2B5EF4-FFF2-40B4-BE49-F238E27FC236}">
                      <a16:creationId xmlns:a16="http://schemas.microsoft.com/office/drawing/2014/main" id="{C4F97AAE-AF79-B7A3-3E50-636326E74677}"/>
                    </a:ext>
                  </a:extLst>
                </p14:cNvPr>
                <p14:cNvContentPartPr/>
                <p14:nvPr/>
              </p14:nvContentPartPr>
              <p14:xfrm>
                <a:off x="8325486" y="3828045"/>
                <a:ext cx="17640" cy="130680"/>
              </p14:xfrm>
            </p:contentPart>
          </mc:Choice>
          <mc:Fallback xmlns="">
            <p:pic>
              <p:nvPicPr>
                <p:cNvPr id="92" name="Ink 91">
                  <a:extLst>
                    <a:ext uri="{FF2B5EF4-FFF2-40B4-BE49-F238E27FC236}">
                      <a16:creationId xmlns:a16="http://schemas.microsoft.com/office/drawing/2014/main" id="{C4F97AAE-AF79-B7A3-3E50-636326E74677}"/>
                    </a:ext>
                  </a:extLst>
                </p:cNvPr>
                <p:cNvPicPr/>
                <p:nvPr/>
              </p:nvPicPr>
              <p:blipFill>
                <a:blip r:embed="rId110"/>
                <a:stretch>
                  <a:fillRect/>
                </a:stretch>
              </p:blipFill>
              <p:spPr>
                <a:xfrm>
                  <a:off x="8316486" y="3819405"/>
                  <a:ext cx="35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3" name="Ink 92">
                  <a:extLst>
                    <a:ext uri="{FF2B5EF4-FFF2-40B4-BE49-F238E27FC236}">
                      <a16:creationId xmlns:a16="http://schemas.microsoft.com/office/drawing/2014/main" id="{D152D066-596C-C4F0-3702-C4916EB2C867}"/>
                    </a:ext>
                  </a:extLst>
                </p14:cNvPr>
                <p14:cNvContentPartPr/>
                <p14:nvPr/>
              </p14:nvContentPartPr>
              <p14:xfrm>
                <a:off x="8375526" y="3786645"/>
                <a:ext cx="360" cy="360"/>
              </p14:xfrm>
            </p:contentPart>
          </mc:Choice>
          <mc:Fallback xmlns="">
            <p:pic>
              <p:nvPicPr>
                <p:cNvPr id="93" name="Ink 92">
                  <a:extLst>
                    <a:ext uri="{FF2B5EF4-FFF2-40B4-BE49-F238E27FC236}">
                      <a16:creationId xmlns:a16="http://schemas.microsoft.com/office/drawing/2014/main" id="{D152D066-596C-C4F0-3702-C4916EB2C867}"/>
                    </a:ext>
                  </a:extLst>
                </p:cNvPr>
                <p:cNvPicPr/>
                <p:nvPr/>
              </p:nvPicPr>
              <p:blipFill>
                <a:blip r:embed="rId24"/>
                <a:stretch>
                  <a:fillRect/>
                </a:stretch>
              </p:blipFill>
              <p:spPr>
                <a:xfrm>
                  <a:off x="8366526" y="37780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4" name="Ink 93">
                  <a:extLst>
                    <a:ext uri="{FF2B5EF4-FFF2-40B4-BE49-F238E27FC236}">
                      <a16:creationId xmlns:a16="http://schemas.microsoft.com/office/drawing/2014/main" id="{B106A648-31A4-A9D7-3566-4E990E5A24D1}"/>
                    </a:ext>
                  </a:extLst>
                </p14:cNvPr>
                <p14:cNvContentPartPr/>
                <p14:nvPr/>
              </p14:nvContentPartPr>
              <p14:xfrm>
                <a:off x="8422686" y="3795645"/>
                <a:ext cx="151560" cy="177120"/>
              </p14:xfrm>
            </p:contentPart>
          </mc:Choice>
          <mc:Fallback xmlns="">
            <p:pic>
              <p:nvPicPr>
                <p:cNvPr id="94" name="Ink 93">
                  <a:extLst>
                    <a:ext uri="{FF2B5EF4-FFF2-40B4-BE49-F238E27FC236}">
                      <a16:creationId xmlns:a16="http://schemas.microsoft.com/office/drawing/2014/main" id="{B106A648-31A4-A9D7-3566-4E990E5A24D1}"/>
                    </a:ext>
                  </a:extLst>
                </p:cNvPr>
                <p:cNvPicPr/>
                <p:nvPr/>
              </p:nvPicPr>
              <p:blipFill>
                <a:blip r:embed="rId113"/>
                <a:stretch>
                  <a:fillRect/>
                </a:stretch>
              </p:blipFill>
              <p:spPr>
                <a:xfrm>
                  <a:off x="8413686" y="3786645"/>
                  <a:ext cx="169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5" name="Ink 94">
                  <a:extLst>
                    <a:ext uri="{FF2B5EF4-FFF2-40B4-BE49-F238E27FC236}">
                      <a16:creationId xmlns:a16="http://schemas.microsoft.com/office/drawing/2014/main" id="{FF047FC8-0B03-327E-4D9B-BE7AC3B37DA6}"/>
                    </a:ext>
                  </a:extLst>
                </p14:cNvPr>
                <p14:cNvContentPartPr/>
                <p14:nvPr/>
              </p14:nvContentPartPr>
              <p14:xfrm>
                <a:off x="8617806" y="3810405"/>
                <a:ext cx="592560" cy="153360"/>
              </p14:xfrm>
            </p:contentPart>
          </mc:Choice>
          <mc:Fallback xmlns="">
            <p:pic>
              <p:nvPicPr>
                <p:cNvPr id="95" name="Ink 94">
                  <a:extLst>
                    <a:ext uri="{FF2B5EF4-FFF2-40B4-BE49-F238E27FC236}">
                      <a16:creationId xmlns:a16="http://schemas.microsoft.com/office/drawing/2014/main" id="{FF047FC8-0B03-327E-4D9B-BE7AC3B37DA6}"/>
                    </a:ext>
                  </a:extLst>
                </p:cNvPr>
                <p:cNvPicPr/>
                <p:nvPr/>
              </p:nvPicPr>
              <p:blipFill>
                <a:blip r:embed="rId115"/>
                <a:stretch>
                  <a:fillRect/>
                </a:stretch>
              </p:blipFill>
              <p:spPr>
                <a:xfrm>
                  <a:off x="8609166" y="3801765"/>
                  <a:ext cx="610200" cy="171000"/>
                </a:xfrm>
                <a:prstGeom prst="rect">
                  <a:avLst/>
                </a:prstGeom>
              </p:spPr>
            </p:pic>
          </mc:Fallback>
        </mc:AlternateContent>
      </p:grpSp>
      <p:grpSp>
        <p:nvGrpSpPr>
          <p:cNvPr id="99" name="Group 98">
            <a:extLst>
              <a:ext uri="{FF2B5EF4-FFF2-40B4-BE49-F238E27FC236}">
                <a16:creationId xmlns:a16="http://schemas.microsoft.com/office/drawing/2014/main" id="{92E9058E-DFC7-2AE6-46A4-088578DB0052}"/>
              </a:ext>
            </a:extLst>
          </p:cNvPr>
          <p:cNvGrpSpPr/>
          <p:nvPr/>
        </p:nvGrpSpPr>
        <p:grpSpPr>
          <a:xfrm>
            <a:off x="10823886" y="1724925"/>
            <a:ext cx="209520" cy="1154880"/>
            <a:chOff x="10823886" y="1724925"/>
            <a:chExt cx="209520" cy="1154880"/>
          </a:xfrm>
        </p:grpSpPr>
        <mc:AlternateContent xmlns:mc="http://schemas.openxmlformats.org/markup-compatibility/2006" xmlns:p14="http://schemas.microsoft.com/office/powerpoint/2010/main">
          <mc:Choice Requires="p14">
            <p:contentPart p14:bwMode="auto" r:id="rId116">
              <p14:nvContentPartPr>
                <p14:cNvPr id="97" name="Ink 96">
                  <a:extLst>
                    <a:ext uri="{FF2B5EF4-FFF2-40B4-BE49-F238E27FC236}">
                      <a16:creationId xmlns:a16="http://schemas.microsoft.com/office/drawing/2014/main" id="{F5BB2BAA-6231-2733-F498-FFD619E07EB7}"/>
                    </a:ext>
                  </a:extLst>
                </p14:cNvPr>
                <p14:cNvContentPartPr/>
                <p14:nvPr/>
              </p14:nvContentPartPr>
              <p14:xfrm>
                <a:off x="10855566" y="1735005"/>
                <a:ext cx="177840" cy="1144800"/>
              </p14:xfrm>
            </p:contentPart>
          </mc:Choice>
          <mc:Fallback xmlns="">
            <p:pic>
              <p:nvPicPr>
                <p:cNvPr id="97" name="Ink 96">
                  <a:extLst>
                    <a:ext uri="{FF2B5EF4-FFF2-40B4-BE49-F238E27FC236}">
                      <a16:creationId xmlns:a16="http://schemas.microsoft.com/office/drawing/2014/main" id="{F5BB2BAA-6231-2733-F498-FFD619E07EB7}"/>
                    </a:ext>
                  </a:extLst>
                </p:cNvPr>
                <p:cNvPicPr/>
                <p:nvPr/>
              </p:nvPicPr>
              <p:blipFill>
                <a:blip r:embed="rId117"/>
                <a:stretch>
                  <a:fillRect/>
                </a:stretch>
              </p:blipFill>
              <p:spPr>
                <a:xfrm>
                  <a:off x="10846566" y="1726365"/>
                  <a:ext cx="195480" cy="1162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8" name="Ink 97">
                  <a:extLst>
                    <a:ext uri="{FF2B5EF4-FFF2-40B4-BE49-F238E27FC236}">
                      <a16:creationId xmlns:a16="http://schemas.microsoft.com/office/drawing/2014/main" id="{270425C7-25D9-46A9-B721-DFBDF642059B}"/>
                    </a:ext>
                  </a:extLst>
                </p14:cNvPr>
                <p14:cNvContentPartPr/>
                <p14:nvPr/>
              </p14:nvContentPartPr>
              <p14:xfrm>
                <a:off x="10823886" y="1724925"/>
                <a:ext cx="152280" cy="127080"/>
              </p14:xfrm>
            </p:contentPart>
          </mc:Choice>
          <mc:Fallback xmlns="">
            <p:pic>
              <p:nvPicPr>
                <p:cNvPr id="98" name="Ink 97">
                  <a:extLst>
                    <a:ext uri="{FF2B5EF4-FFF2-40B4-BE49-F238E27FC236}">
                      <a16:creationId xmlns:a16="http://schemas.microsoft.com/office/drawing/2014/main" id="{270425C7-25D9-46A9-B721-DFBDF642059B}"/>
                    </a:ext>
                  </a:extLst>
                </p:cNvPr>
                <p:cNvPicPr/>
                <p:nvPr/>
              </p:nvPicPr>
              <p:blipFill>
                <a:blip r:embed="rId119"/>
                <a:stretch>
                  <a:fillRect/>
                </a:stretch>
              </p:blipFill>
              <p:spPr>
                <a:xfrm>
                  <a:off x="10815246" y="1715925"/>
                  <a:ext cx="169920" cy="144720"/>
                </a:xfrm>
                <a:prstGeom prst="rect">
                  <a:avLst/>
                </a:prstGeom>
              </p:spPr>
            </p:pic>
          </mc:Fallback>
        </mc:AlternateContent>
      </p:grpSp>
      <p:grpSp>
        <p:nvGrpSpPr>
          <p:cNvPr id="103" name="Group 102">
            <a:extLst>
              <a:ext uri="{FF2B5EF4-FFF2-40B4-BE49-F238E27FC236}">
                <a16:creationId xmlns:a16="http://schemas.microsoft.com/office/drawing/2014/main" id="{21056EC7-19BF-D060-0E55-9A14D3B2EE8E}"/>
              </a:ext>
            </a:extLst>
          </p:cNvPr>
          <p:cNvGrpSpPr/>
          <p:nvPr/>
        </p:nvGrpSpPr>
        <p:grpSpPr>
          <a:xfrm>
            <a:off x="10166886" y="2914005"/>
            <a:ext cx="1274040" cy="582840"/>
            <a:chOff x="10166886" y="2914005"/>
            <a:chExt cx="1274040" cy="582840"/>
          </a:xfrm>
        </p:grpSpPr>
        <mc:AlternateContent xmlns:mc="http://schemas.openxmlformats.org/markup-compatibility/2006" xmlns:p14="http://schemas.microsoft.com/office/powerpoint/2010/main">
          <mc:Choice Requires="p14">
            <p:contentPart p14:bwMode="auto" r:id="rId120">
              <p14:nvContentPartPr>
                <p14:cNvPr id="100" name="Ink 99">
                  <a:extLst>
                    <a:ext uri="{FF2B5EF4-FFF2-40B4-BE49-F238E27FC236}">
                      <a16:creationId xmlns:a16="http://schemas.microsoft.com/office/drawing/2014/main" id="{02208473-FE24-4F1D-2016-C66BDEEF4835}"/>
                    </a:ext>
                  </a:extLst>
                </p14:cNvPr>
                <p14:cNvContentPartPr/>
                <p14:nvPr/>
              </p14:nvContentPartPr>
              <p14:xfrm>
                <a:off x="10166886" y="2914005"/>
                <a:ext cx="1274040" cy="582840"/>
              </p14:xfrm>
            </p:contentPart>
          </mc:Choice>
          <mc:Fallback xmlns="">
            <p:pic>
              <p:nvPicPr>
                <p:cNvPr id="100" name="Ink 99">
                  <a:extLst>
                    <a:ext uri="{FF2B5EF4-FFF2-40B4-BE49-F238E27FC236}">
                      <a16:creationId xmlns:a16="http://schemas.microsoft.com/office/drawing/2014/main" id="{02208473-FE24-4F1D-2016-C66BDEEF4835}"/>
                    </a:ext>
                  </a:extLst>
                </p:cNvPr>
                <p:cNvPicPr/>
                <p:nvPr/>
              </p:nvPicPr>
              <p:blipFill>
                <a:blip r:embed="rId121"/>
                <a:stretch>
                  <a:fillRect/>
                </a:stretch>
              </p:blipFill>
              <p:spPr>
                <a:xfrm>
                  <a:off x="10157886" y="2905005"/>
                  <a:ext cx="1291680" cy="600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1" name="Ink 100">
                  <a:extLst>
                    <a:ext uri="{FF2B5EF4-FFF2-40B4-BE49-F238E27FC236}">
                      <a16:creationId xmlns:a16="http://schemas.microsoft.com/office/drawing/2014/main" id="{BA9DB149-B76B-8A13-F888-1596BE9E371C}"/>
                    </a:ext>
                  </a:extLst>
                </p14:cNvPr>
                <p14:cNvContentPartPr/>
                <p14:nvPr/>
              </p14:nvContentPartPr>
              <p14:xfrm>
                <a:off x="11236086" y="3153405"/>
                <a:ext cx="360" cy="360"/>
              </p14:xfrm>
            </p:contentPart>
          </mc:Choice>
          <mc:Fallback xmlns="">
            <p:pic>
              <p:nvPicPr>
                <p:cNvPr id="101" name="Ink 100">
                  <a:extLst>
                    <a:ext uri="{FF2B5EF4-FFF2-40B4-BE49-F238E27FC236}">
                      <a16:creationId xmlns:a16="http://schemas.microsoft.com/office/drawing/2014/main" id="{BA9DB149-B76B-8A13-F888-1596BE9E371C}"/>
                    </a:ext>
                  </a:extLst>
                </p:cNvPr>
                <p:cNvPicPr/>
                <p:nvPr/>
              </p:nvPicPr>
              <p:blipFill>
                <a:blip r:embed="rId123"/>
                <a:stretch>
                  <a:fillRect/>
                </a:stretch>
              </p:blipFill>
              <p:spPr>
                <a:xfrm>
                  <a:off x="11227446" y="31447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2" name="Ink 101">
                  <a:extLst>
                    <a:ext uri="{FF2B5EF4-FFF2-40B4-BE49-F238E27FC236}">
                      <a16:creationId xmlns:a16="http://schemas.microsoft.com/office/drawing/2014/main" id="{C3061AE3-616E-BF34-A763-943F8D8BC594}"/>
                    </a:ext>
                  </a:extLst>
                </p14:cNvPr>
                <p14:cNvContentPartPr/>
                <p14:nvPr/>
              </p14:nvContentPartPr>
              <p14:xfrm>
                <a:off x="10267686" y="2992485"/>
                <a:ext cx="380520" cy="64080"/>
              </p14:xfrm>
            </p:contentPart>
          </mc:Choice>
          <mc:Fallback xmlns="">
            <p:pic>
              <p:nvPicPr>
                <p:cNvPr id="102" name="Ink 101">
                  <a:extLst>
                    <a:ext uri="{FF2B5EF4-FFF2-40B4-BE49-F238E27FC236}">
                      <a16:creationId xmlns:a16="http://schemas.microsoft.com/office/drawing/2014/main" id="{C3061AE3-616E-BF34-A763-943F8D8BC594}"/>
                    </a:ext>
                  </a:extLst>
                </p:cNvPr>
                <p:cNvPicPr/>
                <p:nvPr/>
              </p:nvPicPr>
              <p:blipFill>
                <a:blip r:embed="rId125"/>
                <a:stretch>
                  <a:fillRect/>
                </a:stretch>
              </p:blipFill>
              <p:spPr>
                <a:xfrm>
                  <a:off x="10258686" y="2983485"/>
                  <a:ext cx="398160" cy="81720"/>
                </a:xfrm>
                <a:prstGeom prst="rect">
                  <a:avLst/>
                </a:prstGeom>
              </p:spPr>
            </p:pic>
          </mc:Fallback>
        </mc:AlternateContent>
      </p:grpSp>
      <p:grpSp>
        <p:nvGrpSpPr>
          <p:cNvPr id="117" name="Group 116">
            <a:extLst>
              <a:ext uri="{FF2B5EF4-FFF2-40B4-BE49-F238E27FC236}">
                <a16:creationId xmlns:a16="http://schemas.microsoft.com/office/drawing/2014/main" id="{AAC2F8BD-B46E-C8D1-B563-F77262E673F5}"/>
              </a:ext>
            </a:extLst>
          </p:cNvPr>
          <p:cNvGrpSpPr/>
          <p:nvPr/>
        </p:nvGrpSpPr>
        <p:grpSpPr>
          <a:xfrm>
            <a:off x="9614646" y="3504045"/>
            <a:ext cx="2167920" cy="1362600"/>
            <a:chOff x="9614646" y="3504045"/>
            <a:chExt cx="2167920" cy="1362600"/>
          </a:xfrm>
        </p:grpSpPr>
        <mc:AlternateContent xmlns:mc="http://schemas.openxmlformats.org/markup-compatibility/2006" xmlns:p14="http://schemas.microsoft.com/office/powerpoint/2010/main">
          <mc:Choice Requires="p14">
            <p:contentPart p14:bwMode="auto" r:id="rId126">
              <p14:nvContentPartPr>
                <p14:cNvPr id="104" name="Ink 103">
                  <a:extLst>
                    <a:ext uri="{FF2B5EF4-FFF2-40B4-BE49-F238E27FC236}">
                      <a16:creationId xmlns:a16="http://schemas.microsoft.com/office/drawing/2014/main" id="{3052986B-AAF5-8476-22D3-4E67AF73FF4A}"/>
                    </a:ext>
                  </a:extLst>
                </p14:cNvPr>
                <p14:cNvContentPartPr/>
                <p14:nvPr/>
              </p14:nvContentPartPr>
              <p14:xfrm>
                <a:off x="10141326" y="3657045"/>
                <a:ext cx="790920" cy="161640"/>
              </p14:xfrm>
            </p:contentPart>
          </mc:Choice>
          <mc:Fallback xmlns="">
            <p:pic>
              <p:nvPicPr>
                <p:cNvPr id="104" name="Ink 103">
                  <a:extLst>
                    <a:ext uri="{FF2B5EF4-FFF2-40B4-BE49-F238E27FC236}">
                      <a16:creationId xmlns:a16="http://schemas.microsoft.com/office/drawing/2014/main" id="{3052986B-AAF5-8476-22D3-4E67AF73FF4A}"/>
                    </a:ext>
                  </a:extLst>
                </p:cNvPr>
                <p:cNvPicPr/>
                <p:nvPr/>
              </p:nvPicPr>
              <p:blipFill>
                <a:blip r:embed="rId127"/>
                <a:stretch>
                  <a:fillRect/>
                </a:stretch>
              </p:blipFill>
              <p:spPr>
                <a:xfrm>
                  <a:off x="10132326" y="3648045"/>
                  <a:ext cx="808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5" name="Ink 104">
                  <a:extLst>
                    <a:ext uri="{FF2B5EF4-FFF2-40B4-BE49-F238E27FC236}">
                      <a16:creationId xmlns:a16="http://schemas.microsoft.com/office/drawing/2014/main" id="{8BAA8DD8-E40E-1A1D-5A3B-A7379324CB94}"/>
                    </a:ext>
                  </a:extLst>
                </p14:cNvPr>
                <p14:cNvContentPartPr/>
                <p14:nvPr/>
              </p14:nvContentPartPr>
              <p14:xfrm>
                <a:off x="11068326" y="3504045"/>
                <a:ext cx="667440" cy="518400"/>
              </p14:xfrm>
            </p:contentPart>
          </mc:Choice>
          <mc:Fallback xmlns="">
            <p:pic>
              <p:nvPicPr>
                <p:cNvPr id="105" name="Ink 104">
                  <a:extLst>
                    <a:ext uri="{FF2B5EF4-FFF2-40B4-BE49-F238E27FC236}">
                      <a16:creationId xmlns:a16="http://schemas.microsoft.com/office/drawing/2014/main" id="{8BAA8DD8-E40E-1A1D-5A3B-A7379324CB94}"/>
                    </a:ext>
                  </a:extLst>
                </p:cNvPr>
                <p:cNvPicPr/>
                <p:nvPr/>
              </p:nvPicPr>
              <p:blipFill>
                <a:blip r:embed="rId129"/>
                <a:stretch>
                  <a:fillRect/>
                </a:stretch>
              </p:blipFill>
              <p:spPr>
                <a:xfrm>
                  <a:off x="11059326" y="3495405"/>
                  <a:ext cx="68508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6" name="Ink 105">
                  <a:extLst>
                    <a:ext uri="{FF2B5EF4-FFF2-40B4-BE49-F238E27FC236}">
                      <a16:creationId xmlns:a16="http://schemas.microsoft.com/office/drawing/2014/main" id="{73AEA586-E9FA-D32C-D1A4-684B4C3979A5}"/>
                    </a:ext>
                  </a:extLst>
                </p14:cNvPr>
                <p14:cNvContentPartPr/>
                <p14:nvPr/>
              </p14:nvContentPartPr>
              <p14:xfrm>
                <a:off x="11490246" y="3641205"/>
                <a:ext cx="292320" cy="34920"/>
              </p14:xfrm>
            </p:contentPart>
          </mc:Choice>
          <mc:Fallback xmlns="">
            <p:pic>
              <p:nvPicPr>
                <p:cNvPr id="106" name="Ink 105">
                  <a:extLst>
                    <a:ext uri="{FF2B5EF4-FFF2-40B4-BE49-F238E27FC236}">
                      <a16:creationId xmlns:a16="http://schemas.microsoft.com/office/drawing/2014/main" id="{73AEA586-E9FA-D32C-D1A4-684B4C3979A5}"/>
                    </a:ext>
                  </a:extLst>
                </p:cNvPr>
                <p:cNvPicPr/>
                <p:nvPr/>
              </p:nvPicPr>
              <p:blipFill>
                <a:blip r:embed="rId131"/>
                <a:stretch>
                  <a:fillRect/>
                </a:stretch>
              </p:blipFill>
              <p:spPr>
                <a:xfrm>
                  <a:off x="11481246" y="3632205"/>
                  <a:ext cx="309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8" name="Ink 107">
                  <a:extLst>
                    <a:ext uri="{FF2B5EF4-FFF2-40B4-BE49-F238E27FC236}">
                      <a16:creationId xmlns:a16="http://schemas.microsoft.com/office/drawing/2014/main" id="{4E8F1C67-D282-CE09-4722-3401041F93CF}"/>
                    </a:ext>
                  </a:extLst>
                </p14:cNvPr>
                <p14:cNvContentPartPr/>
                <p14:nvPr/>
              </p14:nvContentPartPr>
              <p14:xfrm>
                <a:off x="9902646" y="3952605"/>
                <a:ext cx="1053000" cy="404280"/>
              </p14:xfrm>
            </p:contentPart>
          </mc:Choice>
          <mc:Fallback xmlns="">
            <p:pic>
              <p:nvPicPr>
                <p:cNvPr id="108" name="Ink 107">
                  <a:extLst>
                    <a:ext uri="{FF2B5EF4-FFF2-40B4-BE49-F238E27FC236}">
                      <a16:creationId xmlns:a16="http://schemas.microsoft.com/office/drawing/2014/main" id="{4E8F1C67-D282-CE09-4722-3401041F93CF}"/>
                    </a:ext>
                  </a:extLst>
                </p:cNvPr>
                <p:cNvPicPr/>
                <p:nvPr/>
              </p:nvPicPr>
              <p:blipFill>
                <a:blip r:embed="rId133"/>
                <a:stretch>
                  <a:fillRect/>
                </a:stretch>
              </p:blipFill>
              <p:spPr>
                <a:xfrm>
                  <a:off x="9894006" y="3943605"/>
                  <a:ext cx="107064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9" name="Ink 108">
                  <a:extLst>
                    <a:ext uri="{FF2B5EF4-FFF2-40B4-BE49-F238E27FC236}">
                      <a16:creationId xmlns:a16="http://schemas.microsoft.com/office/drawing/2014/main" id="{DC7069B2-7655-F9FB-3B58-A9EB42CB8FF3}"/>
                    </a:ext>
                  </a:extLst>
                </p14:cNvPr>
                <p14:cNvContentPartPr/>
                <p14:nvPr/>
              </p14:nvContentPartPr>
              <p14:xfrm>
                <a:off x="11046006" y="4087605"/>
                <a:ext cx="461880" cy="245880"/>
              </p14:xfrm>
            </p:contentPart>
          </mc:Choice>
          <mc:Fallback xmlns="">
            <p:pic>
              <p:nvPicPr>
                <p:cNvPr id="109" name="Ink 108">
                  <a:extLst>
                    <a:ext uri="{FF2B5EF4-FFF2-40B4-BE49-F238E27FC236}">
                      <a16:creationId xmlns:a16="http://schemas.microsoft.com/office/drawing/2014/main" id="{DC7069B2-7655-F9FB-3B58-A9EB42CB8FF3}"/>
                    </a:ext>
                  </a:extLst>
                </p:cNvPr>
                <p:cNvPicPr/>
                <p:nvPr/>
              </p:nvPicPr>
              <p:blipFill>
                <a:blip r:embed="rId135"/>
                <a:stretch>
                  <a:fillRect/>
                </a:stretch>
              </p:blipFill>
              <p:spPr>
                <a:xfrm>
                  <a:off x="11037366" y="4078965"/>
                  <a:ext cx="4795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0" name="Ink 109">
                  <a:extLst>
                    <a:ext uri="{FF2B5EF4-FFF2-40B4-BE49-F238E27FC236}">
                      <a16:creationId xmlns:a16="http://schemas.microsoft.com/office/drawing/2014/main" id="{C25A5CBD-E985-7E25-E915-CE8558271AAF}"/>
                    </a:ext>
                  </a:extLst>
                </p14:cNvPr>
                <p14:cNvContentPartPr/>
                <p14:nvPr/>
              </p14:nvContentPartPr>
              <p14:xfrm>
                <a:off x="9614646" y="4463085"/>
                <a:ext cx="925200" cy="403560"/>
              </p14:xfrm>
            </p:contentPart>
          </mc:Choice>
          <mc:Fallback xmlns="">
            <p:pic>
              <p:nvPicPr>
                <p:cNvPr id="110" name="Ink 109">
                  <a:extLst>
                    <a:ext uri="{FF2B5EF4-FFF2-40B4-BE49-F238E27FC236}">
                      <a16:creationId xmlns:a16="http://schemas.microsoft.com/office/drawing/2014/main" id="{C25A5CBD-E985-7E25-E915-CE8558271AAF}"/>
                    </a:ext>
                  </a:extLst>
                </p:cNvPr>
                <p:cNvPicPr/>
                <p:nvPr/>
              </p:nvPicPr>
              <p:blipFill>
                <a:blip r:embed="rId137"/>
                <a:stretch>
                  <a:fillRect/>
                </a:stretch>
              </p:blipFill>
              <p:spPr>
                <a:xfrm>
                  <a:off x="9606006" y="4454445"/>
                  <a:ext cx="9428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1" name="Ink 110">
                  <a:extLst>
                    <a:ext uri="{FF2B5EF4-FFF2-40B4-BE49-F238E27FC236}">
                      <a16:creationId xmlns:a16="http://schemas.microsoft.com/office/drawing/2014/main" id="{555E6866-A7D2-EEBC-2E59-F90252572A19}"/>
                    </a:ext>
                  </a:extLst>
                </p14:cNvPr>
                <p14:cNvContentPartPr/>
                <p14:nvPr/>
              </p14:nvContentPartPr>
              <p14:xfrm>
                <a:off x="9704646" y="4639125"/>
                <a:ext cx="384120" cy="91800"/>
              </p14:xfrm>
            </p:contentPart>
          </mc:Choice>
          <mc:Fallback xmlns="">
            <p:pic>
              <p:nvPicPr>
                <p:cNvPr id="111" name="Ink 110">
                  <a:extLst>
                    <a:ext uri="{FF2B5EF4-FFF2-40B4-BE49-F238E27FC236}">
                      <a16:creationId xmlns:a16="http://schemas.microsoft.com/office/drawing/2014/main" id="{555E6866-A7D2-EEBC-2E59-F90252572A19}"/>
                    </a:ext>
                  </a:extLst>
                </p:cNvPr>
                <p:cNvPicPr/>
                <p:nvPr/>
              </p:nvPicPr>
              <p:blipFill>
                <a:blip r:embed="rId139"/>
                <a:stretch>
                  <a:fillRect/>
                </a:stretch>
              </p:blipFill>
              <p:spPr>
                <a:xfrm>
                  <a:off x="9695646" y="4630485"/>
                  <a:ext cx="401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4" name="Ink 113">
                  <a:extLst>
                    <a:ext uri="{FF2B5EF4-FFF2-40B4-BE49-F238E27FC236}">
                      <a16:creationId xmlns:a16="http://schemas.microsoft.com/office/drawing/2014/main" id="{3184EE81-D27F-415A-54D8-37450E9BEB9F}"/>
                    </a:ext>
                  </a:extLst>
                </p14:cNvPr>
                <p14:cNvContentPartPr/>
                <p14:nvPr/>
              </p14:nvContentPartPr>
              <p14:xfrm>
                <a:off x="10418886" y="4693485"/>
                <a:ext cx="86400" cy="58320"/>
              </p14:xfrm>
            </p:contentPart>
          </mc:Choice>
          <mc:Fallback xmlns="">
            <p:pic>
              <p:nvPicPr>
                <p:cNvPr id="114" name="Ink 113">
                  <a:extLst>
                    <a:ext uri="{FF2B5EF4-FFF2-40B4-BE49-F238E27FC236}">
                      <a16:creationId xmlns:a16="http://schemas.microsoft.com/office/drawing/2014/main" id="{3184EE81-D27F-415A-54D8-37450E9BEB9F}"/>
                    </a:ext>
                  </a:extLst>
                </p:cNvPr>
                <p:cNvPicPr/>
                <p:nvPr/>
              </p:nvPicPr>
              <p:blipFill>
                <a:blip r:embed="rId141"/>
                <a:stretch>
                  <a:fillRect/>
                </a:stretch>
              </p:blipFill>
              <p:spPr>
                <a:xfrm>
                  <a:off x="10409886" y="4684485"/>
                  <a:ext cx="104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5" name="Ink 114">
                  <a:extLst>
                    <a:ext uri="{FF2B5EF4-FFF2-40B4-BE49-F238E27FC236}">
                      <a16:creationId xmlns:a16="http://schemas.microsoft.com/office/drawing/2014/main" id="{AC1E1AE0-B9DF-5112-F26A-94B0186658EC}"/>
                    </a:ext>
                  </a:extLst>
                </p14:cNvPr>
                <p14:cNvContentPartPr/>
                <p14:nvPr/>
              </p14:nvContentPartPr>
              <p14:xfrm>
                <a:off x="10832526" y="4531125"/>
                <a:ext cx="531000" cy="280440"/>
              </p14:xfrm>
            </p:contentPart>
          </mc:Choice>
          <mc:Fallback xmlns="">
            <p:pic>
              <p:nvPicPr>
                <p:cNvPr id="115" name="Ink 114">
                  <a:extLst>
                    <a:ext uri="{FF2B5EF4-FFF2-40B4-BE49-F238E27FC236}">
                      <a16:creationId xmlns:a16="http://schemas.microsoft.com/office/drawing/2014/main" id="{AC1E1AE0-B9DF-5112-F26A-94B0186658EC}"/>
                    </a:ext>
                  </a:extLst>
                </p:cNvPr>
                <p:cNvPicPr/>
                <p:nvPr/>
              </p:nvPicPr>
              <p:blipFill>
                <a:blip r:embed="rId143"/>
                <a:stretch>
                  <a:fillRect/>
                </a:stretch>
              </p:blipFill>
              <p:spPr>
                <a:xfrm>
                  <a:off x="10823886" y="4522485"/>
                  <a:ext cx="5486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6" name="Ink 115">
                  <a:extLst>
                    <a:ext uri="{FF2B5EF4-FFF2-40B4-BE49-F238E27FC236}">
                      <a16:creationId xmlns:a16="http://schemas.microsoft.com/office/drawing/2014/main" id="{1518BAD9-C59C-B753-FB7D-0097B533A75B}"/>
                    </a:ext>
                  </a:extLst>
                </p14:cNvPr>
                <p14:cNvContentPartPr/>
                <p14:nvPr/>
              </p14:nvContentPartPr>
              <p14:xfrm>
                <a:off x="11154726" y="4644165"/>
                <a:ext cx="344880" cy="46080"/>
              </p14:xfrm>
            </p:contentPart>
          </mc:Choice>
          <mc:Fallback xmlns="">
            <p:pic>
              <p:nvPicPr>
                <p:cNvPr id="116" name="Ink 115">
                  <a:extLst>
                    <a:ext uri="{FF2B5EF4-FFF2-40B4-BE49-F238E27FC236}">
                      <a16:creationId xmlns:a16="http://schemas.microsoft.com/office/drawing/2014/main" id="{1518BAD9-C59C-B753-FB7D-0097B533A75B}"/>
                    </a:ext>
                  </a:extLst>
                </p:cNvPr>
                <p:cNvPicPr/>
                <p:nvPr/>
              </p:nvPicPr>
              <p:blipFill>
                <a:blip r:embed="rId145"/>
                <a:stretch>
                  <a:fillRect/>
                </a:stretch>
              </p:blipFill>
              <p:spPr>
                <a:xfrm>
                  <a:off x="11146086" y="4635525"/>
                  <a:ext cx="362520" cy="63720"/>
                </a:xfrm>
                <a:prstGeom prst="rect">
                  <a:avLst/>
                </a:prstGeom>
              </p:spPr>
            </p:pic>
          </mc:Fallback>
        </mc:AlternateContent>
      </p:grpSp>
      <p:grpSp>
        <p:nvGrpSpPr>
          <p:cNvPr id="124" name="Group 123">
            <a:extLst>
              <a:ext uri="{FF2B5EF4-FFF2-40B4-BE49-F238E27FC236}">
                <a16:creationId xmlns:a16="http://schemas.microsoft.com/office/drawing/2014/main" id="{5F914D83-3C8B-D7E6-9EC1-1DEC207F2FEF}"/>
              </a:ext>
            </a:extLst>
          </p:cNvPr>
          <p:cNvGrpSpPr/>
          <p:nvPr/>
        </p:nvGrpSpPr>
        <p:grpSpPr>
          <a:xfrm>
            <a:off x="9203166" y="4929645"/>
            <a:ext cx="2413440" cy="433080"/>
            <a:chOff x="9203166" y="4929645"/>
            <a:chExt cx="2413440" cy="433080"/>
          </a:xfrm>
        </p:grpSpPr>
        <mc:AlternateContent xmlns:mc="http://schemas.openxmlformats.org/markup-compatibility/2006" xmlns:p14="http://schemas.microsoft.com/office/powerpoint/2010/main">
          <mc:Choice Requires="p14">
            <p:contentPart p14:bwMode="auto" r:id="rId146">
              <p14:nvContentPartPr>
                <p14:cNvPr id="118" name="Ink 117">
                  <a:extLst>
                    <a:ext uri="{FF2B5EF4-FFF2-40B4-BE49-F238E27FC236}">
                      <a16:creationId xmlns:a16="http://schemas.microsoft.com/office/drawing/2014/main" id="{14C4D7F3-0500-0896-A1B3-E6544830B381}"/>
                    </a:ext>
                  </a:extLst>
                </p14:cNvPr>
                <p14:cNvContentPartPr/>
                <p14:nvPr/>
              </p14:nvContentPartPr>
              <p14:xfrm>
                <a:off x="9208206" y="4929645"/>
                <a:ext cx="582840" cy="433080"/>
              </p14:xfrm>
            </p:contentPart>
          </mc:Choice>
          <mc:Fallback xmlns="">
            <p:pic>
              <p:nvPicPr>
                <p:cNvPr id="118" name="Ink 117">
                  <a:extLst>
                    <a:ext uri="{FF2B5EF4-FFF2-40B4-BE49-F238E27FC236}">
                      <a16:creationId xmlns:a16="http://schemas.microsoft.com/office/drawing/2014/main" id="{14C4D7F3-0500-0896-A1B3-E6544830B381}"/>
                    </a:ext>
                  </a:extLst>
                </p:cNvPr>
                <p:cNvPicPr/>
                <p:nvPr/>
              </p:nvPicPr>
              <p:blipFill>
                <a:blip r:embed="rId147"/>
                <a:stretch>
                  <a:fillRect/>
                </a:stretch>
              </p:blipFill>
              <p:spPr>
                <a:xfrm>
                  <a:off x="9199566" y="4921005"/>
                  <a:ext cx="6004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9" name="Ink 118">
                  <a:extLst>
                    <a:ext uri="{FF2B5EF4-FFF2-40B4-BE49-F238E27FC236}">
                      <a16:creationId xmlns:a16="http://schemas.microsoft.com/office/drawing/2014/main" id="{6D819DC7-AC5A-F924-5A8F-675BC8B6C4A5}"/>
                    </a:ext>
                  </a:extLst>
                </p14:cNvPr>
                <p14:cNvContentPartPr/>
                <p14:nvPr/>
              </p14:nvContentPartPr>
              <p14:xfrm>
                <a:off x="9203166" y="5097045"/>
                <a:ext cx="394200" cy="91080"/>
              </p14:xfrm>
            </p:contentPart>
          </mc:Choice>
          <mc:Fallback xmlns="">
            <p:pic>
              <p:nvPicPr>
                <p:cNvPr id="119" name="Ink 118">
                  <a:extLst>
                    <a:ext uri="{FF2B5EF4-FFF2-40B4-BE49-F238E27FC236}">
                      <a16:creationId xmlns:a16="http://schemas.microsoft.com/office/drawing/2014/main" id="{6D819DC7-AC5A-F924-5A8F-675BC8B6C4A5}"/>
                    </a:ext>
                  </a:extLst>
                </p:cNvPr>
                <p:cNvPicPr/>
                <p:nvPr/>
              </p:nvPicPr>
              <p:blipFill>
                <a:blip r:embed="rId149"/>
                <a:stretch>
                  <a:fillRect/>
                </a:stretch>
              </p:blipFill>
              <p:spPr>
                <a:xfrm>
                  <a:off x="9194526" y="5088045"/>
                  <a:ext cx="411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1" name="Ink 120">
                  <a:extLst>
                    <a:ext uri="{FF2B5EF4-FFF2-40B4-BE49-F238E27FC236}">
                      <a16:creationId xmlns:a16="http://schemas.microsoft.com/office/drawing/2014/main" id="{A6830A7A-7157-17D6-CF8F-BECC7596DC89}"/>
                    </a:ext>
                  </a:extLst>
                </p14:cNvPr>
                <p14:cNvContentPartPr/>
                <p14:nvPr/>
              </p14:nvContentPartPr>
              <p14:xfrm>
                <a:off x="10010646" y="4992645"/>
                <a:ext cx="780840" cy="363600"/>
              </p14:xfrm>
            </p:contentPart>
          </mc:Choice>
          <mc:Fallback xmlns="">
            <p:pic>
              <p:nvPicPr>
                <p:cNvPr id="121" name="Ink 120">
                  <a:extLst>
                    <a:ext uri="{FF2B5EF4-FFF2-40B4-BE49-F238E27FC236}">
                      <a16:creationId xmlns:a16="http://schemas.microsoft.com/office/drawing/2014/main" id="{A6830A7A-7157-17D6-CF8F-BECC7596DC89}"/>
                    </a:ext>
                  </a:extLst>
                </p:cNvPr>
                <p:cNvPicPr/>
                <p:nvPr/>
              </p:nvPicPr>
              <p:blipFill>
                <a:blip r:embed="rId151"/>
                <a:stretch>
                  <a:fillRect/>
                </a:stretch>
              </p:blipFill>
              <p:spPr>
                <a:xfrm>
                  <a:off x="10002006" y="4983645"/>
                  <a:ext cx="7984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2" name="Ink 121">
                  <a:extLst>
                    <a:ext uri="{FF2B5EF4-FFF2-40B4-BE49-F238E27FC236}">
                      <a16:creationId xmlns:a16="http://schemas.microsoft.com/office/drawing/2014/main" id="{F509FD6F-7507-D179-8121-AF76DAC5D2DB}"/>
                    </a:ext>
                  </a:extLst>
                </p14:cNvPr>
                <p14:cNvContentPartPr/>
                <p14:nvPr/>
              </p14:nvContentPartPr>
              <p14:xfrm>
                <a:off x="10338606" y="5057085"/>
                <a:ext cx="387720" cy="81000"/>
              </p14:xfrm>
            </p:contentPart>
          </mc:Choice>
          <mc:Fallback xmlns="">
            <p:pic>
              <p:nvPicPr>
                <p:cNvPr id="122" name="Ink 121">
                  <a:extLst>
                    <a:ext uri="{FF2B5EF4-FFF2-40B4-BE49-F238E27FC236}">
                      <a16:creationId xmlns:a16="http://schemas.microsoft.com/office/drawing/2014/main" id="{F509FD6F-7507-D179-8121-AF76DAC5D2DB}"/>
                    </a:ext>
                  </a:extLst>
                </p:cNvPr>
                <p:cNvPicPr/>
                <p:nvPr/>
              </p:nvPicPr>
              <p:blipFill>
                <a:blip r:embed="rId153"/>
                <a:stretch>
                  <a:fillRect/>
                </a:stretch>
              </p:blipFill>
              <p:spPr>
                <a:xfrm>
                  <a:off x="10329966" y="5048445"/>
                  <a:ext cx="40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3" name="Ink 122">
                  <a:extLst>
                    <a:ext uri="{FF2B5EF4-FFF2-40B4-BE49-F238E27FC236}">
                      <a16:creationId xmlns:a16="http://schemas.microsoft.com/office/drawing/2014/main" id="{ED5A8DC8-A236-732E-6B40-3CCEE33A6FF7}"/>
                    </a:ext>
                  </a:extLst>
                </p14:cNvPr>
                <p14:cNvContentPartPr/>
                <p14:nvPr/>
              </p14:nvContentPartPr>
              <p14:xfrm>
                <a:off x="11029806" y="5162205"/>
                <a:ext cx="586800" cy="161640"/>
              </p14:xfrm>
            </p:contentPart>
          </mc:Choice>
          <mc:Fallback xmlns="">
            <p:pic>
              <p:nvPicPr>
                <p:cNvPr id="123" name="Ink 122">
                  <a:extLst>
                    <a:ext uri="{FF2B5EF4-FFF2-40B4-BE49-F238E27FC236}">
                      <a16:creationId xmlns:a16="http://schemas.microsoft.com/office/drawing/2014/main" id="{ED5A8DC8-A236-732E-6B40-3CCEE33A6FF7}"/>
                    </a:ext>
                  </a:extLst>
                </p:cNvPr>
                <p:cNvPicPr/>
                <p:nvPr/>
              </p:nvPicPr>
              <p:blipFill>
                <a:blip r:embed="rId155"/>
                <a:stretch>
                  <a:fillRect/>
                </a:stretch>
              </p:blipFill>
              <p:spPr>
                <a:xfrm>
                  <a:off x="11021166" y="5153565"/>
                  <a:ext cx="604440" cy="179280"/>
                </a:xfrm>
                <a:prstGeom prst="rect">
                  <a:avLst/>
                </a:prstGeom>
              </p:spPr>
            </p:pic>
          </mc:Fallback>
        </mc:AlternateContent>
      </p:grpSp>
      <p:grpSp>
        <p:nvGrpSpPr>
          <p:cNvPr id="133" name="Group 132">
            <a:extLst>
              <a:ext uri="{FF2B5EF4-FFF2-40B4-BE49-F238E27FC236}">
                <a16:creationId xmlns:a16="http://schemas.microsoft.com/office/drawing/2014/main" id="{874F044A-E1A9-25F2-E1A1-0A65552188BD}"/>
              </a:ext>
            </a:extLst>
          </p:cNvPr>
          <p:cNvGrpSpPr/>
          <p:nvPr/>
        </p:nvGrpSpPr>
        <p:grpSpPr>
          <a:xfrm>
            <a:off x="9024246" y="5453085"/>
            <a:ext cx="2992320" cy="565920"/>
            <a:chOff x="9024246" y="5453085"/>
            <a:chExt cx="2992320" cy="565920"/>
          </a:xfrm>
        </p:grpSpPr>
        <mc:AlternateContent xmlns:mc="http://schemas.openxmlformats.org/markup-compatibility/2006" xmlns:p14="http://schemas.microsoft.com/office/powerpoint/2010/main">
          <mc:Choice Requires="p14">
            <p:contentPart p14:bwMode="auto" r:id="rId156">
              <p14:nvContentPartPr>
                <p14:cNvPr id="125" name="Ink 124">
                  <a:extLst>
                    <a:ext uri="{FF2B5EF4-FFF2-40B4-BE49-F238E27FC236}">
                      <a16:creationId xmlns:a16="http://schemas.microsoft.com/office/drawing/2014/main" id="{295E9245-650D-5745-0EA0-16815A8AE645}"/>
                    </a:ext>
                  </a:extLst>
                </p14:cNvPr>
                <p14:cNvContentPartPr/>
                <p14:nvPr/>
              </p14:nvContentPartPr>
              <p14:xfrm>
                <a:off x="9024246" y="5539845"/>
                <a:ext cx="795600" cy="391320"/>
              </p14:xfrm>
            </p:contentPart>
          </mc:Choice>
          <mc:Fallback xmlns="">
            <p:pic>
              <p:nvPicPr>
                <p:cNvPr id="125" name="Ink 124">
                  <a:extLst>
                    <a:ext uri="{FF2B5EF4-FFF2-40B4-BE49-F238E27FC236}">
                      <a16:creationId xmlns:a16="http://schemas.microsoft.com/office/drawing/2014/main" id="{295E9245-650D-5745-0EA0-16815A8AE645}"/>
                    </a:ext>
                  </a:extLst>
                </p:cNvPr>
                <p:cNvPicPr/>
                <p:nvPr/>
              </p:nvPicPr>
              <p:blipFill>
                <a:blip r:embed="rId157"/>
                <a:stretch>
                  <a:fillRect/>
                </a:stretch>
              </p:blipFill>
              <p:spPr>
                <a:xfrm>
                  <a:off x="9015246" y="5530845"/>
                  <a:ext cx="8132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6" name="Ink 125">
                  <a:extLst>
                    <a:ext uri="{FF2B5EF4-FFF2-40B4-BE49-F238E27FC236}">
                      <a16:creationId xmlns:a16="http://schemas.microsoft.com/office/drawing/2014/main" id="{5D188011-C470-FE1B-6740-FFB472C89454}"/>
                    </a:ext>
                  </a:extLst>
                </p14:cNvPr>
                <p14:cNvContentPartPr/>
                <p14:nvPr/>
              </p14:nvContentPartPr>
              <p14:xfrm>
                <a:off x="9624006" y="5577285"/>
                <a:ext cx="338040" cy="46440"/>
              </p14:xfrm>
            </p:contentPart>
          </mc:Choice>
          <mc:Fallback xmlns="">
            <p:pic>
              <p:nvPicPr>
                <p:cNvPr id="126" name="Ink 125">
                  <a:extLst>
                    <a:ext uri="{FF2B5EF4-FFF2-40B4-BE49-F238E27FC236}">
                      <a16:creationId xmlns:a16="http://schemas.microsoft.com/office/drawing/2014/main" id="{5D188011-C470-FE1B-6740-FFB472C89454}"/>
                    </a:ext>
                  </a:extLst>
                </p:cNvPr>
                <p:cNvPicPr/>
                <p:nvPr/>
              </p:nvPicPr>
              <p:blipFill>
                <a:blip r:embed="rId159"/>
                <a:stretch>
                  <a:fillRect/>
                </a:stretch>
              </p:blipFill>
              <p:spPr>
                <a:xfrm>
                  <a:off x="9615366" y="5568645"/>
                  <a:ext cx="355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7" name="Ink 126">
                  <a:extLst>
                    <a:ext uri="{FF2B5EF4-FFF2-40B4-BE49-F238E27FC236}">
                      <a16:creationId xmlns:a16="http://schemas.microsoft.com/office/drawing/2014/main" id="{59472849-5D29-F2F4-00FC-1F096F3B1D1D}"/>
                    </a:ext>
                  </a:extLst>
                </p14:cNvPr>
                <p14:cNvContentPartPr/>
                <p14:nvPr/>
              </p14:nvContentPartPr>
              <p14:xfrm>
                <a:off x="9959166" y="5533005"/>
                <a:ext cx="1317960" cy="486000"/>
              </p14:xfrm>
            </p:contentPart>
          </mc:Choice>
          <mc:Fallback xmlns="">
            <p:pic>
              <p:nvPicPr>
                <p:cNvPr id="127" name="Ink 126">
                  <a:extLst>
                    <a:ext uri="{FF2B5EF4-FFF2-40B4-BE49-F238E27FC236}">
                      <a16:creationId xmlns:a16="http://schemas.microsoft.com/office/drawing/2014/main" id="{59472849-5D29-F2F4-00FC-1F096F3B1D1D}"/>
                    </a:ext>
                  </a:extLst>
                </p:cNvPr>
                <p:cNvPicPr/>
                <p:nvPr/>
              </p:nvPicPr>
              <p:blipFill>
                <a:blip r:embed="rId161"/>
                <a:stretch>
                  <a:fillRect/>
                </a:stretch>
              </p:blipFill>
              <p:spPr>
                <a:xfrm>
                  <a:off x="9950526" y="5524005"/>
                  <a:ext cx="13356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8" name="Ink 127">
                  <a:extLst>
                    <a:ext uri="{FF2B5EF4-FFF2-40B4-BE49-F238E27FC236}">
                      <a16:creationId xmlns:a16="http://schemas.microsoft.com/office/drawing/2014/main" id="{A8712383-6B8F-FD7E-D47E-87AA06E75392}"/>
                    </a:ext>
                  </a:extLst>
                </p14:cNvPr>
                <p14:cNvContentPartPr/>
                <p14:nvPr/>
              </p14:nvContentPartPr>
              <p14:xfrm>
                <a:off x="11043846" y="5453085"/>
                <a:ext cx="21960" cy="3240"/>
              </p14:xfrm>
            </p:contentPart>
          </mc:Choice>
          <mc:Fallback xmlns="">
            <p:pic>
              <p:nvPicPr>
                <p:cNvPr id="128" name="Ink 127">
                  <a:extLst>
                    <a:ext uri="{FF2B5EF4-FFF2-40B4-BE49-F238E27FC236}">
                      <a16:creationId xmlns:a16="http://schemas.microsoft.com/office/drawing/2014/main" id="{A8712383-6B8F-FD7E-D47E-87AA06E75392}"/>
                    </a:ext>
                  </a:extLst>
                </p:cNvPr>
                <p:cNvPicPr/>
                <p:nvPr/>
              </p:nvPicPr>
              <p:blipFill>
                <a:blip r:embed="rId163"/>
                <a:stretch>
                  <a:fillRect/>
                </a:stretch>
              </p:blipFill>
              <p:spPr>
                <a:xfrm>
                  <a:off x="11035206" y="5444445"/>
                  <a:ext cx="39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9" name="Ink 128">
                  <a:extLst>
                    <a:ext uri="{FF2B5EF4-FFF2-40B4-BE49-F238E27FC236}">
                      <a16:creationId xmlns:a16="http://schemas.microsoft.com/office/drawing/2014/main" id="{EBAB4B39-2E32-9AB2-0F4F-911D0DB44C22}"/>
                    </a:ext>
                  </a:extLst>
                </p14:cNvPr>
                <p14:cNvContentPartPr/>
                <p14:nvPr/>
              </p14:nvContentPartPr>
              <p14:xfrm>
                <a:off x="11415366" y="5468565"/>
                <a:ext cx="496440" cy="326880"/>
              </p14:xfrm>
            </p:contentPart>
          </mc:Choice>
          <mc:Fallback xmlns="">
            <p:pic>
              <p:nvPicPr>
                <p:cNvPr id="129" name="Ink 128">
                  <a:extLst>
                    <a:ext uri="{FF2B5EF4-FFF2-40B4-BE49-F238E27FC236}">
                      <a16:creationId xmlns:a16="http://schemas.microsoft.com/office/drawing/2014/main" id="{EBAB4B39-2E32-9AB2-0F4F-911D0DB44C22}"/>
                    </a:ext>
                  </a:extLst>
                </p:cNvPr>
                <p:cNvPicPr/>
                <p:nvPr/>
              </p:nvPicPr>
              <p:blipFill>
                <a:blip r:embed="rId165"/>
                <a:stretch>
                  <a:fillRect/>
                </a:stretch>
              </p:blipFill>
              <p:spPr>
                <a:xfrm>
                  <a:off x="11406366" y="5459565"/>
                  <a:ext cx="514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0" name="Ink 129">
                  <a:extLst>
                    <a:ext uri="{FF2B5EF4-FFF2-40B4-BE49-F238E27FC236}">
                      <a16:creationId xmlns:a16="http://schemas.microsoft.com/office/drawing/2014/main" id="{40EC64F9-1123-6341-E883-C1A93221D956}"/>
                    </a:ext>
                  </a:extLst>
                </p14:cNvPr>
                <p14:cNvContentPartPr/>
                <p14:nvPr/>
              </p14:nvContentPartPr>
              <p14:xfrm>
                <a:off x="11626326" y="5612925"/>
                <a:ext cx="232560" cy="20880"/>
              </p14:xfrm>
            </p:contentPart>
          </mc:Choice>
          <mc:Fallback xmlns="">
            <p:pic>
              <p:nvPicPr>
                <p:cNvPr id="130" name="Ink 129">
                  <a:extLst>
                    <a:ext uri="{FF2B5EF4-FFF2-40B4-BE49-F238E27FC236}">
                      <a16:creationId xmlns:a16="http://schemas.microsoft.com/office/drawing/2014/main" id="{40EC64F9-1123-6341-E883-C1A93221D956}"/>
                    </a:ext>
                  </a:extLst>
                </p:cNvPr>
                <p:cNvPicPr/>
                <p:nvPr/>
              </p:nvPicPr>
              <p:blipFill>
                <a:blip r:embed="rId167"/>
                <a:stretch>
                  <a:fillRect/>
                </a:stretch>
              </p:blipFill>
              <p:spPr>
                <a:xfrm>
                  <a:off x="11617686" y="5603925"/>
                  <a:ext cx="250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1" name="Ink 130">
                  <a:extLst>
                    <a:ext uri="{FF2B5EF4-FFF2-40B4-BE49-F238E27FC236}">
                      <a16:creationId xmlns:a16="http://schemas.microsoft.com/office/drawing/2014/main" id="{4C5CCE89-C68C-E017-5E09-B8F540935B28}"/>
                    </a:ext>
                  </a:extLst>
                </p14:cNvPr>
                <p14:cNvContentPartPr/>
                <p14:nvPr/>
              </p14:nvContentPartPr>
              <p14:xfrm>
                <a:off x="11429766" y="5560005"/>
                <a:ext cx="86760" cy="41400"/>
              </p14:xfrm>
            </p:contentPart>
          </mc:Choice>
          <mc:Fallback xmlns="">
            <p:pic>
              <p:nvPicPr>
                <p:cNvPr id="131" name="Ink 130">
                  <a:extLst>
                    <a:ext uri="{FF2B5EF4-FFF2-40B4-BE49-F238E27FC236}">
                      <a16:creationId xmlns:a16="http://schemas.microsoft.com/office/drawing/2014/main" id="{4C5CCE89-C68C-E017-5E09-B8F540935B28}"/>
                    </a:ext>
                  </a:extLst>
                </p:cNvPr>
                <p:cNvPicPr/>
                <p:nvPr/>
              </p:nvPicPr>
              <p:blipFill>
                <a:blip r:embed="rId169"/>
                <a:stretch>
                  <a:fillRect/>
                </a:stretch>
              </p:blipFill>
              <p:spPr>
                <a:xfrm>
                  <a:off x="11421126" y="5551365"/>
                  <a:ext cx="1044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 name="Ink 131">
                  <a:extLst>
                    <a:ext uri="{FF2B5EF4-FFF2-40B4-BE49-F238E27FC236}">
                      <a16:creationId xmlns:a16="http://schemas.microsoft.com/office/drawing/2014/main" id="{369E4BF2-D230-A573-E97D-1C6F14B6BA3A}"/>
                    </a:ext>
                  </a:extLst>
                </p14:cNvPr>
                <p14:cNvContentPartPr/>
                <p14:nvPr/>
              </p14:nvContentPartPr>
              <p14:xfrm>
                <a:off x="11986686" y="5846565"/>
                <a:ext cx="29880" cy="34200"/>
              </p14:xfrm>
            </p:contentPart>
          </mc:Choice>
          <mc:Fallback xmlns="">
            <p:pic>
              <p:nvPicPr>
                <p:cNvPr id="132" name="Ink 131">
                  <a:extLst>
                    <a:ext uri="{FF2B5EF4-FFF2-40B4-BE49-F238E27FC236}">
                      <a16:creationId xmlns:a16="http://schemas.microsoft.com/office/drawing/2014/main" id="{369E4BF2-D230-A573-E97D-1C6F14B6BA3A}"/>
                    </a:ext>
                  </a:extLst>
                </p:cNvPr>
                <p:cNvPicPr/>
                <p:nvPr/>
              </p:nvPicPr>
              <p:blipFill>
                <a:blip r:embed="rId171"/>
                <a:stretch>
                  <a:fillRect/>
                </a:stretch>
              </p:blipFill>
              <p:spPr>
                <a:xfrm>
                  <a:off x="11977686" y="5837565"/>
                  <a:ext cx="47520" cy="51840"/>
                </a:xfrm>
                <a:prstGeom prst="rect">
                  <a:avLst/>
                </a:prstGeom>
              </p:spPr>
            </p:pic>
          </mc:Fallback>
        </mc:AlternateContent>
      </p:grpSp>
      <p:grpSp>
        <p:nvGrpSpPr>
          <p:cNvPr id="148" name="Group 147">
            <a:extLst>
              <a:ext uri="{FF2B5EF4-FFF2-40B4-BE49-F238E27FC236}">
                <a16:creationId xmlns:a16="http://schemas.microsoft.com/office/drawing/2014/main" id="{B90C390C-074E-BFD6-3159-E803A6521209}"/>
              </a:ext>
            </a:extLst>
          </p:cNvPr>
          <p:cNvGrpSpPr/>
          <p:nvPr/>
        </p:nvGrpSpPr>
        <p:grpSpPr>
          <a:xfrm>
            <a:off x="7270686" y="6061485"/>
            <a:ext cx="4432680" cy="748080"/>
            <a:chOff x="7270686" y="6061485"/>
            <a:chExt cx="4432680" cy="748080"/>
          </a:xfrm>
        </p:grpSpPr>
        <mc:AlternateContent xmlns:mc="http://schemas.openxmlformats.org/markup-compatibility/2006" xmlns:p14="http://schemas.microsoft.com/office/powerpoint/2010/main">
          <mc:Choice Requires="p14">
            <p:contentPart p14:bwMode="auto" r:id="rId172">
              <p14:nvContentPartPr>
                <p14:cNvPr id="136" name="Ink 135">
                  <a:extLst>
                    <a:ext uri="{FF2B5EF4-FFF2-40B4-BE49-F238E27FC236}">
                      <a16:creationId xmlns:a16="http://schemas.microsoft.com/office/drawing/2014/main" id="{38C6692A-678D-CC4C-F1B6-CB68F77E6DD1}"/>
                    </a:ext>
                  </a:extLst>
                </p14:cNvPr>
                <p14:cNvContentPartPr/>
                <p14:nvPr/>
              </p14:nvContentPartPr>
              <p14:xfrm>
                <a:off x="7270686" y="6088845"/>
                <a:ext cx="155880" cy="354600"/>
              </p14:xfrm>
            </p:contentPart>
          </mc:Choice>
          <mc:Fallback xmlns="">
            <p:pic>
              <p:nvPicPr>
                <p:cNvPr id="136" name="Ink 135">
                  <a:extLst>
                    <a:ext uri="{FF2B5EF4-FFF2-40B4-BE49-F238E27FC236}">
                      <a16:creationId xmlns:a16="http://schemas.microsoft.com/office/drawing/2014/main" id="{38C6692A-678D-CC4C-F1B6-CB68F77E6DD1}"/>
                    </a:ext>
                  </a:extLst>
                </p:cNvPr>
                <p:cNvPicPr/>
                <p:nvPr/>
              </p:nvPicPr>
              <p:blipFill>
                <a:blip r:embed="rId173"/>
                <a:stretch>
                  <a:fillRect/>
                </a:stretch>
              </p:blipFill>
              <p:spPr>
                <a:xfrm>
                  <a:off x="7261686" y="6079845"/>
                  <a:ext cx="1735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7" name="Ink 136">
                  <a:extLst>
                    <a:ext uri="{FF2B5EF4-FFF2-40B4-BE49-F238E27FC236}">
                      <a16:creationId xmlns:a16="http://schemas.microsoft.com/office/drawing/2014/main" id="{075A3B71-4C2F-B131-068E-CF044428660B}"/>
                    </a:ext>
                  </a:extLst>
                </p14:cNvPr>
                <p14:cNvContentPartPr/>
                <p14:nvPr/>
              </p14:nvContentPartPr>
              <p14:xfrm>
                <a:off x="7323606" y="6061485"/>
                <a:ext cx="1067760" cy="426600"/>
              </p14:xfrm>
            </p:contentPart>
          </mc:Choice>
          <mc:Fallback xmlns="">
            <p:pic>
              <p:nvPicPr>
                <p:cNvPr id="137" name="Ink 136">
                  <a:extLst>
                    <a:ext uri="{FF2B5EF4-FFF2-40B4-BE49-F238E27FC236}">
                      <a16:creationId xmlns:a16="http://schemas.microsoft.com/office/drawing/2014/main" id="{075A3B71-4C2F-B131-068E-CF044428660B}"/>
                    </a:ext>
                  </a:extLst>
                </p:cNvPr>
                <p:cNvPicPr/>
                <p:nvPr/>
              </p:nvPicPr>
              <p:blipFill>
                <a:blip r:embed="rId175"/>
                <a:stretch>
                  <a:fillRect/>
                </a:stretch>
              </p:blipFill>
              <p:spPr>
                <a:xfrm>
                  <a:off x="7314606" y="6052845"/>
                  <a:ext cx="10854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Ink 138">
                  <a:extLst>
                    <a:ext uri="{FF2B5EF4-FFF2-40B4-BE49-F238E27FC236}">
                      <a16:creationId xmlns:a16="http://schemas.microsoft.com/office/drawing/2014/main" id="{0BAEA36F-16BE-5DEE-2E9A-2A2C269E9179}"/>
                    </a:ext>
                  </a:extLst>
                </p14:cNvPr>
                <p14:cNvContentPartPr/>
                <p14:nvPr/>
              </p14:nvContentPartPr>
              <p14:xfrm>
                <a:off x="8512686" y="6289725"/>
                <a:ext cx="415800" cy="155160"/>
              </p14:xfrm>
            </p:contentPart>
          </mc:Choice>
          <mc:Fallback xmlns="">
            <p:pic>
              <p:nvPicPr>
                <p:cNvPr id="139" name="Ink 138">
                  <a:extLst>
                    <a:ext uri="{FF2B5EF4-FFF2-40B4-BE49-F238E27FC236}">
                      <a16:creationId xmlns:a16="http://schemas.microsoft.com/office/drawing/2014/main" id="{0BAEA36F-16BE-5DEE-2E9A-2A2C269E9179}"/>
                    </a:ext>
                  </a:extLst>
                </p:cNvPr>
                <p:cNvPicPr/>
                <p:nvPr/>
              </p:nvPicPr>
              <p:blipFill>
                <a:blip r:embed="rId177"/>
                <a:stretch>
                  <a:fillRect/>
                </a:stretch>
              </p:blipFill>
              <p:spPr>
                <a:xfrm>
                  <a:off x="8503686" y="6280725"/>
                  <a:ext cx="433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Ink 139">
                  <a:extLst>
                    <a:ext uri="{FF2B5EF4-FFF2-40B4-BE49-F238E27FC236}">
                      <a16:creationId xmlns:a16="http://schemas.microsoft.com/office/drawing/2014/main" id="{2AE2AC4B-1F3B-53C2-3994-9973A759C113}"/>
                    </a:ext>
                  </a:extLst>
                </p14:cNvPr>
                <p14:cNvContentPartPr/>
                <p14:nvPr/>
              </p14:nvContentPartPr>
              <p14:xfrm>
                <a:off x="8716806" y="6334725"/>
                <a:ext cx="203760" cy="208800"/>
              </p14:xfrm>
            </p:contentPart>
          </mc:Choice>
          <mc:Fallback xmlns="">
            <p:pic>
              <p:nvPicPr>
                <p:cNvPr id="140" name="Ink 139">
                  <a:extLst>
                    <a:ext uri="{FF2B5EF4-FFF2-40B4-BE49-F238E27FC236}">
                      <a16:creationId xmlns:a16="http://schemas.microsoft.com/office/drawing/2014/main" id="{2AE2AC4B-1F3B-53C2-3994-9973A759C113}"/>
                    </a:ext>
                  </a:extLst>
                </p:cNvPr>
                <p:cNvPicPr/>
                <p:nvPr/>
              </p:nvPicPr>
              <p:blipFill>
                <a:blip r:embed="rId179"/>
                <a:stretch>
                  <a:fillRect/>
                </a:stretch>
              </p:blipFill>
              <p:spPr>
                <a:xfrm>
                  <a:off x="8708166" y="6325725"/>
                  <a:ext cx="221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 name="Ink 140">
                  <a:extLst>
                    <a:ext uri="{FF2B5EF4-FFF2-40B4-BE49-F238E27FC236}">
                      <a16:creationId xmlns:a16="http://schemas.microsoft.com/office/drawing/2014/main" id="{71378381-07C6-8163-89B0-C6738F64E4C5}"/>
                    </a:ext>
                  </a:extLst>
                </p14:cNvPr>
                <p14:cNvContentPartPr/>
                <p14:nvPr/>
              </p14:nvContentPartPr>
              <p14:xfrm>
                <a:off x="8940726" y="6196485"/>
                <a:ext cx="1490760" cy="433080"/>
              </p14:xfrm>
            </p:contentPart>
          </mc:Choice>
          <mc:Fallback xmlns="">
            <p:pic>
              <p:nvPicPr>
                <p:cNvPr id="141" name="Ink 140">
                  <a:extLst>
                    <a:ext uri="{FF2B5EF4-FFF2-40B4-BE49-F238E27FC236}">
                      <a16:creationId xmlns:a16="http://schemas.microsoft.com/office/drawing/2014/main" id="{71378381-07C6-8163-89B0-C6738F64E4C5}"/>
                    </a:ext>
                  </a:extLst>
                </p:cNvPr>
                <p:cNvPicPr/>
                <p:nvPr/>
              </p:nvPicPr>
              <p:blipFill>
                <a:blip r:embed="rId181"/>
                <a:stretch>
                  <a:fillRect/>
                </a:stretch>
              </p:blipFill>
              <p:spPr>
                <a:xfrm>
                  <a:off x="8931726" y="6187485"/>
                  <a:ext cx="150840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Ink 141">
                  <a:extLst>
                    <a:ext uri="{FF2B5EF4-FFF2-40B4-BE49-F238E27FC236}">
                      <a16:creationId xmlns:a16="http://schemas.microsoft.com/office/drawing/2014/main" id="{ADEBED72-66A2-4DD1-C3DC-A0DED8BF1714}"/>
                    </a:ext>
                  </a:extLst>
                </p14:cNvPr>
                <p14:cNvContentPartPr/>
                <p14:nvPr/>
              </p14:nvContentPartPr>
              <p14:xfrm>
                <a:off x="10124046" y="6387645"/>
                <a:ext cx="228240" cy="26640"/>
              </p14:xfrm>
            </p:contentPart>
          </mc:Choice>
          <mc:Fallback xmlns="">
            <p:pic>
              <p:nvPicPr>
                <p:cNvPr id="142" name="Ink 141">
                  <a:extLst>
                    <a:ext uri="{FF2B5EF4-FFF2-40B4-BE49-F238E27FC236}">
                      <a16:creationId xmlns:a16="http://schemas.microsoft.com/office/drawing/2014/main" id="{ADEBED72-66A2-4DD1-C3DC-A0DED8BF1714}"/>
                    </a:ext>
                  </a:extLst>
                </p:cNvPr>
                <p:cNvPicPr/>
                <p:nvPr/>
              </p:nvPicPr>
              <p:blipFill>
                <a:blip r:embed="rId183"/>
                <a:stretch>
                  <a:fillRect/>
                </a:stretch>
              </p:blipFill>
              <p:spPr>
                <a:xfrm>
                  <a:off x="10115046" y="6379005"/>
                  <a:ext cx="245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Ink 142">
                  <a:extLst>
                    <a:ext uri="{FF2B5EF4-FFF2-40B4-BE49-F238E27FC236}">
                      <a16:creationId xmlns:a16="http://schemas.microsoft.com/office/drawing/2014/main" id="{FAAE8B0D-FFDD-D819-00B6-408F1B497BBA}"/>
                    </a:ext>
                  </a:extLst>
                </p14:cNvPr>
                <p14:cNvContentPartPr/>
                <p14:nvPr/>
              </p14:nvContentPartPr>
              <p14:xfrm>
                <a:off x="9577566" y="6226005"/>
                <a:ext cx="360" cy="360"/>
              </p14:xfrm>
            </p:contentPart>
          </mc:Choice>
          <mc:Fallback xmlns="">
            <p:pic>
              <p:nvPicPr>
                <p:cNvPr id="143" name="Ink 142">
                  <a:extLst>
                    <a:ext uri="{FF2B5EF4-FFF2-40B4-BE49-F238E27FC236}">
                      <a16:creationId xmlns:a16="http://schemas.microsoft.com/office/drawing/2014/main" id="{FAAE8B0D-FFDD-D819-00B6-408F1B497BBA}"/>
                    </a:ext>
                  </a:extLst>
                </p:cNvPr>
                <p:cNvPicPr/>
                <p:nvPr/>
              </p:nvPicPr>
              <p:blipFill>
                <a:blip r:embed="rId185"/>
                <a:stretch>
                  <a:fillRect/>
                </a:stretch>
              </p:blipFill>
              <p:spPr>
                <a:xfrm>
                  <a:off x="9568926" y="62170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5" name="Ink 144">
                  <a:extLst>
                    <a:ext uri="{FF2B5EF4-FFF2-40B4-BE49-F238E27FC236}">
                      <a16:creationId xmlns:a16="http://schemas.microsoft.com/office/drawing/2014/main" id="{8CE588C9-4062-525F-7283-62886F09AF51}"/>
                    </a:ext>
                  </a:extLst>
                </p14:cNvPr>
                <p14:cNvContentPartPr/>
                <p14:nvPr/>
              </p14:nvContentPartPr>
              <p14:xfrm>
                <a:off x="10664766" y="6210885"/>
                <a:ext cx="1038600" cy="598680"/>
              </p14:xfrm>
            </p:contentPart>
          </mc:Choice>
          <mc:Fallback xmlns="">
            <p:pic>
              <p:nvPicPr>
                <p:cNvPr id="145" name="Ink 144">
                  <a:extLst>
                    <a:ext uri="{FF2B5EF4-FFF2-40B4-BE49-F238E27FC236}">
                      <a16:creationId xmlns:a16="http://schemas.microsoft.com/office/drawing/2014/main" id="{8CE588C9-4062-525F-7283-62886F09AF51}"/>
                    </a:ext>
                  </a:extLst>
                </p:cNvPr>
                <p:cNvPicPr/>
                <p:nvPr/>
              </p:nvPicPr>
              <p:blipFill>
                <a:blip r:embed="rId187"/>
                <a:stretch>
                  <a:fillRect/>
                </a:stretch>
              </p:blipFill>
              <p:spPr>
                <a:xfrm>
                  <a:off x="10655766" y="6201885"/>
                  <a:ext cx="1056240" cy="61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6" name="Ink 145">
                  <a:extLst>
                    <a:ext uri="{FF2B5EF4-FFF2-40B4-BE49-F238E27FC236}">
                      <a16:creationId xmlns:a16="http://schemas.microsoft.com/office/drawing/2014/main" id="{CBBE67F4-6CC6-0ADA-62F8-ECCF620F99B9}"/>
                    </a:ext>
                  </a:extLst>
                </p14:cNvPr>
                <p14:cNvContentPartPr/>
                <p14:nvPr/>
              </p14:nvContentPartPr>
              <p14:xfrm>
                <a:off x="11088126" y="6291165"/>
                <a:ext cx="3960" cy="19080"/>
              </p14:xfrm>
            </p:contentPart>
          </mc:Choice>
          <mc:Fallback xmlns="">
            <p:pic>
              <p:nvPicPr>
                <p:cNvPr id="146" name="Ink 145">
                  <a:extLst>
                    <a:ext uri="{FF2B5EF4-FFF2-40B4-BE49-F238E27FC236}">
                      <a16:creationId xmlns:a16="http://schemas.microsoft.com/office/drawing/2014/main" id="{CBBE67F4-6CC6-0ADA-62F8-ECCF620F99B9}"/>
                    </a:ext>
                  </a:extLst>
                </p:cNvPr>
                <p:cNvPicPr/>
                <p:nvPr/>
              </p:nvPicPr>
              <p:blipFill>
                <a:blip r:embed="rId189"/>
                <a:stretch>
                  <a:fillRect/>
                </a:stretch>
              </p:blipFill>
              <p:spPr>
                <a:xfrm>
                  <a:off x="11079486" y="6282525"/>
                  <a:ext cx="21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7" name="Ink 146">
                  <a:extLst>
                    <a:ext uri="{FF2B5EF4-FFF2-40B4-BE49-F238E27FC236}">
                      <a16:creationId xmlns:a16="http://schemas.microsoft.com/office/drawing/2014/main" id="{0227F70C-DB8C-DA19-A973-165D3388B0F1}"/>
                    </a:ext>
                  </a:extLst>
                </p14:cNvPr>
                <p14:cNvContentPartPr/>
                <p14:nvPr/>
              </p14:nvContentPartPr>
              <p14:xfrm>
                <a:off x="10649286" y="6222045"/>
                <a:ext cx="336240" cy="32040"/>
              </p14:xfrm>
            </p:contentPart>
          </mc:Choice>
          <mc:Fallback xmlns="">
            <p:pic>
              <p:nvPicPr>
                <p:cNvPr id="147" name="Ink 146">
                  <a:extLst>
                    <a:ext uri="{FF2B5EF4-FFF2-40B4-BE49-F238E27FC236}">
                      <a16:creationId xmlns:a16="http://schemas.microsoft.com/office/drawing/2014/main" id="{0227F70C-DB8C-DA19-A973-165D3388B0F1}"/>
                    </a:ext>
                  </a:extLst>
                </p:cNvPr>
                <p:cNvPicPr/>
                <p:nvPr/>
              </p:nvPicPr>
              <p:blipFill>
                <a:blip r:embed="rId191"/>
                <a:stretch>
                  <a:fillRect/>
                </a:stretch>
              </p:blipFill>
              <p:spPr>
                <a:xfrm>
                  <a:off x="10640286" y="6213045"/>
                  <a:ext cx="353880" cy="49680"/>
                </a:xfrm>
                <a:prstGeom prst="rect">
                  <a:avLst/>
                </a:prstGeom>
              </p:spPr>
            </p:pic>
          </mc:Fallback>
        </mc:AlternateContent>
      </p:grpSp>
    </p:spTree>
    <p:extLst>
      <p:ext uri="{BB962C8B-B14F-4D97-AF65-F5344CB8AC3E}">
        <p14:creationId xmlns:p14="http://schemas.microsoft.com/office/powerpoint/2010/main" val="65190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9FAFD-3A6F-AEBB-DEBD-B181B137E53E}"/>
              </a:ext>
            </a:extLst>
          </p:cNvPr>
          <p:cNvPicPr>
            <a:picLocks noChangeAspect="1"/>
          </p:cNvPicPr>
          <p:nvPr/>
        </p:nvPicPr>
        <p:blipFill>
          <a:blip r:embed="rId2"/>
          <a:stretch>
            <a:fillRect/>
          </a:stretch>
        </p:blipFill>
        <p:spPr>
          <a:xfrm>
            <a:off x="5051287" y="415998"/>
            <a:ext cx="7149595" cy="6119769"/>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AF0B670-7535-6335-831D-1D2F89135695}"/>
                  </a:ext>
                </a:extLst>
              </p14:cNvPr>
              <p14:cNvContentPartPr/>
              <p14:nvPr/>
            </p14:nvContentPartPr>
            <p14:xfrm>
              <a:off x="364806" y="129045"/>
              <a:ext cx="829440" cy="259200"/>
            </p14:xfrm>
          </p:contentPart>
        </mc:Choice>
        <mc:Fallback xmlns="">
          <p:pic>
            <p:nvPicPr>
              <p:cNvPr id="4" name="Ink 3">
                <a:extLst>
                  <a:ext uri="{FF2B5EF4-FFF2-40B4-BE49-F238E27FC236}">
                    <a16:creationId xmlns:a16="http://schemas.microsoft.com/office/drawing/2014/main" id="{8AF0B670-7535-6335-831D-1D2F89135695}"/>
                  </a:ext>
                </a:extLst>
              </p:cNvPr>
              <p:cNvPicPr/>
              <p:nvPr/>
            </p:nvPicPr>
            <p:blipFill>
              <a:blip r:embed="rId4"/>
              <a:stretch>
                <a:fillRect/>
              </a:stretch>
            </p:blipFill>
            <p:spPr>
              <a:xfrm>
                <a:off x="355806" y="120045"/>
                <a:ext cx="847080" cy="276840"/>
              </a:xfrm>
              <a:prstGeom prst="rect">
                <a:avLst/>
              </a:prstGeom>
            </p:spPr>
          </p:pic>
        </mc:Fallback>
      </mc:AlternateContent>
      <p:grpSp>
        <p:nvGrpSpPr>
          <p:cNvPr id="11" name="Group 10">
            <a:extLst>
              <a:ext uri="{FF2B5EF4-FFF2-40B4-BE49-F238E27FC236}">
                <a16:creationId xmlns:a16="http://schemas.microsoft.com/office/drawing/2014/main" id="{2DCA4651-D2F1-5D58-D196-C1A6D3045C72}"/>
              </a:ext>
            </a:extLst>
          </p:cNvPr>
          <p:cNvGrpSpPr/>
          <p:nvPr/>
        </p:nvGrpSpPr>
        <p:grpSpPr>
          <a:xfrm>
            <a:off x="1341126" y="104925"/>
            <a:ext cx="3346200" cy="410760"/>
            <a:chOff x="1341126" y="104925"/>
            <a:chExt cx="3346200" cy="41076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23F54E3F-8A8B-55C7-F894-70A606171DF2}"/>
                    </a:ext>
                  </a:extLst>
                </p14:cNvPr>
                <p14:cNvContentPartPr/>
                <p14:nvPr/>
              </p14:nvContentPartPr>
              <p14:xfrm>
                <a:off x="1341126" y="104925"/>
                <a:ext cx="1235160" cy="315360"/>
              </p14:xfrm>
            </p:contentPart>
          </mc:Choice>
          <mc:Fallback xmlns="">
            <p:pic>
              <p:nvPicPr>
                <p:cNvPr id="5" name="Ink 4">
                  <a:extLst>
                    <a:ext uri="{FF2B5EF4-FFF2-40B4-BE49-F238E27FC236}">
                      <a16:creationId xmlns:a16="http://schemas.microsoft.com/office/drawing/2014/main" id="{23F54E3F-8A8B-55C7-F894-70A606171DF2}"/>
                    </a:ext>
                  </a:extLst>
                </p:cNvPr>
                <p:cNvPicPr/>
                <p:nvPr/>
              </p:nvPicPr>
              <p:blipFill>
                <a:blip r:embed="rId6"/>
                <a:stretch>
                  <a:fillRect/>
                </a:stretch>
              </p:blipFill>
              <p:spPr>
                <a:xfrm>
                  <a:off x="1332126" y="95925"/>
                  <a:ext cx="12528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84E75FB-86F2-FC04-1AC0-FB1851403FF8}"/>
                    </a:ext>
                  </a:extLst>
                </p14:cNvPr>
                <p14:cNvContentPartPr/>
                <p14:nvPr/>
              </p14:nvContentPartPr>
              <p14:xfrm>
                <a:off x="2738286" y="224085"/>
                <a:ext cx="304200" cy="109080"/>
              </p14:xfrm>
            </p:contentPart>
          </mc:Choice>
          <mc:Fallback xmlns="">
            <p:pic>
              <p:nvPicPr>
                <p:cNvPr id="6" name="Ink 5">
                  <a:extLst>
                    <a:ext uri="{FF2B5EF4-FFF2-40B4-BE49-F238E27FC236}">
                      <a16:creationId xmlns:a16="http://schemas.microsoft.com/office/drawing/2014/main" id="{C84E75FB-86F2-FC04-1AC0-FB1851403FF8}"/>
                    </a:ext>
                  </a:extLst>
                </p:cNvPr>
                <p:cNvPicPr/>
                <p:nvPr/>
              </p:nvPicPr>
              <p:blipFill>
                <a:blip r:embed="rId8"/>
                <a:stretch>
                  <a:fillRect/>
                </a:stretch>
              </p:blipFill>
              <p:spPr>
                <a:xfrm>
                  <a:off x="2729646" y="215085"/>
                  <a:ext cx="321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F543C66-766D-F02C-9B36-3D9223051E7D}"/>
                    </a:ext>
                  </a:extLst>
                </p14:cNvPr>
                <p14:cNvContentPartPr/>
                <p14:nvPr/>
              </p14:nvContentPartPr>
              <p14:xfrm>
                <a:off x="2911446" y="242085"/>
                <a:ext cx="164520" cy="143640"/>
              </p14:xfrm>
            </p:contentPart>
          </mc:Choice>
          <mc:Fallback xmlns="">
            <p:pic>
              <p:nvPicPr>
                <p:cNvPr id="7" name="Ink 6">
                  <a:extLst>
                    <a:ext uri="{FF2B5EF4-FFF2-40B4-BE49-F238E27FC236}">
                      <a16:creationId xmlns:a16="http://schemas.microsoft.com/office/drawing/2014/main" id="{BF543C66-766D-F02C-9B36-3D9223051E7D}"/>
                    </a:ext>
                  </a:extLst>
                </p:cNvPr>
                <p:cNvPicPr/>
                <p:nvPr/>
              </p:nvPicPr>
              <p:blipFill>
                <a:blip r:embed="rId10"/>
                <a:stretch>
                  <a:fillRect/>
                </a:stretch>
              </p:blipFill>
              <p:spPr>
                <a:xfrm>
                  <a:off x="2902806" y="233445"/>
                  <a:ext cx="182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1C8CB18-18D2-479D-35CE-3E00C49778BE}"/>
                    </a:ext>
                  </a:extLst>
                </p14:cNvPr>
                <p14:cNvContentPartPr/>
                <p14:nvPr/>
              </p14:nvContentPartPr>
              <p14:xfrm>
                <a:off x="3116646" y="104925"/>
                <a:ext cx="1570680" cy="410760"/>
              </p14:xfrm>
            </p:contentPart>
          </mc:Choice>
          <mc:Fallback xmlns="">
            <p:pic>
              <p:nvPicPr>
                <p:cNvPr id="8" name="Ink 7">
                  <a:extLst>
                    <a:ext uri="{FF2B5EF4-FFF2-40B4-BE49-F238E27FC236}">
                      <a16:creationId xmlns:a16="http://schemas.microsoft.com/office/drawing/2014/main" id="{51C8CB18-18D2-479D-35CE-3E00C49778BE}"/>
                    </a:ext>
                  </a:extLst>
                </p:cNvPr>
                <p:cNvPicPr/>
                <p:nvPr/>
              </p:nvPicPr>
              <p:blipFill>
                <a:blip r:embed="rId12"/>
                <a:stretch>
                  <a:fillRect/>
                </a:stretch>
              </p:blipFill>
              <p:spPr>
                <a:xfrm>
                  <a:off x="3108006" y="96285"/>
                  <a:ext cx="15883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7A1168E2-864F-CCDA-2C2C-79F668F2D025}"/>
                    </a:ext>
                  </a:extLst>
                </p14:cNvPr>
                <p14:cNvContentPartPr/>
                <p14:nvPr/>
              </p14:nvContentPartPr>
              <p14:xfrm>
                <a:off x="4436046" y="194205"/>
                <a:ext cx="210600" cy="33840"/>
              </p14:xfrm>
            </p:contentPart>
          </mc:Choice>
          <mc:Fallback xmlns="">
            <p:pic>
              <p:nvPicPr>
                <p:cNvPr id="9" name="Ink 8">
                  <a:extLst>
                    <a:ext uri="{FF2B5EF4-FFF2-40B4-BE49-F238E27FC236}">
                      <a16:creationId xmlns:a16="http://schemas.microsoft.com/office/drawing/2014/main" id="{7A1168E2-864F-CCDA-2C2C-79F668F2D025}"/>
                    </a:ext>
                  </a:extLst>
                </p:cNvPr>
                <p:cNvPicPr/>
                <p:nvPr/>
              </p:nvPicPr>
              <p:blipFill>
                <a:blip r:embed="rId14"/>
                <a:stretch>
                  <a:fillRect/>
                </a:stretch>
              </p:blipFill>
              <p:spPr>
                <a:xfrm>
                  <a:off x="4427046" y="185565"/>
                  <a:ext cx="228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6DC80E71-539C-E2B9-DDE2-71577A04E98D}"/>
                    </a:ext>
                  </a:extLst>
                </p14:cNvPr>
                <p14:cNvContentPartPr/>
                <p14:nvPr/>
              </p14:nvContentPartPr>
              <p14:xfrm>
                <a:off x="3695886" y="122565"/>
                <a:ext cx="360" cy="360"/>
              </p14:xfrm>
            </p:contentPart>
          </mc:Choice>
          <mc:Fallback xmlns="">
            <p:pic>
              <p:nvPicPr>
                <p:cNvPr id="10" name="Ink 9">
                  <a:extLst>
                    <a:ext uri="{FF2B5EF4-FFF2-40B4-BE49-F238E27FC236}">
                      <a16:creationId xmlns:a16="http://schemas.microsoft.com/office/drawing/2014/main" id="{6DC80E71-539C-E2B9-DDE2-71577A04E98D}"/>
                    </a:ext>
                  </a:extLst>
                </p:cNvPr>
                <p:cNvPicPr/>
                <p:nvPr/>
              </p:nvPicPr>
              <p:blipFill>
                <a:blip r:embed="rId16"/>
                <a:stretch>
                  <a:fillRect/>
                </a:stretch>
              </p:blipFill>
              <p:spPr>
                <a:xfrm>
                  <a:off x="3687246" y="113565"/>
                  <a:ext cx="18000" cy="18000"/>
                </a:xfrm>
                <a:prstGeom prst="rect">
                  <a:avLst/>
                </a:prstGeom>
              </p:spPr>
            </p:pic>
          </mc:Fallback>
        </mc:AlternateContent>
      </p:grpSp>
      <p:sp>
        <p:nvSpPr>
          <p:cNvPr id="13" name="TextBox 12">
            <a:extLst>
              <a:ext uri="{FF2B5EF4-FFF2-40B4-BE49-F238E27FC236}">
                <a16:creationId xmlns:a16="http://schemas.microsoft.com/office/drawing/2014/main" id="{E4C7596D-FA27-BB82-DC06-47985DD6F9F7}"/>
              </a:ext>
            </a:extLst>
          </p:cNvPr>
          <p:cNvSpPr txBox="1"/>
          <p:nvPr/>
        </p:nvSpPr>
        <p:spPr>
          <a:xfrm>
            <a:off x="11657" y="392959"/>
            <a:ext cx="4189160" cy="1200329"/>
          </a:xfrm>
          <a:prstGeom prst="rect">
            <a:avLst/>
          </a:prstGeom>
          <a:noFill/>
        </p:spPr>
        <p:txBody>
          <a:bodyPr wrap="square">
            <a:spAutoFit/>
          </a:bodyPr>
          <a:lstStyle/>
          <a:p>
            <a:pPr algn="l"/>
            <a:r>
              <a:rPr lang="en-US" sz="1800" b="0" i="0" u="none" strike="noStrike" baseline="0" dirty="0">
                <a:latin typeface="JkqqxnRjyvkbGhwfskAdvP6960"/>
              </a:rPr>
              <a:t>Fig. 4.8 </a:t>
            </a:r>
            <a:r>
              <a:rPr lang="en-US" sz="1800" b="0" i="0" u="none" strike="noStrike" baseline="0" dirty="0">
                <a:latin typeface="KymlsnVppgvcBcpdgpAdvP6975"/>
              </a:rPr>
              <a:t>Schematic of an experiment to measure plasma waves. </a:t>
            </a:r>
          </a:p>
          <a:p>
            <a:pPr algn="l"/>
            <a:r>
              <a:rPr lang="en-US" sz="1800" b="0" i="0" u="none" strike="noStrike" baseline="0" dirty="0">
                <a:latin typeface="KymlsnVppgvcBcpdgpAdvP6975"/>
              </a:rPr>
              <a:t>[From P. J. Barrett, H. G. Jones, and R. N. Franklin, </a:t>
            </a:r>
            <a:r>
              <a:rPr lang="en-US" sz="1800" b="0" i="0" u="none" strike="noStrike" baseline="0" dirty="0">
                <a:latin typeface="RgtltvVwghtkGhhdmxAdvP696A"/>
              </a:rPr>
              <a:t>Plasma Physics </a:t>
            </a:r>
            <a:r>
              <a:rPr lang="en-US" sz="1800" b="0" i="0" u="none" strike="noStrike" baseline="0" dirty="0">
                <a:latin typeface="JkqqxnRjyvkbGhwfskAdvP6960"/>
              </a:rPr>
              <a:t>10</a:t>
            </a:r>
            <a:r>
              <a:rPr lang="en-US" sz="1800" b="0" i="0" u="none" strike="noStrike" baseline="0" dirty="0">
                <a:latin typeface="KymlsnVppgvcBcpdgpAdvP6975"/>
              </a:rPr>
              <a:t>, 911 (1968).]</a:t>
            </a:r>
            <a:endParaRPr lang="en-US" dirty="0"/>
          </a:p>
        </p:txBody>
      </p:sp>
      <p:sp>
        <p:nvSpPr>
          <p:cNvPr id="15" name="TextBox 14">
            <a:extLst>
              <a:ext uri="{FF2B5EF4-FFF2-40B4-BE49-F238E27FC236}">
                <a16:creationId xmlns:a16="http://schemas.microsoft.com/office/drawing/2014/main" id="{C3573582-CE58-3877-0DAF-95CF3033F47E}"/>
              </a:ext>
            </a:extLst>
          </p:cNvPr>
          <p:cNvSpPr txBox="1"/>
          <p:nvPr/>
        </p:nvSpPr>
        <p:spPr>
          <a:xfrm>
            <a:off x="0" y="1734453"/>
            <a:ext cx="4824549" cy="4801314"/>
          </a:xfrm>
          <a:prstGeom prst="rect">
            <a:avLst/>
          </a:prstGeom>
          <a:noFill/>
        </p:spPr>
        <p:txBody>
          <a:bodyPr wrap="square">
            <a:spAutoFit/>
          </a:bodyPr>
          <a:lstStyle/>
          <a:p>
            <a:pPr algn="l"/>
            <a:r>
              <a:rPr lang="en-US" sz="1800" b="0" i="0" u="none" strike="noStrike" baseline="0" dirty="0">
                <a:latin typeface="KymlsnVppgvcBcpdgpAdvP6975"/>
              </a:rPr>
              <a:t>The cylindrical column of quiescent plasma is produced in a </a:t>
            </a:r>
            <a:r>
              <a:rPr lang="en-US" sz="1800" b="0" i="0" u="none" strike="noStrike" baseline="0" dirty="0">
                <a:latin typeface="TyttnbSkrwlvMtcxslAdvP6F09"/>
              </a:rPr>
              <a:t>Q</a:t>
            </a:r>
            <a:r>
              <a:rPr lang="en-US" sz="1800" b="0" i="0" u="none" strike="noStrike" baseline="0" dirty="0">
                <a:latin typeface="KymlsnVppgvcBcpdgpAdvP6975"/>
              </a:rPr>
              <a:t>-machine by thermal ionization of Cs atoms on hot tungsten plates (not shown). A strong magnetic field restricts electrons to motions along the column. The waves are excited by a wire probe driven by an oscillator and are detected by a second, movable probe. A metal shield surrounding the plasma prevents communication between the probes by ordinary microwave (electromagnetic wave) propagation,</a:t>
            </a:r>
          </a:p>
          <a:p>
            <a:pPr algn="l"/>
            <a:r>
              <a:rPr lang="en-US" sz="1800" b="0" i="0" u="none" strike="noStrike" baseline="0" dirty="0">
                <a:latin typeface="KymlsnVppgvcBcpdgpAdvP6975"/>
              </a:rPr>
              <a:t>since the shield constitutes a waveguide beyond cutoff for the frequency used. The traveling waveforms are traced by interferometry: the transmitted and received signals are detected by a crystal which gives a large dc output when the</a:t>
            </a:r>
          </a:p>
          <a:p>
            <a:pPr algn="l"/>
            <a:r>
              <a:rPr lang="en-US" sz="1800" b="0" i="0" u="none" strike="noStrike" baseline="0" dirty="0">
                <a:latin typeface="KymlsnVppgvcBcpdgpAdvP6975"/>
              </a:rPr>
              <a:t>signals are in phase and zero output when they are 90</a:t>
            </a:r>
            <a:r>
              <a:rPr lang="en-US" sz="800" b="0" i="0" u="none" strike="noStrike" baseline="0" dirty="0">
                <a:latin typeface="TvnqjtYbdntvLjxfklAdvP4C4E74"/>
              </a:rPr>
              <a:t> </a:t>
            </a:r>
            <a:r>
              <a:rPr lang="en-US" sz="1800" b="0" i="0" u="none" strike="noStrike" baseline="0" dirty="0">
                <a:latin typeface="KymlsnVppgvcBcpdgpAdvP6975"/>
              </a:rPr>
              <a:t>out of phase. The</a:t>
            </a:r>
            <a:endParaRPr lang="en-US" dirty="0"/>
          </a:p>
        </p:txBody>
      </p:sp>
    </p:spTree>
    <p:extLst>
      <p:ext uri="{BB962C8B-B14F-4D97-AF65-F5344CB8AC3E}">
        <p14:creationId xmlns:p14="http://schemas.microsoft.com/office/powerpoint/2010/main" val="111295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76869-D6B1-6210-71FC-02DE2405F6D2}"/>
              </a:ext>
            </a:extLst>
          </p:cNvPr>
          <p:cNvPicPr>
            <a:picLocks noChangeAspect="1"/>
          </p:cNvPicPr>
          <p:nvPr/>
        </p:nvPicPr>
        <p:blipFill>
          <a:blip r:embed="rId2"/>
          <a:stretch>
            <a:fillRect/>
          </a:stretch>
        </p:blipFill>
        <p:spPr>
          <a:xfrm>
            <a:off x="5599615" y="30827"/>
            <a:ext cx="6576964" cy="6827174"/>
          </a:xfrm>
          <a:prstGeom prst="rect">
            <a:avLst/>
          </a:prstGeom>
        </p:spPr>
      </p:pic>
      <p:sp>
        <p:nvSpPr>
          <p:cNvPr id="5" name="TextBox 4">
            <a:extLst>
              <a:ext uri="{FF2B5EF4-FFF2-40B4-BE49-F238E27FC236}">
                <a16:creationId xmlns:a16="http://schemas.microsoft.com/office/drawing/2014/main" id="{53FCDF09-CC53-8E5A-FD8C-50DEC495168C}"/>
              </a:ext>
            </a:extLst>
          </p:cNvPr>
          <p:cNvSpPr txBox="1"/>
          <p:nvPr/>
        </p:nvSpPr>
        <p:spPr>
          <a:xfrm>
            <a:off x="15421" y="0"/>
            <a:ext cx="5392602" cy="2031325"/>
          </a:xfrm>
          <a:prstGeom prst="rect">
            <a:avLst/>
          </a:prstGeom>
          <a:noFill/>
        </p:spPr>
        <p:txBody>
          <a:bodyPr wrap="square">
            <a:spAutoFit/>
          </a:bodyPr>
          <a:lstStyle/>
          <a:p>
            <a:pPr algn="l"/>
            <a:r>
              <a:rPr lang="en-US" sz="1800" b="0" i="0" u="none" strike="noStrike" baseline="0" dirty="0">
                <a:latin typeface="JkqqxnRjyvkbGhwfskAdvP6960"/>
              </a:rPr>
              <a:t>Fig. 4.9 </a:t>
            </a:r>
            <a:r>
              <a:rPr lang="en-US" sz="1800" b="0" i="0" u="none" strike="noStrike" baseline="0" dirty="0">
                <a:latin typeface="KymlsnVppgvcBcpdgpAdvP6975"/>
              </a:rPr>
              <a:t>Spatial variation of the perturbed density in a plasma wave, as indicated by an interferometer, which multiplies the instantaneous density signals from two probes and takes the time average. The interferometer is tuned to the wave frequency, which varies with the density. The apparent damping at low densities is caused by noise in the plasma. </a:t>
            </a:r>
            <a:endParaRPr lang="en-US" dirty="0"/>
          </a:p>
        </p:txBody>
      </p:sp>
      <p:sp>
        <p:nvSpPr>
          <p:cNvPr id="7" name="TextBox 6">
            <a:extLst>
              <a:ext uri="{FF2B5EF4-FFF2-40B4-BE49-F238E27FC236}">
                <a16:creationId xmlns:a16="http://schemas.microsoft.com/office/drawing/2014/main" id="{812550CC-283C-FD1D-8051-6B22ED1DD820}"/>
              </a:ext>
            </a:extLst>
          </p:cNvPr>
          <p:cNvSpPr txBox="1"/>
          <p:nvPr/>
        </p:nvSpPr>
        <p:spPr>
          <a:xfrm>
            <a:off x="0" y="2215052"/>
            <a:ext cx="5392602" cy="1200329"/>
          </a:xfrm>
          <a:prstGeom prst="rect">
            <a:avLst/>
          </a:prstGeom>
          <a:noFill/>
        </p:spPr>
        <p:txBody>
          <a:bodyPr wrap="square">
            <a:spAutoFit/>
          </a:bodyPr>
          <a:lstStyle/>
          <a:p>
            <a:pPr algn="l"/>
            <a:r>
              <a:rPr lang="en-US" sz="1800" b="0" i="0" u="none" strike="noStrike" baseline="0" dirty="0">
                <a:solidFill>
                  <a:srgbClr val="000000"/>
                </a:solidFill>
                <a:latin typeface="KymlsnVppgvcBcpdgpAdvP6975"/>
              </a:rPr>
              <a:t>The traces give a measurement of </a:t>
            </a:r>
            <a:r>
              <a:rPr lang="en-US" sz="1800" b="0" i="0" u="none" strike="noStrike" baseline="0" dirty="0">
                <a:solidFill>
                  <a:srgbClr val="000000"/>
                </a:solidFill>
                <a:latin typeface="RgtltvVwghtkGhhdmxAdvP696A"/>
              </a:rPr>
              <a:t>k</a:t>
            </a:r>
            <a:r>
              <a:rPr lang="en-US" sz="1800" b="0" i="0" u="none" strike="noStrike" baseline="0" dirty="0">
                <a:solidFill>
                  <a:srgbClr val="000000"/>
                </a:solidFill>
                <a:latin typeface="KymlsnVppgvcBcpdgpAdvP6975"/>
              </a:rPr>
              <a:t>. When the oscillator frequency </a:t>
            </a:r>
            <a:r>
              <a:rPr lang="en-US" sz="1800" b="0" i="0" u="none" strike="noStrike" baseline="0" dirty="0">
                <a:solidFill>
                  <a:srgbClr val="000000"/>
                </a:solidFill>
                <a:latin typeface="QwcwhmQbmsyqKbxlcdAdvOTdd3b7348.I+03"/>
              </a:rPr>
              <a:t>ω </a:t>
            </a:r>
            <a:r>
              <a:rPr lang="en-US" sz="1800" b="0" i="0" u="none" strike="noStrike" baseline="0" dirty="0">
                <a:solidFill>
                  <a:srgbClr val="000000"/>
                </a:solidFill>
                <a:latin typeface="KymlsnVppgvcBcpdgpAdvP6975"/>
              </a:rPr>
              <a:t>is varied, a plot of the dispersion curve (</a:t>
            </a:r>
            <a:r>
              <a:rPr lang="en-US" sz="1800" b="0" i="0" u="none" strike="noStrike" baseline="0" dirty="0">
                <a:solidFill>
                  <a:srgbClr val="000000"/>
                </a:solidFill>
                <a:latin typeface="QwcwhmQbmsyqKbxlcdAdvOTdd3b7348.I+03"/>
              </a:rPr>
              <a:t>ω</a:t>
            </a:r>
            <a:r>
              <a:rPr lang="en-US" sz="1800" b="0" i="0" u="none" strike="noStrike" baseline="0" dirty="0">
                <a:solidFill>
                  <a:srgbClr val="000000"/>
                </a:solidFill>
                <a:latin typeface="KymlsnVppgvcBcpdgpAdvP6975"/>
              </a:rPr>
              <a:t>/</a:t>
            </a:r>
            <a:r>
              <a:rPr lang="en-US" sz="1800" b="0" i="0" u="none" strike="noStrike" baseline="0" dirty="0" err="1">
                <a:solidFill>
                  <a:srgbClr val="000000"/>
                </a:solidFill>
                <a:latin typeface="QwcwhmQbmsyqKbxlcdAdvOTdd3b7348.I+03"/>
              </a:rPr>
              <a:t>ω</a:t>
            </a:r>
            <a:r>
              <a:rPr lang="en-US" sz="800" b="0" i="0" u="none" strike="noStrike" baseline="0" dirty="0" err="1">
                <a:solidFill>
                  <a:srgbClr val="000000"/>
                </a:solidFill>
                <a:latin typeface="RgtltvVwghtkGhhdmxAdvP696A"/>
              </a:rPr>
              <a:t>p</a:t>
            </a:r>
            <a:r>
              <a:rPr lang="en-US" sz="1800" b="0" i="0" u="none" strike="noStrike" baseline="0" dirty="0">
                <a:solidFill>
                  <a:srgbClr val="000000"/>
                </a:solidFill>
                <a:latin typeface="KymlsnVppgvcBcpdgpAdvP6975"/>
              </a:rPr>
              <a:t>)</a:t>
            </a:r>
            <a:r>
              <a:rPr lang="en-US" sz="1800" b="0" i="0" u="none" strike="noStrike" baseline="30000" dirty="0">
                <a:solidFill>
                  <a:srgbClr val="000000"/>
                </a:solidFill>
                <a:latin typeface="KymlsnVppgvcBcpdgpAdvP6975"/>
              </a:rPr>
              <a:t>2</a:t>
            </a:r>
            <a:r>
              <a:rPr lang="en-US" sz="800" dirty="0">
                <a:solidFill>
                  <a:srgbClr val="000000"/>
                </a:solidFill>
                <a:latin typeface="KymlsnVppgvcBcpdgpAdvP6975"/>
              </a:rPr>
              <a:t> </a:t>
            </a:r>
            <a:r>
              <a:rPr lang="en-US" sz="1800" b="0" i="0" u="none" strike="noStrike" baseline="0" dirty="0">
                <a:solidFill>
                  <a:srgbClr val="000000"/>
                </a:solidFill>
                <a:latin typeface="KymlsnVppgvcBcpdgpAdvP6975"/>
              </a:rPr>
              <a:t>vs. </a:t>
            </a:r>
            <a:r>
              <a:rPr lang="en-US" sz="1800" b="0" i="0" u="none" strike="noStrike" baseline="0" dirty="0">
                <a:solidFill>
                  <a:srgbClr val="000000"/>
                </a:solidFill>
                <a:latin typeface="RgtltvVwghtkGhhdmxAdvP696A"/>
              </a:rPr>
              <a:t>ka </a:t>
            </a:r>
            <a:r>
              <a:rPr lang="en-US" sz="1800" b="0" i="0" u="none" strike="noStrike" baseline="0" dirty="0">
                <a:solidFill>
                  <a:srgbClr val="000000"/>
                </a:solidFill>
                <a:latin typeface="KymlsnVppgvcBcpdgpAdvP6975"/>
              </a:rPr>
              <a:t>is obtained, where </a:t>
            </a:r>
            <a:r>
              <a:rPr lang="en-US" sz="1800" b="0" i="0" u="none" strike="noStrike" baseline="0" dirty="0">
                <a:solidFill>
                  <a:srgbClr val="000000"/>
                </a:solidFill>
                <a:latin typeface="RgtltvVwghtkGhhdmxAdvP696A"/>
              </a:rPr>
              <a:t>a </a:t>
            </a:r>
            <a:r>
              <a:rPr lang="en-US" sz="1800" b="0" i="0" u="none" strike="noStrike" baseline="0" dirty="0">
                <a:solidFill>
                  <a:srgbClr val="000000"/>
                </a:solidFill>
                <a:latin typeface="KymlsnVppgvcBcpdgpAdvP6975"/>
              </a:rPr>
              <a:t>is the radius of the column.</a:t>
            </a:r>
            <a:endParaRPr lang="en-US" dirty="0"/>
          </a:p>
        </p:txBody>
      </p:sp>
      <p:sp>
        <p:nvSpPr>
          <p:cNvPr id="9" name="TextBox 8">
            <a:extLst>
              <a:ext uri="{FF2B5EF4-FFF2-40B4-BE49-F238E27FC236}">
                <a16:creationId xmlns:a16="http://schemas.microsoft.com/office/drawing/2014/main" id="{7BB9057A-0DA6-3D6F-7875-0CEC8584ECAD}"/>
              </a:ext>
            </a:extLst>
          </p:cNvPr>
          <p:cNvSpPr txBox="1"/>
          <p:nvPr/>
        </p:nvSpPr>
        <p:spPr>
          <a:xfrm>
            <a:off x="5947954" y="1845720"/>
            <a:ext cx="3239588" cy="369332"/>
          </a:xfrm>
          <a:prstGeom prst="rect">
            <a:avLst/>
          </a:prstGeom>
          <a:noFill/>
        </p:spPr>
        <p:txBody>
          <a:bodyPr wrap="square">
            <a:spAutoFit/>
          </a:bodyPr>
          <a:lstStyle/>
          <a:p>
            <a:r>
              <a:rPr lang="en-US" sz="1800" b="0" i="0" u="none" strike="noStrike" baseline="0" dirty="0">
                <a:solidFill>
                  <a:srgbClr val="000000"/>
                </a:solidFill>
                <a:latin typeface="KymlsnVppgvcBcpdgpAdvP6975"/>
              </a:rPr>
              <a:t>position along the column</a:t>
            </a:r>
            <a:endParaRPr lang="en-US"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31D6A2E-5FD4-B8AC-884F-A51C66F019B2}"/>
                  </a:ext>
                </a:extLst>
              </p14:cNvPr>
              <p14:cNvContentPartPr/>
              <p14:nvPr/>
            </p14:nvContentPartPr>
            <p14:xfrm>
              <a:off x="8608457" y="1917549"/>
              <a:ext cx="601920" cy="180000"/>
            </p14:xfrm>
          </p:contentPart>
        </mc:Choice>
        <mc:Fallback xmlns="">
          <p:pic>
            <p:nvPicPr>
              <p:cNvPr id="10" name="Ink 9">
                <a:extLst>
                  <a:ext uri="{FF2B5EF4-FFF2-40B4-BE49-F238E27FC236}">
                    <a16:creationId xmlns:a16="http://schemas.microsoft.com/office/drawing/2014/main" id="{F31D6A2E-5FD4-B8AC-884F-A51C66F019B2}"/>
                  </a:ext>
                </a:extLst>
              </p:cNvPr>
              <p:cNvPicPr/>
              <p:nvPr/>
            </p:nvPicPr>
            <p:blipFill>
              <a:blip r:embed="rId4"/>
              <a:stretch>
                <a:fillRect/>
              </a:stretch>
            </p:blipFill>
            <p:spPr>
              <a:xfrm>
                <a:off x="8599817" y="1908549"/>
                <a:ext cx="619560" cy="197640"/>
              </a:xfrm>
              <a:prstGeom prst="rect">
                <a:avLst/>
              </a:prstGeom>
            </p:spPr>
          </p:pic>
        </mc:Fallback>
      </mc:AlternateContent>
    </p:spTree>
    <p:extLst>
      <p:ext uri="{BB962C8B-B14F-4D97-AF65-F5344CB8AC3E}">
        <p14:creationId xmlns:p14="http://schemas.microsoft.com/office/powerpoint/2010/main" val="419936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4524B-0FD9-1314-1491-F8AF1620A684}"/>
              </a:ext>
            </a:extLst>
          </p:cNvPr>
          <p:cNvPicPr>
            <a:picLocks noChangeAspect="1"/>
          </p:cNvPicPr>
          <p:nvPr/>
        </p:nvPicPr>
        <p:blipFill>
          <a:blip r:embed="rId2"/>
          <a:stretch>
            <a:fillRect/>
          </a:stretch>
        </p:blipFill>
        <p:spPr>
          <a:xfrm>
            <a:off x="1419257" y="1"/>
            <a:ext cx="10753844" cy="6853242"/>
          </a:xfrm>
          <a:prstGeom prst="rect">
            <a:avLst/>
          </a:prstGeom>
        </p:spPr>
      </p:pic>
      <p:sp>
        <p:nvSpPr>
          <p:cNvPr id="5" name="TextBox 4">
            <a:extLst>
              <a:ext uri="{FF2B5EF4-FFF2-40B4-BE49-F238E27FC236}">
                <a16:creationId xmlns:a16="http://schemas.microsoft.com/office/drawing/2014/main" id="{74495F05-22C2-68D1-A90B-8AABB6AB74D4}"/>
              </a:ext>
            </a:extLst>
          </p:cNvPr>
          <p:cNvSpPr txBox="1"/>
          <p:nvPr/>
        </p:nvSpPr>
        <p:spPr>
          <a:xfrm>
            <a:off x="4441370" y="3103456"/>
            <a:ext cx="6130834" cy="646331"/>
          </a:xfrm>
          <a:prstGeom prst="rect">
            <a:avLst/>
          </a:prstGeom>
          <a:noFill/>
        </p:spPr>
        <p:txBody>
          <a:bodyPr wrap="square">
            <a:spAutoFit/>
          </a:bodyPr>
          <a:lstStyle/>
          <a:p>
            <a:pPr algn="l"/>
            <a:r>
              <a:rPr lang="en-US" sz="1800" b="0" i="0" u="none" strike="noStrike" baseline="0" dirty="0">
                <a:latin typeface="JkqqxnRjyvkbGhwfskAdvP6960"/>
              </a:rPr>
              <a:t>Fig. 4.10 </a:t>
            </a:r>
            <a:r>
              <a:rPr lang="en-US" sz="1800" b="0" i="0" u="none" strike="noStrike" baseline="0" dirty="0">
                <a:latin typeface="KymlsnVppgvcBcpdgpAdvP6975"/>
              </a:rPr>
              <a:t>Comparison of the measured and calculated dispersion curves for electron plasma waves in a cylinder of radius </a:t>
            </a:r>
            <a:r>
              <a:rPr lang="en-US" sz="1800" b="0" i="0" u="none" strike="noStrike" baseline="0" dirty="0">
                <a:latin typeface="RgtltvVwghtkGhhdmxAdvP696A"/>
              </a:rPr>
              <a:t>a</a:t>
            </a:r>
            <a:r>
              <a:rPr lang="en-US" sz="1800" b="0" i="0" u="none" strike="noStrike" baseline="0" dirty="0">
                <a:latin typeface="KymlsnVppgvcBcpdgpAdvP6975"/>
              </a:rPr>
              <a:t>.</a:t>
            </a:r>
            <a:endParaRPr lang="en-US" dirty="0"/>
          </a:p>
        </p:txBody>
      </p:sp>
      <p:sp>
        <p:nvSpPr>
          <p:cNvPr id="7" name="TextBox 6">
            <a:extLst>
              <a:ext uri="{FF2B5EF4-FFF2-40B4-BE49-F238E27FC236}">
                <a16:creationId xmlns:a16="http://schemas.microsoft.com/office/drawing/2014/main" id="{798C8467-8E50-46F8-0F65-95B3B7FFA6B6}"/>
              </a:ext>
            </a:extLst>
          </p:cNvPr>
          <p:cNvSpPr txBox="1"/>
          <p:nvPr/>
        </p:nvSpPr>
        <p:spPr>
          <a:xfrm>
            <a:off x="3396342" y="3749787"/>
            <a:ext cx="8456024" cy="923330"/>
          </a:xfrm>
          <a:prstGeom prst="rect">
            <a:avLst/>
          </a:prstGeom>
          <a:noFill/>
        </p:spPr>
        <p:txBody>
          <a:bodyPr wrap="square">
            <a:spAutoFit/>
          </a:bodyPr>
          <a:lstStyle/>
          <a:p>
            <a:r>
              <a:rPr lang="en-US" sz="1800" b="0" i="0" u="none" strike="noStrike" baseline="0" dirty="0">
                <a:latin typeface="KymlsnVppgvcBcpdgpAdvP6975"/>
              </a:rPr>
              <a:t>curves are labeled according to the value of </a:t>
            </a:r>
            <a:r>
              <a:rPr lang="en-US" sz="1800" b="0" i="0" u="none" strike="noStrike" baseline="0" dirty="0" err="1">
                <a:latin typeface="QwcwhmQbmsyqKbxlcdAdvOTdd3b7348.I+03"/>
              </a:rPr>
              <a:t>ω</a:t>
            </a:r>
            <a:r>
              <a:rPr lang="en-US" sz="800" b="0" i="0" u="none" strike="noStrike" baseline="0" dirty="0" err="1">
                <a:latin typeface="RgtltvVwghtkGhhdmxAdvP696A"/>
              </a:rPr>
              <a:t>p</a:t>
            </a:r>
            <a:r>
              <a:rPr lang="en-US" sz="1800" b="0" i="0" u="none" strike="noStrike" baseline="0" dirty="0" err="1">
                <a:latin typeface="RgtltvVwghtkGhhdmxAdvP696A"/>
              </a:rPr>
              <a:t>a</a:t>
            </a:r>
            <a:r>
              <a:rPr lang="en-US" sz="1800" b="0" i="0" u="none" strike="noStrike" baseline="0" dirty="0">
                <a:latin typeface="KymlsnVppgvcBcpdgpAdvP6975"/>
              </a:rPr>
              <a:t>/</a:t>
            </a:r>
            <a:r>
              <a:rPr lang="en-US" sz="1800" b="0" i="0" u="none" strike="noStrike" baseline="0" dirty="0" err="1">
                <a:latin typeface="RgtltvVwghtkGhhdmxAdvP696A"/>
              </a:rPr>
              <a:t>v</a:t>
            </a:r>
            <a:r>
              <a:rPr lang="en-US" sz="800" b="0" i="0" u="none" strike="noStrike" baseline="0" dirty="0" err="1">
                <a:latin typeface="KymlsnVppgvcBcpdgpAdvP6975"/>
              </a:rPr>
              <a:t>th</a:t>
            </a:r>
            <a:r>
              <a:rPr lang="en-US" sz="1800" b="0" i="0" u="none" strike="noStrike" baseline="0" dirty="0">
                <a:latin typeface="KymlsnVppgvcBcpdgpAdvP6975"/>
              </a:rPr>
              <a:t>. For </a:t>
            </a:r>
            <a:r>
              <a:rPr lang="en-US" sz="1800" b="0" i="0" u="none" strike="noStrike" baseline="0" dirty="0" err="1">
                <a:latin typeface="KymlsnVppgvcBcpdgpAdvP6975"/>
              </a:rPr>
              <a:t>v</a:t>
            </a:r>
            <a:r>
              <a:rPr lang="en-US" sz="1800" b="0" i="0" u="none" strike="noStrike" baseline="-25000" dirty="0" err="1">
                <a:latin typeface="KymlsnVppgvcBcpdgpAdvP6975"/>
              </a:rPr>
              <a:t>Th</a:t>
            </a:r>
            <a:r>
              <a:rPr lang="en-US" sz="1800" b="0" i="0" u="none" strike="noStrike" baseline="0" dirty="0">
                <a:latin typeface="KymlsnVppgvcBcpdgpAdvP6975"/>
              </a:rPr>
              <a:t> = 0 we have the curve labeled </a:t>
            </a:r>
            <a:r>
              <a:rPr lang="en-US" dirty="0">
                <a:latin typeface="TvnqjtYbdntvLjxfklAdvP4C4E74"/>
              </a:rPr>
              <a:t>inf</a:t>
            </a:r>
            <a:r>
              <a:rPr lang="en-US" sz="1800" b="0" i="0" u="none" strike="noStrike" baseline="0" dirty="0">
                <a:latin typeface="KymlsnVppgvcBcpdgpAdvP6975"/>
              </a:rPr>
              <a:t>, which corresponds to the dispersion relation </a:t>
            </a:r>
            <a:r>
              <a:rPr lang="en-US" sz="1800" b="0" i="0" u="none" strike="noStrike" baseline="0" dirty="0">
                <a:latin typeface="QwcwhmQbmsyqKbxlcdAdvOTdd3b7348.I+03"/>
              </a:rPr>
              <a:t>ω</a:t>
            </a:r>
            <a:r>
              <a:rPr lang="en-US" dirty="0">
                <a:latin typeface="TvnqjtYbdntvLjxfklAdvP4C4E74"/>
              </a:rPr>
              <a:t> = </a:t>
            </a:r>
            <a:r>
              <a:rPr lang="en-US" sz="1800" b="0" i="0" u="none" strike="noStrike" baseline="0" dirty="0" err="1">
                <a:latin typeface="QwcwhmQbmsyqKbxlcdAdvOTdd3b7348.I+03"/>
              </a:rPr>
              <a:t>ω</a:t>
            </a:r>
            <a:r>
              <a:rPr lang="en-US" sz="1800" b="0" i="0" u="none" strike="noStrike" baseline="-25000" dirty="0" err="1">
                <a:latin typeface="QwcwhmQbmsyqKbxlcdAdvOTdd3b7348.I+03"/>
              </a:rPr>
              <a:t>p</a:t>
            </a:r>
            <a:r>
              <a:rPr lang="en-US" sz="1800" b="0" i="0" u="none" strike="noStrike" baseline="0" dirty="0">
                <a:latin typeface="KymlsnVppgvcBcpdgpAdvP6975"/>
              </a:rPr>
              <a:t>. For finite </a:t>
            </a:r>
            <a:r>
              <a:rPr lang="en-US" dirty="0" err="1">
                <a:latin typeface="KymlsnVppgvcBcpdgpAdvP6975"/>
              </a:rPr>
              <a:t>v</a:t>
            </a:r>
            <a:r>
              <a:rPr lang="en-US" baseline="-25000" dirty="0" err="1">
                <a:latin typeface="KymlsnVppgvcBcpdgpAdvP6975"/>
              </a:rPr>
              <a:t>Th</a:t>
            </a:r>
            <a:r>
              <a:rPr lang="en-US" sz="1800" b="0" i="0" u="none" strike="noStrike" baseline="0" dirty="0">
                <a:latin typeface="KymlsnVppgvcBcpdgpAdvP6975"/>
              </a:rPr>
              <a:t>, the curves correspond to</a:t>
            </a:r>
            <a:endParaRPr lang="en-US" dirty="0"/>
          </a:p>
        </p:txBody>
      </p:sp>
      <p:grpSp>
        <p:nvGrpSpPr>
          <p:cNvPr id="28" name="Group 27">
            <a:extLst>
              <a:ext uri="{FF2B5EF4-FFF2-40B4-BE49-F238E27FC236}">
                <a16:creationId xmlns:a16="http://schemas.microsoft.com/office/drawing/2014/main" id="{7ADFDC55-6F70-FE08-C68E-0D31F4C0190C}"/>
              </a:ext>
            </a:extLst>
          </p:cNvPr>
          <p:cNvGrpSpPr/>
          <p:nvPr/>
        </p:nvGrpSpPr>
        <p:grpSpPr>
          <a:xfrm>
            <a:off x="5570972" y="4632928"/>
            <a:ext cx="3153240" cy="617040"/>
            <a:chOff x="7556526" y="5430765"/>
            <a:chExt cx="3153240" cy="61704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B91C5902-62A2-3A0F-EA4B-FC664186D30B}"/>
                    </a:ext>
                  </a:extLst>
                </p14:cNvPr>
                <p14:cNvContentPartPr/>
                <p14:nvPr/>
              </p14:nvContentPartPr>
              <p14:xfrm>
                <a:off x="7556526" y="5692845"/>
                <a:ext cx="303480" cy="205560"/>
              </p14:xfrm>
            </p:contentPart>
          </mc:Choice>
          <mc:Fallback xmlns="">
            <p:pic>
              <p:nvPicPr>
                <p:cNvPr id="8" name="Ink 7">
                  <a:extLst>
                    <a:ext uri="{FF2B5EF4-FFF2-40B4-BE49-F238E27FC236}">
                      <a16:creationId xmlns:a16="http://schemas.microsoft.com/office/drawing/2014/main" id="{B91C5902-62A2-3A0F-EA4B-FC664186D30B}"/>
                    </a:ext>
                  </a:extLst>
                </p:cNvPr>
                <p:cNvPicPr/>
                <p:nvPr/>
              </p:nvPicPr>
              <p:blipFill>
                <a:blip r:embed="rId4"/>
                <a:stretch>
                  <a:fillRect/>
                </a:stretch>
              </p:blipFill>
              <p:spPr>
                <a:xfrm>
                  <a:off x="7547526" y="5683861"/>
                  <a:ext cx="321120" cy="2231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DFE678F3-18F0-779D-DCB1-D4D9BDDB39F6}"/>
                    </a:ext>
                  </a:extLst>
                </p14:cNvPr>
                <p14:cNvContentPartPr/>
                <p14:nvPr/>
              </p14:nvContentPartPr>
              <p14:xfrm>
                <a:off x="7798806" y="5477205"/>
                <a:ext cx="159840" cy="138240"/>
              </p14:xfrm>
            </p:contentPart>
          </mc:Choice>
          <mc:Fallback xmlns="">
            <p:pic>
              <p:nvPicPr>
                <p:cNvPr id="9" name="Ink 8">
                  <a:extLst>
                    <a:ext uri="{FF2B5EF4-FFF2-40B4-BE49-F238E27FC236}">
                      <a16:creationId xmlns:a16="http://schemas.microsoft.com/office/drawing/2014/main" id="{DFE678F3-18F0-779D-DCB1-D4D9BDDB39F6}"/>
                    </a:ext>
                  </a:extLst>
                </p:cNvPr>
                <p:cNvPicPr/>
                <p:nvPr/>
              </p:nvPicPr>
              <p:blipFill>
                <a:blip r:embed="rId6"/>
                <a:stretch>
                  <a:fillRect/>
                </a:stretch>
              </p:blipFill>
              <p:spPr>
                <a:xfrm>
                  <a:off x="7789806" y="5468182"/>
                  <a:ext cx="177480" cy="1559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AE4DF715-F3D1-28A4-1C8B-5469385115B6}"/>
                    </a:ext>
                  </a:extLst>
                </p14:cNvPr>
                <p14:cNvContentPartPr/>
                <p14:nvPr/>
              </p14:nvContentPartPr>
              <p14:xfrm>
                <a:off x="8072406" y="5754765"/>
                <a:ext cx="139680" cy="7560"/>
              </p14:xfrm>
            </p:contentPart>
          </mc:Choice>
          <mc:Fallback xmlns="">
            <p:pic>
              <p:nvPicPr>
                <p:cNvPr id="10" name="Ink 9">
                  <a:extLst>
                    <a:ext uri="{FF2B5EF4-FFF2-40B4-BE49-F238E27FC236}">
                      <a16:creationId xmlns:a16="http://schemas.microsoft.com/office/drawing/2014/main" id="{AE4DF715-F3D1-28A4-1C8B-5469385115B6}"/>
                    </a:ext>
                  </a:extLst>
                </p:cNvPr>
                <p:cNvPicPr/>
                <p:nvPr/>
              </p:nvPicPr>
              <p:blipFill>
                <a:blip r:embed="rId8"/>
                <a:stretch>
                  <a:fillRect/>
                </a:stretch>
              </p:blipFill>
              <p:spPr>
                <a:xfrm>
                  <a:off x="8063406" y="5745315"/>
                  <a:ext cx="157320" cy="2608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5A15EC31-B45B-7BC0-CDE6-0C7351521037}"/>
                    </a:ext>
                  </a:extLst>
                </p14:cNvPr>
                <p14:cNvContentPartPr/>
                <p14:nvPr/>
              </p14:nvContentPartPr>
              <p14:xfrm>
                <a:off x="8093286" y="5824965"/>
                <a:ext cx="149040" cy="19080"/>
              </p14:xfrm>
            </p:contentPart>
          </mc:Choice>
          <mc:Fallback xmlns="">
            <p:pic>
              <p:nvPicPr>
                <p:cNvPr id="11" name="Ink 10">
                  <a:extLst>
                    <a:ext uri="{FF2B5EF4-FFF2-40B4-BE49-F238E27FC236}">
                      <a16:creationId xmlns:a16="http://schemas.microsoft.com/office/drawing/2014/main" id="{5A15EC31-B45B-7BC0-CDE6-0C7351521037}"/>
                    </a:ext>
                  </a:extLst>
                </p:cNvPr>
                <p:cNvPicPr/>
                <p:nvPr/>
              </p:nvPicPr>
              <p:blipFill>
                <a:blip r:embed="rId10"/>
                <a:stretch>
                  <a:fillRect/>
                </a:stretch>
              </p:blipFill>
              <p:spPr>
                <a:xfrm>
                  <a:off x="8084308" y="5815965"/>
                  <a:ext cx="166637"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BABE61F0-37C7-0BD6-B2A2-900F7AA8F53F}"/>
                    </a:ext>
                  </a:extLst>
                </p14:cNvPr>
                <p14:cNvContentPartPr/>
                <p14:nvPr/>
              </p14:nvContentPartPr>
              <p14:xfrm>
                <a:off x="8390646" y="5659005"/>
                <a:ext cx="270000" cy="173520"/>
              </p14:xfrm>
            </p:contentPart>
          </mc:Choice>
          <mc:Fallback xmlns="">
            <p:pic>
              <p:nvPicPr>
                <p:cNvPr id="12" name="Ink 11">
                  <a:extLst>
                    <a:ext uri="{FF2B5EF4-FFF2-40B4-BE49-F238E27FC236}">
                      <a16:creationId xmlns:a16="http://schemas.microsoft.com/office/drawing/2014/main" id="{BABE61F0-37C7-0BD6-B2A2-900F7AA8F53F}"/>
                    </a:ext>
                  </a:extLst>
                </p:cNvPr>
                <p:cNvPicPr/>
                <p:nvPr/>
              </p:nvPicPr>
              <p:blipFill>
                <a:blip r:embed="rId12"/>
                <a:stretch>
                  <a:fillRect/>
                </a:stretch>
              </p:blipFill>
              <p:spPr>
                <a:xfrm>
                  <a:off x="8381646" y="5649986"/>
                  <a:ext cx="287640" cy="19119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BD7424E-8D37-1F75-4D7E-CF6D3EF2B5A9}"/>
                    </a:ext>
                  </a:extLst>
                </p14:cNvPr>
                <p14:cNvContentPartPr/>
                <p14:nvPr/>
              </p14:nvContentPartPr>
              <p14:xfrm>
                <a:off x="8675766" y="5833965"/>
                <a:ext cx="101520" cy="203040"/>
              </p14:xfrm>
            </p:contentPart>
          </mc:Choice>
          <mc:Fallback xmlns="">
            <p:pic>
              <p:nvPicPr>
                <p:cNvPr id="13" name="Ink 12">
                  <a:extLst>
                    <a:ext uri="{FF2B5EF4-FFF2-40B4-BE49-F238E27FC236}">
                      <a16:creationId xmlns:a16="http://schemas.microsoft.com/office/drawing/2014/main" id="{EBD7424E-8D37-1F75-4D7E-CF6D3EF2B5A9}"/>
                    </a:ext>
                  </a:extLst>
                </p:cNvPr>
                <p:cNvPicPr/>
                <p:nvPr/>
              </p:nvPicPr>
              <p:blipFill>
                <a:blip r:embed="rId14"/>
                <a:stretch>
                  <a:fillRect/>
                </a:stretch>
              </p:blipFill>
              <p:spPr>
                <a:xfrm>
                  <a:off x="8666766" y="5824965"/>
                  <a:ext cx="11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A3DBB0CB-A824-7F7B-D755-21399A1CF224}"/>
                    </a:ext>
                  </a:extLst>
                </p14:cNvPr>
                <p14:cNvContentPartPr/>
                <p14:nvPr/>
              </p14:nvContentPartPr>
              <p14:xfrm>
                <a:off x="8723646" y="5514285"/>
                <a:ext cx="149760" cy="111960"/>
              </p14:xfrm>
            </p:contentPart>
          </mc:Choice>
          <mc:Fallback xmlns="">
            <p:pic>
              <p:nvPicPr>
                <p:cNvPr id="14" name="Ink 13">
                  <a:extLst>
                    <a:ext uri="{FF2B5EF4-FFF2-40B4-BE49-F238E27FC236}">
                      <a16:creationId xmlns:a16="http://schemas.microsoft.com/office/drawing/2014/main" id="{A3DBB0CB-A824-7F7B-D755-21399A1CF224}"/>
                    </a:ext>
                  </a:extLst>
                </p:cNvPr>
                <p:cNvPicPr/>
                <p:nvPr/>
              </p:nvPicPr>
              <p:blipFill>
                <a:blip r:embed="rId16"/>
                <a:stretch>
                  <a:fillRect/>
                </a:stretch>
              </p:blipFill>
              <p:spPr>
                <a:xfrm>
                  <a:off x="8714646" y="5505314"/>
                  <a:ext cx="167400" cy="12954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9D035F2F-2183-1428-5A7D-BD9AF631A3C9}"/>
                    </a:ext>
                  </a:extLst>
                </p14:cNvPr>
                <p14:cNvContentPartPr/>
                <p14:nvPr/>
              </p14:nvContentPartPr>
              <p14:xfrm>
                <a:off x="9154566" y="5651445"/>
                <a:ext cx="15480" cy="173880"/>
              </p14:xfrm>
            </p:contentPart>
          </mc:Choice>
          <mc:Fallback xmlns="">
            <p:pic>
              <p:nvPicPr>
                <p:cNvPr id="15" name="Ink 14">
                  <a:extLst>
                    <a:ext uri="{FF2B5EF4-FFF2-40B4-BE49-F238E27FC236}">
                      <a16:creationId xmlns:a16="http://schemas.microsoft.com/office/drawing/2014/main" id="{9D035F2F-2183-1428-5A7D-BD9AF631A3C9}"/>
                    </a:ext>
                  </a:extLst>
                </p:cNvPr>
                <p:cNvPicPr/>
                <p:nvPr/>
              </p:nvPicPr>
              <p:blipFill>
                <a:blip r:embed="rId18"/>
                <a:stretch>
                  <a:fillRect/>
                </a:stretch>
              </p:blipFill>
              <p:spPr>
                <a:xfrm>
                  <a:off x="9145566" y="5642445"/>
                  <a:ext cx="33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21C54B67-58E6-E51D-B774-62B575DD5AB6}"/>
                    </a:ext>
                  </a:extLst>
                </p14:cNvPr>
                <p14:cNvContentPartPr/>
                <p14:nvPr/>
              </p14:nvContentPartPr>
              <p14:xfrm>
                <a:off x="9066726" y="5742165"/>
                <a:ext cx="217800" cy="17640"/>
              </p14:xfrm>
            </p:contentPart>
          </mc:Choice>
          <mc:Fallback xmlns="">
            <p:pic>
              <p:nvPicPr>
                <p:cNvPr id="16" name="Ink 15">
                  <a:extLst>
                    <a:ext uri="{FF2B5EF4-FFF2-40B4-BE49-F238E27FC236}">
                      <a16:creationId xmlns:a16="http://schemas.microsoft.com/office/drawing/2014/main" id="{21C54B67-58E6-E51D-B774-62B575DD5AB6}"/>
                    </a:ext>
                  </a:extLst>
                </p:cNvPr>
                <p:cNvPicPr/>
                <p:nvPr/>
              </p:nvPicPr>
              <p:blipFill>
                <a:blip r:embed="rId20"/>
                <a:stretch>
                  <a:fillRect/>
                </a:stretch>
              </p:blipFill>
              <p:spPr>
                <a:xfrm>
                  <a:off x="9057726" y="5733165"/>
                  <a:ext cx="235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079A5A95-3CF3-9C96-D094-423790A46148}"/>
                    </a:ext>
                  </a:extLst>
                </p14:cNvPr>
                <p14:cNvContentPartPr/>
                <p14:nvPr/>
              </p14:nvContentPartPr>
              <p14:xfrm>
                <a:off x="9420246" y="5452005"/>
                <a:ext cx="145440" cy="243000"/>
              </p14:xfrm>
            </p:contentPart>
          </mc:Choice>
          <mc:Fallback xmlns="">
            <p:pic>
              <p:nvPicPr>
                <p:cNvPr id="17" name="Ink 16">
                  <a:extLst>
                    <a:ext uri="{FF2B5EF4-FFF2-40B4-BE49-F238E27FC236}">
                      <a16:creationId xmlns:a16="http://schemas.microsoft.com/office/drawing/2014/main" id="{079A5A95-3CF3-9C96-D094-423790A46148}"/>
                    </a:ext>
                  </a:extLst>
                </p:cNvPr>
                <p:cNvPicPr/>
                <p:nvPr/>
              </p:nvPicPr>
              <p:blipFill>
                <a:blip r:embed="rId22"/>
                <a:stretch>
                  <a:fillRect/>
                </a:stretch>
              </p:blipFill>
              <p:spPr>
                <a:xfrm>
                  <a:off x="9411246" y="5443018"/>
                  <a:ext cx="163080" cy="26061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6EF3331B-A150-9685-198C-4E655046F891}"/>
                    </a:ext>
                  </a:extLst>
                </p14:cNvPr>
                <p14:cNvContentPartPr/>
                <p14:nvPr/>
              </p14:nvContentPartPr>
              <p14:xfrm>
                <a:off x="9402246" y="5768085"/>
                <a:ext cx="228600" cy="15480"/>
              </p14:xfrm>
            </p:contentPart>
          </mc:Choice>
          <mc:Fallback xmlns="">
            <p:pic>
              <p:nvPicPr>
                <p:cNvPr id="18" name="Ink 17">
                  <a:extLst>
                    <a:ext uri="{FF2B5EF4-FFF2-40B4-BE49-F238E27FC236}">
                      <a16:creationId xmlns:a16="http://schemas.microsoft.com/office/drawing/2014/main" id="{6EF3331B-A150-9685-198C-4E655046F891}"/>
                    </a:ext>
                  </a:extLst>
                </p:cNvPr>
                <p:cNvPicPr/>
                <p:nvPr/>
              </p:nvPicPr>
              <p:blipFill>
                <a:blip r:embed="rId24"/>
                <a:stretch>
                  <a:fillRect/>
                </a:stretch>
              </p:blipFill>
              <p:spPr>
                <a:xfrm>
                  <a:off x="9393246" y="5759085"/>
                  <a:ext cx="246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F5F161CB-D822-0E9A-8DE0-F1595BB2B64A}"/>
                    </a:ext>
                  </a:extLst>
                </p14:cNvPr>
                <p14:cNvContentPartPr/>
                <p14:nvPr/>
              </p14:nvContentPartPr>
              <p14:xfrm>
                <a:off x="9447246" y="5894085"/>
                <a:ext cx="135720" cy="153720"/>
              </p14:xfrm>
            </p:contentPart>
          </mc:Choice>
          <mc:Fallback xmlns="">
            <p:pic>
              <p:nvPicPr>
                <p:cNvPr id="19" name="Ink 18">
                  <a:extLst>
                    <a:ext uri="{FF2B5EF4-FFF2-40B4-BE49-F238E27FC236}">
                      <a16:creationId xmlns:a16="http://schemas.microsoft.com/office/drawing/2014/main" id="{F5F161CB-D822-0E9A-8DE0-F1595BB2B64A}"/>
                    </a:ext>
                  </a:extLst>
                </p:cNvPr>
                <p:cNvPicPr/>
                <p:nvPr/>
              </p:nvPicPr>
              <p:blipFill>
                <a:blip r:embed="rId26"/>
                <a:stretch>
                  <a:fillRect/>
                </a:stretch>
              </p:blipFill>
              <p:spPr>
                <a:xfrm>
                  <a:off x="9438246" y="5885064"/>
                  <a:ext cx="153360" cy="171401"/>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724B12D4-B017-C8BA-6CE0-F4BC777F28C6}"/>
                    </a:ext>
                  </a:extLst>
                </p14:cNvPr>
                <p14:cNvContentPartPr/>
                <p14:nvPr/>
              </p14:nvContentPartPr>
              <p14:xfrm>
                <a:off x="9759726" y="5573685"/>
                <a:ext cx="183960" cy="326160"/>
              </p14:xfrm>
            </p:contentPart>
          </mc:Choice>
          <mc:Fallback xmlns="">
            <p:pic>
              <p:nvPicPr>
                <p:cNvPr id="20" name="Ink 19">
                  <a:extLst>
                    <a:ext uri="{FF2B5EF4-FFF2-40B4-BE49-F238E27FC236}">
                      <a16:creationId xmlns:a16="http://schemas.microsoft.com/office/drawing/2014/main" id="{724B12D4-B017-C8BA-6CE0-F4BC777F28C6}"/>
                    </a:ext>
                  </a:extLst>
                </p:cNvPr>
                <p:cNvPicPr/>
                <p:nvPr/>
              </p:nvPicPr>
              <p:blipFill>
                <a:blip r:embed="rId28"/>
                <a:stretch>
                  <a:fillRect/>
                </a:stretch>
              </p:blipFill>
              <p:spPr>
                <a:xfrm>
                  <a:off x="9750744" y="5564685"/>
                  <a:ext cx="201566"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 20">
                  <a:extLst>
                    <a:ext uri="{FF2B5EF4-FFF2-40B4-BE49-F238E27FC236}">
                      <a16:creationId xmlns:a16="http://schemas.microsoft.com/office/drawing/2014/main" id="{C8401B71-BD89-C94E-D50E-B4E082B2B089}"/>
                    </a:ext>
                  </a:extLst>
                </p14:cNvPr>
                <p14:cNvContentPartPr/>
                <p14:nvPr/>
              </p14:nvContentPartPr>
              <p14:xfrm>
                <a:off x="9895446" y="5446605"/>
                <a:ext cx="101880" cy="124920"/>
              </p14:xfrm>
            </p:contentPart>
          </mc:Choice>
          <mc:Fallback xmlns="">
            <p:pic>
              <p:nvPicPr>
                <p:cNvPr id="21" name="Ink 20">
                  <a:extLst>
                    <a:ext uri="{FF2B5EF4-FFF2-40B4-BE49-F238E27FC236}">
                      <a16:creationId xmlns:a16="http://schemas.microsoft.com/office/drawing/2014/main" id="{C8401B71-BD89-C94E-D50E-B4E082B2B089}"/>
                    </a:ext>
                  </a:extLst>
                </p:cNvPr>
                <p:cNvPicPr/>
                <p:nvPr/>
              </p:nvPicPr>
              <p:blipFill>
                <a:blip r:embed="rId30"/>
                <a:stretch>
                  <a:fillRect/>
                </a:stretch>
              </p:blipFill>
              <p:spPr>
                <a:xfrm>
                  <a:off x="9886478" y="5437605"/>
                  <a:ext cx="119458"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 21">
                  <a:extLst>
                    <a:ext uri="{FF2B5EF4-FFF2-40B4-BE49-F238E27FC236}">
                      <a16:creationId xmlns:a16="http://schemas.microsoft.com/office/drawing/2014/main" id="{E4B02A32-9C78-85BC-EF5E-14D7AA51C9CA}"/>
                    </a:ext>
                  </a:extLst>
                </p14:cNvPr>
                <p14:cNvContentPartPr/>
                <p14:nvPr/>
              </p14:nvContentPartPr>
              <p14:xfrm>
                <a:off x="10123326" y="5628405"/>
                <a:ext cx="299160" cy="203760"/>
              </p14:xfrm>
            </p:contentPart>
          </mc:Choice>
          <mc:Fallback xmlns="">
            <p:pic>
              <p:nvPicPr>
                <p:cNvPr id="22" name="Ink 21">
                  <a:extLst>
                    <a:ext uri="{FF2B5EF4-FFF2-40B4-BE49-F238E27FC236}">
                      <a16:creationId xmlns:a16="http://schemas.microsoft.com/office/drawing/2014/main" id="{E4B02A32-9C78-85BC-EF5E-14D7AA51C9CA}"/>
                    </a:ext>
                  </a:extLst>
                </p:cNvPr>
                <p:cNvPicPr/>
                <p:nvPr/>
              </p:nvPicPr>
              <p:blipFill>
                <a:blip r:embed="rId32"/>
                <a:stretch>
                  <a:fillRect/>
                </a:stretch>
              </p:blipFill>
              <p:spPr>
                <a:xfrm>
                  <a:off x="10114326" y="5619405"/>
                  <a:ext cx="316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66FC0341-F389-591A-B61B-554E785ED37E}"/>
                    </a:ext>
                  </a:extLst>
                </p14:cNvPr>
                <p14:cNvContentPartPr/>
                <p14:nvPr/>
              </p14:nvContentPartPr>
              <p14:xfrm>
                <a:off x="10442286" y="5856645"/>
                <a:ext cx="93240" cy="122760"/>
              </p14:xfrm>
            </p:contentPart>
          </mc:Choice>
          <mc:Fallback xmlns="">
            <p:pic>
              <p:nvPicPr>
                <p:cNvPr id="23" name="Ink 22">
                  <a:extLst>
                    <a:ext uri="{FF2B5EF4-FFF2-40B4-BE49-F238E27FC236}">
                      <a16:creationId xmlns:a16="http://schemas.microsoft.com/office/drawing/2014/main" id="{66FC0341-F389-591A-B61B-554E785ED37E}"/>
                    </a:ext>
                  </a:extLst>
                </p:cNvPr>
                <p:cNvPicPr/>
                <p:nvPr/>
              </p:nvPicPr>
              <p:blipFill>
                <a:blip r:embed="rId34"/>
                <a:stretch>
                  <a:fillRect/>
                </a:stretch>
              </p:blipFill>
              <p:spPr>
                <a:xfrm>
                  <a:off x="10433286" y="5847645"/>
                  <a:ext cx="11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58355898-B7DC-2599-900F-44FE4F804608}"/>
                    </a:ext>
                  </a:extLst>
                </p14:cNvPr>
                <p14:cNvContentPartPr/>
                <p14:nvPr/>
              </p14:nvContentPartPr>
              <p14:xfrm>
                <a:off x="10396926" y="5889405"/>
                <a:ext cx="141120" cy="14760"/>
              </p14:xfrm>
            </p:contentPart>
          </mc:Choice>
          <mc:Fallback xmlns="">
            <p:pic>
              <p:nvPicPr>
                <p:cNvPr id="24" name="Ink 23">
                  <a:extLst>
                    <a:ext uri="{FF2B5EF4-FFF2-40B4-BE49-F238E27FC236}">
                      <a16:creationId xmlns:a16="http://schemas.microsoft.com/office/drawing/2014/main" id="{58355898-B7DC-2599-900F-44FE4F804608}"/>
                    </a:ext>
                  </a:extLst>
                </p:cNvPr>
                <p:cNvPicPr/>
                <p:nvPr/>
              </p:nvPicPr>
              <p:blipFill>
                <a:blip r:embed="rId36"/>
                <a:stretch>
                  <a:fillRect/>
                </a:stretch>
              </p:blipFill>
              <p:spPr>
                <a:xfrm>
                  <a:off x="10387926" y="5880405"/>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491D6535-1395-261D-BDC4-784652AF7580}"/>
                    </a:ext>
                  </a:extLst>
                </p14:cNvPr>
                <p14:cNvContentPartPr/>
                <p14:nvPr/>
              </p14:nvContentPartPr>
              <p14:xfrm>
                <a:off x="10605726" y="5840085"/>
                <a:ext cx="104040" cy="160920"/>
              </p14:xfrm>
            </p:contentPart>
          </mc:Choice>
          <mc:Fallback xmlns="">
            <p:pic>
              <p:nvPicPr>
                <p:cNvPr id="25" name="Ink 24">
                  <a:extLst>
                    <a:ext uri="{FF2B5EF4-FFF2-40B4-BE49-F238E27FC236}">
                      <a16:creationId xmlns:a16="http://schemas.microsoft.com/office/drawing/2014/main" id="{491D6535-1395-261D-BDC4-784652AF7580}"/>
                    </a:ext>
                  </a:extLst>
                </p:cNvPr>
                <p:cNvPicPr/>
                <p:nvPr/>
              </p:nvPicPr>
              <p:blipFill>
                <a:blip r:embed="rId38"/>
                <a:stretch>
                  <a:fillRect/>
                </a:stretch>
              </p:blipFill>
              <p:spPr>
                <a:xfrm>
                  <a:off x="10596726" y="5831085"/>
                  <a:ext cx="121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7212B668-8D88-C075-D514-FA7ADBFF9D58}"/>
                    </a:ext>
                  </a:extLst>
                </p14:cNvPr>
                <p14:cNvContentPartPr/>
                <p14:nvPr/>
              </p14:nvContentPartPr>
              <p14:xfrm>
                <a:off x="10467126" y="5430765"/>
                <a:ext cx="155520" cy="152640"/>
              </p14:xfrm>
            </p:contentPart>
          </mc:Choice>
          <mc:Fallback xmlns="">
            <p:pic>
              <p:nvPicPr>
                <p:cNvPr id="26" name="Ink 25">
                  <a:extLst>
                    <a:ext uri="{FF2B5EF4-FFF2-40B4-BE49-F238E27FC236}">
                      <a16:creationId xmlns:a16="http://schemas.microsoft.com/office/drawing/2014/main" id="{7212B668-8D88-C075-D514-FA7ADBFF9D58}"/>
                    </a:ext>
                  </a:extLst>
                </p:cNvPr>
                <p:cNvPicPr/>
                <p:nvPr/>
              </p:nvPicPr>
              <p:blipFill>
                <a:blip r:embed="rId40"/>
                <a:stretch>
                  <a:fillRect/>
                </a:stretch>
              </p:blipFill>
              <p:spPr>
                <a:xfrm>
                  <a:off x="10458126" y="5421765"/>
                  <a:ext cx="173160" cy="17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 name="Ink 1">
                <a:extLst>
                  <a:ext uri="{FF2B5EF4-FFF2-40B4-BE49-F238E27FC236}">
                    <a16:creationId xmlns:a16="http://schemas.microsoft.com/office/drawing/2014/main" id="{B673DABA-D274-0D25-FF3C-0E21057B929D}"/>
                  </a:ext>
                </a:extLst>
              </p14:cNvPr>
              <p14:cNvContentPartPr/>
              <p14:nvPr/>
            </p14:nvContentPartPr>
            <p14:xfrm>
              <a:off x="2399269" y="2627149"/>
              <a:ext cx="1980720" cy="3305880"/>
            </p14:xfrm>
          </p:contentPart>
        </mc:Choice>
        <mc:Fallback>
          <p:pic>
            <p:nvPicPr>
              <p:cNvPr id="2" name="Ink 1">
                <a:extLst>
                  <a:ext uri="{FF2B5EF4-FFF2-40B4-BE49-F238E27FC236}">
                    <a16:creationId xmlns:a16="http://schemas.microsoft.com/office/drawing/2014/main" id="{B673DABA-D274-0D25-FF3C-0E21057B929D}"/>
                  </a:ext>
                </a:extLst>
              </p:cNvPr>
              <p:cNvPicPr/>
              <p:nvPr/>
            </p:nvPicPr>
            <p:blipFill>
              <a:blip r:embed="rId42"/>
              <a:stretch>
                <a:fillRect/>
              </a:stretch>
            </p:blipFill>
            <p:spPr>
              <a:xfrm>
                <a:off x="2327629" y="2483509"/>
                <a:ext cx="2124360" cy="3593520"/>
              </a:xfrm>
              <a:prstGeom prst="rect">
                <a:avLst/>
              </a:prstGeom>
            </p:spPr>
          </p:pic>
        </mc:Fallback>
      </mc:AlternateContent>
      <p:grpSp>
        <p:nvGrpSpPr>
          <p:cNvPr id="50" name="Group 49">
            <a:extLst>
              <a:ext uri="{FF2B5EF4-FFF2-40B4-BE49-F238E27FC236}">
                <a16:creationId xmlns:a16="http://schemas.microsoft.com/office/drawing/2014/main" id="{745C0B78-9F83-6644-EE89-A62733BF4718}"/>
              </a:ext>
            </a:extLst>
          </p:cNvPr>
          <p:cNvGrpSpPr/>
          <p:nvPr/>
        </p:nvGrpSpPr>
        <p:grpSpPr>
          <a:xfrm>
            <a:off x="58549" y="3941149"/>
            <a:ext cx="1803960" cy="2460960"/>
            <a:chOff x="58549" y="3941149"/>
            <a:chExt cx="1803960" cy="2460960"/>
          </a:xfrm>
        </p:grpSpPr>
        <mc:AlternateContent xmlns:mc="http://schemas.openxmlformats.org/markup-compatibility/2006">
          <mc:Choice xmlns:p14="http://schemas.microsoft.com/office/powerpoint/2010/main" Requires="p14">
            <p:contentPart p14:bwMode="auto" r:id="rId43">
              <p14:nvContentPartPr>
                <p14:cNvPr id="47" name="Ink 46">
                  <a:extLst>
                    <a:ext uri="{FF2B5EF4-FFF2-40B4-BE49-F238E27FC236}">
                      <a16:creationId xmlns:a16="http://schemas.microsoft.com/office/drawing/2014/main" id="{CB2CEA84-8762-F3F5-E47C-3637257A3645}"/>
                    </a:ext>
                  </a:extLst>
                </p14:cNvPr>
                <p14:cNvContentPartPr/>
                <p14:nvPr/>
              </p14:nvContentPartPr>
              <p14:xfrm>
                <a:off x="1233949" y="3957709"/>
                <a:ext cx="628560" cy="2120760"/>
              </p14:xfrm>
            </p:contentPart>
          </mc:Choice>
          <mc:Fallback>
            <p:pic>
              <p:nvPicPr>
                <p:cNvPr id="47" name="Ink 46">
                  <a:extLst>
                    <a:ext uri="{FF2B5EF4-FFF2-40B4-BE49-F238E27FC236}">
                      <a16:creationId xmlns:a16="http://schemas.microsoft.com/office/drawing/2014/main" id="{CB2CEA84-8762-F3F5-E47C-3637257A3645}"/>
                    </a:ext>
                  </a:extLst>
                </p:cNvPr>
                <p:cNvPicPr/>
                <p:nvPr/>
              </p:nvPicPr>
              <p:blipFill>
                <a:blip r:embed="rId44"/>
                <a:stretch>
                  <a:fillRect/>
                </a:stretch>
              </p:blipFill>
              <p:spPr>
                <a:xfrm>
                  <a:off x="1224949" y="3949069"/>
                  <a:ext cx="646200" cy="2138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 name="Ink 3">
                  <a:extLst>
                    <a:ext uri="{FF2B5EF4-FFF2-40B4-BE49-F238E27FC236}">
                      <a16:creationId xmlns:a16="http://schemas.microsoft.com/office/drawing/2014/main" id="{1D511A02-FA2A-A8C9-1583-9D6F22517FE0}"/>
                    </a:ext>
                  </a:extLst>
                </p14:cNvPr>
                <p14:cNvContentPartPr/>
                <p14:nvPr/>
              </p14:nvContentPartPr>
              <p14:xfrm>
                <a:off x="255469" y="4009549"/>
                <a:ext cx="95400" cy="217440"/>
              </p14:xfrm>
            </p:contentPart>
          </mc:Choice>
          <mc:Fallback>
            <p:pic>
              <p:nvPicPr>
                <p:cNvPr id="4" name="Ink 3">
                  <a:extLst>
                    <a:ext uri="{FF2B5EF4-FFF2-40B4-BE49-F238E27FC236}">
                      <a16:creationId xmlns:a16="http://schemas.microsoft.com/office/drawing/2014/main" id="{1D511A02-FA2A-A8C9-1583-9D6F22517FE0}"/>
                    </a:ext>
                  </a:extLst>
                </p:cNvPr>
                <p:cNvPicPr/>
                <p:nvPr/>
              </p:nvPicPr>
              <p:blipFill>
                <a:blip r:embed="rId46"/>
                <a:stretch>
                  <a:fillRect/>
                </a:stretch>
              </p:blipFill>
              <p:spPr>
                <a:xfrm>
                  <a:off x="246829" y="4000909"/>
                  <a:ext cx="113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 name="Ink 5">
                  <a:extLst>
                    <a:ext uri="{FF2B5EF4-FFF2-40B4-BE49-F238E27FC236}">
                      <a16:creationId xmlns:a16="http://schemas.microsoft.com/office/drawing/2014/main" id="{4E1D390C-57C7-2A5A-E6AA-894BC822356D}"/>
                    </a:ext>
                  </a:extLst>
                </p14:cNvPr>
                <p14:cNvContentPartPr/>
                <p14:nvPr/>
              </p14:nvContentPartPr>
              <p14:xfrm>
                <a:off x="240349" y="4003069"/>
                <a:ext cx="158040" cy="18360"/>
              </p14:xfrm>
            </p:contentPart>
          </mc:Choice>
          <mc:Fallback>
            <p:pic>
              <p:nvPicPr>
                <p:cNvPr id="6" name="Ink 5">
                  <a:extLst>
                    <a:ext uri="{FF2B5EF4-FFF2-40B4-BE49-F238E27FC236}">
                      <a16:creationId xmlns:a16="http://schemas.microsoft.com/office/drawing/2014/main" id="{4E1D390C-57C7-2A5A-E6AA-894BC822356D}"/>
                    </a:ext>
                  </a:extLst>
                </p:cNvPr>
                <p:cNvPicPr/>
                <p:nvPr/>
              </p:nvPicPr>
              <p:blipFill>
                <a:blip r:embed="rId48"/>
                <a:stretch>
                  <a:fillRect/>
                </a:stretch>
              </p:blipFill>
              <p:spPr>
                <a:xfrm>
                  <a:off x="231709" y="3994429"/>
                  <a:ext cx="175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Ink 26">
                  <a:extLst>
                    <a:ext uri="{FF2B5EF4-FFF2-40B4-BE49-F238E27FC236}">
                      <a16:creationId xmlns:a16="http://schemas.microsoft.com/office/drawing/2014/main" id="{A4819A1D-C2A1-82A3-8024-9E4BD5FDC978}"/>
                    </a:ext>
                  </a:extLst>
                </p14:cNvPr>
                <p14:cNvContentPartPr/>
                <p14:nvPr/>
              </p14:nvContentPartPr>
              <p14:xfrm>
                <a:off x="387229" y="3941149"/>
                <a:ext cx="503280" cy="340560"/>
              </p14:xfrm>
            </p:contentPart>
          </mc:Choice>
          <mc:Fallback>
            <p:pic>
              <p:nvPicPr>
                <p:cNvPr id="27" name="Ink 26">
                  <a:extLst>
                    <a:ext uri="{FF2B5EF4-FFF2-40B4-BE49-F238E27FC236}">
                      <a16:creationId xmlns:a16="http://schemas.microsoft.com/office/drawing/2014/main" id="{A4819A1D-C2A1-82A3-8024-9E4BD5FDC978}"/>
                    </a:ext>
                  </a:extLst>
                </p:cNvPr>
                <p:cNvPicPr/>
                <p:nvPr/>
              </p:nvPicPr>
              <p:blipFill>
                <a:blip r:embed="rId50"/>
                <a:stretch>
                  <a:fillRect/>
                </a:stretch>
              </p:blipFill>
              <p:spPr>
                <a:xfrm>
                  <a:off x="378229" y="3932509"/>
                  <a:ext cx="52092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Ink 28">
                  <a:extLst>
                    <a:ext uri="{FF2B5EF4-FFF2-40B4-BE49-F238E27FC236}">
                      <a16:creationId xmlns:a16="http://schemas.microsoft.com/office/drawing/2014/main" id="{04301CE7-A7F7-6E74-6E88-8ABC985A31D7}"/>
                    </a:ext>
                  </a:extLst>
                </p14:cNvPr>
                <p14:cNvContentPartPr/>
                <p14:nvPr/>
              </p14:nvContentPartPr>
              <p14:xfrm>
                <a:off x="628429" y="3973549"/>
                <a:ext cx="52200" cy="9720"/>
              </p14:xfrm>
            </p:contentPart>
          </mc:Choice>
          <mc:Fallback>
            <p:pic>
              <p:nvPicPr>
                <p:cNvPr id="29" name="Ink 28">
                  <a:extLst>
                    <a:ext uri="{FF2B5EF4-FFF2-40B4-BE49-F238E27FC236}">
                      <a16:creationId xmlns:a16="http://schemas.microsoft.com/office/drawing/2014/main" id="{04301CE7-A7F7-6E74-6E88-8ABC985A31D7}"/>
                    </a:ext>
                  </a:extLst>
                </p:cNvPr>
                <p:cNvPicPr/>
                <p:nvPr/>
              </p:nvPicPr>
              <p:blipFill>
                <a:blip r:embed="rId52"/>
                <a:stretch>
                  <a:fillRect/>
                </a:stretch>
              </p:blipFill>
              <p:spPr>
                <a:xfrm>
                  <a:off x="619789" y="3964909"/>
                  <a:ext cx="69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Ink 30">
                  <a:extLst>
                    <a:ext uri="{FF2B5EF4-FFF2-40B4-BE49-F238E27FC236}">
                      <a16:creationId xmlns:a16="http://schemas.microsoft.com/office/drawing/2014/main" id="{6617C45E-E5A0-BB74-ABC8-BB4997D8CBA1}"/>
                    </a:ext>
                  </a:extLst>
                </p14:cNvPr>
                <p14:cNvContentPartPr/>
                <p14:nvPr/>
              </p14:nvContentPartPr>
              <p14:xfrm>
                <a:off x="119029" y="4395469"/>
                <a:ext cx="1233720" cy="308880"/>
              </p14:xfrm>
            </p:contentPart>
          </mc:Choice>
          <mc:Fallback>
            <p:pic>
              <p:nvPicPr>
                <p:cNvPr id="31" name="Ink 30">
                  <a:extLst>
                    <a:ext uri="{FF2B5EF4-FFF2-40B4-BE49-F238E27FC236}">
                      <a16:creationId xmlns:a16="http://schemas.microsoft.com/office/drawing/2014/main" id="{6617C45E-E5A0-BB74-ABC8-BB4997D8CBA1}"/>
                    </a:ext>
                  </a:extLst>
                </p:cNvPr>
                <p:cNvPicPr/>
                <p:nvPr/>
              </p:nvPicPr>
              <p:blipFill>
                <a:blip r:embed="rId54"/>
                <a:stretch>
                  <a:fillRect/>
                </a:stretch>
              </p:blipFill>
              <p:spPr>
                <a:xfrm>
                  <a:off x="110389" y="4386829"/>
                  <a:ext cx="125136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Ink 31">
                  <a:extLst>
                    <a:ext uri="{FF2B5EF4-FFF2-40B4-BE49-F238E27FC236}">
                      <a16:creationId xmlns:a16="http://schemas.microsoft.com/office/drawing/2014/main" id="{83052CFE-8C3C-BE84-A761-3EBF3291B336}"/>
                    </a:ext>
                  </a:extLst>
                </p14:cNvPr>
                <p14:cNvContentPartPr/>
                <p14:nvPr/>
              </p14:nvContentPartPr>
              <p14:xfrm>
                <a:off x="58549" y="4978669"/>
                <a:ext cx="373320" cy="216720"/>
              </p14:xfrm>
            </p:contentPart>
          </mc:Choice>
          <mc:Fallback>
            <p:pic>
              <p:nvPicPr>
                <p:cNvPr id="32" name="Ink 31">
                  <a:extLst>
                    <a:ext uri="{FF2B5EF4-FFF2-40B4-BE49-F238E27FC236}">
                      <a16:creationId xmlns:a16="http://schemas.microsoft.com/office/drawing/2014/main" id="{83052CFE-8C3C-BE84-A761-3EBF3291B336}"/>
                    </a:ext>
                  </a:extLst>
                </p:cNvPr>
                <p:cNvPicPr/>
                <p:nvPr/>
              </p:nvPicPr>
              <p:blipFill>
                <a:blip r:embed="rId56"/>
                <a:stretch>
                  <a:fillRect/>
                </a:stretch>
              </p:blipFill>
              <p:spPr>
                <a:xfrm>
                  <a:off x="49549" y="4969669"/>
                  <a:ext cx="390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Ink 32">
                  <a:extLst>
                    <a:ext uri="{FF2B5EF4-FFF2-40B4-BE49-F238E27FC236}">
                      <a16:creationId xmlns:a16="http://schemas.microsoft.com/office/drawing/2014/main" id="{F0D67855-45D2-EFB3-48AE-27455905DB83}"/>
                    </a:ext>
                  </a:extLst>
                </p14:cNvPr>
                <p14:cNvContentPartPr/>
                <p14:nvPr/>
              </p14:nvContentPartPr>
              <p14:xfrm>
                <a:off x="153229" y="4907389"/>
                <a:ext cx="360" cy="360"/>
              </p14:xfrm>
            </p:contentPart>
          </mc:Choice>
          <mc:Fallback>
            <p:pic>
              <p:nvPicPr>
                <p:cNvPr id="33" name="Ink 32">
                  <a:extLst>
                    <a:ext uri="{FF2B5EF4-FFF2-40B4-BE49-F238E27FC236}">
                      <a16:creationId xmlns:a16="http://schemas.microsoft.com/office/drawing/2014/main" id="{F0D67855-45D2-EFB3-48AE-27455905DB83}"/>
                    </a:ext>
                  </a:extLst>
                </p:cNvPr>
                <p:cNvPicPr/>
                <p:nvPr/>
              </p:nvPicPr>
              <p:blipFill>
                <a:blip r:embed="rId58"/>
                <a:stretch>
                  <a:fillRect/>
                </a:stretch>
              </p:blipFill>
              <p:spPr>
                <a:xfrm>
                  <a:off x="144589" y="4898749"/>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DA71F287-CF32-AC38-9383-941DCB758559}"/>
                    </a:ext>
                  </a:extLst>
                </p14:cNvPr>
                <p14:cNvContentPartPr/>
                <p14:nvPr/>
              </p14:nvContentPartPr>
              <p14:xfrm>
                <a:off x="578029" y="4816309"/>
                <a:ext cx="461160" cy="320400"/>
              </p14:xfrm>
            </p:contentPart>
          </mc:Choice>
          <mc:Fallback>
            <p:pic>
              <p:nvPicPr>
                <p:cNvPr id="35" name="Ink 34">
                  <a:extLst>
                    <a:ext uri="{FF2B5EF4-FFF2-40B4-BE49-F238E27FC236}">
                      <a16:creationId xmlns:a16="http://schemas.microsoft.com/office/drawing/2014/main" id="{DA71F287-CF32-AC38-9383-941DCB758559}"/>
                    </a:ext>
                  </a:extLst>
                </p:cNvPr>
                <p:cNvPicPr/>
                <p:nvPr/>
              </p:nvPicPr>
              <p:blipFill>
                <a:blip r:embed="rId60"/>
                <a:stretch>
                  <a:fillRect/>
                </a:stretch>
              </p:blipFill>
              <p:spPr>
                <a:xfrm>
                  <a:off x="569389" y="4807309"/>
                  <a:ext cx="4788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a:extLst>
                    <a:ext uri="{FF2B5EF4-FFF2-40B4-BE49-F238E27FC236}">
                      <a16:creationId xmlns:a16="http://schemas.microsoft.com/office/drawing/2014/main" id="{1315411D-7167-116B-5035-B17523C89D05}"/>
                    </a:ext>
                  </a:extLst>
                </p14:cNvPr>
                <p14:cNvContentPartPr/>
                <p14:nvPr/>
              </p14:nvContentPartPr>
              <p14:xfrm>
                <a:off x="1178509" y="4871389"/>
                <a:ext cx="340200" cy="275760"/>
              </p14:xfrm>
            </p:contentPart>
          </mc:Choice>
          <mc:Fallback>
            <p:pic>
              <p:nvPicPr>
                <p:cNvPr id="36" name="Ink 35">
                  <a:extLst>
                    <a:ext uri="{FF2B5EF4-FFF2-40B4-BE49-F238E27FC236}">
                      <a16:creationId xmlns:a16="http://schemas.microsoft.com/office/drawing/2014/main" id="{1315411D-7167-116B-5035-B17523C89D05}"/>
                    </a:ext>
                  </a:extLst>
                </p:cNvPr>
                <p:cNvPicPr/>
                <p:nvPr/>
              </p:nvPicPr>
              <p:blipFill>
                <a:blip r:embed="rId62"/>
                <a:stretch>
                  <a:fillRect/>
                </a:stretch>
              </p:blipFill>
              <p:spPr>
                <a:xfrm>
                  <a:off x="1169869" y="4862749"/>
                  <a:ext cx="3578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Ink 36">
                  <a:extLst>
                    <a:ext uri="{FF2B5EF4-FFF2-40B4-BE49-F238E27FC236}">
                      <a16:creationId xmlns:a16="http://schemas.microsoft.com/office/drawing/2014/main" id="{52952A9E-587F-249C-A291-2F000E001A9F}"/>
                    </a:ext>
                  </a:extLst>
                </p14:cNvPr>
                <p14:cNvContentPartPr/>
                <p14:nvPr/>
              </p14:nvContentPartPr>
              <p14:xfrm>
                <a:off x="1052149" y="4943749"/>
                <a:ext cx="288720" cy="26280"/>
              </p14:xfrm>
            </p:contentPart>
          </mc:Choice>
          <mc:Fallback>
            <p:pic>
              <p:nvPicPr>
                <p:cNvPr id="37" name="Ink 36">
                  <a:extLst>
                    <a:ext uri="{FF2B5EF4-FFF2-40B4-BE49-F238E27FC236}">
                      <a16:creationId xmlns:a16="http://schemas.microsoft.com/office/drawing/2014/main" id="{52952A9E-587F-249C-A291-2F000E001A9F}"/>
                    </a:ext>
                  </a:extLst>
                </p:cNvPr>
                <p:cNvPicPr/>
                <p:nvPr/>
              </p:nvPicPr>
              <p:blipFill>
                <a:blip r:embed="rId64"/>
                <a:stretch>
                  <a:fillRect/>
                </a:stretch>
              </p:blipFill>
              <p:spPr>
                <a:xfrm>
                  <a:off x="1043149" y="4935109"/>
                  <a:ext cx="306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Ink 38">
                  <a:extLst>
                    <a:ext uri="{FF2B5EF4-FFF2-40B4-BE49-F238E27FC236}">
                      <a16:creationId xmlns:a16="http://schemas.microsoft.com/office/drawing/2014/main" id="{A60B3501-7D36-684F-E432-A0B0E7CE1899}"/>
                    </a:ext>
                  </a:extLst>
                </p14:cNvPr>
                <p14:cNvContentPartPr/>
                <p14:nvPr/>
              </p14:nvContentPartPr>
              <p14:xfrm>
                <a:off x="77269" y="5287909"/>
                <a:ext cx="923400" cy="516600"/>
              </p14:xfrm>
            </p:contentPart>
          </mc:Choice>
          <mc:Fallback>
            <p:pic>
              <p:nvPicPr>
                <p:cNvPr id="39" name="Ink 38">
                  <a:extLst>
                    <a:ext uri="{FF2B5EF4-FFF2-40B4-BE49-F238E27FC236}">
                      <a16:creationId xmlns:a16="http://schemas.microsoft.com/office/drawing/2014/main" id="{A60B3501-7D36-684F-E432-A0B0E7CE1899}"/>
                    </a:ext>
                  </a:extLst>
                </p:cNvPr>
                <p:cNvPicPr/>
                <p:nvPr/>
              </p:nvPicPr>
              <p:blipFill>
                <a:blip r:embed="rId66"/>
                <a:stretch>
                  <a:fillRect/>
                </a:stretch>
              </p:blipFill>
              <p:spPr>
                <a:xfrm>
                  <a:off x="68269" y="5279269"/>
                  <a:ext cx="94104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Ink 39">
                  <a:extLst>
                    <a:ext uri="{FF2B5EF4-FFF2-40B4-BE49-F238E27FC236}">
                      <a16:creationId xmlns:a16="http://schemas.microsoft.com/office/drawing/2014/main" id="{B3D39E82-6867-5BB5-56FC-2AF1833110C0}"/>
                    </a:ext>
                  </a:extLst>
                </p14:cNvPr>
                <p14:cNvContentPartPr/>
                <p14:nvPr/>
              </p14:nvContentPartPr>
              <p14:xfrm>
                <a:off x="716269" y="5358109"/>
                <a:ext cx="54000" cy="24840"/>
              </p14:xfrm>
            </p:contentPart>
          </mc:Choice>
          <mc:Fallback>
            <p:pic>
              <p:nvPicPr>
                <p:cNvPr id="40" name="Ink 39">
                  <a:extLst>
                    <a:ext uri="{FF2B5EF4-FFF2-40B4-BE49-F238E27FC236}">
                      <a16:creationId xmlns:a16="http://schemas.microsoft.com/office/drawing/2014/main" id="{B3D39E82-6867-5BB5-56FC-2AF1833110C0}"/>
                    </a:ext>
                  </a:extLst>
                </p:cNvPr>
                <p:cNvPicPr/>
                <p:nvPr/>
              </p:nvPicPr>
              <p:blipFill>
                <a:blip r:embed="rId68"/>
                <a:stretch>
                  <a:fillRect/>
                </a:stretch>
              </p:blipFill>
              <p:spPr>
                <a:xfrm>
                  <a:off x="707629" y="5349469"/>
                  <a:ext cx="71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Ink 40">
                  <a:extLst>
                    <a:ext uri="{FF2B5EF4-FFF2-40B4-BE49-F238E27FC236}">
                      <a16:creationId xmlns:a16="http://schemas.microsoft.com/office/drawing/2014/main" id="{EE9843EF-F514-B329-A124-EF531BCCC02A}"/>
                    </a:ext>
                  </a:extLst>
                </p14:cNvPr>
                <p14:cNvContentPartPr/>
                <p14:nvPr/>
              </p14:nvContentPartPr>
              <p14:xfrm>
                <a:off x="634909" y="5386189"/>
                <a:ext cx="39960" cy="19800"/>
              </p14:xfrm>
            </p:contentPart>
          </mc:Choice>
          <mc:Fallback>
            <p:pic>
              <p:nvPicPr>
                <p:cNvPr id="41" name="Ink 40">
                  <a:extLst>
                    <a:ext uri="{FF2B5EF4-FFF2-40B4-BE49-F238E27FC236}">
                      <a16:creationId xmlns:a16="http://schemas.microsoft.com/office/drawing/2014/main" id="{EE9843EF-F514-B329-A124-EF531BCCC02A}"/>
                    </a:ext>
                  </a:extLst>
                </p:cNvPr>
                <p:cNvPicPr/>
                <p:nvPr/>
              </p:nvPicPr>
              <p:blipFill>
                <a:blip r:embed="rId70"/>
                <a:stretch>
                  <a:fillRect/>
                </a:stretch>
              </p:blipFill>
              <p:spPr>
                <a:xfrm>
                  <a:off x="626269" y="5377549"/>
                  <a:ext cx="57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Ink 41">
                  <a:extLst>
                    <a:ext uri="{FF2B5EF4-FFF2-40B4-BE49-F238E27FC236}">
                      <a16:creationId xmlns:a16="http://schemas.microsoft.com/office/drawing/2014/main" id="{163A5B17-E9C3-AC3A-97DB-37A0016913D9}"/>
                    </a:ext>
                  </a:extLst>
                </p14:cNvPr>
                <p14:cNvContentPartPr/>
                <p14:nvPr/>
              </p14:nvContentPartPr>
              <p14:xfrm>
                <a:off x="290029" y="5321389"/>
                <a:ext cx="34920" cy="6840"/>
              </p14:xfrm>
            </p:contentPart>
          </mc:Choice>
          <mc:Fallback>
            <p:pic>
              <p:nvPicPr>
                <p:cNvPr id="42" name="Ink 41">
                  <a:extLst>
                    <a:ext uri="{FF2B5EF4-FFF2-40B4-BE49-F238E27FC236}">
                      <a16:creationId xmlns:a16="http://schemas.microsoft.com/office/drawing/2014/main" id="{163A5B17-E9C3-AC3A-97DB-37A0016913D9}"/>
                    </a:ext>
                  </a:extLst>
                </p:cNvPr>
                <p:cNvPicPr/>
                <p:nvPr/>
              </p:nvPicPr>
              <p:blipFill>
                <a:blip r:embed="rId72"/>
                <a:stretch>
                  <a:fillRect/>
                </a:stretch>
              </p:blipFill>
              <p:spPr>
                <a:xfrm>
                  <a:off x="281029" y="5312749"/>
                  <a:ext cx="52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6EF18413-0E41-31BC-A5EF-A6B9F125B0F2}"/>
                    </a:ext>
                  </a:extLst>
                </p14:cNvPr>
                <p14:cNvContentPartPr/>
                <p14:nvPr/>
              </p14:nvContentPartPr>
              <p14:xfrm>
                <a:off x="142789" y="5755909"/>
                <a:ext cx="1414440" cy="646200"/>
              </p14:xfrm>
            </p:contentPart>
          </mc:Choice>
          <mc:Fallback>
            <p:pic>
              <p:nvPicPr>
                <p:cNvPr id="44" name="Ink 43">
                  <a:extLst>
                    <a:ext uri="{FF2B5EF4-FFF2-40B4-BE49-F238E27FC236}">
                      <a16:creationId xmlns:a16="http://schemas.microsoft.com/office/drawing/2014/main" id="{6EF18413-0E41-31BC-A5EF-A6B9F125B0F2}"/>
                    </a:ext>
                  </a:extLst>
                </p:cNvPr>
                <p:cNvPicPr/>
                <p:nvPr/>
              </p:nvPicPr>
              <p:blipFill>
                <a:blip r:embed="rId74"/>
                <a:stretch>
                  <a:fillRect/>
                </a:stretch>
              </p:blipFill>
              <p:spPr>
                <a:xfrm>
                  <a:off x="133789" y="5747269"/>
                  <a:ext cx="143208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C72D0755-04A7-9F7C-3937-2A0445754B85}"/>
                    </a:ext>
                  </a:extLst>
                </p14:cNvPr>
                <p14:cNvContentPartPr/>
                <p14:nvPr/>
              </p14:nvContentPartPr>
              <p14:xfrm>
                <a:off x="967189" y="5757349"/>
                <a:ext cx="389160" cy="162000"/>
              </p14:xfrm>
            </p:contentPart>
          </mc:Choice>
          <mc:Fallback>
            <p:pic>
              <p:nvPicPr>
                <p:cNvPr id="45" name="Ink 44">
                  <a:extLst>
                    <a:ext uri="{FF2B5EF4-FFF2-40B4-BE49-F238E27FC236}">
                      <a16:creationId xmlns:a16="http://schemas.microsoft.com/office/drawing/2014/main" id="{C72D0755-04A7-9F7C-3937-2A0445754B85}"/>
                    </a:ext>
                  </a:extLst>
                </p:cNvPr>
                <p:cNvPicPr/>
                <p:nvPr/>
              </p:nvPicPr>
              <p:blipFill>
                <a:blip r:embed="rId76"/>
                <a:stretch>
                  <a:fillRect/>
                </a:stretch>
              </p:blipFill>
              <p:spPr>
                <a:xfrm>
                  <a:off x="958549" y="5748349"/>
                  <a:ext cx="40680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1802669C-94C7-87EF-CE6F-44269A1373B0}"/>
                  </a:ext>
                </a:extLst>
              </p14:cNvPr>
              <p14:cNvContentPartPr/>
              <p14:nvPr/>
            </p14:nvContentPartPr>
            <p14:xfrm>
              <a:off x="1796269" y="4593829"/>
              <a:ext cx="865080" cy="375480"/>
            </p14:xfrm>
          </p:contentPart>
        </mc:Choice>
        <mc:Fallback>
          <p:pic>
            <p:nvPicPr>
              <p:cNvPr id="48" name="Ink 47">
                <a:extLst>
                  <a:ext uri="{FF2B5EF4-FFF2-40B4-BE49-F238E27FC236}">
                    <a16:creationId xmlns:a16="http://schemas.microsoft.com/office/drawing/2014/main" id="{1802669C-94C7-87EF-CE6F-44269A1373B0}"/>
                  </a:ext>
                </a:extLst>
              </p:cNvPr>
              <p:cNvPicPr/>
              <p:nvPr/>
            </p:nvPicPr>
            <p:blipFill>
              <a:blip r:embed="rId78"/>
              <a:stretch>
                <a:fillRect/>
              </a:stretch>
            </p:blipFill>
            <p:spPr>
              <a:xfrm>
                <a:off x="1787269" y="4585189"/>
                <a:ext cx="88272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Ink 50">
                <a:extLst>
                  <a:ext uri="{FF2B5EF4-FFF2-40B4-BE49-F238E27FC236}">
                    <a16:creationId xmlns:a16="http://schemas.microsoft.com/office/drawing/2014/main" id="{0B4FBD2F-D97D-55A7-D6C9-C4BFCD587733}"/>
                  </a:ext>
                </a:extLst>
              </p14:cNvPr>
              <p14:cNvContentPartPr/>
              <p14:nvPr/>
            </p14:nvContentPartPr>
            <p14:xfrm>
              <a:off x="5593909" y="4732069"/>
              <a:ext cx="3121560" cy="69120"/>
            </p14:xfrm>
          </p:contentPart>
        </mc:Choice>
        <mc:Fallback>
          <p:pic>
            <p:nvPicPr>
              <p:cNvPr id="51" name="Ink 50">
                <a:extLst>
                  <a:ext uri="{FF2B5EF4-FFF2-40B4-BE49-F238E27FC236}">
                    <a16:creationId xmlns:a16="http://schemas.microsoft.com/office/drawing/2014/main" id="{0B4FBD2F-D97D-55A7-D6C9-C4BFCD587733}"/>
                  </a:ext>
                </a:extLst>
              </p:cNvPr>
              <p:cNvPicPr/>
              <p:nvPr/>
            </p:nvPicPr>
            <p:blipFill>
              <a:blip r:embed="rId80"/>
              <a:stretch>
                <a:fillRect/>
              </a:stretch>
            </p:blipFill>
            <p:spPr>
              <a:xfrm>
                <a:off x="5522269" y="4588429"/>
                <a:ext cx="326520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Ink 51">
                <a:extLst>
                  <a:ext uri="{FF2B5EF4-FFF2-40B4-BE49-F238E27FC236}">
                    <a16:creationId xmlns:a16="http://schemas.microsoft.com/office/drawing/2014/main" id="{7A19C0F9-1CD7-9D79-25EE-828C771141F3}"/>
                  </a:ext>
                </a:extLst>
              </p14:cNvPr>
              <p14:cNvContentPartPr/>
              <p14:nvPr/>
            </p14:nvContentPartPr>
            <p14:xfrm>
              <a:off x="5528029" y="4928269"/>
              <a:ext cx="3182400" cy="75960"/>
            </p14:xfrm>
          </p:contentPart>
        </mc:Choice>
        <mc:Fallback>
          <p:pic>
            <p:nvPicPr>
              <p:cNvPr id="52" name="Ink 51">
                <a:extLst>
                  <a:ext uri="{FF2B5EF4-FFF2-40B4-BE49-F238E27FC236}">
                    <a16:creationId xmlns:a16="http://schemas.microsoft.com/office/drawing/2014/main" id="{7A19C0F9-1CD7-9D79-25EE-828C771141F3}"/>
                  </a:ext>
                </a:extLst>
              </p:cNvPr>
              <p:cNvPicPr/>
              <p:nvPr/>
            </p:nvPicPr>
            <p:blipFill>
              <a:blip r:embed="rId82"/>
              <a:stretch>
                <a:fillRect/>
              </a:stretch>
            </p:blipFill>
            <p:spPr>
              <a:xfrm>
                <a:off x="5456029" y="4784629"/>
                <a:ext cx="33260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Ink 52">
                <a:extLst>
                  <a:ext uri="{FF2B5EF4-FFF2-40B4-BE49-F238E27FC236}">
                    <a16:creationId xmlns:a16="http://schemas.microsoft.com/office/drawing/2014/main" id="{97B2C186-F4DD-8D01-4190-4DF02DEDA895}"/>
                  </a:ext>
                </a:extLst>
              </p14:cNvPr>
              <p14:cNvContentPartPr/>
              <p14:nvPr/>
            </p14:nvContentPartPr>
            <p14:xfrm>
              <a:off x="5506429" y="5014669"/>
              <a:ext cx="3266640" cy="90720"/>
            </p14:xfrm>
          </p:contentPart>
        </mc:Choice>
        <mc:Fallback>
          <p:pic>
            <p:nvPicPr>
              <p:cNvPr id="53" name="Ink 52">
                <a:extLst>
                  <a:ext uri="{FF2B5EF4-FFF2-40B4-BE49-F238E27FC236}">
                    <a16:creationId xmlns:a16="http://schemas.microsoft.com/office/drawing/2014/main" id="{97B2C186-F4DD-8D01-4190-4DF02DEDA895}"/>
                  </a:ext>
                </a:extLst>
              </p:cNvPr>
              <p:cNvPicPr/>
              <p:nvPr/>
            </p:nvPicPr>
            <p:blipFill>
              <a:blip r:embed="rId84"/>
              <a:stretch>
                <a:fillRect/>
              </a:stretch>
            </p:blipFill>
            <p:spPr>
              <a:xfrm>
                <a:off x="5434429" y="4870669"/>
                <a:ext cx="341028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Ink 53">
                <a:extLst>
                  <a:ext uri="{FF2B5EF4-FFF2-40B4-BE49-F238E27FC236}">
                    <a16:creationId xmlns:a16="http://schemas.microsoft.com/office/drawing/2014/main" id="{004A17EA-A6FC-A761-621C-C756B7F5E738}"/>
                  </a:ext>
                </a:extLst>
              </p14:cNvPr>
              <p14:cNvContentPartPr/>
              <p14:nvPr/>
            </p14:nvContentPartPr>
            <p14:xfrm>
              <a:off x="4630189" y="1635709"/>
              <a:ext cx="2880720" cy="828720"/>
            </p14:xfrm>
          </p:contentPart>
        </mc:Choice>
        <mc:Fallback>
          <p:pic>
            <p:nvPicPr>
              <p:cNvPr id="54" name="Ink 53">
                <a:extLst>
                  <a:ext uri="{FF2B5EF4-FFF2-40B4-BE49-F238E27FC236}">
                    <a16:creationId xmlns:a16="http://schemas.microsoft.com/office/drawing/2014/main" id="{004A17EA-A6FC-A761-621C-C756B7F5E738}"/>
                  </a:ext>
                </a:extLst>
              </p:cNvPr>
              <p:cNvPicPr/>
              <p:nvPr/>
            </p:nvPicPr>
            <p:blipFill>
              <a:blip r:embed="rId86"/>
              <a:stretch>
                <a:fillRect/>
              </a:stretch>
            </p:blipFill>
            <p:spPr>
              <a:xfrm>
                <a:off x="4558189" y="1492069"/>
                <a:ext cx="3024360" cy="1116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Ink 54">
                <a:extLst>
                  <a:ext uri="{FF2B5EF4-FFF2-40B4-BE49-F238E27FC236}">
                    <a16:creationId xmlns:a16="http://schemas.microsoft.com/office/drawing/2014/main" id="{EBD37977-74F8-14D0-48A8-8162A943951F}"/>
                  </a:ext>
                </a:extLst>
              </p14:cNvPr>
              <p14:cNvContentPartPr/>
              <p14:nvPr/>
            </p14:nvContentPartPr>
            <p14:xfrm>
              <a:off x="4606429" y="833989"/>
              <a:ext cx="2182680" cy="1539720"/>
            </p14:xfrm>
          </p:contentPart>
        </mc:Choice>
        <mc:Fallback>
          <p:pic>
            <p:nvPicPr>
              <p:cNvPr id="55" name="Ink 54">
                <a:extLst>
                  <a:ext uri="{FF2B5EF4-FFF2-40B4-BE49-F238E27FC236}">
                    <a16:creationId xmlns:a16="http://schemas.microsoft.com/office/drawing/2014/main" id="{EBD37977-74F8-14D0-48A8-8162A943951F}"/>
                  </a:ext>
                </a:extLst>
              </p:cNvPr>
              <p:cNvPicPr/>
              <p:nvPr/>
            </p:nvPicPr>
            <p:blipFill>
              <a:blip r:embed="rId88"/>
              <a:stretch>
                <a:fillRect/>
              </a:stretch>
            </p:blipFill>
            <p:spPr>
              <a:xfrm>
                <a:off x="4534429" y="690349"/>
                <a:ext cx="2326320" cy="1827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938C12DA-440B-31A0-FC56-82F02548BB8C}"/>
                  </a:ext>
                </a:extLst>
              </p14:cNvPr>
              <p14:cNvContentPartPr/>
              <p14:nvPr/>
            </p14:nvContentPartPr>
            <p14:xfrm>
              <a:off x="5864989" y="1964029"/>
              <a:ext cx="2523960" cy="327960"/>
            </p14:xfrm>
          </p:contentPart>
        </mc:Choice>
        <mc:Fallback>
          <p:pic>
            <p:nvPicPr>
              <p:cNvPr id="56" name="Ink 55">
                <a:extLst>
                  <a:ext uri="{FF2B5EF4-FFF2-40B4-BE49-F238E27FC236}">
                    <a16:creationId xmlns:a16="http://schemas.microsoft.com/office/drawing/2014/main" id="{938C12DA-440B-31A0-FC56-82F02548BB8C}"/>
                  </a:ext>
                </a:extLst>
              </p:cNvPr>
              <p:cNvPicPr/>
              <p:nvPr/>
            </p:nvPicPr>
            <p:blipFill>
              <a:blip r:embed="rId90"/>
              <a:stretch>
                <a:fillRect/>
              </a:stretch>
            </p:blipFill>
            <p:spPr>
              <a:xfrm>
                <a:off x="5793349" y="1820029"/>
                <a:ext cx="2667600" cy="615600"/>
              </a:xfrm>
              <a:prstGeom prst="rect">
                <a:avLst/>
              </a:prstGeom>
            </p:spPr>
          </p:pic>
        </mc:Fallback>
      </mc:AlternateContent>
      <p:grpSp>
        <p:nvGrpSpPr>
          <p:cNvPr id="59" name="Group 58">
            <a:extLst>
              <a:ext uri="{FF2B5EF4-FFF2-40B4-BE49-F238E27FC236}">
                <a16:creationId xmlns:a16="http://schemas.microsoft.com/office/drawing/2014/main" id="{572C3059-143A-E378-5B2F-28306445D355}"/>
              </a:ext>
            </a:extLst>
          </p:cNvPr>
          <p:cNvGrpSpPr/>
          <p:nvPr/>
        </p:nvGrpSpPr>
        <p:grpSpPr>
          <a:xfrm>
            <a:off x="114709" y="6326509"/>
            <a:ext cx="724680" cy="385560"/>
            <a:chOff x="114709" y="6326509"/>
            <a:chExt cx="724680" cy="385560"/>
          </a:xfrm>
        </p:grpSpPr>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839DC0CC-6A7F-5298-59C3-C32A045B4304}"/>
                    </a:ext>
                  </a:extLst>
                </p14:cNvPr>
                <p14:cNvContentPartPr/>
                <p14:nvPr/>
              </p14:nvContentPartPr>
              <p14:xfrm>
                <a:off x="114709" y="6484189"/>
                <a:ext cx="231480" cy="194040"/>
              </p14:xfrm>
            </p:contentPart>
          </mc:Choice>
          <mc:Fallback>
            <p:pic>
              <p:nvPicPr>
                <p:cNvPr id="57" name="Ink 56">
                  <a:extLst>
                    <a:ext uri="{FF2B5EF4-FFF2-40B4-BE49-F238E27FC236}">
                      <a16:creationId xmlns:a16="http://schemas.microsoft.com/office/drawing/2014/main" id="{839DC0CC-6A7F-5298-59C3-C32A045B4304}"/>
                    </a:ext>
                  </a:extLst>
                </p:cNvPr>
                <p:cNvPicPr/>
                <p:nvPr/>
              </p:nvPicPr>
              <p:blipFill>
                <a:blip r:embed="rId92"/>
                <a:stretch>
                  <a:fillRect/>
                </a:stretch>
              </p:blipFill>
              <p:spPr>
                <a:xfrm>
                  <a:off x="106069" y="6475189"/>
                  <a:ext cx="2491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46B9B8C1-BE6C-0CAB-6E8B-8D71F2C7A36D}"/>
                    </a:ext>
                  </a:extLst>
                </p14:cNvPr>
                <p14:cNvContentPartPr/>
                <p14:nvPr/>
              </p14:nvContentPartPr>
              <p14:xfrm>
                <a:off x="431149" y="6326509"/>
                <a:ext cx="408240" cy="385560"/>
              </p14:xfrm>
            </p:contentPart>
          </mc:Choice>
          <mc:Fallback>
            <p:pic>
              <p:nvPicPr>
                <p:cNvPr id="58" name="Ink 57">
                  <a:extLst>
                    <a:ext uri="{FF2B5EF4-FFF2-40B4-BE49-F238E27FC236}">
                      <a16:creationId xmlns:a16="http://schemas.microsoft.com/office/drawing/2014/main" id="{46B9B8C1-BE6C-0CAB-6E8B-8D71F2C7A36D}"/>
                    </a:ext>
                  </a:extLst>
                </p:cNvPr>
                <p:cNvPicPr/>
                <p:nvPr/>
              </p:nvPicPr>
              <p:blipFill>
                <a:blip r:embed="rId94"/>
                <a:stretch>
                  <a:fillRect/>
                </a:stretch>
              </p:blipFill>
              <p:spPr>
                <a:xfrm>
                  <a:off x="422149" y="6317869"/>
                  <a:ext cx="425880" cy="403200"/>
                </a:xfrm>
                <a:prstGeom prst="rect">
                  <a:avLst/>
                </a:prstGeom>
              </p:spPr>
            </p:pic>
          </mc:Fallback>
        </mc:AlternateContent>
      </p:grpSp>
      <p:grpSp>
        <p:nvGrpSpPr>
          <p:cNvPr id="65" name="Group 64">
            <a:extLst>
              <a:ext uri="{FF2B5EF4-FFF2-40B4-BE49-F238E27FC236}">
                <a16:creationId xmlns:a16="http://schemas.microsoft.com/office/drawing/2014/main" id="{CC460396-3737-6E24-C6B0-0C841B50DD29}"/>
              </a:ext>
            </a:extLst>
          </p:cNvPr>
          <p:cNvGrpSpPr/>
          <p:nvPr/>
        </p:nvGrpSpPr>
        <p:grpSpPr>
          <a:xfrm>
            <a:off x="954949" y="6367549"/>
            <a:ext cx="622440" cy="358200"/>
            <a:chOff x="954949" y="6367549"/>
            <a:chExt cx="622440" cy="358200"/>
          </a:xfrm>
        </p:grpSpPr>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2B8FDB6B-0D63-3521-1569-3DAC46F1322A}"/>
                    </a:ext>
                  </a:extLst>
                </p14:cNvPr>
                <p14:cNvContentPartPr/>
                <p14:nvPr/>
              </p14:nvContentPartPr>
              <p14:xfrm>
                <a:off x="1043869" y="6520549"/>
                <a:ext cx="114840" cy="205200"/>
              </p14:xfrm>
            </p:contentPart>
          </mc:Choice>
          <mc:Fallback>
            <p:pic>
              <p:nvPicPr>
                <p:cNvPr id="60" name="Ink 59">
                  <a:extLst>
                    <a:ext uri="{FF2B5EF4-FFF2-40B4-BE49-F238E27FC236}">
                      <a16:creationId xmlns:a16="http://schemas.microsoft.com/office/drawing/2014/main" id="{2B8FDB6B-0D63-3521-1569-3DAC46F1322A}"/>
                    </a:ext>
                  </a:extLst>
                </p:cNvPr>
                <p:cNvPicPr/>
                <p:nvPr/>
              </p:nvPicPr>
              <p:blipFill>
                <a:blip r:embed="rId96"/>
                <a:stretch>
                  <a:fillRect/>
                </a:stretch>
              </p:blipFill>
              <p:spPr>
                <a:xfrm>
                  <a:off x="1034869" y="6511909"/>
                  <a:ext cx="132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0443CEBF-5B36-0F69-1872-BA62B1927D22}"/>
                    </a:ext>
                  </a:extLst>
                </p14:cNvPr>
                <p14:cNvContentPartPr/>
                <p14:nvPr/>
              </p14:nvContentPartPr>
              <p14:xfrm>
                <a:off x="954949" y="6367549"/>
                <a:ext cx="309960" cy="298440"/>
              </p14:xfrm>
            </p:contentPart>
          </mc:Choice>
          <mc:Fallback>
            <p:pic>
              <p:nvPicPr>
                <p:cNvPr id="61" name="Ink 60">
                  <a:extLst>
                    <a:ext uri="{FF2B5EF4-FFF2-40B4-BE49-F238E27FC236}">
                      <a16:creationId xmlns:a16="http://schemas.microsoft.com/office/drawing/2014/main" id="{0443CEBF-5B36-0F69-1872-BA62B1927D22}"/>
                    </a:ext>
                  </a:extLst>
                </p:cNvPr>
                <p:cNvPicPr/>
                <p:nvPr/>
              </p:nvPicPr>
              <p:blipFill>
                <a:blip r:embed="rId98"/>
                <a:stretch>
                  <a:fillRect/>
                </a:stretch>
              </p:blipFill>
              <p:spPr>
                <a:xfrm>
                  <a:off x="946309" y="6358549"/>
                  <a:ext cx="3276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Ink 62">
                  <a:extLst>
                    <a:ext uri="{FF2B5EF4-FFF2-40B4-BE49-F238E27FC236}">
                      <a16:creationId xmlns:a16="http://schemas.microsoft.com/office/drawing/2014/main" id="{2A859973-DD80-1E66-A6D6-98200AB4370B}"/>
                    </a:ext>
                  </a:extLst>
                </p14:cNvPr>
                <p14:cNvContentPartPr/>
                <p14:nvPr/>
              </p14:nvContentPartPr>
              <p14:xfrm>
                <a:off x="1408909" y="6471229"/>
                <a:ext cx="168480" cy="215640"/>
              </p14:xfrm>
            </p:contentPart>
          </mc:Choice>
          <mc:Fallback>
            <p:pic>
              <p:nvPicPr>
                <p:cNvPr id="63" name="Ink 62">
                  <a:extLst>
                    <a:ext uri="{FF2B5EF4-FFF2-40B4-BE49-F238E27FC236}">
                      <a16:creationId xmlns:a16="http://schemas.microsoft.com/office/drawing/2014/main" id="{2A859973-DD80-1E66-A6D6-98200AB4370B}"/>
                    </a:ext>
                  </a:extLst>
                </p:cNvPr>
                <p:cNvPicPr/>
                <p:nvPr/>
              </p:nvPicPr>
              <p:blipFill>
                <a:blip r:embed="rId100"/>
                <a:stretch>
                  <a:fillRect/>
                </a:stretch>
              </p:blipFill>
              <p:spPr>
                <a:xfrm>
                  <a:off x="1399909" y="6462229"/>
                  <a:ext cx="186120" cy="233280"/>
                </a:xfrm>
                <a:prstGeom prst="rect">
                  <a:avLst/>
                </a:prstGeom>
              </p:spPr>
            </p:pic>
          </mc:Fallback>
        </mc:AlternateContent>
      </p:grpSp>
      <p:grpSp>
        <p:nvGrpSpPr>
          <p:cNvPr id="72" name="Group 71">
            <a:extLst>
              <a:ext uri="{FF2B5EF4-FFF2-40B4-BE49-F238E27FC236}">
                <a16:creationId xmlns:a16="http://schemas.microsoft.com/office/drawing/2014/main" id="{9E59BF00-9F1E-C0E0-F965-EECA148D8DB3}"/>
              </a:ext>
            </a:extLst>
          </p:cNvPr>
          <p:cNvGrpSpPr/>
          <p:nvPr/>
        </p:nvGrpSpPr>
        <p:grpSpPr>
          <a:xfrm>
            <a:off x="1686469" y="6451789"/>
            <a:ext cx="695520" cy="294120"/>
            <a:chOff x="1686469" y="6451789"/>
            <a:chExt cx="695520" cy="294120"/>
          </a:xfrm>
        </p:grpSpPr>
        <mc:AlternateContent xmlns:mc="http://schemas.openxmlformats.org/markup-compatibility/2006">
          <mc:Choice xmlns:p14="http://schemas.microsoft.com/office/powerpoint/2010/main" Requires="p14">
            <p:contentPart p14:bwMode="auto" r:id="rId101">
              <p14:nvContentPartPr>
                <p14:cNvPr id="66" name="Ink 65">
                  <a:extLst>
                    <a:ext uri="{FF2B5EF4-FFF2-40B4-BE49-F238E27FC236}">
                      <a16:creationId xmlns:a16="http://schemas.microsoft.com/office/drawing/2014/main" id="{725EFD2A-8179-7AF3-20E5-589875535509}"/>
                    </a:ext>
                  </a:extLst>
                </p14:cNvPr>
                <p14:cNvContentPartPr/>
                <p14:nvPr/>
              </p14:nvContentPartPr>
              <p14:xfrm>
                <a:off x="1686469" y="6451789"/>
                <a:ext cx="152640" cy="231840"/>
              </p14:xfrm>
            </p:contentPart>
          </mc:Choice>
          <mc:Fallback>
            <p:pic>
              <p:nvPicPr>
                <p:cNvPr id="66" name="Ink 65">
                  <a:extLst>
                    <a:ext uri="{FF2B5EF4-FFF2-40B4-BE49-F238E27FC236}">
                      <a16:creationId xmlns:a16="http://schemas.microsoft.com/office/drawing/2014/main" id="{725EFD2A-8179-7AF3-20E5-589875535509}"/>
                    </a:ext>
                  </a:extLst>
                </p:cNvPr>
                <p:cNvPicPr/>
                <p:nvPr/>
              </p:nvPicPr>
              <p:blipFill>
                <a:blip r:embed="rId102"/>
                <a:stretch>
                  <a:fillRect/>
                </a:stretch>
              </p:blipFill>
              <p:spPr>
                <a:xfrm>
                  <a:off x="1677469" y="6442789"/>
                  <a:ext cx="1702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Ink 66">
                  <a:extLst>
                    <a:ext uri="{FF2B5EF4-FFF2-40B4-BE49-F238E27FC236}">
                      <a16:creationId xmlns:a16="http://schemas.microsoft.com/office/drawing/2014/main" id="{A42149C5-2355-C8EB-089B-467F5B1AA570}"/>
                    </a:ext>
                  </a:extLst>
                </p14:cNvPr>
                <p14:cNvContentPartPr/>
                <p14:nvPr/>
              </p14:nvContentPartPr>
              <p14:xfrm>
                <a:off x="1923349" y="6542149"/>
                <a:ext cx="16920" cy="157680"/>
              </p14:xfrm>
            </p:contentPart>
          </mc:Choice>
          <mc:Fallback>
            <p:pic>
              <p:nvPicPr>
                <p:cNvPr id="67" name="Ink 66">
                  <a:extLst>
                    <a:ext uri="{FF2B5EF4-FFF2-40B4-BE49-F238E27FC236}">
                      <a16:creationId xmlns:a16="http://schemas.microsoft.com/office/drawing/2014/main" id="{A42149C5-2355-C8EB-089B-467F5B1AA570}"/>
                    </a:ext>
                  </a:extLst>
                </p:cNvPr>
                <p:cNvPicPr/>
                <p:nvPr/>
              </p:nvPicPr>
              <p:blipFill>
                <a:blip r:embed="rId104"/>
                <a:stretch>
                  <a:fillRect/>
                </a:stretch>
              </p:blipFill>
              <p:spPr>
                <a:xfrm>
                  <a:off x="1914709" y="6533509"/>
                  <a:ext cx="34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Ink 67">
                  <a:extLst>
                    <a:ext uri="{FF2B5EF4-FFF2-40B4-BE49-F238E27FC236}">
                      <a16:creationId xmlns:a16="http://schemas.microsoft.com/office/drawing/2014/main" id="{9D27D293-6656-3944-D4D6-5BFCB1374EBD}"/>
                    </a:ext>
                  </a:extLst>
                </p14:cNvPr>
                <p14:cNvContentPartPr/>
                <p14:nvPr/>
              </p14:nvContentPartPr>
              <p14:xfrm>
                <a:off x="1991749" y="6541069"/>
                <a:ext cx="46080" cy="204840"/>
              </p14:xfrm>
            </p:contentPart>
          </mc:Choice>
          <mc:Fallback>
            <p:pic>
              <p:nvPicPr>
                <p:cNvPr id="68" name="Ink 67">
                  <a:extLst>
                    <a:ext uri="{FF2B5EF4-FFF2-40B4-BE49-F238E27FC236}">
                      <a16:creationId xmlns:a16="http://schemas.microsoft.com/office/drawing/2014/main" id="{9D27D293-6656-3944-D4D6-5BFCB1374EBD}"/>
                    </a:ext>
                  </a:extLst>
                </p:cNvPr>
                <p:cNvPicPr/>
                <p:nvPr/>
              </p:nvPicPr>
              <p:blipFill>
                <a:blip r:embed="rId106"/>
                <a:stretch>
                  <a:fillRect/>
                </a:stretch>
              </p:blipFill>
              <p:spPr>
                <a:xfrm>
                  <a:off x="1982749" y="6532069"/>
                  <a:ext cx="63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Ink 68">
                  <a:extLst>
                    <a:ext uri="{FF2B5EF4-FFF2-40B4-BE49-F238E27FC236}">
                      <a16:creationId xmlns:a16="http://schemas.microsoft.com/office/drawing/2014/main" id="{B177E525-FB4A-0FEF-DDAD-1D721DEE895B}"/>
                    </a:ext>
                  </a:extLst>
                </p14:cNvPr>
                <p14:cNvContentPartPr/>
                <p14:nvPr/>
              </p14:nvContentPartPr>
              <p14:xfrm>
                <a:off x="1870789" y="6469069"/>
                <a:ext cx="214200" cy="90360"/>
              </p14:xfrm>
            </p:contentPart>
          </mc:Choice>
          <mc:Fallback>
            <p:pic>
              <p:nvPicPr>
                <p:cNvPr id="69" name="Ink 68">
                  <a:extLst>
                    <a:ext uri="{FF2B5EF4-FFF2-40B4-BE49-F238E27FC236}">
                      <a16:creationId xmlns:a16="http://schemas.microsoft.com/office/drawing/2014/main" id="{B177E525-FB4A-0FEF-DDAD-1D721DEE895B}"/>
                    </a:ext>
                  </a:extLst>
                </p:cNvPr>
                <p:cNvPicPr/>
                <p:nvPr/>
              </p:nvPicPr>
              <p:blipFill>
                <a:blip r:embed="rId108"/>
                <a:stretch>
                  <a:fillRect/>
                </a:stretch>
              </p:blipFill>
              <p:spPr>
                <a:xfrm>
                  <a:off x="1862149" y="6460429"/>
                  <a:ext cx="231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Ink 70">
                  <a:extLst>
                    <a:ext uri="{FF2B5EF4-FFF2-40B4-BE49-F238E27FC236}">
                      <a16:creationId xmlns:a16="http://schemas.microsoft.com/office/drawing/2014/main" id="{C34CEE84-3FE9-C571-8214-119A40BD9331}"/>
                    </a:ext>
                  </a:extLst>
                </p14:cNvPr>
                <p14:cNvContentPartPr/>
                <p14:nvPr/>
              </p14:nvContentPartPr>
              <p14:xfrm>
                <a:off x="2143309" y="6537829"/>
                <a:ext cx="238680" cy="167760"/>
              </p14:xfrm>
            </p:contentPart>
          </mc:Choice>
          <mc:Fallback>
            <p:pic>
              <p:nvPicPr>
                <p:cNvPr id="71" name="Ink 70">
                  <a:extLst>
                    <a:ext uri="{FF2B5EF4-FFF2-40B4-BE49-F238E27FC236}">
                      <a16:creationId xmlns:a16="http://schemas.microsoft.com/office/drawing/2014/main" id="{C34CEE84-3FE9-C571-8214-119A40BD9331}"/>
                    </a:ext>
                  </a:extLst>
                </p:cNvPr>
                <p:cNvPicPr/>
                <p:nvPr/>
              </p:nvPicPr>
              <p:blipFill>
                <a:blip r:embed="rId110"/>
                <a:stretch>
                  <a:fillRect/>
                </a:stretch>
              </p:blipFill>
              <p:spPr>
                <a:xfrm>
                  <a:off x="2134669" y="6529189"/>
                  <a:ext cx="256320" cy="185400"/>
                </a:xfrm>
                <a:prstGeom prst="rect">
                  <a:avLst/>
                </a:prstGeom>
              </p:spPr>
            </p:pic>
          </mc:Fallback>
        </mc:AlternateContent>
      </p:grpSp>
    </p:spTree>
    <p:extLst>
      <p:ext uri="{BB962C8B-B14F-4D97-AF65-F5344CB8AC3E}">
        <p14:creationId xmlns:p14="http://schemas.microsoft.com/office/powerpoint/2010/main" val="130696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D45BEC1-78FA-974B-57AE-D569A7D45F76}"/>
              </a:ext>
            </a:extLst>
          </p:cNvPr>
          <p:cNvGrpSpPr/>
          <p:nvPr/>
        </p:nvGrpSpPr>
        <p:grpSpPr>
          <a:xfrm>
            <a:off x="356526" y="175845"/>
            <a:ext cx="2580480" cy="371520"/>
            <a:chOff x="356526" y="175845"/>
            <a:chExt cx="2580480" cy="3715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6CBAFC5-C875-FBF6-9C6A-AA076C50348F}"/>
                    </a:ext>
                  </a:extLst>
                </p14:cNvPr>
                <p14:cNvContentPartPr/>
                <p14:nvPr/>
              </p14:nvContentPartPr>
              <p14:xfrm>
                <a:off x="452286" y="279165"/>
                <a:ext cx="17280" cy="221040"/>
              </p14:xfrm>
            </p:contentPart>
          </mc:Choice>
          <mc:Fallback xmlns="">
            <p:pic>
              <p:nvPicPr>
                <p:cNvPr id="2" name="Ink 1">
                  <a:extLst>
                    <a:ext uri="{FF2B5EF4-FFF2-40B4-BE49-F238E27FC236}">
                      <a16:creationId xmlns:a16="http://schemas.microsoft.com/office/drawing/2014/main" id="{96CBAFC5-C875-FBF6-9C6A-AA076C50348F}"/>
                    </a:ext>
                  </a:extLst>
                </p:cNvPr>
                <p:cNvPicPr/>
                <p:nvPr/>
              </p:nvPicPr>
              <p:blipFill>
                <a:blip r:embed="rId3"/>
                <a:stretch>
                  <a:fillRect/>
                </a:stretch>
              </p:blipFill>
              <p:spPr>
                <a:xfrm>
                  <a:off x="443286" y="270165"/>
                  <a:ext cx="34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08C38F-414E-3F2C-01AA-7580BEC976A7}"/>
                    </a:ext>
                  </a:extLst>
                </p14:cNvPr>
                <p14:cNvContentPartPr/>
                <p14:nvPr/>
              </p14:nvContentPartPr>
              <p14:xfrm>
                <a:off x="356526" y="229125"/>
                <a:ext cx="242280" cy="195840"/>
              </p14:xfrm>
            </p:contentPart>
          </mc:Choice>
          <mc:Fallback xmlns="">
            <p:pic>
              <p:nvPicPr>
                <p:cNvPr id="3" name="Ink 2">
                  <a:extLst>
                    <a:ext uri="{FF2B5EF4-FFF2-40B4-BE49-F238E27FC236}">
                      <a16:creationId xmlns:a16="http://schemas.microsoft.com/office/drawing/2014/main" id="{1B08C38F-414E-3F2C-01AA-7580BEC976A7}"/>
                    </a:ext>
                  </a:extLst>
                </p:cNvPr>
                <p:cNvPicPr/>
                <p:nvPr/>
              </p:nvPicPr>
              <p:blipFill>
                <a:blip r:embed="rId5"/>
                <a:stretch>
                  <a:fillRect/>
                </a:stretch>
              </p:blipFill>
              <p:spPr>
                <a:xfrm>
                  <a:off x="347526" y="220125"/>
                  <a:ext cx="259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9E8D714-3206-0C9B-044F-E16CD1CA7071}"/>
                    </a:ext>
                  </a:extLst>
                </p14:cNvPr>
                <p14:cNvContentPartPr/>
                <p14:nvPr/>
              </p14:nvContentPartPr>
              <p14:xfrm>
                <a:off x="662886" y="442965"/>
                <a:ext cx="12600" cy="72720"/>
              </p14:xfrm>
            </p:contentPart>
          </mc:Choice>
          <mc:Fallback xmlns="">
            <p:pic>
              <p:nvPicPr>
                <p:cNvPr id="4" name="Ink 3">
                  <a:extLst>
                    <a:ext uri="{FF2B5EF4-FFF2-40B4-BE49-F238E27FC236}">
                      <a16:creationId xmlns:a16="http://schemas.microsoft.com/office/drawing/2014/main" id="{99E8D714-3206-0C9B-044F-E16CD1CA7071}"/>
                    </a:ext>
                  </a:extLst>
                </p:cNvPr>
                <p:cNvPicPr/>
                <p:nvPr/>
              </p:nvPicPr>
              <p:blipFill>
                <a:blip r:embed="rId7"/>
                <a:stretch>
                  <a:fillRect/>
                </a:stretch>
              </p:blipFill>
              <p:spPr>
                <a:xfrm>
                  <a:off x="654246" y="434325"/>
                  <a:ext cx="30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D3FD392-6F48-ACE0-AA3B-52A843A5ABD6}"/>
                    </a:ext>
                  </a:extLst>
                </p14:cNvPr>
                <p14:cNvContentPartPr/>
                <p14:nvPr/>
              </p14:nvContentPartPr>
              <p14:xfrm>
                <a:off x="871326" y="210765"/>
                <a:ext cx="19080" cy="312120"/>
              </p14:xfrm>
            </p:contentPart>
          </mc:Choice>
          <mc:Fallback xmlns="">
            <p:pic>
              <p:nvPicPr>
                <p:cNvPr id="5" name="Ink 4">
                  <a:extLst>
                    <a:ext uri="{FF2B5EF4-FFF2-40B4-BE49-F238E27FC236}">
                      <a16:creationId xmlns:a16="http://schemas.microsoft.com/office/drawing/2014/main" id="{FD3FD392-6F48-ACE0-AA3B-52A843A5ABD6}"/>
                    </a:ext>
                  </a:extLst>
                </p:cNvPr>
                <p:cNvPicPr/>
                <p:nvPr/>
              </p:nvPicPr>
              <p:blipFill>
                <a:blip r:embed="rId9"/>
                <a:stretch>
                  <a:fillRect/>
                </a:stretch>
              </p:blipFill>
              <p:spPr>
                <a:xfrm>
                  <a:off x="862326" y="202125"/>
                  <a:ext cx="36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10BD89C5-E1B4-0956-46CE-015A59B923F0}"/>
                    </a:ext>
                  </a:extLst>
                </p14:cNvPr>
                <p14:cNvContentPartPr/>
                <p14:nvPr/>
              </p14:nvContentPartPr>
              <p14:xfrm>
                <a:off x="786366" y="233445"/>
                <a:ext cx="228240" cy="135720"/>
              </p14:xfrm>
            </p:contentPart>
          </mc:Choice>
          <mc:Fallback xmlns="">
            <p:pic>
              <p:nvPicPr>
                <p:cNvPr id="6" name="Ink 5">
                  <a:extLst>
                    <a:ext uri="{FF2B5EF4-FFF2-40B4-BE49-F238E27FC236}">
                      <a16:creationId xmlns:a16="http://schemas.microsoft.com/office/drawing/2014/main" id="{10BD89C5-E1B4-0956-46CE-015A59B923F0}"/>
                    </a:ext>
                  </a:extLst>
                </p:cNvPr>
                <p:cNvPicPr/>
                <p:nvPr/>
              </p:nvPicPr>
              <p:blipFill>
                <a:blip r:embed="rId11"/>
                <a:stretch>
                  <a:fillRect/>
                </a:stretch>
              </p:blipFill>
              <p:spPr>
                <a:xfrm>
                  <a:off x="777726" y="224445"/>
                  <a:ext cx="245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3A2799C-0202-1806-8F3B-E4E18FBE47EA}"/>
                    </a:ext>
                  </a:extLst>
                </p14:cNvPr>
                <p14:cNvContentPartPr/>
                <p14:nvPr/>
              </p14:nvContentPartPr>
              <p14:xfrm>
                <a:off x="1266966" y="175845"/>
                <a:ext cx="1670040" cy="371520"/>
              </p14:xfrm>
            </p:contentPart>
          </mc:Choice>
          <mc:Fallback xmlns="">
            <p:pic>
              <p:nvPicPr>
                <p:cNvPr id="8" name="Ink 7">
                  <a:extLst>
                    <a:ext uri="{FF2B5EF4-FFF2-40B4-BE49-F238E27FC236}">
                      <a16:creationId xmlns:a16="http://schemas.microsoft.com/office/drawing/2014/main" id="{33A2799C-0202-1806-8F3B-E4E18FBE47EA}"/>
                    </a:ext>
                  </a:extLst>
                </p:cNvPr>
                <p:cNvPicPr/>
                <p:nvPr/>
              </p:nvPicPr>
              <p:blipFill>
                <a:blip r:embed="rId13"/>
                <a:stretch>
                  <a:fillRect/>
                </a:stretch>
              </p:blipFill>
              <p:spPr>
                <a:xfrm>
                  <a:off x="1258326" y="166845"/>
                  <a:ext cx="16876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48EB60E-BE8B-F584-94D5-6D7786C51659}"/>
                    </a:ext>
                  </a:extLst>
                </p14:cNvPr>
                <p14:cNvContentPartPr/>
                <p14:nvPr/>
              </p14:nvContentPartPr>
              <p14:xfrm>
                <a:off x="2055006" y="263325"/>
                <a:ext cx="335880" cy="49680"/>
              </p14:xfrm>
            </p:contentPart>
          </mc:Choice>
          <mc:Fallback xmlns="">
            <p:pic>
              <p:nvPicPr>
                <p:cNvPr id="9" name="Ink 8">
                  <a:extLst>
                    <a:ext uri="{FF2B5EF4-FFF2-40B4-BE49-F238E27FC236}">
                      <a16:creationId xmlns:a16="http://schemas.microsoft.com/office/drawing/2014/main" id="{148EB60E-BE8B-F584-94D5-6D7786C51659}"/>
                    </a:ext>
                  </a:extLst>
                </p:cNvPr>
                <p:cNvPicPr/>
                <p:nvPr/>
              </p:nvPicPr>
              <p:blipFill>
                <a:blip r:embed="rId15"/>
                <a:stretch>
                  <a:fillRect/>
                </a:stretch>
              </p:blipFill>
              <p:spPr>
                <a:xfrm>
                  <a:off x="2046006" y="254325"/>
                  <a:ext cx="3535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6D2C30F-8BEE-7AC2-8EEC-18463E599B85}"/>
                  </a:ext>
                </a:extLst>
              </p14:cNvPr>
              <p14:cNvContentPartPr/>
              <p14:nvPr/>
            </p14:nvContentPartPr>
            <p14:xfrm>
              <a:off x="3151566" y="146685"/>
              <a:ext cx="1476360" cy="501480"/>
            </p14:xfrm>
          </p:contentPart>
        </mc:Choice>
        <mc:Fallback xmlns="">
          <p:pic>
            <p:nvPicPr>
              <p:cNvPr id="11" name="Ink 10">
                <a:extLst>
                  <a:ext uri="{FF2B5EF4-FFF2-40B4-BE49-F238E27FC236}">
                    <a16:creationId xmlns:a16="http://schemas.microsoft.com/office/drawing/2014/main" id="{36D2C30F-8BEE-7AC2-8EEC-18463E599B85}"/>
                  </a:ext>
                </a:extLst>
              </p:cNvPr>
              <p:cNvPicPr/>
              <p:nvPr/>
            </p:nvPicPr>
            <p:blipFill>
              <a:blip r:embed="rId17"/>
              <a:stretch>
                <a:fillRect/>
              </a:stretch>
            </p:blipFill>
            <p:spPr>
              <a:xfrm>
                <a:off x="3142566" y="138045"/>
                <a:ext cx="149400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D6DEF83-0ABC-D108-0A44-0E6E4D7A740F}"/>
                  </a:ext>
                </a:extLst>
              </p14:cNvPr>
              <p14:cNvContentPartPr/>
              <p14:nvPr/>
            </p14:nvContentPartPr>
            <p14:xfrm>
              <a:off x="4896126" y="237765"/>
              <a:ext cx="1216800" cy="191880"/>
            </p14:xfrm>
          </p:contentPart>
        </mc:Choice>
        <mc:Fallback xmlns="">
          <p:pic>
            <p:nvPicPr>
              <p:cNvPr id="12" name="Ink 11">
                <a:extLst>
                  <a:ext uri="{FF2B5EF4-FFF2-40B4-BE49-F238E27FC236}">
                    <a16:creationId xmlns:a16="http://schemas.microsoft.com/office/drawing/2014/main" id="{6D6DEF83-0ABC-D108-0A44-0E6E4D7A740F}"/>
                  </a:ext>
                </a:extLst>
              </p:cNvPr>
              <p:cNvPicPr/>
              <p:nvPr/>
            </p:nvPicPr>
            <p:blipFill>
              <a:blip r:embed="rId19"/>
              <a:stretch>
                <a:fillRect/>
              </a:stretch>
            </p:blipFill>
            <p:spPr>
              <a:xfrm>
                <a:off x="4887126" y="229125"/>
                <a:ext cx="1234440" cy="209520"/>
              </a:xfrm>
              <a:prstGeom prst="rect">
                <a:avLst/>
              </a:prstGeom>
            </p:spPr>
          </p:pic>
        </mc:Fallback>
      </mc:AlternateContent>
      <p:grpSp>
        <p:nvGrpSpPr>
          <p:cNvPr id="23" name="Group 22">
            <a:extLst>
              <a:ext uri="{FF2B5EF4-FFF2-40B4-BE49-F238E27FC236}">
                <a16:creationId xmlns:a16="http://schemas.microsoft.com/office/drawing/2014/main" id="{FFFDF421-2FFD-AB99-14FE-B5FB34406CC8}"/>
              </a:ext>
            </a:extLst>
          </p:cNvPr>
          <p:cNvGrpSpPr/>
          <p:nvPr/>
        </p:nvGrpSpPr>
        <p:grpSpPr>
          <a:xfrm>
            <a:off x="640926" y="666165"/>
            <a:ext cx="6403680" cy="662760"/>
            <a:chOff x="640926" y="666165"/>
            <a:chExt cx="6403680" cy="662760"/>
          </a:xfrm>
        </p:grpSpPr>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1DE91B4-44AC-E0E5-BBBB-6DFC02F0E95C}"/>
                    </a:ext>
                  </a:extLst>
                </p14:cNvPr>
                <p14:cNvContentPartPr/>
                <p14:nvPr/>
              </p14:nvContentPartPr>
              <p14:xfrm>
                <a:off x="689526" y="1021125"/>
                <a:ext cx="99000" cy="259200"/>
              </p14:xfrm>
            </p:contentPart>
          </mc:Choice>
          <mc:Fallback xmlns="">
            <p:pic>
              <p:nvPicPr>
                <p:cNvPr id="13" name="Ink 12">
                  <a:extLst>
                    <a:ext uri="{FF2B5EF4-FFF2-40B4-BE49-F238E27FC236}">
                      <a16:creationId xmlns:a16="http://schemas.microsoft.com/office/drawing/2014/main" id="{A1DE91B4-44AC-E0E5-BBBB-6DFC02F0E95C}"/>
                    </a:ext>
                  </a:extLst>
                </p:cNvPr>
                <p:cNvPicPr/>
                <p:nvPr/>
              </p:nvPicPr>
              <p:blipFill>
                <a:blip r:embed="rId21"/>
                <a:stretch>
                  <a:fillRect/>
                </a:stretch>
              </p:blipFill>
              <p:spPr>
                <a:xfrm>
                  <a:off x="680886" y="1012485"/>
                  <a:ext cx="116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C18930D-999D-4D7C-6F40-6F1125AC9A82}"/>
                    </a:ext>
                  </a:extLst>
                </p14:cNvPr>
                <p14:cNvContentPartPr/>
                <p14:nvPr/>
              </p14:nvContentPartPr>
              <p14:xfrm>
                <a:off x="640926" y="962085"/>
                <a:ext cx="371160" cy="93600"/>
              </p14:xfrm>
            </p:contentPart>
          </mc:Choice>
          <mc:Fallback xmlns="">
            <p:pic>
              <p:nvPicPr>
                <p:cNvPr id="14" name="Ink 13">
                  <a:extLst>
                    <a:ext uri="{FF2B5EF4-FFF2-40B4-BE49-F238E27FC236}">
                      <a16:creationId xmlns:a16="http://schemas.microsoft.com/office/drawing/2014/main" id="{6C18930D-999D-4D7C-6F40-6F1125AC9A82}"/>
                    </a:ext>
                  </a:extLst>
                </p:cNvPr>
                <p:cNvPicPr/>
                <p:nvPr/>
              </p:nvPicPr>
              <p:blipFill>
                <a:blip r:embed="rId23"/>
                <a:stretch>
                  <a:fillRect/>
                </a:stretch>
              </p:blipFill>
              <p:spPr>
                <a:xfrm>
                  <a:off x="632286" y="953445"/>
                  <a:ext cx="388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AC9F20BE-F3BC-C47F-0263-6F5C16E8D5E9}"/>
                    </a:ext>
                  </a:extLst>
                </p14:cNvPr>
                <p14:cNvContentPartPr/>
                <p14:nvPr/>
              </p14:nvContentPartPr>
              <p14:xfrm>
                <a:off x="969966" y="864885"/>
                <a:ext cx="1479960" cy="414000"/>
              </p14:xfrm>
            </p:contentPart>
          </mc:Choice>
          <mc:Fallback xmlns="">
            <p:pic>
              <p:nvPicPr>
                <p:cNvPr id="15" name="Ink 14">
                  <a:extLst>
                    <a:ext uri="{FF2B5EF4-FFF2-40B4-BE49-F238E27FC236}">
                      <a16:creationId xmlns:a16="http://schemas.microsoft.com/office/drawing/2014/main" id="{AC9F20BE-F3BC-C47F-0263-6F5C16E8D5E9}"/>
                    </a:ext>
                  </a:extLst>
                </p:cNvPr>
                <p:cNvPicPr/>
                <p:nvPr/>
              </p:nvPicPr>
              <p:blipFill>
                <a:blip r:embed="rId25"/>
                <a:stretch>
                  <a:fillRect/>
                </a:stretch>
              </p:blipFill>
              <p:spPr>
                <a:xfrm>
                  <a:off x="961326" y="855885"/>
                  <a:ext cx="149760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52AEEEC0-0EA9-61B3-309A-813EE03C468C}"/>
                    </a:ext>
                  </a:extLst>
                </p14:cNvPr>
                <p14:cNvContentPartPr/>
                <p14:nvPr/>
              </p14:nvContentPartPr>
              <p14:xfrm>
                <a:off x="2129526" y="1170525"/>
                <a:ext cx="56880" cy="16560"/>
              </p14:xfrm>
            </p:contentPart>
          </mc:Choice>
          <mc:Fallback xmlns="">
            <p:pic>
              <p:nvPicPr>
                <p:cNvPr id="17" name="Ink 16">
                  <a:extLst>
                    <a:ext uri="{FF2B5EF4-FFF2-40B4-BE49-F238E27FC236}">
                      <a16:creationId xmlns:a16="http://schemas.microsoft.com/office/drawing/2014/main" id="{52AEEEC0-0EA9-61B3-309A-813EE03C468C}"/>
                    </a:ext>
                  </a:extLst>
                </p:cNvPr>
                <p:cNvPicPr/>
                <p:nvPr/>
              </p:nvPicPr>
              <p:blipFill>
                <a:blip r:embed="rId27"/>
                <a:stretch>
                  <a:fillRect/>
                </a:stretch>
              </p:blipFill>
              <p:spPr>
                <a:xfrm>
                  <a:off x="2120886" y="1161525"/>
                  <a:ext cx="7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0615D563-A689-7877-B347-BFC059E3A8E9}"/>
                    </a:ext>
                  </a:extLst>
                </p14:cNvPr>
                <p14:cNvContentPartPr/>
                <p14:nvPr/>
              </p14:nvContentPartPr>
              <p14:xfrm>
                <a:off x="2786886" y="666165"/>
                <a:ext cx="1503720" cy="662760"/>
              </p14:xfrm>
            </p:contentPart>
          </mc:Choice>
          <mc:Fallback xmlns="">
            <p:pic>
              <p:nvPicPr>
                <p:cNvPr id="18" name="Ink 17">
                  <a:extLst>
                    <a:ext uri="{FF2B5EF4-FFF2-40B4-BE49-F238E27FC236}">
                      <a16:creationId xmlns:a16="http://schemas.microsoft.com/office/drawing/2014/main" id="{0615D563-A689-7877-B347-BFC059E3A8E9}"/>
                    </a:ext>
                  </a:extLst>
                </p:cNvPr>
                <p:cNvPicPr/>
                <p:nvPr/>
              </p:nvPicPr>
              <p:blipFill>
                <a:blip r:embed="rId29"/>
                <a:stretch>
                  <a:fillRect/>
                </a:stretch>
              </p:blipFill>
              <p:spPr>
                <a:xfrm>
                  <a:off x="2778246" y="657525"/>
                  <a:ext cx="152136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95B71DBE-D117-928E-E94D-87DD1EB2756D}"/>
                    </a:ext>
                  </a:extLst>
                </p14:cNvPr>
                <p14:cNvContentPartPr/>
                <p14:nvPr/>
              </p14:nvContentPartPr>
              <p14:xfrm>
                <a:off x="3958686" y="897285"/>
                <a:ext cx="29520" cy="18360"/>
              </p14:xfrm>
            </p:contentPart>
          </mc:Choice>
          <mc:Fallback xmlns="">
            <p:pic>
              <p:nvPicPr>
                <p:cNvPr id="19" name="Ink 18">
                  <a:extLst>
                    <a:ext uri="{FF2B5EF4-FFF2-40B4-BE49-F238E27FC236}">
                      <a16:creationId xmlns:a16="http://schemas.microsoft.com/office/drawing/2014/main" id="{95B71DBE-D117-928E-E94D-87DD1EB2756D}"/>
                    </a:ext>
                  </a:extLst>
                </p:cNvPr>
                <p:cNvPicPr/>
                <p:nvPr/>
              </p:nvPicPr>
              <p:blipFill>
                <a:blip r:embed="rId31"/>
                <a:stretch>
                  <a:fillRect/>
                </a:stretch>
              </p:blipFill>
              <p:spPr>
                <a:xfrm>
                  <a:off x="3949686" y="888285"/>
                  <a:ext cx="47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F9F9B044-64D4-000B-0B24-4AC08BFAD6E2}"/>
                    </a:ext>
                  </a:extLst>
                </p14:cNvPr>
                <p14:cNvContentPartPr/>
                <p14:nvPr/>
              </p14:nvContentPartPr>
              <p14:xfrm>
                <a:off x="3547206" y="795765"/>
                <a:ext cx="514080" cy="75960"/>
              </p14:xfrm>
            </p:contentPart>
          </mc:Choice>
          <mc:Fallback xmlns="">
            <p:pic>
              <p:nvPicPr>
                <p:cNvPr id="20" name="Ink 19">
                  <a:extLst>
                    <a:ext uri="{FF2B5EF4-FFF2-40B4-BE49-F238E27FC236}">
                      <a16:creationId xmlns:a16="http://schemas.microsoft.com/office/drawing/2014/main" id="{F9F9B044-64D4-000B-0B24-4AC08BFAD6E2}"/>
                    </a:ext>
                  </a:extLst>
                </p:cNvPr>
                <p:cNvPicPr/>
                <p:nvPr/>
              </p:nvPicPr>
              <p:blipFill>
                <a:blip r:embed="rId33"/>
                <a:stretch>
                  <a:fillRect/>
                </a:stretch>
              </p:blipFill>
              <p:spPr>
                <a:xfrm>
                  <a:off x="3538566" y="786765"/>
                  <a:ext cx="531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CC3AF1BB-4CBC-72EA-7B4F-2E21CBF78F11}"/>
                    </a:ext>
                  </a:extLst>
                </p14:cNvPr>
                <p14:cNvContentPartPr/>
                <p14:nvPr/>
              </p14:nvContentPartPr>
              <p14:xfrm>
                <a:off x="4607046" y="1029765"/>
                <a:ext cx="933480" cy="179640"/>
              </p14:xfrm>
            </p:contentPart>
          </mc:Choice>
          <mc:Fallback xmlns="">
            <p:pic>
              <p:nvPicPr>
                <p:cNvPr id="21" name="Ink 20">
                  <a:extLst>
                    <a:ext uri="{FF2B5EF4-FFF2-40B4-BE49-F238E27FC236}">
                      <a16:creationId xmlns:a16="http://schemas.microsoft.com/office/drawing/2014/main" id="{CC3AF1BB-4CBC-72EA-7B4F-2E21CBF78F11}"/>
                    </a:ext>
                  </a:extLst>
                </p:cNvPr>
                <p:cNvPicPr/>
                <p:nvPr/>
              </p:nvPicPr>
              <p:blipFill>
                <a:blip r:embed="rId35"/>
                <a:stretch>
                  <a:fillRect/>
                </a:stretch>
              </p:blipFill>
              <p:spPr>
                <a:xfrm>
                  <a:off x="4598046" y="1021125"/>
                  <a:ext cx="951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834F037D-2611-78F6-71BF-94036A3E694C}"/>
                    </a:ext>
                  </a:extLst>
                </p14:cNvPr>
                <p14:cNvContentPartPr/>
                <p14:nvPr/>
              </p14:nvContentPartPr>
              <p14:xfrm>
                <a:off x="5829606" y="977205"/>
                <a:ext cx="1215000" cy="202680"/>
              </p14:xfrm>
            </p:contentPart>
          </mc:Choice>
          <mc:Fallback xmlns="">
            <p:pic>
              <p:nvPicPr>
                <p:cNvPr id="22" name="Ink 21">
                  <a:extLst>
                    <a:ext uri="{FF2B5EF4-FFF2-40B4-BE49-F238E27FC236}">
                      <a16:creationId xmlns:a16="http://schemas.microsoft.com/office/drawing/2014/main" id="{834F037D-2611-78F6-71BF-94036A3E694C}"/>
                    </a:ext>
                  </a:extLst>
                </p:cNvPr>
                <p:cNvPicPr/>
                <p:nvPr/>
              </p:nvPicPr>
              <p:blipFill>
                <a:blip r:embed="rId37"/>
                <a:stretch>
                  <a:fillRect/>
                </a:stretch>
              </p:blipFill>
              <p:spPr>
                <a:xfrm>
                  <a:off x="5820966" y="968565"/>
                  <a:ext cx="123264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695DE9DC-C2D4-99AB-98B2-FFA7C8BF87AD}"/>
                  </a:ext>
                </a:extLst>
              </p14:cNvPr>
              <p14:cNvContentPartPr/>
              <p14:nvPr/>
            </p14:nvContentPartPr>
            <p14:xfrm>
              <a:off x="7310646" y="575805"/>
              <a:ext cx="1692360" cy="714960"/>
            </p14:xfrm>
          </p:contentPart>
        </mc:Choice>
        <mc:Fallback xmlns="">
          <p:pic>
            <p:nvPicPr>
              <p:cNvPr id="24" name="Ink 23">
                <a:extLst>
                  <a:ext uri="{FF2B5EF4-FFF2-40B4-BE49-F238E27FC236}">
                    <a16:creationId xmlns:a16="http://schemas.microsoft.com/office/drawing/2014/main" id="{695DE9DC-C2D4-99AB-98B2-FFA7C8BF87AD}"/>
                  </a:ext>
                </a:extLst>
              </p:cNvPr>
              <p:cNvPicPr/>
              <p:nvPr/>
            </p:nvPicPr>
            <p:blipFill>
              <a:blip r:embed="rId39"/>
              <a:stretch>
                <a:fillRect/>
              </a:stretch>
            </p:blipFill>
            <p:spPr>
              <a:xfrm>
                <a:off x="7302006" y="567165"/>
                <a:ext cx="1710000" cy="732600"/>
              </a:xfrm>
              <a:prstGeom prst="rect">
                <a:avLst/>
              </a:prstGeom>
            </p:spPr>
          </p:pic>
        </mc:Fallback>
      </mc:AlternateContent>
      <p:grpSp>
        <p:nvGrpSpPr>
          <p:cNvPr id="30" name="Group 29">
            <a:extLst>
              <a:ext uri="{FF2B5EF4-FFF2-40B4-BE49-F238E27FC236}">
                <a16:creationId xmlns:a16="http://schemas.microsoft.com/office/drawing/2014/main" id="{FBA2052C-A1B8-5EFF-14B8-007A76251725}"/>
              </a:ext>
            </a:extLst>
          </p:cNvPr>
          <p:cNvGrpSpPr/>
          <p:nvPr/>
        </p:nvGrpSpPr>
        <p:grpSpPr>
          <a:xfrm>
            <a:off x="9324126" y="605685"/>
            <a:ext cx="2131560" cy="441720"/>
            <a:chOff x="9324126" y="605685"/>
            <a:chExt cx="2131560" cy="44172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F41A4FBA-7514-FF9B-9B9F-5000E7C8B8CF}"/>
                    </a:ext>
                  </a:extLst>
                </p14:cNvPr>
                <p14:cNvContentPartPr/>
                <p14:nvPr/>
              </p14:nvContentPartPr>
              <p14:xfrm>
                <a:off x="9324126" y="605685"/>
                <a:ext cx="2131560" cy="441720"/>
              </p14:xfrm>
            </p:contentPart>
          </mc:Choice>
          <mc:Fallback xmlns="">
            <p:pic>
              <p:nvPicPr>
                <p:cNvPr id="25" name="Ink 24">
                  <a:extLst>
                    <a:ext uri="{FF2B5EF4-FFF2-40B4-BE49-F238E27FC236}">
                      <a16:creationId xmlns:a16="http://schemas.microsoft.com/office/drawing/2014/main" id="{F41A4FBA-7514-FF9B-9B9F-5000E7C8B8CF}"/>
                    </a:ext>
                  </a:extLst>
                </p:cNvPr>
                <p:cNvPicPr/>
                <p:nvPr/>
              </p:nvPicPr>
              <p:blipFill>
                <a:blip r:embed="rId41"/>
                <a:stretch>
                  <a:fillRect/>
                </a:stretch>
              </p:blipFill>
              <p:spPr>
                <a:xfrm>
                  <a:off x="9315126" y="597045"/>
                  <a:ext cx="214920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3FC07644-C4CD-6DEC-3E4C-5E9949F8EC79}"/>
                    </a:ext>
                  </a:extLst>
                </p14:cNvPr>
                <p14:cNvContentPartPr/>
                <p14:nvPr/>
              </p14:nvContentPartPr>
              <p14:xfrm>
                <a:off x="11017206" y="873165"/>
                <a:ext cx="20520" cy="2520"/>
              </p14:xfrm>
            </p:contentPart>
          </mc:Choice>
          <mc:Fallback xmlns="">
            <p:pic>
              <p:nvPicPr>
                <p:cNvPr id="26" name="Ink 25">
                  <a:extLst>
                    <a:ext uri="{FF2B5EF4-FFF2-40B4-BE49-F238E27FC236}">
                      <a16:creationId xmlns:a16="http://schemas.microsoft.com/office/drawing/2014/main" id="{3FC07644-C4CD-6DEC-3E4C-5E9949F8EC79}"/>
                    </a:ext>
                  </a:extLst>
                </p:cNvPr>
                <p:cNvPicPr/>
                <p:nvPr/>
              </p:nvPicPr>
              <p:blipFill>
                <a:blip r:embed="rId43"/>
                <a:stretch>
                  <a:fillRect/>
                </a:stretch>
              </p:blipFill>
              <p:spPr>
                <a:xfrm>
                  <a:off x="11008206" y="864525"/>
                  <a:ext cx="38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D50BF310-A9B6-5E0B-B937-F0CDEF63F9B5}"/>
                    </a:ext>
                  </a:extLst>
                </p14:cNvPr>
                <p14:cNvContentPartPr/>
                <p14:nvPr/>
              </p14:nvContentPartPr>
              <p14:xfrm>
                <a:off x="10024686" y="773085"/>
                <a:ext cx="70560" cy="57240"/>
              </p14:xfrm>
            </p:contentPart>
          </mc:Choice>
          <mc:Fallback xmlns="">
            <p:pic>
              <p:nvPicPr>
                <p:cNvPr id="28" name="Ink 27">
                  <a:extLst>
                    <a:ext uri="{FF2B5EF4-FFF2-40B4-BE49-F238E27FC236}">
                      <a16:creationId xmlns:a16="http://schemas.microsoft.com/office/drawing/2014/main" id="{D50BF310-A9B6-5E0B-B937-F0CDEF63F9B5}"/>
                    </a:ext>
                  </a:extLst>
                </p:cNvPr>
                <p:cNvPicPr/>
                <p:nvPr/>
              </p:nvPicPr>
              <p:blipFill>
                <a:blip r:embed="rId45"/>
                <a:stretch>
                  <a:fillRect/>
                </a:stretch>
              </p:blipFill>
              <p:spPr>
                <a:xfrm>
                  <a:off x="10015686" y="764085"/>
                  <a:ext cx="88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E612A9E8-0E51-48F1-FEFD-CE66CE45501F}"/>
                    </a:ext>
                  </a:extLst>
                </p14:cNvPr>
                <p14:cNvContentPartPr/>
                <p14:nvPr/>
              </p14:nvContentPartPr>
              <p14:xfrm>
                <a:off x="10655766" y="743205"/>
                <a:ext cx="304560" cy="92160"/>
              </p14:xfrm>
            </p:contentPart>
          </mc:Choice>
          <mc:Fallback xmlns="">
            <p:pic>
              <p:nvPicPr>
                <p:cNvPr id="29" name="Ink 28">
                  <a:extLst>
                    <a:ext uri="{FF2B5EF4-FFF2-40B4-BE49-F238E27FC236}">
                      <a16:creationId xmlns:a16="http://schemas.microsoft.com/office/drawing/2014/main" id="{E612A9E8-0E51-48F1-FEFD-CE66CE45501F}"/>
                    </a:ext>
                  </a:extLst>
                </p:cNvPr>
                <p:cNvPicPr/>
                <p:nvPr/>
              </p:nvPicPr>
              <p:blipFill>
                <a:blip r:embed="rId47"/>
                <a:stretch>
                  <a:fillRect/>
                </a:stretch>
              </p:blipFill>
              <p:spPr>
                <a:xfrm>
                  <a:off x="10646766" y="734205"/>
                  <a:ext cx="322200" cy="109800"/>
                </a:xfrm>
                <a:prstGeom prst="rect">
                  <a:avLst/>
                </a:prstGeom>
              </p:spPr>
            </p:pic>
          </mc:Fallback>
        </mc:AlternateContent>
      </p:grpSp>
      <p:grpSp>
        <p:nvGrpSpPr>
          <p:cNvPr id="36" name="Group 35">
            <a:extLst>
              <a:ext uri="{FF2B5EF4-FFF2-40B4-BE49-F238E27FC236}">
                <a16:creationId xmlns:a16="http://schemas.microsoft.com/office/drawing/2014/main" id="{0E1EBBAE-3491-C50A-C4FA-104E5EE58CD6}"/>
              </a:ext>
            </a:extLst>
          </p:cNvPr>
          <p:cNvGrpSpPr/>
          <p:nvPr/>
        </p:nvGrpSpPr>
        <p:grpSpPr>
          <a:xfrm>
            <a:off x="217206" y="1365285"/>
            <a:ext cx="3081600" cy="708840"/>
            <a:chOff x="217206" y="1365285"/>
            <a:chExt cx="3081600" cy="708840"/>
          </a:xfrm>
        </p:grpSpPr>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E7661210-0DB6-4A60-D1DD-59A12EEF9611}"/>
                    </a:ext>
                  </a:extLst>
                </p14:cNvPr>
                <p14:cNvContentPartPr/>
                <p14:nvPr/>
              </p14:nvContentPartPr>
              <p14:xfrm>
                <a:off x="217206" y="1561485"/>
                <a:ext cx="461520" cy="378720"/>
              </p14:xfrm>
            </p:contentPart>
          </mc:Choice>
          <mc:Fallback xmlns="">
            <p:pic>
              <p:nvPicPr>
                <p:cNvPr id="31" name="Ink 30">
                  <a:extLst>
                    <a:ext uri="{FF2B5EF4-FFF2-40B4-BE49-F238E27FC236}">
                      <a16:creationId xmlns:a16="http://schemas.microsoft.com/office/drawing/2014/main" id="{E7661210-0DB6-4A60-D1DD-59A12EEF9611}"/>
                    </a:ext>
                  </a:extLst>
                </p:cNvPr>
                <p:cNvPicPr/>
                <p:nvPr/>
              </p:nvPicPr>
              <p:blipFill>
                <a:blip r:embed="rId49"/>
                <a:stretch>
                  <a:fillRect/>
                </a:stretch>
              </p:blipFill>
              <p:spPr>
                <a:xfrm>
                  <a:off x="208566" y="1552485"/>
                  <a:ext cx="4791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1E1596B0-F3F1-EF4B-5FE4-FCBFB75768BC}"/>
                    </a:ext>
                  </a:extLst>
                </p14:cNvPr>
                <p14:cNvContentPartPr/>
                <p14:nvPr/>
              </p14:nvContentPartPr>
              <p14:xfrm>
                <a:off x="343566" y="1637805"/>
                <a:ext cx="314640" cy="83160"/>
              </p14:xfrm>
            </p:contentPart>
          </mc:Choice>
          <mc:Fallback xmlns="">
            <p:pic>
              <p:nvPicPr>
                <p:cNvPr id="32" name="Ink 31">
                  <a:extLst>
                    <a:ext uri="{FF2B5EF4-FFF2-40B4-BE49-F238E27FC236}">
                      <a16:creationId xmlns:a16="http://schemas.microsoft.com/office/drawing/2014/main" id="{1E1596B0-F3F1-EF4B-5FE4-FCBFB75768BC}"/>
                    </a:ext>
                  </a:extLst>
                </p:cNvPr>
                <p:cNvPicPr/>
                <p:nvPr/>
              </p:nvPicPr>
              <p:blipFill>
                <a:blip r:embed="rId51"/>
                <a:stretch>
                  <a:fillRect/>
                </a:stretch>
              </p:blipFill>
              <p:spPr>
                <a:xfrm>
                  <a:off x="334566" y="1629165"/>
                  <a:ext cx="332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FF6E419-2880-488F-6CA5-B2FD1954235E}"/>
                    </a:ext>
                  </a:extLst>
                </p14:cNvPr>
                <p14:cNvContentPartPr/>
                <p14:nvPr/>
              </p14:nvContentPartPr>
              <p14:xfrm>
                <a:off x="930366" y="1365285"/>
                <a:ext cx="2218680" cy="708840"/>
              </p14:xfrm>
            </p:contentPart>
          </mc:Choice>
          <mc:Fallback xmlns="">
            <p:pic>
              <p:nvPicPr>
                <p:cNvPr id="33" name="Ink 32">
                  <a:extLst>
                    <a:ext uri="{FF2B5EF4-FFF2-40B4-BE49-F238E27FC236}">
                      <a16:creationId xmlns:a16="http://schemas.microsoft.com/office/drawing/2014/main" id="{DFF6E419-2880-488F-6CA5-B2FD1954235E}"/>
                    </a:ext>
                  </a:extLst>
                </p:cNvPr>
                <p:cNvPicPr/>
                <p:nvPr/>
              </p:nvPicPr>
              <p:blipFill>
                <a:blip r:embed="rId53"/>
                <a:stretch>
                  <a:fillRect/>
                </a:stretch>
              </p:blipFill>
              <p:spPr>
                <a:xfrm>
                  <a:off x="921726" y="1356645"/>
                  <a:ext cx="223632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6426AC41-2A95-1968-183F-47C3A40862B3}"/>
                    </a:ext>
                  </a:extLst>
                </p14:cNvPr>
                <p14:cNvContentPartPr/>
                <p14:nvPr/>
              </p14:nvContentPartPr>
              <p14:xfrm>
                <a:off x="2763126" y="1477605"/>
                <a:ext cx="333720" cy="34560"/>
              </p14:xfrm>
            </p:contentPart>
          </mc:Choice>
          <mc:Fallback xmlns="">
            <p:pic>
              <p:nvPicPr>
                <p:cNvPr id="34" name="Ink 33">
                  <a:extLst>
                    <a:ext uri="{FF2B5EF4-FFF2-40B4-BE49-F238E27FC236}">
                      <a16:creationId xmlns:a16="http://schemas.microsoft.com/office/drawing/2014/main" id="{6426AC41-2A95-1968-183F-47C3A40862B3}"/>
                    </a:ext>
                  </a:extLst>
                </p:cNvPr>
                <p:cNvPicPr/>
                <p:nvPr/>
              </p:nvPicPr>
              <p:blipFill>
                <a:blip r:embed="rId55"/>
                <a:stretch>
                  <a:fillRect/>
                </a:stretch>
              </p:blipFill>
              <p:spPr>
                <a:xfrm>
                  <a:off x="2754126" y="1468605"/>
                  <a:ext cx="351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BA1A95F8-8932-70FE-044E-1D533597A63D}"/>
                    </a:ext>
                  </a:extLst>
                </p14:cNvPr>
                <p14:cNvContentPartPr/>
                <p14:nvPr/>
              </p14:nvContentPartPr>
              <p14:xfrm>
                <a:off x="3268566" y="1758405"/>
                <a:ext cx="30240" cy="29520"/>
              </p14:xfrm>
            </p:contentPart>
          </mc:Choice>
          <mc:Fallback xmlns="">
            <p:pic>
              <p:nvPicPr>
                <p:cNvPr id="35" name="Ink 34">
                  <a:extLst>
                    <a:ext uri="{FF2B5EF4-FFF2-40B4-BE49-F238E27FC236}">
                      <a16:creationId xmlns:a16="http://schemas.microsoft.com/office/drawing/2014/main" id="{BA1A95F8-8932-70FE-044E-1D533597A63D}"/>
                    </a:ext>
                  </a:extLst>
                </p:cNvPr>
                <p:cNvPicPr/>
                <p:nvPr/>
              </p:nvPicPr>
              <p:blipFill>
                <a:blip r:embed="rId57"/>
                <a:stretch>
                  <a:fillRect/>
                </a:stretch>
              </p:blipFill>
              <p:spPr>
                <a:xfrm>
                  <a:off x="3259566" y="1749405"/>
                  <a:ext cx="47880" cy="47160"/>
                </a:xfrm>
                <a:prstGeom prst="rect">
                  <a:avLst/>
                </a:prstGeom>
              </p:spPr>
            </p:pic>
          </mc:Fallback>
        </mc:AlternateContent>
      </p:grpSp>
      <p:grpSp>
        <p:nvGrpSpPr>
          <p:cNvPr id="39" name="Group 38">
            <a:extLst>
              <a:ext uri="{FF2B5EF4-FFF2-40B4-BE49-F238E27FC236}">
                <a16:creationId xmlns:a16="http://schemas.microsoft.com/office/drawing/2014/main" id="{D3D3D8A1-1619-55BF-DE37-237E1F976FD1}"/>
              </a:ext>
            </a:extLst>
          </p:cNvPr>
          <p:cNvGrpSpPr/>
          <p:nvPr/>
        </p:nvGrpSpPr>
        <p:grpSpPr>
          <a:xfrm>
            <a:off x="859806" y="2206605"/>
            <a:ext cx="1865520" cy="567720"/>
            <a:chOff x="859806" y="2206605"/>
            <a:chExt cx="1865520" cy="56772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5DFDA81A-1848-C606-854D-F9CFF441DF8F}"/>
                    </a:ext>
                  </a:extLst>
                </p14:cNvPr>
                <p14:cNvContentPartPr/>
                <p14:nvPr/>
              </p14:nvContentPartPr>
              <p14:xfrm>
                <a:off x="859806" y="2206605"/>
                <a:ext cx="1865520" cy="567720"/>
              </p14:xfrm>
            </p:contentPart>
          </mc:Choice>
          <mc:Fallback xmlns="">
            <p:pic>
              <p:nvPicPr>
                <p:cNvPr id="37" name="Ink 36">
                  <a:extLst>
                    <a:ext uri="{FF2B5EF4-FFF2-40B4-BE49-F238E27FC236}">
                      <a16:creationId xmlns:a16="http://schemas.microsoft.com/office/drawing/2014/main" id="{5DFDA81A-1848-C606-854D-F9CFF441DF8F}"/>
                    </a:ext>
                  </a:extLst>
                </p:cNvPr>
                <p:cNvPicPr/>
                <p:nvPr/>
              </p:nvPicPr>
              <p:blipFill>
                <a:blip r:embed="rId59"/>
                <a:stretch>
                  <a:fillRect/>
                </a:stretch>
              </p:blipFill>
              <p:spPr>
                <a:xfrm>
                  <a:off x="851166" y="2197605"/>
                  <a:ext cx="188316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9EFAF787-96DA-AACF-90DB-3C750CE735E1}"/>
                    </a:ext>
                  </a:extLst>
                </p14:cNvPr>
                <p14:cNvContentPartPr/>
                <p14:nvPr/>
              </p14:nvContentPartPr>
              <p14:xfrm>
                <a:off x="1710486" y="2264925"/>
                <a:ext cx="386280" cy="65880"/>
              </p14:xfrm>
            </p:contentPart>
          </mc:Choice>
          <mc:Fallback xmlns="">
            <p:pic>
              <p:nvPicPr>
                <p:cNvPr id="38" name="Ink 37">
                  <a:extLst>
                    <a:ext uri="{FF2B5EF4-FFF2-40B4-BE49-F238E27FC236}">
                      <a16:creationId xmlns:a16="http://schemas.microsoft.com/office/drawing/2014/main" id="{9EFAF787-96DA-AACF-90DB-3C750CE735E1}"/>
                    </a:ext>
                  </a:extLst>
                </p:cNvPr>
                <p:cNvPicPr/>
                <p:nvPr/>
              </p:nvPicPr>
              <p:blipFill>
                <a:blip r:embed="rId61"/>
                <a:stretch>
                  <a:fillRect/>
                </a:stretch>
              </p:blipFill>
              <p:spPr>
                <a:xfrm>
                  <a:off x="1701486" y="2255925"/>
                  <a:ext cx="403920" cy="83520"/>
                </a:xfrm>
                <a:prstGeom prst="rect">
                  <a:avLst/>
                </a:prstGeom>
              </p:spPr>
            </p:pic>
          </mc:Fallback>
        </mc:AlternateContent>
      </p:grpSp>
      <p:grpSp>
        <p:nvGrpSpPr>
          <p:cNvPr id="44" name="Group 43">
            <a:extLst>
              <a:ext uri="{FF2B5EF4-FFF2-40B4-BE49-F238E27FC236}">
                <a16:creationId xmlns:a16="http://schemas.microsoft.com/office/drawing/2014/main" id="{AC62F156-F957-DACA-9EA9-0AA7ED710CE2}"/>
              </a:ext>
            </a:extLst>
          </p:cNvPr>
          <p:cNvGrpSpPr/>
          <p:nvPr/>
        </p:nvGrpSpPr>
        <p:grpSpPr>
          <a:xfrm>
            <a:off x="3079566" y="2145405"/>
            <a:ext cx="4106880" cy="602640"/>
            <a:chOff x="3079566" y="2145405"/>
            <a:chExt cx="4106880" cy="602640"/>
          </a:xfrm>
        </p:grpSpPr>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70AF8782-7A98-004D-5301-74187CD91A60}"/>
                    </a:ext>
                  </a:extLst>
                </p14:cNvPr>
                <p14:cNvContentPartPr/>
                <p14:nvPr/>
              </p14:nvContentPartPr>
              <p14:xfrm>
                <a:off x="3079566" y="2238645"/>
                <a:ext cx="1599840" cy="415800"/>
              </p14:xfrm>
            </p:contentPart>
          </mc:Choice>
          <mc:Fallback xmlns="">
            <p:pic>
              <p:nvPicPr>
                <p:cNvPr id="40" name="Ink 39">
                  <a:extLst>
                    <a:ext uri="{FF2B5EF4-FFF2-40B4-BE49-F238E27FC236}">
                      <a16:creationId xmlns:a16="http://schemas.microsoft.com/office/drawing/2014/main" id="{70AF8782-7A98-004D-5301-74187CD91A60}"/>
                    </a:ext>
                  </a:extLst>
                </p:cNvPr>
                <p:cNvPicPr/>
                <p:nvPr/>
              </p:nvPicPr>
              <p:blipFill>
                <a:blip r:embed="rId63"/>
                <a:stretch>
                  <a:fillRect/>
                </a:stretch>
              </p:blipFill>
              <p:spPr>
                <a:xfrm>
                  <a:off x="3070566" y="2230005"/>
                  <a:ext cx="16174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B476D836-5575-623B-9F8F-B54A4B55368A}"/>
                    </a:ext>
                  </a:extLst>
                </p14:cNvPr>
                <p14:cNvContentPartPr/>
                <p14:nvPr/>
              </p14:nvContentPartPr>
              <p14:xfrm>
                <a:off x="4968126" y="2422965"/>
                <a:ext cx="1050120" cy="325080"/>
              </p14:xfrm>
            </p:contentPart>
          </mc:Choice>
          <mc:Fallback xmlns="">
            <p:pic>
              <p:nvPicPr>
                <p:cNvPr id="41" name="Ink 40">
                  <a:extLst>
                    <a:ext uri="{FF2B5EF4-FFF2-40B4-BE49-F238E27FC236}">
                      <a16:creationId xmlns:a16="http://schemas.microsoft.com/office/drawing/2014/main" id="{B476D836-5575-623B-9F8F-B54A4B55368A}"/>
                    </a:ext>
                  </a:extLst>
                </p:cNvPr>
                <p:cNvPicPr/>
                <p:nvPr/>
              </p:nvPicPr>
              <p:blipFill>
                <a:blip r:embed="rId65"/>
                <a:stretch>
                  <a:fillRect/>
                </a:stretch>
              </p:blipFill>
              <p:spPr>
                <a:xfrm>
                  <a:off x="4959126" y="2414325"/>
                  <a:ext cx="10677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8FE8C671-72FC-0DA9-7352-7757216E7655}"/>
                    </a:ext>
                  </a:extLst>
                </p14:cNvPr>
                <p14:cNvContentPartPr/>
                <p14:nvPr/>
              </p14:nvContentPartPr>
              <p14:xfrm>
                <a:off x="6312726" y="2145405"/>
                <a:ext cx="873720" cy="473760"/>
              </p14:xfrm>
            </p:contentPart>
          </mc:Choice>
          <mc:Fallback xmlns="">
            <p:pic>
              <p:nvPicPr>
                <p:cNvPr id="43" name="Ink 42">
                  <a:extLst>
                    <a:ext uri="{FF2B5EF4-FFF2-40B4-BE49-F238E27FC236}">
                      <a16:creationId xmlns:a16="http://schemas.microsoft.com/office/drawing/2014/main" id="{8FE8C671-72FC-0DA9-7352-7757216E7655}"/>
                    </a:ext>
                  </a:extLst>
                </p:cNvPr>
                <p:cNvPicPr/>
                <p:nvPr/>
              </p:nvPicPr>
              <p:blipFill>
                <a:blip r:embed="rId67"/>
                <a:stretch>
                  <a:fillRect/>
                </a:stretch>
              </p:blipFill>
              <p:spPr>
                <a:xfrm>
                  <a:off x="6304086" y="2136405"/>
                  <a:ext cx="891360" cy="491400"/>
                </a:xfrm>
                <a:prstGeom prst="rect">
                  <a:avLst/>
                </a:prstGeom>
              </p:spPr>
            </p:pic>
          </mc:Fallback>
        </mc:AlternateContent>
      </p:grpSp>
      <p:grpSp>
        <p:nvGrpSpPr>
          <p:cNvPr id="50" name="Group 49">
            <a:extLst>
              <a:ext uri="{FF2B5EF4-FFF2-40B4-BE49-F238E27FC236}">
                <a16:creationId xmlns:a16="http://schemas.microsoft.com/office/drawing/2014/main" id="{724E461E-AF3B-E35C-F60B-5B081BC6FE81}"/>
              </a:ext>
            </a:extLst>
          </p:cNvPr>
          <p:cNvGrpSpPr/>
          <p:nvPr/>
        </p:nvGrpSpPr>
        <p:grpSpPr>
          <a:xfrm>
            <a:off x="7429446" y="2023725"/>
            <a:ext cx="3224880" cy="559800"/>
            <a:chOff x="7429446" y="2023725"/>
            <a:chExt cx="3224880" cy="559800"/>
          </a:xfrm>
        </p:grpSpPr>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D1931B59-2294-B88E-D3BC-6BF29F8283FD}"/>
                    </a:ext>
                  </a:extLst>
                </p14:cNvPr>
                <p14:cNvContentPartPr/>
                <p14:nvPr/>
              </p14:nvContentPartPr>
              <p14:xfrm>
                <a:off x="7429446" y="2023725"/>
                <a:ext cx="1055880" cy="516600"/>
              </p14:xfrm>
            </p:contentPart>
          </mc:Choice>
          <mc:Fallback xmlns="">
            <p:pic>
              <p:nvPicPr>
                <p:cNvPr id="45" name="Ink 44">
                  <a:extLst>
                    <a:ext uri="{FF2B5EF4-FFF2-40B4-BE49-F238E27FC236}">
                      <a16:creationId xmlns:a16="http://schemas.microsoft.com/office/drawing/2014/main" id="{D1931B59-2294-B88E-D3BC-6BF29F8283FD}"/>
                    </a:ext>
                  </a:extLst>
                </p:cNvPr>
                <p:cNvPicPr/>
                <p:nvPr/>
              </p:nvPicPr>
              <p:blipFill>
                <a:blip r:embed="rId69"/>
                <a:stretch>
                  <a:fillRect/>
                </a:stretch>
              </p:blipFill>
              <p:spPr>
                <a:xfrm>
                  <a:off x="7420806" y="2014725"/>
                  <a:ext cx="10735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38DD62F3-F4DF-E02D-9629-60E895064EDE}"/>
                    </a:ext>
                  </a:extLst>
                </p14:cNvPr>
                <p14:cNvContentPartPr/>
                <p14:nvPr/>
              </p14:nvContentPartPr>
              <p14:xfrm>
                <a:off x="8213886" y="2239365"/>
                <a:ext cx="360" cy="360"/>
              </p14:xfrm>
            </p:contentPart>
          </mc:Choice>
          <mc:Fallback xmlns="">
            <p:pic>
              <p:nvPicPr>
                <p:cNvPr id="46" name="Ink 45">
                  <a:extLst>
                    <a:ext uri="{FF2B5EF4-FFF2-40B4-BE49-F238E27FC236}">
                      <a16:creationId xmlns:a16="http://schemas.microsoft.com/office/drawing/2014/main" id="{38DD62F3-F4DF-E02D-9629-60E895064EDE}"/>
                    </a:ext>
                  </a:extLst>
                </p:cNvPr>
                <p:cNvPicPr/>
                <p:nvPr/>
              </p:nvPicPr>
              <p:blipFill>
                <a:blip r:embed="rId71"/>
                <a:stretch>
                  <a:fillRect/>
                </a:stretch>
              </p:blipFill>
              <p:spPr>
                <a:xfrm>
                  <a:off x="8204886" y="2230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851AF4CC-9921-A289-5A7C-E1928A53C56F}"/>
                    </a:ext>
                  </a:extLst>
                </p14:cNvPr>
                <p14:cNvContentPartPr/>
                <p14:nvPr/>
              </p14:nvContentPartPr>
              <p14:xfrm>
                <a:off x="7530966" y="2226405"/>
                <a:ext cx="381960" cy="89640"/>
              </p14:xfrm>
            </p:contentPart>
          </mc:Choice>
          <mc:Fallback xmlns="">
            <p:pic>
              <p:nvPicPr>
                <p:cNvPr id="47" name="Ink 46">
                  <a:extLst>
                    <a:ext uri="{FF2B5EF4-FFF2-40B4-BE49-F238E27FC236}">
                      <a16:creationId xmlns:a16="http://schemas.microsoft.com/office/drawing/2014/main" id="{851AF4CC-9921-A289-5A7C-E1928A53C56F}"/>
                    </a:ext>
                  </a:extLst>
                </p:cNvPr>
                <p:cNvPicPr/>
                <p:nvPr/>
              </p:nvPicPr>
              <p:blipFill>
                <a:blip r:embed="rId73"/>
                <a:stretch>
                  <a:fillRect/>
                </a:stretch>
              </p:blipFill>
              <p:spPr>
                <a:xfrm>
                  <a:off x="7522326" y="2217405"/>
                  <a:ext cx="399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3F6E45D6-6208-4800-4089-2C64FB34C3C4}"/>
                    </a:ext>
                  </a:extLst>
                </p14:cNvPr>
                <p14:cNvContentPartPr/>
                <p14:nvPr/>
              </p14:nvContentPartPr>
              <p14:xfrm>
                <a:off x="8760726" y="2071245"/>
                <a:ext cx="1893600" cy="512280"/>
              </p14:xfrm>
            </p:contentPart>
          </mc:Choice>
          <mc:Fallback xmlns="">
            <p:pic>
              <p:nvPicPr>
                <p:cNvPr id="48" name="Ink 47">
                  <a:extLst>
                    <a:ext uri="{FF2B5EF4-FFF2-40B4-BE49-F238E27FC236}">
                      <a16:creationId xmlns:a16="http://schemas.microsoft.com/office/drawing/2014/main" id="{3F6E45D6-6208-4800-4089-2C64FB34C3C4}"/>
                    </a:ext>
                  </a:extLst>
                </p:cNvPr>
                <p:cNvPicPr/>
                <p:nvPr/>
              </p:nvPicPr>
              <p:blipFill>
                <a:blip r:embed="rId75"/>
                <a:stretch>
                  <a:fillRect/>
                </a:stretch>
              </p:blipFill>
              <p:spPr>
                <a:xfrm>
                  <a:off x="8752086" y="2062605"/>
                  <a:ext cx="191124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3C5F182C-81B0-0778-6C63-F60D722924DC}"/>
                    </a:ext>
                  </a:extLst>
                </p14:cNvPr>
                <p14:cNvContentPartPr/>
                <p14:nvPr/>
              </p14:nvContentPartPr>
              <p14:xfrm>
                <a:off x="10157886" y="2183565"/>
                <a:ext cx="41760" cy="12600"/>
              </p14:xfrm>
            </p:contentPart>
          </mc:Choice>
          <mc:Fallback xmlns="">
            <p:pic>
              <p:nvPicPr>
                <p:cNvPr id="49" name="Ink 48">
                  <a:extLst>
                    <a:ext uri="{FF2B5EF4-FFF2-40B4-BE49-F238E27FC236}">
                      <a16:creationId xmlns:a16="http://schemas.microsoft.com/office/drawing/2014/main" id="{3C5F182C-81B0-0778-6C63-F60D722924DC}"/>
                    </a:ext>
                  </a:extLst>
                </p:cNvPr>
                <p:cNvPicPr/>
                <p:nvPr/>
              </p:nvPicPr>
              <p:blipFill>
                <a:blip r:embed="rId77"/>
                <a:stretch>
                  <a:fillRect/>
                </a:stretch>
              </p:blipFill>
              <p:spPr>
                <a:xfrm>
                  <a:off x="10149246" y="2174565"/>
                  <a:ext cx="59400" cy="30240"/>
                </a:xfrm>
                <a:prstGeom prst="rect">
                  <a:avLst/>
                </a:prstGeom>
              </p:spPr>
            </p:pic>
          </mc:Fallback>
        </mc:AlternateContent>
      </p:grpSp>
      <p:grpSp>
        <p:nvGrpSpPr>
          <p:cNvPr id="54" name="Group 53">
            <a:extLst>
              <a:ext uri="{FF2B5EF4-FFF2-40B4-BE49-F238E27FC236}">
                <a16:creationId xmlns:a16="http://schemas.microsoft.com/office/drawing/2014/main" id="{489EEB9C-517E-5B55-ECBD-CFA42F5D06FD}"/>
              </a:ext>
            </a:extLst>
          </p:cNvPr>
          <p:cNvGrpSpPr/>
          <p:nvPr/>
        </p:nvGrpSpPr>
        <p:grpSpPr>
          <a:xfrm>
            <a:off x="257886" y="3034245"/>
            <a:ext cx="1774800" cy="646920"/>
            <a:chOff x="257886" y="3034245"/>
            <a:chExt cx="1774800" cy="646920"/>
          </a:xfrm>
        </p:grpSpPr>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AE5467BA-24D3-33E3-B71B-D93D59FC1411}"/>
                    </a:ext>
                  </a:extLst>
                </p14:cNvPr>
                <p14:cNvContentPartPr/>
                <p14:nvPr/>
              </p14:nvContentPartPr>
              <p14:xfrm>
                <a:off x="257886" y="3034245"/>
                <a:ext cx="1774800" cy="646920"/>
              </p14:xfrm>
            </p:contentPart>
          </mc:Choice>
          <mc:Fallback xmlns="">
            <p:pic>
              <p:nvPicPr>
                <p:cNvPr id="51" name="Ink 50">
                  <a:extLst>
                    <a:ext uri="{FF2B5EF4-FFF2-40B4-BE49-F238E27FC236}">
                      <a16:creationId xmlns:a16="http://schemas.microsoft.com/office/drawing/2014/main" id="{AE5467BA-24D3-33E3-B71B-D93D59FC1411}"/>
                    </a:ext>
                  </a:extLst>
                </p:cNvPr>
                <p:cNvPicPr/>
                <p:nvPr/>
              </p:nvPicPr>
              <p:blipFill>
                <a:blip r:embed="rId79"/>
                <a:stretch>
                  <a:fillRect/>
                </a:stretch>
              </p:blipFill>
              <p:spPr>
                <a:xfrm>
                  <a:off x="248886" y="3025245"/>
                  <a:ext cx="1792440" cy="664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C67A810B-3C42-1F9A-ED29-894715B4EA82}"/>
                    </a:ext>
                  </a:extLst>
                </p14:cNvPr>
                <p14:cNvContentPartPr/>
                <p14:nvPr/>
              </p14:nvContentPartPr>
              <p14:xfrm>
                <a:off x="1624806" y="3262845"/>
                <a:ext cx="360" cy="360"/>
              </p14:xfrm>
            </p:contentPart>
          </mc:Choice>
          <mc:Fallback xmlns="">
            <p:pic>
              <p:nvPicPr>
                <p:cNvPr id="52" name="Ink 51">
                  <a:extLst>
                    <a:ext uri="{FF2B5EF4-FFF2-40B4-BE49-F238E27FC236}">
                      <a16:creationId xmlns:a16="http://schemas.microsoft.com/office/drawing/2014/main" id="{C67A810B-3C42-1F9A-ED29-894715B4EA82}"/>
                    </a:ext>
                  </a:extLst>
                </p:cNvPr>
                <p:cNvPicPr/>
                <p:nvPr/>
              </p:nvPicPr>
              <p:blipFill>
                <a:blip r:embed="rId71"/>
                <a:stretch>
                  <a:fillRect/>
                </a:stretch>
              </p:blipFill>
              <p:spPr>
                <a:xfrm>
                  <a:off x="1615806" y="32542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Ink 52">
                  <a:extLst>
                    <a:ext uri="{FF2B5EF4-FFF2-40B4-BE49-F238E27FC236}">
                      <a16:creationId xmlns:a16="http://schemas.microsoft.com/office/drawing/2014/main" id="{D74707CC-11D2-221E-CF4E-8943AA326C46}"/>
                    </a:ext>
                  </a:extLst>
                </p14:cNvPr>
                <p14:cNvContentPartPr/>
                <p14:nvPr/>
              </p14:nvContentPartPr>
              <p14:xfrm>
                <a:off x="547326" y="3172485"/>
                <a:ext cx="390600" cy="73440"/>
              </p14:xfrm>
            </p:contentPart>
          </mc:Choice>
          <mc:Fallback xmlns="">
            <p:pic>
              <p:nvPicPr>
                <p:cNvPr id="53" name="Ink 52">
                  <a:extLst>
                    <a:ext uri="{FF2B5EF4-FFF2-40B4-BE49-F238E27FC236}">
                      <a16:creationId xmlns:a16="http://schemas.microsoft.com/office/drawing/2014/main" id="{D74707CC-11D2-221E-CF4E-8943AA326C46}"/>
                    </a:ext>
                  </a:extLst>
                </p:cNvPr>
                <p:cNvPicPr/>
                <p:nvPr/>
              </p:nvPicPr>
              <p:blipFill>
                <a:blip r:embed="rId82"/>
                <a:stretch>
                  <a:fillRect/>
                </a:stretch>
              </p:blipFill>
              <p:spPr>
                <a:xfrm>
                  <a:off x="538686" y="3163485"/>
                  <a:ext cx="40824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55" name="Ink 54">
                <a:extLst>
                  <a:ext uri="{FF2B5EF4-FFF2-40B4-BE49-F238E27FC236}">
                    <a16:creationId xmlns:a16="http://schemas.microsoft.com/office/drawing/2014/main" id="{B6170C32-BDC7-A6E1-12E3-F29D6EE486B5}"/>
                  </a:ext>
                </a:extLst>
              </p14:cNvPr>
              <p14:cNvContentPartPr/>
              <p14:nvPr/>
            </p14:nvContentPartPr>
            <p14:xfrm>
              <a:off x="2400246" y="2899605"/>
              <a:ext cx="1797120" cy="731880"/>
            </p14:xfrm>
          </p:contentPart>
        </mc:Choice>
        <mc:Fallback xmlns="">
          <p:pic>
            <p:nvPicPr>
              <p:cNvPr id="55" name="Ink 54">
                <a:extLst>
                  <a:ext uri="{FF2B5EF4-FFF2-40B4-BE49-F238E27FC236}">
                    <a16:creationId xmlns:a16="http://schemas.microsoft.com/office/drawing/2014/main" id="{B6170C32-BDC7-A6E1-12E3-F29D6EE486B5}"/>
                  </a:ext>
                </a:extLst>
              </p:cNvPr>
              <p:cNvPicPr/>
              <p:nvPr/>
            </p:nvPicPr>
            <p:blipFill>
              <a:blip r:embed="rId84"/>
              <a:stretch>
                <a:fillRect/>
              </a:stretch>
            </p:blipFill>
            <p:spPr>
              <a:xfrm>
                <a:off x="2391606" y="2890605"/>
                <a:ext cx="1814760" cy="749520"/>
              </a:xfrm>
              <a:prstGeom prst="rect">
                <a:avLst/>
              </a:prstGeom>
            </p:spPr>
          </p:pic>
        </mc:Fallback>
      </mc:AlternateContent>
      <p:grpSp>
        <p:nvGrpSpPr>
          <p:cNvPr id="60" name="Group 59">
            <a:extLst>
              <a:ext uri="{FF2B5EF4-FFF2-40B4-BE49-F238E27FC236}">
                <a16:creationId xmlns:a16="http://schemas.microsoft.com/office/drawing/2014/main" id="{D442FD70-44DC-8227-D174-890C57E50C91}"/>
              </a:ext>
            </a:extLst>
          </p:cNvPr>
          <p:cNvGrpSpPr/>
          <p:nvPr/>
        </p:nvGrpSpPr>
        <p:grpSpPr>
          <a:xfrm>
            <a:off x="4509126" y="2887725"/>
            <a:ext cx="2136240" cy="523440"/>
            <a:chOff x="4509126" y="2887725"/>
            <a:chExt cx="2136240" cy="523440"/>
          </a:xfrm>
        </p:grpSpPr>
        <mc:AlternateContent xmlns:mc="http://schemas.openxmlformats.org/markup-compatibility/2006" xmlns:p14="http://schemas.microsoft.com/office/powerpoint/2010/main">
          <mc:Choice Requires="p14">
            <p:contentPart p14:bwMode="auto" r:id="rId85">
              <p14:nvContentPartPr>
                <p14:cNvPr id="56" name="Ink 55">
                  <a:extLst>
                    <a:ext uri="{FF2B5EF4-FFF2-40B4-BE49-F238E27FC236}">
                      <a16:creationId xmlns:a16="http://schemas.microsoft.com/office/drawing/2014/main" id="{0CE703EF-A597-9571-2EF0-2346FE3E5029}"/>
                    </a:ext>
                  </a:extLst>
                </p14:cNvPr>
                <p14:cNvContentPartPr/>
                <p14:nvPr/>
              </p14:nvContentPartPr>
              <p14:xfrm>
                <a:off x="4509126" y="2887725"/>
                <a:ext cx="2136240" cy="523440"/>
              </p14:xfrm>
            </p:contentPart>
          </mc:Choice>
          <mc:Fallback xmlns="">
            <p:pic>
              <p:nvPicPr>
                <p:cNvPr id="56" name="Ink 55">
                  <a:extLst>
                    <a:ext uri="{FF2B5EF4-FFF2-40B4-BE49-F238E27FC236}">
                      <a16:creationId xmlns:a16="http://schemas.microsoft.com/office/drawing/2014/main" id="{0CE703EF-A597-9571-2EF0-2346FE3E5029}"/>
                    </a:ext>
                  </a:extLst>
                </p:cNvPr>
                <p:cNvPicPr/>
                <p:nvPr/>
              </p:nvPicPr>
              <p:blipFill>
                <a:blip r:embed="rId86"/>
                <a:stretch>
                  <a:fillRect/>
                </a:stretch>
              </p:blipFill>
              <p:spPr>
                <a:xfrm>
                  <a:off x="4500486" y="2878725"/>
                  <a:ext cx="21538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Ink 56">
                  <a:extLst>
                    <a:ext uri="{FF2B5EF4-FFF2-40B4-BE49-F238E27FC236}">
                      <a16:creationId xmlns:a16="http://schemas.microsoft.com/office/drawing/2014/main" id="{AA26E2FB-3408-B2FD-FCFC-B4D8427B7338}"/>
                    </a:ext>
                  </a:extLst>
                </p14:cNvPr>
                <p14:cNvContentPartPr/>
                <p14:nvPr/>
              </p14:nvContentPartPr>
              <p14:xfrm>
                <a:off x="6391926" y="3099045"/>
                <a:ext cx="360" cy="360"/>
              </p14:xfrm>
            </p:contentPart>
          </mc:Choice>
          <mc:Fallback xmlns="">
            <p:pic>
              <p:nvPicPr>
                <p:cNvPr id="57" name="Ink 56">
                  <a:extLst>
                    <a:ext uri="{FF2B5EF4-FFF2-40B4-BE49-F238E27FC236}">
                      <a16:creationId xmlns:a16="http://schemas.microsoft.com/office/drawing/2014/main" id="{AA26E2FB-3408-B2FD-FCFC-B4D8427B7338}"/>
                    </a:ext>
                  </a:extLst>
                </p:cNvPr>
                <p:cNvPicPr/>
                <p:nvPr/>
              </p:nvPicPr>
              <p:blipFill>
                <a:blip r:embed="rId71"/>
                <a:stretch>
                  <a:fillRect/>
                </a:stretch>
              </p:blipFill>
              <p:spPr>
                <a:xfrm>
                  <a:off x="6383286" y="30904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9F7D0605-ADDD-1FD3-525C-730222281A8A}"/>
                    </a:ext>
                  </a:extLst>
                </p14:cNvPr>
                <p14:cNvContentPartPr/>
                <p14:nvPr/>
              </p14:nvContentPartPr>
              <p14:xfrm>
                <a:off x="5998806" y="3075285"/>
                <a:ext cx="352080" cy="40320"/>
              </p14:xfrm>
            </p:contentPart>
          </mc:Choice>
          <mc:Fallback xmlns="">
            <p:pic>
              <p:nvPicPr>
                <p:cNvPr id="58" name="Ink 57">
                  <a:extLst>
                    <a:ext uri="{FF2B5EF4-FFF2-40B4-BE49-F238E27FC236}">
                      <a16:creationId xmlns:a16="http://schemas.microsoft.com/office/drawing/2014/main" id="{9F7D0605-ADDD-1FD3-525C-730222281A8A}"/>
                    </a:ext>
                  </a:extLst>
                </p:cNvPr>
                <p:cNvPicPr/>
                <p:nvPr/>
              </p:nvPicPr>
              <p:blipFill>
                <a:blip r:embed="rId89"/>
                <a:stretch>
                  <a:fillRect/>
                </a:stretch>
              </p:blipFill>
              <p:spPr>
                <a:xfrm>
                  <a:off x="5989806" y="3066285"/>
                  <a:ext cx="3697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687514DF-8E51-342B-E1D6-D4EA1119CBA7}"/>
                    </a:ext>
                  </a:extLst>
                </p14:cNvPr>
                <p14:cNvContentPartPr/>
                <p14:nvPr/>
              </p14:nvContentPartPr>
              <p14:xfrm>
                <a:off x="5167206" y="3083925"/>
                <a:ext cx="33120" cy="34560"/>
              </p14:xfrm>
            </p:contentPart>
          </mc:Choice>
          <mc:Fallback xmlns="">
            <p:pic>
              <p:nvPicPr>
                <p:cNvPr id="59" name="Ink 58">
                  <a:extLst>
                    <a:ext uri="{FF2B5EF4-FFF2-40B4-BE49-F238E27FC236}">
                      <a16:creationId xmlns:a16="http://schemas.microsoft.com/office/drawing/2014/main" id="{687514DF-8E51-342B-E1D6-D4EA1119CBA7}"/>
                    </a:ext>
                  </a:extLst>
                </p:cNvPr>
                <p:cNvPicPr/>
                <p:nvPr/>
              </p:nvPicPr>
              <p:blipFill>
                <a:blip r:embed="rId91"/>
                <a:stretch>
                  <a:fillRect/>
                </a:stretch>
              </p:blipFill>
              <p:spPr>
                <a:xfrm>
                  <a:off x="5158566" y="3074925"/>
                  <a:ext cx="5076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13DE3FA7-FCDE-6E85-FC2E-1DCB58B452C6}"/>
                  </a:ext>
                </a:extLst>
              </p14:cNvPr>
              <p14:cNvContentPartPr/>
              <p14:nvPr/>
            </p14:nvContentPartPr>
            <p14:xfrm>
              <a:off x="6716646" y="3356445"/>
              <a:ext cx="164520" cy="93240"/>
            </p14:xfrm>
          </p:contentPart>
        </mc:Choice>
        <mc:Fallback xmlns="">
          <p:pic>
            <p:nvPicPr>
              <p:cNvPr id="61" name="Ink 60">
                <a:extLst>
                  <a:ext uri="{FF2B5EF4-FFF2-40B4-BE49-F238E27FC236}">
                    <a16:creationId xmlns:a16="http://schemas.microsoft.com/office/drawing/2014/main" id="{13DE3FA7-FCDE-6E85-FC2E-1DCB58B452C6}"/>
                  </a:ext>
                </a:extLst>
              </p:cNvPr>
              <p:cNvPicPr/>
              <p:nvPr/>
            </p:nvPicPr>
            <p:blipFill>
              <a:blip r:embed="rId93"/>
              <a:stretch>
                <a:fillRect/>
              </a:stretch>
            </p:blipFill>
            <p:spPr>
              <a:xfrm>
                <a:off x="6708006" y="3347805"/>
                <a:ext cx="182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5423BA18-B209-3F06-5C3A-308F19474FEA}"/>
                  </a:ext>
                </a:extLst>
              </p14:cNvPr>
              <p14:cNvContentPartPr/>
              <p14:nvPr/>
            </p14:nvContentPartPr>
            <p14:xfrm>
              <a:off x="7285806" y="3108405"/>
              <a:ext cx="1687680" cy="405360"/>
            </p14:xfrm>
          </p:contentPart>
        </mc:Choice>
        <mc:Fallback xmlns="">
          <p:pic>
            <p:nvPicPr>
              <p:cNvPr id="62" name="Ink 61">
                <a:extLst>
                  <a:ext uri="{FF2B5EF4-FFF2-40B4-BE49-F238E27FC236}">
                    <a16:creationId xmlns:a16="http://schemas.microsoft.com/office/drawing/2014/main" id="{5423BA18-B209-3F06-5C3A-308F19474FEA}"/>
                  </a:ext>
                </a:extLst>
              </p:cNvPr>
              <p:cNvPicPr/>
              <p:nvPr/>
            </p:nvPicPr>
            <p:blipFill>
              <a:blip r:embed="rId95"/>
              <a:stretch>
                <a:fillRect/>
              </a:stretch>
            </p:blipFill>
            <p:spPr>
              <a:xfrm>
                <a:off x="7276806" y="3099405"/>
                <a:ext cx="17053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85BE2AE8-B354-53DA-E558-0E3AA433F84F}"/>
                  </a:ext>
                </a:extLst>
              </p14:cNvPr>
              <p14:cNvContentPartPr/>
              <p14:nvPr/>
            </p14:nvContentPartPr>
            <p14:xfrm>
              <a:off x="8454006" y="2893125"/>
              <a:ext cx="48240" cy="40320"/>
            </p14:xfrm>
          </p:contentPart>
        </mc:Choice>
        <mc:Fallback xmlns="">
          <p:pic>
            <p:nvPicPr>
              <p:cNvPr id="63" name="Ink 62">
                <a:extLst>
                  <a:ext uri="{FF2B5EF4-FFF2-40B4-BE49-F238E27FC236}">
                    <a16:creationId xmlns:a16="http://schemas.microsoft.com/office/drawing/2014/main" id="{85BE2AE8-B354-53DA-E558-0E3AA433F84F}"/>
                  </a:ext>
                </a:extLst>
              </p:cNvPr>
              <p:cNvPicPr/>
              <p:nvPr/>
            </p:nvPicPr>
            <p:blipFill>
              <a:blip r:embed="rId97"/>
              <a:stretch>
                <a:fillRect/>
              </a:stretch>
            </p:blipFill>
            <p:spPr>
              <a:xfrm>
                <a:off x="8445006" y="2884125"/>
                <a:ext cx="65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AB8599EC-3B79-0892-3086-90574E7BF6A2}"/>
                  </a:ext>
                </a:extLst>
              </p14:cNvPr>
              <p14:cNvContentPartPr/>
              <p14:nvPr/>
            </p14:nvContentPartPr>
            <p14:xfrm>
              <a:off x="9362646" y="2863245"/>
              <a:ext cx="910800" cy="614520"/>
            </p14:xfrm>
          </p:contentPart>
        </mc:Choice>
        <mc:Fallback xmlns="">
          <p:pic>
            <p:nvPicPr>
              <p:cNvPr id="64" name="Ink 63">
                <a:extLst>
                  <a:ext uri="{FF2B5EF4-FFF2-40B4-BE49-F238E27FC236}">
                    <a16:creationId xmlns:a16="http://schemas.microsoft.com/office/drawing/2014/main" id="{AB8599EC-3B79-0892-3086-90574E7BF6A2}"/>
                  </a:ext>
                </a:extLst>
              </p:cNvPr>
              <p:cNvPicPr/>
              <p:nvPr/>
            </p:nvPicPr>
            <p:blipFill>
              <a:blip r:embed="rId99"/>
              <a:stretch>
                <a:fillRect/>
              </a:stretch>
            </p:blipFill>
            <p:spPr>
              <a:xfrm>
                <a:off x="9354006" y="2854245"/>
                <a:ext cx="928440" cy="632160"/>
              </a:xfrm>
              <a:prstGeom prst="rect">
                <a:avLst/>
              </a:prstGeom>
            </p:spPr>
          </p:pic>
        </mc:Fallback>
      </mc:AlternateContent>
      <p:grpSp>
        <p:nvGrpSpPr>
          <p:cNvPr id="76" name="Group 75">
            <a:extLst>
              <a:ext uri="{FF2B5EF4-FFF2-40B4-BE49-F238E27FC236}">
                <a16:creationId xmlns:a16="http://schemas.microsoft.com/office/drawing/2014/main" id="{B782B1A5-406D-46CB-A079-851422EBB076}"/>
              </a:ext>
            </a:extLst>
          </p:cNvPr>
          <p:cNvGrpSpPr/>
          <p:nvPr/>
        </p:nvGrpSpPr>
        <p:grpSpPr>
          <a:xfrm>
            <a:off x="243486" y="3674685"/>
            <a:ext cx="1925280" cy="618840"/>
            <a:chOff x="243486" y="3674685"/>
            <a:chExt cx="1925280" cy="618840"/>
          </a:xfrm>
        </p:grpSpPr>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A4C74FB4-1BFA-FB60-8F81-1F501BDDB4F1}"/>
                    </a:ext>
                  </a:extLst>
                </p14:cNvPr>
                <p14:cNvContentPartPr/>
                <p14:nvPr/>
              </p14:nvContentPartPr>
              <p14:xfrm>
                <a:off x="243486" y="3674685"/>
                <a:ext cx="1925280" cy="618840"/>
              </p14:xfrm>
            </p:contentPart>
          </mc:Choice>
          <mc:Fallback xmlns="">
            <p:pic>
              <p:nvPicPr>
                <p:cNvPr id="65" name="Ink 64">
                  <a:extLst>
                    <a:ext uri="{FF2B5EF4-FFF2-40B4-BE49-F238E27FC236}">
                      <a16:creationId xmlns:a16="http://schemas.microsoft.com/office/drawing/2014/main" id="{A4C74FB4-1BFA-FB60-8F81-1F501BDDB4F1}"/>
                    </a:ext>
                  </a:extLst>
                </p:cNvPr>
                <p:cNvPicPr/>
                <p:nvPr/>
              </p:nvPicPr>
              <p:blipFill>
                <a:blip r:embed="rId101"/>
                <a:stretch>
                  <a:fillRect/>
                </a:stretch>
              </p:blipFill>
              <p:spPr>
                <a:xfrm>
                  <a:off x="234486" y="3666045"/>
                  <a:ext cx="1942920" cy="63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009B9F31-0931-E46C-9F7D-37249589A5CC}"/>
                    </a:ext>
                  </a:extLst>
                </p14:cNvPr>
                <p14:cNvContentPartPr/>
                <p14:nvPr/>
              </p14:nvContentPartPr>
              <p14:xfrm>
                <a:off x="1872846" y="3802845"/>
                <a:ext cx="20520" cy="9720"/>
              </p14:xfrm>
            </p:contentPart>
          </mc:Choice>
          <mc:Fallback xmlns="">
            <p:pic>
              <p:nvPicPr>
                <p:cNvPr id="66" name="Ink 65">
                  <a:extLst>
                    <a:ext uri="{FF2B5EF4-FFF2-40B4-BE49-F238E27FC236}">
                      <a16:creationId xmlns:a16="http://schemas.microsoft.com/office/drawing/2014/main" id="{009B9F31-0931-E46C-9F7D-37249589A5CC}"/>
                    </a:ext>
                  </a:extLst>
                </p:cNvPr>
                <p:cNvPicPr/>
                <p:nvPr/>
              </p:nvPicPr>
              <p:blipFill>
                <a:blip r:embed="rId103"/>
                <a:stretch>
                  <a:fillRect/>
                </a:stretch>
              </p:blipFill>
              <p:spPr>
                <a:xfrm>
                  <a:off x="1863846" y="3793845"/>
                  <a:ext cx="38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5D34EA79-1E8D-318B-1192-4CB59BEB3A34}"/>
                    </a:ext>
                  </a:extLst>
                </p14:cNvPr>
                <p14:cNvContentPartPr/>
                <p14:nvPr/>
              </p14:nvContentPartPr>
              <p14:xfrm>
                <a:off x="1535526" y="3830925"/>
                <a:ext cx="309600" cy="9000"/>
              </p14:xfrm>
            </p:contentPart>
          </mc:Choice>
          <mc:Fallback xmlns="">
            <p:pic>
              <p:nvPicPr>
                <p:cNvPr id="67" name="Ink 66">
                  <a:extLst>
                    <a:ext uri="{FF2B5EF4-FFF2-40B4-BE49-F238E27FC236}">
                      <a16:creationId xmlns:a16="http://schemas.microsoft.com/office/drawing/2014/main" id="{5D34EA79-1E8D-318B-1192-4CB59BEB3A34}"/>
                    </a:ext>
                  </a:extLst>
                </p:cNvPr>
                <p:cNvPicPr/>
                <p:nvPr/>
              </p:nvPicPr>
              <p:blipFill>
                <a:blip r:embed="rId105"/>
                <a:stretch>
                  <a:fillRect/>
                </a:stretch>
              </p:blipFill>
              <p:spPr>
                <a:xfrm>
                  <a:off x="1526526" y="3822285"/>
                  <a:ext cx="327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BCAE3B86-479C-D064-07C3-5530FC9FF710}"/>
                    </a:ext>
                  </a:extLst>
                </p14:cNvPr>
                <p14:cNvContentPartPr/>
                <p14:nvPr/>
              </p14:nvContentPartPr>
              <p14:xfrm>
                <a:off x="322326" y="3754965"/>
                <a:ext cx="102600" cy="1800"/>
              </p14:xfrm>
            </p:contentPart>
          </mc:Choice>
          <mc:Fallback xmlns="">
            <p:pic>
              <p:nvPicPr>
                <p:cNvPr id="68" name="Ink 67">
                  <a:extLst>
                    <a:ext uri="{FF2B5EF4-FFF2-40B4-BE49-F238E27FC236}">
                      <a16:creationId xmlns:a16="http://schemas.microsoft.com/office/drawing/2014/main" id="{BCAE3B86-479C-D064-07C3-5530FC9FF710}"/>
                    </a:ext>
                  </a:extLst>
                </p:cNvPr>
                <p:cNvPicPr/>
                <p:nvPr/>
              </p:nvPicPr>
              <p:blipFill>
                <a:blip r:embed="rId107"/>
                <a:stretch>
                  <a:fillRect/>
                </a:stretch>
              </p:blipFill>
              <p:spPr>
                <a:xfrm>
                  <a:off x="313686" y="3745965"/>
                  <a:ext cx="120240" cy="19440"/>
                </a:xfrm>
                <a:prstGeom prst="rect">
                  <a:avLst/>
                </a:prstGeom>
              </p:spPr>
            </p:pic>
          </mc:Fallback>
        </mc:AlternateContent>
      </p:grpSp>
      <p:grpSp>
        <p:nvGrpSpPr>
          <p:cNvPr id="75" name="Group 74">
            <a:extLst>
              <a:ext uri="{FF2B5EF4-FFF2-40B4-BE49-F238E27FC236}">
                <a16:creationId xmlns:a16="http://schemas.microsoft.com/office/drawing/2014/main" id="{42EF4E33-E0FF-457F-827F-A9E175671042}"/>
              </a:ext>
            </a:extLst>
          </p:cNvPr>
          <p:cNvGrpSpPr/>
          <p:nvPr/>
        </p:nvGrpSpPr>
        <p:grpSpPr>
          <a:xfrm>
            <a:off x="2541006" y="3578205"/>
            <a:ext cx="2247840" cy="460080"/>
            <a:chOff x="2541006" y="3578205"/>
            <a:chExt cx="2247840" cy="46008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FB74866E-8583-9425-96B7-A3021F7D3A1B}"/>
                    </a:ext>
                  </a:extLst>
                </p14:cNvPr>
                <p14:cNvContentPartPr/>
                <p14:nvPr/>
              </p14:nvContentPartPr>
              <p14:xfrm>
                <a:off x="2541006" y="3650925"/>
                <a:ext cx="1237680" cy="387360"/>
              </p14:xfrm>
            </p:contentPart>
          </mc:Choice>
          <mc:Fallback xmlns="">
            <p:pic>
              <p:nvPicPr>
                <p:cNvPr id="69" name="Ink 68">
                  <a:extLst>
                    <a:ext uri="{FF2B5EF4-FFF2-40B4-BE49-F238E27FC236}">
                      <a16:creationId xmlns:a16="http://schemas.microsoft.com/office/drawing/2014/main" id="{FB74866E-8583-9425-96B7-A3021F7D3A1B}"/>
                    </a:ext>
                  </a:extLst>
                </p:cNvPr>
                <p:cNvPicPr/>
                <p:nvPr/>
              </p:nvPicPr>
              <p:blipFill>
                <a:blip r:embed="rId109"/>
                <a:stretch>
                  <a:fillRect/>
                </a:stretch>
              </p:blipFill>
              <p:spPr>
                <a:xfrm>
                  <a:off x="2532366" y="3642285"/>
                  <a:ext cx="12553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17A9527F-2812-FD47-2614-FC3564935C1D}"/>
                    </a:ext>
                  </a:extLst>
                </p14:cNvPr>
                <p14:cNvContentPartPr/>
                <p14:nvPr/>
              </p14:nvContentPartPr>
              <p14:xfrm>
                <a:off x="3514086" y="3744165"/>
                <a:ext cx="366840" cy="23400"/>
              </p14:xfrm>
            </p:contentPart>
          </mc:Choice>
          <mc:Fallback xmlns="">
            <p:pic>
              <p:nvPicPr>
                <p:cNvPr id="70" name="Ink 69">
                  <a:extLst>
                    <a:ext uri="{FF2B5EF4-FFF2-40B4-BE49-F238E27FC236}">
                      <a16:creationId xmlns:a16="http://schemas.microsoft.com/office/drawing/2014/main" id="{17A9527F-2812-FD47-2614-FC3564935C1D}"/>
                    </a:ext>
                  </a:extLst>
                </p:cNvPr>
                <p:cNvPicPr/>
                <p:nvPr/>
              </p:nvPicPr>
              <p:blipFill>
                <a:blip r:embed="rId111"/>
                <a:stretch>
                  <a:fillRect/>
                </a:stretch>
              </p:blipFill>
              <p:spPr>
                <a:xfrm>
                  <a:off x="3505086" y="3735165"/>
                  <a:ext cx="384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0CE3C06A-FE74-D7F7-6DAB-9C96C0442021}"/>
                    </a:ext>
                  </a:extLst>
                </p14:cNvPr>
                <p14:cNvContentPartPr/>
                <p14:nvPr/>
              </p14:nvContentPartPr>
              <p14:xfrm>
                <a:off x="4107366" y="3578205"/>
                <a:ext cx="480240" cy="411840"/>
              </p14:xfrm>
            </p:contentPart>
          </mc:Choice>
          <mc:Fallback xmlns="">
            <p:pic>
              <p:nvPicPr>
                <p:cNvPr id="71" name="Ink 70">
                  <a:extLst>
                    <a:ext uri="{FF2B5EF4-FFF2-40B4-BE49-F238E27FC236}">
                      <a16:creationId xmlns:a16="http://schemas.microsoft.com/office/drawing/2014/main" id="{0CE3C06A-FE74-D7F7-6DAB-9C96C0442021}"/>
                    </a:ext>
                  </a:extLst>
                </p:cNvPr>
                <p:cNvPicPr/>
                <p:nvPr/>
              </p:nvPicPr>
              <p:blipFill>
                <a:blip r:embed="rId113"/>
                <a:stretch>
                  <a:fillRect/>
                </a:stretch>
              </p:blipFill>
              <p:spPr>
                <a:xfrm>
                  <a:off x="4098726" y="3569205"/>
                  <a:ext cx="49788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59E286E8-9DA2-DDE3-A169-129A3C23BB66}"/>
                    </a:ext>
                  </a:extLst>
                </p14:cNvPr>
                <p14:cNvContentPartPr/>
                <p14:nvPr/>
              </p14:nvContentPartPr>
              <p14:xfrm>
                <a:off x="4348926" y="3722205"/>
                <a:ext cx="240120" cy="44640"/>
              </p14:xfrm>
            </p:contentPart>
          </mc:Choice>
          <mc:Fallback xmlns="">
            <p:pic>
              <p:nvPicPr>
                <p:cNvPr id="72" name="Ink 71">
                  <a:extLst>
                    <a:ext uri="{FF2B5EF4-FFF2-40B4-BE49-F238E27FC236}">
                      <a16:creationId xmlns:a16="http://schemas.microsoft.com/office/drawing/2014/main" id="{59E286E8-9DA2-DDE3-A169-129A3C23BB66}"/>
                    </a:ext>
                  </a:extLst>
                </p:cNvPr>
                <p:cNvPicPr/>
                <p:nvPr/>
              </p:nvPicPr>
              <p:blipFill>
                <a:blip r:embed="rId115"/>
                <a:stretch>
                  <a:fillRect/>
                </a:stretch>
              </p:blipFill>
              <p:spPr>
                <a:xfrm>
                  <a:off x="4340286" y="3713565"/>
                  <a:ext cx="257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4B197A8F-406C-9830-8A3E-8AE453E1994C}"/>
                    </a:ext>
                  </a:extLst>
                </p14:cNvPr>
                <p14:cNvContentPartPr/>
                <p14:nvPr/>
              </p14:nvContentPartPr>
              <p14:xfrm>
                <a:off x="4162446" y="3706365"/>
                <a:ext cx="46800" cy="19080"/>
              </p14:xfrm>
            </p:contentPart>
          </mc:Choice>
          <mc:Fallback xmlns="">
            <p:pic>
              <p:nvPicPr>
                <p:cNvPr id="73" name="Ink 72">
                  <a:extLst>
                    <a:ext uri="{FF2B5EF4-FFF2-40B4-BE49-F238E27FC236}">
                      <a16:creationId xmlns:a16="http://schemas.microsoft.com/office/drawing/2014/main" id="{4B197A8F-406C-9830-8A3E-8AE453E1994C}"/>
                    </a:ext>
                  </a:extLst>
                </p:cNvPr>
                <p:cNvPicPr/>
                <p:nvPr/>
              </p:nvPicPr>
              <p:blipFill>
                <a:blip r:embed="rId117"/>
                <a:stretch>
                  <a:fillRect/>
                </a:stretch>
              </p:blipFill>
              <p:spPr>
                <a:xfrm>
                  <a:off x="4153806" y="3697725"/>
                  <a:ext cx="64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8A531330-119E-9369-6C51-FC07E7DA1B74}"/>
                    </a:ext>
                  </a:extLst>
                </p14:cNvPr>
                <p14:cNvContentPartPr/>
                <p14:nvPr/>
              </p14:nvContentPartPr>
              <p14:xfrm>
                <a:off x="4734486" y="3921645"/>
                <a:ext cx="54360" cy="36720"/>
              </p14:xfrm>
            </p:contentPart>
          </mc:Choice>
          <mc:Fallback xmlns="">
            <p:pic>
              <p:nvPicPr>
                <p:cNvPr id="74" name="Ink 73">
                  <a:extLst>
                    <a:ext uri="{FF2B5EF4-FFF2-40B4-BE49-F238E27FC236}">
                      <a16:creationId xmlns:a16="http://schemas.microsoft.com/office/drawing/2014/main" id="{8A531330-119E-9369-6C51-FC07E7DA1B74}"/>
                    </a:ext>
                  </a:extLst>
                </p:cNvPr>
                <p:cNvPicPr/>
                <p:nvPr/>
              </p:nvPicPr>
              <p:blipFill>
                <a:blip r:embed="rId119"/>
                <a:stretch>
                  <a:fillRect/>
                </a:stretch>
              </p:blipFill>
              <p:spPr>
                <a:xfrm>
                  <a:off x="4725486" y="3912645"/>
                  <a:ext cx="7200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3EDC2091-4B78-CD45-7801-524779C570EB}"/>
                  </a:ext>
                </a:extLst>
              </p14:cNvPr>
              <p14:cNvContentPartPr/>
              <p14:nvPr/>
            </p14:nvContentPartPr>
            <p14:xfrm>
              <a:off x="1051326" y="4511685"/>
              <a:ext cx="217440" cy="432000"/>
            </p14:xfrm>
          </p:contentPart>
        </mc:Choice>
        <mc:Fallback xmlns="">
          <p:pic>
            <p:nvPicPr>
              <p:cNvPr id="77" name="Ink 76">
                <a:extLst>
                  <a:ext uri="{FF2B5EF4-FFF2-40B4-BE49-F238E27FC236}">
                    <a16:creationId xmlns:a16="http://schemas.microsoft.com/office/drawing/2014/main" id="{3EDC2091-4B78-CD45-7801-524779C570EB}"/>
                  </a:ext>
                </a:extLst>
              </p:cNvPr>
              <p:cNvPicPr/>
              <p:nvPr/>
            </p:nvPicPr>
            <p:blipFill>
              <a:blip r:embed="rId121"/>
              <a:stretch>
                <a:fillRect/>
              </a:stretch>
            </p:blipFill>
            <p:spPr>
              <a:xfrm>
                <a:off x="1042326" y="4503045"/>
                <a:ext cx="23508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Ink 77">
                <a:extLst>
                  <a:ext uri="{FF2B5EF4-FFF2-40B4-BE49-F238E27FC236}">
                    <a16:creationId xmlns:a16="http://schemas.microsoft.com/office/drawing/2014/main" id="{1E648A25-425C-7AFE-52DE-935172331FBA}"/>
                  </a:ext>
                </a:extLst>
              </p14:cNvPr>
              <p14:cNvContentPartPr/>
              <p14:nvPr/>
            </p14:nvContentPartPr>
            <p14:xfrm>
              <a:off x="1231326" y="4467045"/>
              <a:ext cx="1460520" cy="468000"/>
            </p14:xfrm>
          </p:contentPart>
        </mc:Choice>
        <mc:Fallback xmlns="">
          <p:pic>
            <p:nvPicPr>
              <p:cNvPr id="78" name="Ink 77">
                <a:extLst>
                  <a:ext uri="{FF2B5EF4-FFF2-40B4-BE49-F238E27FC236}">
                    <a16:creationId xmlns:a16="http://schemas.microsoft.com/office/drawing/2014/main" id="{1E648A25-425C-7AFE-52DE-935172331FBA}"/>
                  </a:ext>
                </a:extLst>
              </p:cNvPr>
              <p:cNvPicPr/>
              <p:nvPr/>
            </p:nvPicPr>
            <p:blipFill>
              <a:blip r:embed="rId123"/>
              <a:stretch>
                <a:fillRect/>
              </a:stretch>
            </p:blipFill>
            <p:spPr>
              <a:xfrm>
                <a:off x="1222686" y="4458045"/>
                <a:ext cx="1478160" cy="485640"/>
              </a:xfrm>
              <a:prstGeom prst="rect">
                <a:avLst/>
              </a:prstGeom>
            </p:spPr>
          </p:pic>
        </mc:Fallback>
      </mc:AlternateContent>
      <p:grpSp>
        <p:nvGrpSpPr>
          <p:cNvPr id="84" name="Group 83">
            <a:extLst>
              <a:ext uri="{FF2B5EF4-FFF2-40B4-BE49-F238E27FC236}">
                <a16:creationId xmlns:a16="http://schemas.microsoft.com/office/drawing/2014/main" id="{83D3FE17-7BEA-4712-DE4C-7C713613847D}"/>
              </a:ext>
            </a:extLst>
          </p:cNvPr>
          <p:cNvGrpSpPr/>
          <p:nvPr/>
        </p:nvGrpSpPr>
        <p:grpSpPr>
          <a:xfrm>
            <a:off x="3012606" y="4377405"/>
            <a:ext cx="2048760" cy="496080"/>
            <a:chOff x="3012606" y="4377405"/>
            <a:chExt cx="2048760" cy="496080"/>
          </a:xfrm>
        </p:grpSpPr>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F31574A6-CFF1-20B8-8BDE-8DF64B08FC7F}"/>
                    </a:ext>
                  </a:extLst>
                </p14:cNvPr>
                <p14:cNvContentPartPr/>
                <p14:nvPr/>
              </p14:nvContentPartPr>
              <p14:xfrm>
                <a:off x="3012606" y="4377405"/>
                <a:ext cx="2048760" cy="496080"/>
              </p14:xfrm>
            </p:contentPart>
          </mc:Choice>
          <mc:Fallback xmlns="">
            <p:pic>
              <p:nvPicPr>
                <p:cNvPr id="79" name="Ink 78">
                  <a:extLst>
                    <a:ext uri="{FF2B5EF4-FFF2-40B4-BE49-F238E27FC236}">
                      <a16:creationId xmlns:a16="http://schemas.microsoft.com/office/drawing/2014/main" id="{F31574A6-CFF1-20B8-8BDE-8DF64B08FC7F}"/>
                    </a:ext>
                  </a:extLst>
                </p:cNvPr>
                <p:cNvPicPr/>
                <p:nvPr/>
              </p:nvPicPr>
              <p:blipFill>
                <a:blip r:embed="rId125"/>
                <a:stretch>
                  <a:fillRect/>
                </a:stretch>
              </p:blipFill>
              <p:spPr>
                <a:xfrm>
                  <a:off x="3003966" y="4368405"/>
                  <a:ext cx="206640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A64C48DD-3B11-930E-7F2D-F1C185875C99}"/>
                    </a:ext>
                  </a:extLst>
                </p14:cNvPr>
                <p14:cNvContentPartPr/>
                <p14:nvPr/>
              </p14:nvContentPartPr>
              <p14:xfrm>
                <a:off x="4714686" y="4554525"/>
                <a:ext cx="24480" cy="11880"/>
              </p14:xfrm>
            </p:contentPart>
          </mc:Choice>
          <mc:Fallback xmlns="">
            <p:pic>
              <p:nvPicPr>
                <p:cNvPr id="80" name="Ink 79">
                  <a:extLst>
                    <a:ext uri="{FF2B5EF4-FFF2-40B4-BE49-F238E27FC236}">
                      <a16:creationId xmlns:a16="http://schemas.microsoft.com/office/drawing/2014/main" id="{A64C48DD-3B11-930E-7F2D-F1C185875C99}"/>
                    </a:ext>
                  </a:extLst>
                </p:cNvPr>
                <p:cNvPicPr/>
                <p:nvPr/>
              </p:nvPicPr>
              <p:blipFill>
                <a:blip r:embed="rId127"/>
                <a:stretch>
                  <a:fillRect/>
                </a:stretch>
              </p:blipFill>
              <p:spPr>
                <a:xfrm>
                  <a:off x="4705686" y="4545525"/>
                  <a:ext cx="42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D39082E9-0553-CB4C-EF25-529003C39710}"/>
                    </a:ext>
                  </a:extLst>
                </p14:cNvPr>
                <p14:cNvContentPartPr/>
                <p14:nvPr/>
              </p14:nvContentPartPr>
              <p14:xfrm>
                <a:off x="4318326" y="4575405"/>
                <a:ext cx="372600" cy="26640"/>
              </p14:xfrm>
            </p:contentPart>
          </mc:Choice>
          <mc:Fallback xmlns="">
            <p:pic>
              <p:nvPicPr>
                <p:cNvPr id="81" name="Ink 80">
                  <a:extLst>
                    <a:ext uri="{FF2B5EF4-FFF2-40B4-BE49-F238E27FC236}">
                      <a16:creationId xmlns:a16="http://schemas.microsoft.com/office/drawing/2014/main" id="{D39082E9-0553-CB4C-EF25-529003C39710}"/>
                    </a:ext>
                  </a:extLst>
                </p:cNvPr>
                <p:cNvPicPr/>
                <p:nvPr/>
              </p:nvPicPr>
              <p:blipFill>
                <a:blip r:embed="rId129"/>
                <a:stretch>
                  <a:fillRect/>
                </a:stretch>
              </p:blipFill>
              <p:spPr>
                <a:xfrm>
                  <a:off x="4309686" y="4566765"/>
                  <a:ext cx="390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1D2DB371-0F16-1E39-2A0A-2632729EEA1B}"/>
                    </a:ext>
                  </a:extLst>
                </p14:cNvPr>
                <p14:cNvContentPartPr/>
                <p14:nvPr/>
              </p14:nvContentPartPr>
              <p14:xfrm>
                <a:off x="3703446" y="4572525"/>
                <a:ext cx="59040" cy="17280"/>
              </p14:xfrm>
            </p:contentPart>
          </mc:Choice>
          <mc:Fallback xmlns="">
            <p:pic>
              <p:nvPicPr>
                <p:cNvPr id="83" name="Ink 82">
                  <a:extLst>
                    <a:ext uri="{FF2B5EF4-FFF2-40B4-BE49-F238E27FC236}">
                      <a16:creationId xmlns:a16="http://schemas.microsoft.com/office/drawing/2014/main" id="{1D2DB371-0F16-1E39-2A0A-2632729EEA1B}"/>
                    </a:ext>
                  </a:extLst>
                </p:cNvPr>
                <p:cNvPicPr/>
                <p:nvPr/>
              </p:nvPicPr>
              <p:blipFill>
                <a:blip r:embed="rId131"/>
                <a:stretch>
                  <a:fillRect/>
                </a:stretch>
              </p:blipFill>
              <p:spPr>
                <a:xfrm>
                  <a:off x="3694446" y="4563525"/>
                  <a:ext cx="7668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201B36F4-A95C-001E-ACAC-7A9994991853}"/>
                  </a:ext>
                </a:extLst>
              </p14:cNvPr>
              <p14:cNvContentPartPr/>
              <p14:nvPr/>
            </p14:nvContentPartPr>
            <p14:xfrm>
              <a:off x="2997486" y="4925325"/>
              <a:ext cx="1972440" cy="73080"/>
            </p14:xfrm>
          </p:contentPart>
        </mc:Choice>
        <mc:Fallback xmlns="">
          <p:pic>
            <p:nvPicPr>
              <p:cNvPr id="85" name="Ink 84">
                <a:extLst>
                  <a:ext uri="{FF2B5EF4-FFF2-40B4-BE49-F238E27FC236}">
                    <a16:creationId xmlns:a16="http://schemas.microsoft.com/office/drawing/2014/main" id="{201B36F4-A95C-001E-ACAC-7A9994991853}"/>
                  </a:ext>
                </a:extLst>
              </p:cNvPr>
              <p:cNvPicPr/>
              <p:nvPr/>
            </p:nvPicPr>
            <p:blipFill>
              <a:blip r:embed="rId133"/>
              <a:stretch>
                <a:fillRect/>
              </a:stretch>
            </p:blipFill>
            <p:spPr>
              <a:xfrm>
                <a:off x="2988486" y="4916325"/>
                <a:ext cx="1990080" cy="90720"/>
              </a:xfrm>
              <a:prstGeom prst="rect">
                <a:avLst/>
              </a:prstGeom>
            </p:spPr>
          </p:pic>
        </mc:Fallback>
      </mc:AlternateContent>
      <p:grpSp>
        <p:nvGrpSpPr>
          <p:cNvPr id="89" name="Group 88">
            <a:extLst>
              <a:ext uri="{FF2B5EF4-FFF2-40B4-BE49-F238E27FC236}">
                <a16:creationId xmlns:a16="http://schemas.microsoft.com/office/drawing/2014/main" id="{5FB27E72-61A3-5877-E3CA-0E0542E03649}"/>
              </a:ext>
            </a:extLst>
          </p:cNvPr>
          <p:cNvGrpSpPr/>
          <p:nvPr/>
        </p:nvGrpSpPr>
        <p:grpSpPr>
          <a:xfrm>
            <a:off x="5485086" y="4425645"/>
            <a:ext cx="3512160" cy="495000"/>
            <a:chOff x="5485086" y="4425645"/>
            <a:chExt cx="3512160" cy="495000"/>
          </a:xfrm>
        </p:grpSpPr>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D3DA20AB-A07C-D735-6E92-D4D6856E006D}"/>
                    </a:ext>
                  </a:extLst>
                </p14:cNvPr>
                <p14:cNvContentPartPr/>
                <p14:nvPr/>
              </p14:nvContentPartPr>
              <p14:xfrm>
                <a:off x="5485086" y="4425645"/>
                <a:ext cx="1581480" cy="434520"/>
              </p14:xfrm>
            </p:contentPart>
          </mc:Choice>
          <mc:Fallback xmlns="">
            <p:pic>
              <p:nvPicPr>
                <p:cNvPr id="86" name="Ink 85">
                  <a:extLst>
                    <a:ext uri="{FF2B5EF4-FFF2-40B4-BE49-F238E27FC236}">
                      <a16:creationId xmlns:a16="http://schemas.microsoft.com/office/drawing/2014/main" id="{D3DA20AB-A07C-D735-6E92-D4D6856E006D}"/>
                    </a:ext>
                  </a:extLst>
                </p:cNvPr>
                <p:cNvPicPr/>
                <p:nvPr/>
              </p:nvPicPr>
              <p:blipFill>
                <a:blip r:embed="rId135"/>
                <a:stretch>
                  <a:fillRect/>
                </a:stretch>
              </p:blipFill>
              <p:spPr>
                <a:xfrm>
                  <a:off x="5476446" y="4416645"/>
                  <a:ext cx="159912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BCFE2365-BD74-E75D-7E11-9104C61BC6C3}"/>
                    </a:ext>
                  </a:extLst>
                </p14:cNvPr>
                <p14:cNvContentPartPr/>
                <p14:nvPr/>
              </p14:nvContentPartPr>
              <p14:xfrm>
                <a:off x="7547166" y="4531485"/>
                <a:ext cx="1233720" cy="258840"/>
              </p14:xfrm>
            </p:contentPart>
          </mc:Choice>
          <mc:Fallback xmlns="">
            <p:pic>
              <p:nvPicPr>
                <p:cNvPr id="87" name="Ink 86">
                  <a:extLst>
                    <a:ext uri="{FF2B5EF4-FFF2-40B4-BE49-F238E27FC236}">
                      <a16:creationId xmlns:a16="http://schemas.microsoft.com/office/drawing/2014/main" id="{BCFE2365-BD74-E75D-7E11-9104C61BC6C3}"/>
                    </a:ext>
                  </a:extLst>
                </p:cNvPr>
                <p:cNvPicPr/>
                <p:nvPr/>
              </p:nvPicPr>
              <p:blipFill>
                <a:blip r:embed="rId137"/>
                <a:stretch>
                  <a:fillRect/>
                </a:stretch>
              </p:blipFill>
              <p:spPr>
                <a:xfrm>
                  <a:off x="7538526" y="4522485"/>
                  <a:ext cx="1251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B989BBD3-33B8-4CC3-BC1B-B13F0B9974AD}"/>
                    </a:ext>
                  </a:extLst>
                </p14:cNvPr>
                <p14:cNvContentPartPr/>
                <p14:nvPr/>
              </p14:nvContentPartPr>
              <p14:xfrm>
                <a:off x="7485246" y="4854405"/>
                <a:ext cx="1512000" cy="66240"/>
              </p14:xfrm>
            </p:contentPart>
          </mc:Choice>
          <mc:Fallback xmlns="">
            <p:pic>
              <p:nvPicPr>
                <p:cNvPr id="88" name="Ink 87">
                  <a:extLst>
                    <a:ext uri="{FF2B5EF4-FFF2-40B4-BE49-F238E27FC236}">
                      <a16:creationId xmlns:a16="http://schemas.microsoft.com/office/drawing/2014/main" id="{B989BBD3-33B8-4CC3-BC1B-B13F0B9974AD}"/>
                    </a:ext>
                  </a:extLst>
                </p:cNvPr>
                <p:cNvPicPr/>
                <p:nvPr/>
              </p:nvPicPr>
              <p:blipFill>
                <a:blip r:embed="rId139"/>
                <a:stretch>
                  <a:fillRect/>
                </a:stretch>
              </p:blipFill>
              <p:spPr>
                <a:xfrm>
                  <a:off x="7476606" y="4845765"/>
                  <a:ext cx="1529640" cy="83880"/>
                </a:xfrm>
                <a:prstGeom prst="rect">
                  <a:avLst/>
                </a:prstGeom>
              </p:spPr>
            </p:pic>
          </mc:Fallback>
        </mc:AlternateContent>
      </p:grpSp>
      <p:grpSp>
        <p:nvGrpSpPr>
          <p:cNvPr id="110" name="Group 109">
            <a:extLst>
              <a:ext uri="{FF2B5EF4-FFF2-40B4-BE49-F238E27FC236}">
                <a16:creationId xmlns:a16="http://schemas.microsoft.com/office/drawing/2014/main" id="{B04B6A10-A94F-5AEC-84AF-3C8B7367777F}"/>
              </a:ext>
            </a:extLst>
          </p:cNvPr>
          <p:cNvGrpSpPr/>
          <p:nvPr/>
        </p:nvGrpSpPr>
        <p:grpSpPr>
          <a:xfrm>
            <a:off x="4354811" y="5131711"/>
            <a:ext cx="3814224" cy="625293"/>
            <a:chOff x="4354811" y="5131711"/>
            <a:chExt cx="3814224" cy="625293"/>
          </a:xfrm>
        </p:grpSpPr>
        <mc:AlternateContent xmlns:mc="http://schemas.openxmlformats.org/markup-compatibility/2006" xmlns:p14="http://schemas.microsoft.com/office/powerpoint/2010/main">
          <mc:Choice Requires="p14">
            <p:contentPart p14:bwMode="auto" r:id="rId140">
              <p14:nvContentPartPr>
                <p14:cNvPr id="99" name="Ink 98">
                  <a:extLst>
                    <a:ext uri="{FF2B5EF4-FFF2-40B4-BE49-F238E27FC236}">
                      <a16:creationId xmlns:a16="http://schemas.microsoft.com/office/drawing/2014/main" id="{518FD6FC-EE5C-298F-CEC5-EE677E9EDCA0}"/>
                    </a:ext>
                  </a:extLst>
                </p14:cNvPr>
                <p14:cNvContentPartPr/>
                <p14:nvPr/>
              </p14:nvContentPartPr>
              <p14:xfrm>
                <a:off x="4354811" y="5192901"/>
                <a:ext cx="1082630" cy="516616"/>
              </p14:xfrm>
            </p:contentPart>
          </mc:Choice>
          <mc:Fallback xmlns="">
            <p:pic>
              <p:nvPicPr>
                <p:cNvPr id="99" name="Ink 98">
                  <a:extLst>
                    <a:ext uri="{FF2B5EF4-FFF2-40B4-BE49-F238E27FC236}">
                      <a16:creationId xmlns:a16="http://schemas.microsoft.com/office/drawing/2014/main" id="{518FD6FC-EE5C-298F-CEC5-EE677E9EDCA0}"/>
                    </a:ext>
                  </a:extLst>
                </p:cNvPr>
                <p:cNvPicPr/>
                <p:nvPr/>
              </p:nvPicPr>
              <p:blipFill>
                <a:blip r:embed="rId141"/>
                <a:stretch>
                  <a:fillRect/>
                </a:stretch>
              </p:blipFill>
              <p:spPr>
                <a:xfrm>
                  <a:off x="4345813" y="5183901"/>
                  <a:ext cx="1100266" cy="534257"/>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Ink 99">
                  <a:extLst>
                    <a:ext uri="{FF2B5EF4-FFF2-40B4-BE49-F238E27FC236}">
                      <a16:creationId xmlns:a16="http://schemas.microsoft.com/office/drawing/2014/main" id="{8B4258F1-2099-CFEF-5598-6EB96CAB3CF0}"/>
                    </a:ext>
                  </a:extLst>
                </p14:cNvPr>
                <p14:cNvContentPartPr/>
                <p14:nvPr/>
              </p14:nvContentPartPr>
              <p14:xfrm>
                <a:off x="5074121" y="5131711"/>
                <a:ext cx="65334" cy="14979"/>
              </p14:xfrm>
            </p:contentPart>
          </mc:Choice>
          <mc:Fallback xmlns="">
            <p:pic>
              <p:nvPicPr>
                <p:cNvPr id="100" name="Ink 99">
                  <a:extLst>
                    <a:ext uri="{FF2B5EF4-FFF2-40B4-BE49-F238E27FC236}">
                      <a16:creationId xmlns:a16="http://schemas.microsoft.com/office/drawing/2014/main" id="{8B4258F1-2099-CFEF-5598-6EB96CAB3CF0}"/>
                    </a:ext>
                  </a:extLst>
                </p:cNvPr>
                <p:cNvPicPr/>
                <p:nvPr/>
              </p:nvPicPr>
              <p:blipFill>
                <a:blip r:embed="rId143"/>
                <a:stretch>
                  <a:fillRect/>
                </a:stretch>
              </p:blipFill>
              <p:spPr>
                <a:xfrm>
                  <a:off x="5065097" y="5123152"/>
                  <a:ext cx="83021" cy="32455"/>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DAC9B320-3ED8-7188-6DF9-CC3422B058C3}"/>
                    </a:ext>
                  </a:extLst>
                </p14:cNvPr>
                <p14:cNvContentPartPr/>
                <p14:nvPr/>
              </p14:nvContentPartPr>
              <p14:xfrm>
                <a:off x="5851753" y="5395596"/>
                <a:ext cx="212893" cy="25496"/>
              </p14:xfrm>
            </p:contentPart>
          </mc:Choice>
          <mc:Fallback xmlns="">
            <p:pic>
              <p:nvPicPr>
                <p:cNvPr id="101" name="Ink 100">
                  <a:extLst>
                    <a:ext uri="{FF2B5EF4-FFF2-40B4-BE49-F238E27FC236}">
                      <a16:creationId xmlns:a16="http://schemas.microsoft.com/office/drawing/2014/main" id="{DAC9B320-3ED8-7188-6DF9-CC3422B058C3}"/>
                    </a:ext>
                  </a:extLst>
                </p:cNvPr>
                <p:cNvPicPr/>
                <p:nvPr/>
              </p:nvPicPr>
              <p:blipFill>
                <a:blip r:embed="rId145"/>
                <a:stretch>
                  <a:fillRect/>
                </a:stretch>
              </p:blipFill>
              <p:spPr>
                <a:xfrm>
                  <a:off x="5843122" y="5386978"/>
                  <a:ext cx="230514" cy="43092"/>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1F87399E-8F84-2560-51B2-B5DCEDADFD13}"/>
                    </a:ext>
                  </a:extLst>
                </p14:cNvPr>
                <p14:cNvContentPartPr/>
                <p14:nvPr/>
              </p14:nvContentPartPr>
              <p14:xfrm>
                <a:off x="6192127" y="5267478"/>
                <a:ext cx="300217" cy="279820"/>
              </p14:xfrm>
            </p:contentPart>
          </mc:Choice>
          <mc:Fallback xmlns="">
            <p:pic>
              <p:nvPicPr>
                <p:cNvPr id="102" name="Ink 101">
                  <a:extLst>
                    <a:ext uri="{FF2B5EF4-FFF2-40B4-BE49-F238E27FC236}">
                      <a16:creationId xmlns:a16="http://schemas.microsoft.com/office/drawing/2014/main" id="{1F87399E-8F84-2560-51B2-B5DCEDADFD13}"/>
                    </a:ext>
                  </a:extLst>
                </p:cNvPr>
                <p:cNvPicPr/>
                <p:nvPr/>
              </p:nvPicPr>
              <p:blipFill>
                <a:blip r:embed="rId147"/>
                <a:stretch>
                  <a:fillRect/>
                </a:stretch>
              </p:blipFill>
              <p:spPr>
                <a:xfrm>
                  <a:off x="6183488" y="5258846"/>
                  <a:ext cx="317856" cy="297444"/>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FC0E1326-5DCA-B439-DB36-9F2809A92984}"/>
                    </a:ext>
                  </a:extLst>
                </p14:cNvPr>
                <p14:cNvContentPartPr/>
                <p14:nvPr/>
              </p14:nvContentPartPr>
              <p14:xfrm>
                <a:off x="6220492" y="5145734"/>
                <a:ext cx="272490" cy="12748"/>
              </p14:xfrm>
            </p:contentPart>
          </mc:Choice>
          <mc:Fallback xmlns="">
            <p:pic>
              <p:nvPicPr>
                <p:cNvPr id="103" name="Ink 102">
                  <a:extLst>
                    <a:ext uri="{FF2B5EF4-FFF2-40B4-BE49-F238E27FC236}">
                      <a16:creationId xmlns:a16="http://schemas.microsoft.com/office/drawing/2014/main" id="{FC0E1326-5DCA-B439-DB36-9F2809A92984}"/>
                    </a:ext>
                  </a:extLst>
                </p:cNvPr>
                <p:cNvPicPr/>
                <p:nvPr/>
              </p:nvPicPr>
              <p:blipFill>
                <a:blip r:embed="rId149"/>
                <a:stretch>
                  <a:fillRect/>
                </a:stretch>
              </p:blipFill>
              <p:spPr>
                <a:xfrm>
                  <a:off x="6211853" y="5136628"/>
                  <a:ext cx="290128" cy="30595"/>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A0E49B1A-212F-3D43-6238-861D2607E487}"/>
                    </a:ext>
                  </a:extLst>
                </p14:cNvPr>
                <p14:cNvContentPartPr/>
                <p14:nvPr/>
              </p14:nvContentPartPr>
              <p14:xfrm>
                <a:off x="6659344" y="5303172"/>
                <a:ext cx="203013" cy="380211"/>
              </p14:xfrm>
            </p:contentPart>
          </mc:Choice>
          <mc:Fallback xmlns="">
            <p:pic>
              <p:nvPicPr>
                <p:cNvPr id="104" name="Ink 103">
                  <a:extLst>
                    <a:ext uri="{FF2B5EF4-FFF2-40B4-BE49-F238E27FC236}">
                      <a16:creationId xmlns:a16="http://schemas.microsoft.com/office/drawing/2014/main" id="{A0E49B1A-212F-3D43-6238-861D2607E487}"/>
                    </a:ext>
                  </a:extLst>
                </p:cNvPr>
                <p:cNvPicPr/>
                <p:nvPr/>
              </p:nvPicPr>
              <p:blipFill>
                <a:blip r:embed="rId151"/>
                <a:stretch>
                  <a:fillRect/>
                </a:stretch>
              </p:blipFill>
              <p:spPr>
                <a:xfrm>
                  <a:off x="6650345" y="5294171"/>
                  <a:ext cx="220651" cy="397853"/>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Ink 104">
                  <a:extLst>
                    <a:ext uri="{FF2B5EF4-FFF2-40B4-BE49-F238E27FC236}">
                      <a16:creationId xmlns:a16="http://schemas.microsoft.com/office/drawing/2014/main" id="{99E22DF2-E515-B82F-BB16-1FD8DEBDDB18}"/>
                    </a:ext>
                  </a:extLst>
                </p14:cNvPr>
                <p14:cNvContentPartPr/>
                <p14:nvPr/>
              </p14:nvContentPartPr>
              <p14:xfrm>
                <a:off x="6783319" y="5631435"/>
                <a:ext cx="177198" cy="125569"/>
              </p14:xfrm>
            </p:contentPart>
          </mc:Choice>
          <mc:Fallback xmlns="">
            <p:pic>
              <p:nvPicPr>
                <p:cNvPr id="105" name="Ink 104">
                  <a:extLst>
                    <a:ext uri="{FF2B5EF4-FFF2-40B4-BE49-F238E27FC236}">
                      <a16:creationId xmlns:a16="http://schemas.microsoft.com/office/drawing/2014/main" id="{99E22DF2-E515-B82F-BB16-1FD8DEBDDB18}"/>
                    </a:ext>
                  </a:extLst>
                </p:cNvPr>
                <p:cNvPicPr/>
                <p:nvPr/>
              </p:nvPicPr>
              <p:blipFill>
                <a:blip r:embed="rId153"/>
                <a:stretch>
                  <a:fillRect/>
                </a:stretch>
              </p:blipFill>
              <p:spPr>
                <a:xfrm>
                  <a:off x="6774333" y="5622800"/>
                  <a:ext cx="194810" cy="14319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Ink 105">
                  <a:extLst>
                    <a:ext uri="{FF2B5EF4-FFF2-40B4-BE49-F238E27FC236}">
                      <a16:creationId xmlns:a16="http://schemas.microsoft.com/office/drawing/2014/main" id="{F036DDBC-B845-18CF-9F09-9AAC4BE99030}"/>
                    </a:ext>
                  </a:extLst>
                </p14:cNvPr>
                <p14:cNvContentPartPr/>
                <p14:nvPr/>
              </p14:nvContentPartPr>
              <p14:xfrm>
                <a:off x="7365587" y="5150195"/>
                <a:ext cx="135130" cy="314559"/>
              </p14:xfrm>
            </p:contentPart>
          </mc:Choice>
          <mc:Fallback xmlns="">
            <p:pic>
              <p:nvPicPr>
                <p:cNvPr id="106" name="Ink 105">
                  <a:extLst>
                    <a:ext uri="{FF2B5EF4-FFF2-40B4-BE49-F238E27FC236}">
                      <a16:creationId xmlns:a16="http://schemas.microsoft.com/office/drawing/2014/main" id="{F036DDBC-B845-18CF-9F09-9AAC4BE99030}"/>
                    </a:ext>
                  </a:extLst>
                </p:cNvPr>
                <p:cNvPicPr/>
                <p:nvPr/>
              </p:nvPicPr>
              <p:blipFill>
                <a:blip r:embed="rId155"/>
                <a:stretch>
                  <a:fillRect/>
                </a:stretch>
              </p:blipFill>
              <p:spPr>
                <a:xfrm>
                  <a:off x="7356962" y="5141197"/>
                  <a:ext cx="152740" cy="332194"/>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Ink 106">
                  <a:extLst>
                    <a:ext uri="{FF2B5EF4-FFF2-40B4-BE49-F238E27FC236}">
                      <a16:creationId xmlns:a16="http://schemas.microsoft.com/office/drawing/2014/main" id="{1F341561-E872-FD64-AE67-A3C84A23B07E}"/>
                    </a:ext>
                  </a:extLst>
                </p14:cNvPr>
                <p14:cNvContentPartPr/>
                <p14:nvPr/>
              </p14:nvContentPartPr>
              <p14:xfrm>
                <a:off x="7304715" y="5283413"/>
                <a:ext cx="291294" cy="48124"/>
              </p14:xfrm>
            </p:contentPart>
          </mc:Choice>
          <mc:Fallback xmlns="">
            <p:pic>
              <p:nvPicPr>
                <p:cNvPr id="107" name="Ink 106">
                  <a:extLst>
                    <a:ext uri="{FF2B5EF4-FFF2-40B4-BE49-F238E27FC236}">
                      <a16:creationId xmlns:a16="http://schemas.microsoft.com/office/drawing/2014/main" id="{1F341561-E872-FD64-AE67-A3C84A23B07E}"/>
                    </a:ext>
                  </a:extLst>
                </p:cNvPr>
                <p:cNvPicPr/>
                <p:nvPr/>
              </p:nvPicPr>
              <p:blipFill>
                <a:blip r:embed="rId157"/>
                <a:stretch>
                  <a:fillRect/>
                </a:stretch>
              </p:blipFill>
              <p:spPr>
                <a:xfrm>
                  <a:off x="7295713" y="5274435"/>
                  <a:ext cx="308937" cy="65722"/>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8" name="Ink 107">
                  <a:extLst>
                    <a:ext uri="{FF2B5EF4-FFF2-40B4-BE49-F238E27FC236}">
                      <a16:creationId xmlns:a16="http://schemas.microsoft.com/office/drawing/2014/main" id="{DC8AC6F7-E3B6-F91B-BC8D-961C322EF3B4}"/>
                    </a:ext>
                  </a:extLst>
                </p14:cNvPr>
                <p14:cNvContentPartPr/>
                <p14:nvPr/>
              </p14:nvContentPartPr>
              <p14:xfrm>
                <a:off x="7596328" y="5355439"/>
                <a:ext cx="572707" cy="145647"/>
              </p14:xfrm>
            </p:contentPart>
          </mc:Choice>
          <mc:Fallback xmlns="">
            <p:pic>
              <p:nvPicPr>
                <p:cNvPr id="108" name="Ink 107">
                  <a:extLst>
                    <a:ext uri="{FF2B5EF4-FFF2-40B4-BE49-F238E27FC236}">
                      <a16:creationId xmlns:a16="http://schemas.microsoft.com/office/drawing/2014/main" id="{DC8AC6F7-E3B6-F91B-BC8D-961C322EF3B4}"/>
                    </a:ext>
                  </a:extLst>
                </p:cNvPr>
                <p:cNvPicPr/>
                <p:nvPr/>
              </p:nvPicPr>
              <p:blipFill>
                <a:blip r:embed="rId159"/>
                <a:stretch>
                  <a:fillRect/>
                </a:stretch>
              </p:blipFill>
              <p:spPr>
                <a:xfrm>
                  <a:off x="7587329" y="5346808"/>
                  <a:ext cx="590345" cy="163268"/>
                </a:xfrm>
                <a:prstGeom prst="rect">
                  <a:avLst/>
                </a:prstGeom>
              </p:spPr>
            </p:pic>
          </mc:Fallback>
        </mc:AlternateContent>
      </p:grpSp>
      <p:grpSp>
        <p:nvGrpSpPr>
          <p:cNvPr id="118" name="Group 117">
            <a:extLst>
              <a:ext uri="{FF2B5EF4-FFF2-40B4-BE49-F238E27FC236}">
                <a16:creationId xmlns:a16="http://schemas.microsoft.com/office/drawing/2014/main" id="{69B28A2D-3FB9-BD1C-F969-14B4D4526C0A}"/>
              </a:ext>
            </a:extLst>
          </p:cNvPr>
          <p:cNvGrpSpPr/>
          <p:nvPr/>
        </p:nvGrpSpPr>
        <p:grpSpPr>
          <a:xfrm>
            <a:off x="463779" y="5125974"/>
            <a:ext cx="3556076" cy="1151151"/>
            <a:chOff x="463779" y="5125974"/>
            <a:chExt cx="3556076" cy="1151151"/>
          </a:xfrm>
        </p:grpSpPr>
        <mc:AlternateContent xmlns:mc="http://schemas.openxmlformats.org/markup-compatibility/2006" xmlns:p14="http://schemas.microsoft.com/office/powerpoint/2010/main">
          <mc:Choice Requires="p14">
            <p:contentPart p14:bwMode="auto" r:id="rId160">
              <p14:nvContentPartPr>
                <p14:cNvPr id="90" name="Ink 89">
                  <a:extLst>
                    <a:ext uri="{FF2B5EF4-FFF2-40B4-BE49-F238E27FC236}">
                      <a16:creationId xmlns:a16="http://schemas.microsoft.com/office/drawing/2014/main" id="{B5AE0B1E-E970-7057-148D-666E28F157BD}"/>
                    </a:ext>
                  </a:extLst>
                </p14:cNvPr>
                <p14:cNvContentPartPr/>
                <p14:nvPr/>
              </p14:nvContentPartPr>
              <p14:xfrm>
                <a:off x="512540" y="5273533"/>
                <a:ext cx="1366275" cy="379893"/>
              </p14:xfrm>
            </p:contentPart>
          </mc:Choice>
          <mc:Fallback xmlns="">
            <p:pic>
              <p:nvPicPr>
                <p:cNvPr id="90" name="Ink 89">
                  <a:extLst>
                    <a:ext uri="{FF2B5EF4-FFF2-40B4-BE49-F238E27FC236}">
                      <a16:creationId xmlns:a16="http://schemas.microsoft.com/office/drawing/2014/main" id="{B5AE0B1E-E970-7057-148D-666E28F157BD}"/>
                    </a:ext>
                  </a:extLst>
                </p:cNvPr>
                <p:cNvPicPr/>
                <p:nvPr/>
              </p:nvPicPr>
              <p:blipFill>
                <a:blip r:embed="rId161"/>
                <a:stretch>
                  <a:fillRect/>
                </a:stretch>
              </p:blipFill>
              <p:spPr>
                <a:xfrm>
                  <a:off x="503540" y="5264891"/>
                  <a:ext cx="1383916" cy="397537"/>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1" name="Ink 90">
                  <a:extLst>
                    <a:ext uri="{FF2B5EF4-FFF2-40B4-BE49-F238E27FC236}">
                      <a16:creationId xmlns:a16="http://schemas.microsoft.com/office/drawing/2014/main" id="{7D4DB27B-5C73-65FB-C22C-0A1BA67483AC}"/>
                    </a:ext>
                  </a:extLst>
                </p14:cNvPr>
                <p14:cNvContentPartPr/>
                <p14:nvPr/>
              </p14:nvContentPartPr>
              <p14:xfrm>
                <a:off x="1717552" y="5359264"/>
                <a:ext cx="240620" cy="42706"/>
              </p14:xfrm>
            </p:contentPart>
          </mc:Choice>
          <mc:Fallback xmlns="">
            <p:pic>
              <p:nvPicPr>
                <p:cNvPr id="91" name="Ink 90">
                  <a:extLst>
                    <a:ext uri="{FF2B5EF4-FFF2-40B4-BE49-F238E27FC236}">
                      <a16:creationId xmlns:a16="http://schemas.microsoft.com/office/drawing/2014/main" id="{7D4DB27B-5C73-65FB-C22C-0A1BA67483AC}"/>
                    </a:ext>
                  </a:extLst>
                </p:cNvPr>
                <p:cNvPicPr/>
                <p:nvPr/>
              </p:nvPicPr>
              <p:blipFill>
                <a:blip r:embed="rId163"/>
                <a:stretch>
                  <a:fillRect/>
                </a:stretch>
              </p:blipFill>
              <p:spPr>
                <a:xfrm>
                  <a:off x="1708547" y="5350292"/>
                  <a:ext cx="258270" cy="60291"/>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2" name="Ink 91">
                  <a:extLst>
                    <a:ext uri="{FF2B5EF4-FFF2-40B4-BE49-F238E27FC236}">
                      <a16:creationId xmlns:a16="http://schemas.microsoft.com/office/drawing/2014/main" id="{0DC01161-541E-3ACA-B9FA-C924B478E678}"/>
                    </a:ext>
                  </a:extLst>
                </p14:cNvPr>
                <p14:cNvContentPartPr/>
                <p14:nvPr/>
              </p14:nvContentPartPr>
              <p14:xfrm>
                <a:off x="2162141" y="5184934"/>
                <a:ext cx="503549" cy="484108"/>
              </p14:xfrm>
            </p:contentPart>
          </mc:Choice>
          <mc:Fallback xmlns="">
            <p:pic>
              <p:nvPicPr>
                <p:cNvPr id="92" name="Ink 91">
                  <a:extLst>
                    <a:ext uri="{FF2B5EF4-FFF2-40B4-BE49-F238E27FC236}">
                      <a16:creationId xmlns:a16="http://schemas.microsoft.com/office/drawing/2014/main" id="{0DC01161-541E-3ACA-B9FA-C924B478E678}"/>
                    </a:ext>
                  </a:extLst>
                </p:cNvPr>
                <p:cNvPicPr/>
                <p:nvPr/>
              </p:nvPicPr>
              <p:blipFill>
                <a:blip r:embed="rId165"/>
                <a:stretch>
                  <a:fillRect/>
                </a:stretch>
              </p:blipFill>
              <p:spPr>
                <a:xfrm>
                  <a:off x="2153503" y="5176296"/>
                  <a:ext cx="521186" cy="501745"/>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4" name="Ink 93">
                  <a:extLst>
                    <a:ext uri="{FF2B5EF4-FFF2-40B4-BE49-F238E27FC236}">
                      <a16:creationId xmlns:a16="http://schemas.microsoft.com/office/drawing/2014/main" id="{5EE161AF-E008-564E-098C-5F8849B7B969}"/>
                    </a:ext>
                  </a:extLst>
                </p14:cNvPr>
                <p14:cNvContentPartPr/>
                <p14:nvPr/>
              </p14:nvContentPartPr>
              <p14:xfrm>
                <a:off x="2911091" y="5125974"/>
                <a:ext cx="326351" cy="404433"/>
              </p14:xfrm>
            </p:contentPart>
          </mc:Choice>
          <mc:Fallback xmlns="">
            <p:pic>
              <p:nvPicPr>
                <p:cNvPr id="94" name="Ink 93">
                  <a:extLst>
                    <a:ext uri="{FF2B5EF4-FFF2-40B4-BE49-F238E27FC236}">
                      <a16:creationId xmlns:a16="http://schemas.microsoft.com/office/drawing/2014/main" id="{5EE161AF-E008-564E-098C-5F8849B7B969}"/>
                    </a:ext>
                  </a:extLst>
                </p:cNvPr>
                <p:cNvPicPr/>
                <p:nvPr/>
              </p:nvPicPr>
              <p:blipFill>
                <a:blip r:embed="rId167"/>
                <a:stretch>
                  <a:fillRect/>
                </a:stretch>
              </p:blipFill>
              <p:spPr>
                <a:xfrm>
                  <a:off x="2902455" y="5117331"/>
                  <a:ext cx="343982" cy="422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5" name="Ink 94">
                  <a:extLst>
                    <a:ext uri="{FF2B5EF4-FFF2-40B4-BE49-F238E27FC236}">
                      <a16:creationId xmlns:a16="http://schemas.microsoft.com/office/drawing/2014/main" id="{120CDDD3-5104-BF49-36AE-E858A6A635C4}"/>
                    </a:ext>
                  </a:extLst>
                </p14:cNvPr>
                <p14:cNvContentPartPr/>
                <p14:nvPr/>
              </p14:nvContentPartPr>
              <p14:xfrm>
                <a:off x="3050364" y="5282138"/>
                <a:ext cx="189309" cy="54498"/>
              </p14:xfrm>
            </p:contentPart>
          </mc:Choice>
          <mc:Fallback xmlns="">
            <p:pic>
              <p:nvPicPr>
                <p:cNvPr id="95" name="Ink 94">
                  <a:extLst>
                    <a:ext uri="{FF2B5EF4-FFF2-40B4-BE49-F238E27FC236}">
                      <a16:creationId xmlns:a16="http://schemas.microsoft.com/office/drawing/2014/main" id="{120CDDD3-5104-BF49-36AE-E858A6A635C4}"/>
                    </a:ext>
                  </a:extLst>
                </p:cNvPr>
                <p:cNvPicPr/>
                <p:nvPr/>
              </p:nvPicPr>
              <p:blipFill>
                <a:blip r:embed="rId169"/>
                <a:stretch>
                  <a:fillRect/>
                </a:stretch>
              </p:blipFill>
              <p:spPr>
                <a:xfrm>
                  <a:off x="3041366" y="5273115"/>
                  <a:ext cx="206944" cy="72183"/>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Ink 95">
                  <a:extLst>
                    <a:ext uri="{FF2B5EF4-FFF2-40B4-BE49-F238E27FC236}">
                      <a16:creationId xmlns:a16="http://schemas.microsoft.com/office/drawing/2014/main" id="{512DCEE6-AA4E-05F1-4467-C8CDE3B37464}"/>
                    </a:ext>
                  </a:extLst>
                </p14:cNvPr>
                <p14:cNvContentPartPr/>
                <p14:nvPr/>
              </p14:nvContentPartPr>
              <p14:xfrm>
                <a:off x="2975787" y="5209474"/>
                <a:ext cx="59279" cy="24221"/>
              </p14:xfrm>
            </p:contentPart>
          </mc:Choice>
          <mc:Fallback xmlns="">
            <p:pic>
              <p:nvPicPr>
                <p:cNvPr id="96" name="Ink 95">
                  <a:extLst>
                    <a:ext uri="{FF2B5EF4-FFF2-40B4-BE49-F238E27FC236}">
                      <a16:creationId xmlns:a16="http://schemas.microsoft.com/office/drawing/2014/main" id="{512DCEE6-AA4E-05F1-4467-C8CDE3B37464}"/>
                    </a:ext>
                  </a:extLst>
                </p:cNvPr>
                <p:cNvPicPr/>
                <p:nvPr/>
              </p:nvPicPr>
              <p:blipFill>
                <a:blip r:embed="rId171"/>
                <a:stretch>
                  <a:fillRect/>
                </a:stretch>
              </p:blipFill>
              <p:spPr>
                <a:xfrm>
                  <a:off x="2966805" y="5200798"/>
                  <a:ext cx="76883" cy="41935"/>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Ink 97">
                  <a:extLst>
                    <a:ext uri="{FF2B5EF4-FFF2-40B4-BE49-F238E27FC236}">
                      <a16:creationId xmlns:a16="http://schemas.microsoft.com/office/drawing/2014/main" id="{B32EA8EA-9984-7755-0E50-58A8201347C7}"/>
                    </a:ext>
                  </a:extLst>
                </p14:cNvPr>
                <p14:cNvContentPartPr/>
                <p14:nvPr/>
              </p14:nvContentPartPr>
              <p14:xfrm>
                <a:off x="3573035" y="5144777"/>
                <a:ext cx="446820" cy="521077"/>
              </p14:xfrm>
            </p:contentPart>
          </mc:Choice>
          <mc:Fallback xmlns="">
            <p:pic>
              <p:nvPicPr>
                <p:cNvPr id="98" name="Ink 97">
                  <a:extLst>
                    <a:ext uri="{FF2B5EF4-FFF2-40B4-BE49-F238E27FC236}">
                      <a16:creationId xmlns:a16="http://schemas.microsoft.com/office/drawing/2014/main" id="{B32EA8EA-9984-7755-0E50-58A8201347C7}"/>
                    </a:ext>
                  </a:extLst>
                </p:cNvPr>
                <p:cNvPicPr/>
                <p:nvPr/>
              </p:nvPicPr>
              <p:blipFill>
                <a:blip r:embed="rId173"/>
                <a:stretch>
                  <a:fillRect/>
                </a:stretch>
              </p:blipFill>
              <p:spPr>
                <a:xfrm>
                  <a:off x="3564394" y="5136140"/>
                  <a:ext cx="464462" cy="53871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AC303E3F-1B7F-DD46-007F-08D7AC8BE6AB}"/>
                    </a:ext>
                  </a:extLst>
                </p14:cNvPr>
                <p14:cNvContentPartPr/>
                <p14:nvPr/>
              </p14:nvContentPartPr>
              <p14:xfrm>
                <a:off x="463779" y="5852614"/>
                <a:ext cx="523309" cy="325076"/>
              </p14:xfrm>
            </p:contentPart>
          </mc:Choice>
          <mc:Fallback xmlns="">
            <p:pic>
              <p:nvPicPr>
                <p:cNvPr id="112" name="Ink 111">
                  <a:extLst>
                    <a:ext uri="{FF2B5EF4-FFF2-40B4-BE49-F238E27FC236}">
                      <a16:creationId xmlns:a16="http://schemas.microsoft.com/office/drawing/2014/main" id="{AC303E3F-1B7F-DD46-007F-08D7AC8BE6AB}"/>
                    </a:ext>
                  </a:extLst>
                </p:cNvPr>
                <p:cNvPicPr/>
                <p:nvPr/>
              </p:nvPicPr>
              <p:blipFill>
                <a:blip r:embed="rId175"/>
                <a:stretch>
                  <a:fillRect/>
                </a:stretch>
              </p:blipFill>
              <p:spPr>
                <a:xfrm>
                  <a:off x="455141" y="5843614"/>
                  <a:ext cx="540945" cy="342716"/>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44048F11-CDE9-AF42-6925-D46253927676}"/>
                    </a:ext>
                  </a:extLst>
                </p14:cNvPr>
                <p14:cNvContentPartPr/>
                <p14:nvPr/>
              </p14:nvContentPartPr>
              <p14:xfrm>
                <a:off x="495330" y="5924959"/>
                <a:ext cx="427379" cy="28046"/>
              </p14:xfrm>
            </p:contentPart>
          </mc:Choice>
          <mc:Fallback xmlns="">
            <p:pic>
              <p:nvPicPr>
                <p:cNvPr id="113" name="Ink 112">
                  <a:extLst>
                    <a:ext uri="{FF2B5EF4-FFF2-40B4-BE49-F238E27FC236}">
                      <a16:creationId xmlns:a16="http://schemas.microsoft.com/office/drawing/2014/main" id="{44048F11-CDE9-AF42-6925-D46253927676}"/>
                    </a:ext>
                  </a:extLst>
                </p:cNvPr>
                <p:cNvPicPr/>
                <p:nvPr/>
              </p:nvPicPr>
              <p:blipFill>
                <a:blip r:embed="rId177"/>
                <a:stretch>
                  <a:fillRect/>
                </a:stretch>
              </p:blipFill>
              <p:spPr>
                <a:xfrm>
                  <a:off x="486329" y="5916329"/>
                  <a:ext cx="445021" cy="45665"/>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731DAEEC-AF83-58AC-1070-EA13023DE168}"/>
                    </a:ext>
                  </a:extLst>
                </p14:cNvPr>
                <p14:cNvContentPartPr/>
                <p14:nvPr/>
              </p14:nvContentPartPr>
              <p14:xfrm>
                <a:off x="1352639" y="5660437"/>
                <a:ext cx="1613588" cy="609677"/>
              </p14:xfrm>
            </p:contentPart>
          </mc:Choice>
          <mc:Fallback xmlns="">
            <p:pic>
              <p:nvPicPr>
                <p:cNvPr id="114" name="Ink 113">
                  <a:extLst>
                    <a:ext uri="{FF2B5EF4-FFF2-40B4-BE49-F238E27FC236}">
                      <a16:creationId xmlns:a16="http://schemas.microsoft.com/office/drawing/2014/main" id="{731DAEEC-AF83-58AC-1070-EA13023DE168}"/>
                    </a:ext>
                  </a:extLst>
                </p:cNvPr>
                <p:cNvPicPr/>
                <p:nvPr/>
              </p:nvPicPr>
              <p:blipFill>
                <a:blip r:embed="rId179"/>
                <a:stretch>
                  <a:fillRect/>
                </a:stretch>
              </p:blipFill>
              <p:spPr>
                <a:xfrm>
                  <a:off x="1344001" y="5651794"/>
                  <a:ext cx="1631225" cy="627323"/>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C4EA3DE5-6BB1-4513-FB41-1FCA99A87124}"/>
                    </a:ext>
                  </a:extLst>
                </p14:cNvPr>
                <p14:cNvContentPartPr/>
                <p14:nvPr/>
              </p14:nvContentPartPr>
              <p14:xfrm>
                <a:off x="2652624" y="5881935"/>
                <a:ext cx="19441" cy="11792"/>
              </p14:xfrm>
            </p:contentPart>
          </mc:Choice>
          <mc:Fallback xmlns="">
            <p:pic>
              <p:nvPicPr>
                <p:cNvPr id="115" name="Ink 114">
                  <a:extLst>
                    <a:ext uri="{FF2B5EF4-FFF2-40B4-BE49-F238E27FC236}">
                      <a16:creationId xmlns:a16="http://schemas.microsoft.com/office/drawing/2014/main" id="{C4EA3DE5-6BB1-4513-FB41-1FCA99A87124}"/>
                    </a:ext>
                  </a:extLst>
                </p:cNvPr>
                <p:cNvPicPr/>
                <p:nvPr/>
              </p:nvPicPr>
              <p:blipFill>
                <a:blip r:embed="rId181"/>
                <a:stretch>
                  <a:fillRect/>
                </a:stretch>
              </p:blipFill>
              <p:spPr>
                <a:xfrm>
                  <a:off x="2644141" y="5873359"/>
                  <a:ext cx="36761" cy="29301"/>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34D1290E-E79B-CECF-D45B-20C1DE251482}"/>
                    </a:ext>
                  </a:extLst>
                </p14:cNvPr>
                <p14:cNvContentPartPr/>
                <p14:nvPr/>
              </p14:nvContentPartPr>
              <p14:xfrm>
                <a:off x="2210265" y="5806721"/>
                <a:ext cx="574620" cy="32508"/>
              </p14:xfrm>
            </p:contentPart>
          </mc:Choice>
          <mc:Fallback xmlns="">
            <p:pic>
              <p:nvPicPr>
                <p:cNvPr id="116" name="Ink 115">
                  <a:extLst>
                    <a:ext uri="{FF2B5EF4-FFF2-40B4-BE49-F238E27FC236}">
                      <a16:creationId xmlns:a16="http://schemas.microsoft.com/office/drawing/2014/main" id="{34D1290E-E79B-CECF-D45B-20C1DE251482}"/>
                    </a:ext>
                  </a:extLst>
                </p:cNvPr>
                <p:cNvPicPr/>
                <p:nvPr/>
              </p:nvPicPr>
              <p:blipFill>
                <a:blip r:embed="rId183"/>
                <a:stretch>
                  <a:fillRect/>
                </a:stretch>
              </p:blipFill>
              <p:spPr>
                <a:xfrm>
                  <a:off x="2201264" y="5798052"/>
                  <a:ext cx="592262" cy="50207"/>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7" name="Ink 116">
                  <a:extLst>
                    <a:ext uri="{FF2B5EF4-FFF2-40B4-BE49-F238E27FC236}">
                      <a16:creationId xmlns:a16="http://schemas.microsoft.com/office/drawing/2014/main" id="{3F5D159C-620A-016E-9037-E20546243ED0}"/>
                    </a:ext>
                  </a:extLst>
                </p14:cNvPr>
                <p14:cNvContentPartPr/>
                <p14:nvPr/>
              </p14:nvContentPartPr>
              <p14:xfrm>
                <a:off x="3221825" y="5801303"/>
                <a:ext cx="368101" cy="475822"/>
              </p14:xfrm>
            </p:contentPart>
          </mc:Choice>
          <mc:Fallback xmlns="">
            <p:pic>
              <p:nvPicPr>
                <p:cNvPr id="117" name="Ink 116">
                  <a:extLst>
                    <a:ext uri="{FF2B5EF4-FFF2-40B4-BE49-F238E27FC236}">
                      <a16:creationId xmlns:a16="http://schemas.microsoft.com/office/drawing/2014/main" id="{3F5D159C-620A-016E-9037-E20546243ED0}"/>
                    </a:ext>
                  </a:extLst>
                </p:cNvPr>
                <p:cNvPicPr/>
                <p:nvPr/>
              </p:nvPicPr>
              <p:blipFill>
                <a:blip r:embed="rId185"/>
                <a:stretch>
                  <a:fillRect/>
                </a:stretch>
              </p:blipFill>
              <p:spPr>
                <a:xfrm>
                  <a:off x="3213189" y="5792665"/>
                  <a:ext cx="385732" cy="493458"/>
                </a:xfrm>
                <a:prstGeom prst="rect">
                  <a:avLst/>
                </a:prstGeom>
              </p:spPr>
            </p:pic>
          </mc:Fallback>
        </mc:AlternateContent>
      </p:grpSp>
      <p:grpSp>
        <p:nvGrpSpPr>
          <p:cNvPr id="122" name="Group 121">
            <a:extLst>
              <a:ext uri="{FF2B5EF4-FFF2-40B4-BE49-F238E27FC236}">
                <a16:creationId xmlns:a16="http://schemas.microsoft.com/office/drawing/2014/main" id="{5862E307-FFA3-7087-915C-27433073AC56}"/>
              </a:ext>
            </a:extLst>
          </p:cNvPr>
          <p:cNvGrpSpPr/>
          <p:nvPr/>
        </p:nvGrpSpPr>
        <p:grpSpPr>
          <a:xfrm>
            <a:off x="3800588" y="5674141"/>
            <a:ext cx="1561321" cy="450326"/>
            <a:chOff x="3800588" y="5674141"/>
            <a:chExt cx="1561321" cy="450326"/>
          </a:xfrm>
        </p:grpSpPr>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0A934AC1-F255-8642-18F2-F0FFC9A7339A}"/>
                    </a:ext>
                  </a:extLst>
                </p14:cNvPr>
                <p14:cNvContentPartPr/>
                <p14:nvPr/>
              </p14:nvContentPartPr>
              <p14:xfrm>
                <a:off x="3800588" y="5674141"/>
                <a:ext cx="1561321" cy="450326"/>
              </p14:xfrm>
            </p:contentPart>
          </mc:Choice>
          <mc:Fallback xmlns="">
            <p:pic>
              <p:nvPicPr>
                <p:cNvPr id="119" name="Ink 118">
                  <a:extLst>
                    <a:ext uri="{FF2B5EF4-FFF2-40B4-BE49-F238E27FC236}">
                      <a16:creationId xmlns:a16="http://schemas.microsoft.com/office/drawing/2014/main" id="{0A934AC1-F255-8642-18F2-F0FFC9A7339A}"/>
                    </a:ext>
                  </a:extLst>
                </p:cNvPr>
                <p:cNvPicPr/>
                <p:nvPr/>
              </p:nvPicPr>
              <p:blipFill>
                <a:blip r:embed="rId187"/>
                <a:stretch>
                  <a:fillRect/>
                </a:stretch>
              </p:blipFill>
              <p:spPr>
                <a:xfrm>
                  <a:off x="3791588" y="5665142"/>
                  <a:ext cx="1578961" cy="467965"/>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73C047D2-2EF0-DE55-4EC4-A91C537E12C8}"/>
                    </a:ext>
                  </a:extLst>
                </p14:cNvPr>
                <p14:cNvContentPartPr/>
                <p14:nvPr/>
              </p14:nvContentPartPr>
              <p14:xfrm>
                <a:off x="4777409" y="5799710"/>
                <a:ext cx="28683" cy="50036"/>
              </p14:xfrm>
            </p:contentPart>
          </mc:Choice>
          <mc:Fallback xmlns="">
            <p:pic>
              <p:nvPicPr>
                <p:cNvPr id="120" name="Ink 119">
                  <a:extLst>
                    <a:ext uri="{FF2B5EF4-FFF2-40B4-BE49-F238E27FC236}">
                      <a16:creationId xmlns:a16="http://schemas.microsoft.com/office/drawing/2014/main" id="{73C047D2-2EF0-DE55-4EC4-A91C537E12C8}"/>
                    </a:ext>
                  </a:extLst>
                </p:cNvPr>
                <p:cNvPicPr/>
                <p:nvPr/>
              </p:nvPicPr>
              <p:blipFill>
                <a:blip r:embed="rId189"/>
                <a:stretch>
                  <a:fillRect/>
                </a:stretch>
              </p:blipFill>
              <p:spPr>
                <a:xfrm>
                  <a:off x="4768446" y="5791071"/>
                  <a:ext cx="46251" cy="67675"/>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D48C4CE3-511E-BF3C-BE92-6FD705120C43}"/>
                    </a:ext>
                  </a:extLst>
                </p14:cNvPr>
                <p14:cNvContentPartPr/>
                <p14:nvPr/>
              </p14:nvContentPartPr>
              <p14:xfrm>
                <a:off x="4468906" y="5733420"/>
                <a:ext cx="459568" cy="45893"/>
              </p14:xfrm>
            </p:contentPart>
          </mc:Choice>
          <mc:Fallback xmlns="">
            <p:pic>
              <p:nvPicPr>
                <p:cNvPr id="121" name="Ink 120">
                  <a:extLst>
                    <a:ext uri="{FF2B5EF4-FFF2-40B4-BE49-F238E27FC236}">
                      <a16:creationId xmlns:a16="http://schemas.microsoft.com/office/drawing/2014/main" id="{D48C4CE3-511E-BF3C-BE92-6FD705120C43}"/>
                    </a:ext>
                  </a:extLst>
                </p:cNvPr>
                <p:cNvPicPr/>
                <p:nvPr/>
              </p:nvPicPr>
              <p:blipFill>
                <a:blip r:embed="rId191"/>
                <a:stretch>
                  <a:fillRect/>
                </a:stretch>
              </p:blipFill>
              <p:spPr>
                <a:xfrm>
                  <a:off x="4460269" y="5724747"/>
                  <a:ext cx="477202" cy="6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C6C4C998-8A13-19AB-5841-34D7AF57CB78}"/>
                  </a:ext>
                </a:extLst>
              </p14:cNvPr>
              <p14:cNvContentPartPr/>
              <p14:nvPr/>
            </p14:nvContentPartPr>
            <p14:xfrm>
              <a:off x="5828619" y="6073755"/>
              <a:ext cx="191880" cy="208440"/>
            </p14:xfrm>
          </p:contentPart>
        </mc:Choice>
        <mc:Fallback xmlns="">
          <p:pic>
            <p:nvPicPr>
              <p:cNvPr id="123" name="Ink 122">
                <a:extLst>
                  <a:ext uri="{FF2B5EF4-FFF2-40B4-BE49-F238E27FC236}">
                    <a16:creationId xmlns:a16="http://schemas.microsoft.com/office/drawing/2014/main" id="{C6C4C998-8A13-19AB-5841-34D7AF57CB78}"/>
                  </a:ext>
                </a:extLst>
              </p:cNvPr>
              <p:cNvPicPr/>
              <p:nvPr/>
            </p:nvPicPr>
            <p:blipFill>
              <a:blip r:embed="rId193"/>
              <a:stretch>
                <a:fillRect/>
              </a:stretch>
            </p:blipFill>
            <p:spPr>
              <a:xfrm>
                <a:off x="5819979" y="6065115"/>
                <a:ext cx="209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F16A4175-0891-2242-CA3A-D8E440DB1C53}"/>
                  </a:ext>
                </a:extLst>
              </p14:cNvPr>
              <p14:cNvContentPartPr/>
              <p14:nvPr/>
            </p14:nvContentPartPr>
            <p14:xfrm>
              <a:off x="6095739" y="6057555"/>
              <a:ext cx="118440" cy="254880"/>
            </p14:xfrm>
          </p:contentPart>
        </mc:Choice>
        <mc:Fallback xmlns="">
          <p:pic>
            <p:nvPicPr>
              <p:cNvPr id="124" name="Ink 123">
                <a:extLst>
                  <a:ext uri="{FF2B5EF4-FFF2-40B4-BE49-F238E27FC236}">
                    <a16:creationId xmlns:a16="http://schemas.microsoft.com/office/drawing/2014/main" id="{F16A4175-0891-2242-CA3A-D8E440DB1C53}"/>
                  </a:ext>
                </a:extLst>
              </p:cNvPr>
              <p:cNvPicPr/>
              <p:nvPr/>
            </p:nvPicPr>
            <p:blipFill>
              <a:blip r:embed="rId195"/>
              <a:stretch>
                <a:fillRect/>
              </a:stretch>
            </p:blipFill>
            <p:spPr>
              <a:xfrm>
                <a:off x="6086739" y="6048915"/>
                <a:ext cx="136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4A5EDAE1-7BF7-0989-0D94-DC5DE5BE36E6}"/>
                  </a:ext>
                </a:extLst>
              </p14:cNvPr>
              <p14:cNvContentPartPr/>
              <p14:nvPr/>
            </p14:nvContentPartPr>
            <p14:xfrm>
              <a:off x="6287979" y="6233955"/>
              <a:ext cx="163800" cy="146880"/>
            </p14:xfrm>
          </p:contentPart>
        </mc:Choice>
        <mc:Fallback xmlns="">
          <p:pic>
            <p:nvPicPr>
              <p:cNvPr id="125" name="Ink 124">
                <a:extLst>
                  <a:ext uri="{FF2B5EF4-FFF2-40B4-BE49-F238E27FC236}">
                    <a16:creationId xmlns:a16="http://schemas.microsoft.com/office/drawing/2014/main" id="{4A5EDAE1-7BF7-0989-0D94-DC5DE5BE36E6}"/>
                  </a:ext>
                </a:extLst>
              </p:cNvPr>
              <p:cNvPicPr/>
              <p:nvPr/>
            </p:nvPicPr>
            <p:blipFill>
              <a:blip r:embed="rId197"/>
              <a:stretch>
                <a:fillRect/>
              </a:stretch>
            </p:blipFill>
            <p:spPr>
              <a:xfrm>
                <a:off x="6279339" y="6225315"/>
                <a:ext cx="181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F702DF5D-E567-AB85-AE82-F6233B48EE73}"/>
                  </a:ext>
                </a:extLst>
              </p14:cNvPr>
              <p14:cNvContentPartPr/>
              <p14:nvPr/>
            </p14:nvContentPartPr>
            <p14:xfrm>
              <a:off x="6560139" y="5918235"/>
              <a:ext cx="116280" cy="529920"/>
            </p14:xfrm>
          </p:contentPart>
        </mc:Choice>
        <mc:Fallback xmlns="">
          <p:pic>
            <p:nvPicPr>
              <p:cNvPr id="126" name="Ink 125">
                <a:extLst>
                  <a:ext uri="{FF2B5EF4-FFF2-40B4-BE49-F238E27FC236}">
                    <a16:creationId xmlns:a16="http://schemas.microsoft.com/office/drawing/2014/main" id="{F702DF5D-E567-AB85-AE82-F6233B48EE73}"/>
                  </a:ext>
                </a:extLst>
              </p:cNvPr>
              <p:cNvPicPr/>
              <p:nvPr/>
            </p:nvPicPr>
            <p:blipFill>
              <a:blip r:embed="rId199"/>
              <a:stretch>
                <a:fillRect/>
              </a:stretch>
            </p:blipFill>
            <p:spPr>
              <a:xfrm>
                <a:off x="6551499" y="5909595"/>
                <a:ext cx="1339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7EBD46F1-FB5B-594F-E09E-706DD964C08A}"/>
                  </a:ext>
                </a:extLst>
              </p14:cNvPr>
              <p14:cNvContentPartPr/>
              <p14:nvPr/>
            </p14:nvContentPartPr>
            <p14:xfrm>
              <a:off x="6721059" y="5935875"/>
              <a:ext cx="133560" cy="219240"/>
            </p14:xfrm>
          </p:contentPart>
        </mc:Choice>
        <mc:Fallback xmlns="">
          <p:pic>
            <p:nvPicPr>
              <p:cNvPr id="128" name="Ink 127">
                <a:extLst>
                  <a:ext uri="{FF2B5EF4-FFF2-40B4-BE49-F238E27FC236}">
                    <a16:creationId xmlns:a16="http://schemas.microsoft.com/office/drawing/2014/main" id="{7EBD46F1-FB5B-594F-E09E-706DD964C08A}"/>
                  </a:ext>
                </a:extLst>
              </p:cNvPr>
              <p:cNvPicPr/>
              <p:nvPr/>
            </p:nvPicPr>
            <p:blipFill>
              <a:blip r:embed="rId201"/>
              <a:stretch>
                <a:fillRect/>
              </a:stretch>
            </p:blipFill>
            <p:spPr>
              <a:xfrm>
                <a:off x="6712059" y="5926875"/>
                <a:ext cx="151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1F0136CD-F324-3513-F6C8-6A29BDED955F}"/>
                  </a:ext>
                </a:extLst>
              </p14:cNvPr>
              <p14:cNvContentPartPr/>
              <p14:nvPr/>
            </p14:nvContentPartPr>
            <p14:xfrm>
              <a:off x="6908979" y="6024795"/>
              <a:ext cx="192960" cy="110520"/>
            </p14:xfrm>
          </p:contentPart>
        </mc:Choice>
        <mc:Fallback xmlns="">
          <p:pic>
            <p:nvPicPr>
              <p:cNvPr id="129" name="Ink 128">
                <a:extLst>
                  <a:ext uri="{FF2B5EF4-FFF2-40B4-BE49-F238E27FC236}">
                    <a16:creationId xmlns:a16="http://schemas.microsoft.com/office/drawing/2014/main" id="{1F0136CD-F324-3513-F6C8-6A29BDED955F}"/>
                  </a:ext>
                </a:extLst>
              </p:cNvPr>
              <p:cNvPicPr/>
              <p:nvPr/>
            </p:nvPicPr>
            <p:blipFill>
              <a:blip r:embed="rId203"/>
              <a:stretch>
                <a:fillRect/>
              </a:stretch>
            </p:blipFill>
            <p:spPr>
              <a:xfrm>
                <a:off x="6899979" y="6016155"/>
                <a:ext cx="210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A6853360-46F8-77A2-8CFE-EE4F656706EB}"/>
                  </a:ext>
                </a:extLst>
              </p14:cNvPr>
              <p14:cNvContentPartPr/>
              <p14:nvPr/>
            </p14:nvContentPartPr>
            <p14:xfrm>
              <a:off x="6919779" y="5941635"/>
              <a:ext cx="155520" cy="15120"/>
            </p14:xfrm>
          </p:contentPart>
        </mc:Choice>
        <mc:Fallback xmlns="">
          <p:pic>
            <p:nvPicPr>
              <p:cNvPr id="130" name="Ink 129">
                <a:extLst>
                  <a:ext uri="{FF2B5EF4-FFF2-40B4-BE49-F238E27FC236}">
                    <a16:creationId xmlns:a16="http://schemas.microsoft.com/office/drawing/2014/main" id="{A6853360-46F8-77A2-8CFE-EE4F656706EB}"/>
                  </a:ext>
                </a:extLst>
              </p:cNvPr>
              <p:cNvPicPr/>
              <p:nvPr/>
            </p:nvPicPr>
            <p:blipFill>
              <a:blip r:embed="rId205"/>
              <a:stretch>
                <a:fillRect/>
              </a:stretch>
            </p:blipFill>
            <p:spPr>
              <a:xfrm>
                <a:off x="6911139" y="5932635"/>
                <a:ext cx="173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55DFB11A-AA26-6D00-7F8F-4EBF47D10710}"/>
                  </a:ext>
                </a:extLst>
              </p14:cNvPr>
              <p14:cNvContentPartPr/>
              <p14:nvPr/>
            </p14:nvContentPartPr>
            <p14:xfrm>
              <a:off x="7079979" y="6118395"/>
              <a:ext cx="109080" cy="78120"/>
            </p14:xfrm>
          </p:contentPart>
        </mc:Choice>
        <mc:Fallback xmlns="">
          <p:pic>
            <p:nvPicPr>
              <p:cNvPr id="131" name="Ink 130">
                <a:extLst>
                  <a:ext uri="{FF2B5EF4-FFF2-40B4-BE49-F238E27FC236}">
                    <a16:creationId xmlns:a16="http://schemas.microsoft.com/office/drawing/2014/main" id="{55DFB11A-AA26-6D00-7F8F-4EBF47D10710}"/>
                  </a:ext>
                </a:extLst>
              </p:cNvPr>
              <p:cNvPicPr/>
              <p:nvPr/>
            </p:nvPicPr>
            <p:blipFill>
              <a:blip r:embed="rId207"/>
              <a:stretch>
                <a:fillRect/>
              </a:stretch>
            </p:blipFill>
            <p:spPr>
              <a:xfrm>
                <a:off x="7071339" y="6109755"/>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Ink 131">
                <a:extLst>
                  <a:ext uri="{FF2B5EF4-FFF2-40B4-BE49-F238E27FC236}">
                    <a16:creationId xmlns:a16="http://schemas.microsoft.com/office/drawing/2014/main" id="{779E29CB-A833-B153-1EA6-D7481F1C43C4}"/>
                  </a:ext>
                </a:extLst>
              </p14:cNvPr>
              <p14:cNvContentPartPr/>
              <p14:nvPr/>
            </p14:nvContentPartPr>
            <p14:xfrm>
              <a:off x="6750939" y="6237195"/>
              <a:ext cx="425880" cy="7560"/>
            </p14:xfrm>
          </p:contentPart>
        </mc:Choice>
        <mc:Fallback xmlns="">
          <p:pic>
            <p:nvPicPr>
              <p:cNvPr id="132" name="Ink 131">
                <a:extLst>
                  <a:ext uri="{FF2B5EF4-FFF2-40B4-BE49-F238E27FC236}">
                    <a16:creationId xmlns:a16="http://schemas.microsoft.com/office/drawing/2014/main" id="{779E29CB-A833-B153-1EA6-D7481F1C43C4}"/>
                  </a:ext>
                </a:extLst>
              </p:cNvPr>
              <p:cNvPicPr/>
              <p:nvPr/>
            </p:nvPicPr>
            <p:blipFill>
              <a:blip r:embed="rId209"/>
              <a:stretch>
                <a:fillRect/>
              </a:stretch>
            </p:blipFill>
            <p:spPr>
              <a:xfrm>
                <a:off x="6741939" y="6228195"/>
                <a:ext cx="443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Ink 132">
                <a:extLst>
                  <a:ext uri="{FF2B5EF4-FFF2-40B4-BE49-F238E27FC236}">
                    <a16:creationId xmlns:a16="http://schemas.microsoft.com/office/drawing/2014/main" id="{F866DA92-04D1-FF69-FE8D-9EE77A70C95D}"/>
                  </a:ext>
                </a:extLst>
              </p14:cNvPr>
              <p14:cNvContentPartPr/>
              <p14:nvPr/>
            </p14:nvContentPartPr>
            <p14:xfrm>
              <a:off x="6777219" y="6292635"/>
              <a:ext cx="125280" cy="199440"/>
            </p14:xfrm>
          </p:contentPart>
        </mc:Choice>
        <mc:Fallback xmlns="">
          <p:pic>
            <p:nvPicPr>
              <p:cNvPr id="133" name="Ink 132">
                <a:extLst>
                  <a:ext uri="{FF2B5EF4-FFF2-40B4-BE49-F238E27FC236}">
                    <a16:creationId xmlns:a16="http://schemas.microsoft.com/office/drawing/2014/main" id="{F866DA92-04D1-FF69-FE8D-9EE77A70C95D}"/>
                  </a:ext>
                </a:extLst>
              </p:cNvPr>
              <p:cNvPicPr/>
              <p:nvPr/>
            </p:nvPicPr>
            <p:blipFill>
              <a:blip r:embed="rId211"/>
              <a:stretch>
                <a:fillRect/>
              </a:stretch>
            </p:blipFill>
            <p:spPr>
              <a:xfrm>
                <a:off x="6768219" y="6283635"/>
                <a:ext cx="142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Ink 133">
                <a:extLst>
                  <a:ext uri="{FF2B5EF4-FFF2-40B4-BE49-F238E27FC236}">
                    <a16:creationId xmlns:a16="http://schemas.microsoft.com/office/drawing/2014/main" id="{80D63AA3-C99B-FBB5-BCE0-2719A8AD3213}"/>
                  </a:ext>
                </a:extLst>
              </p14:cNvPr>
              <p14:cNvContentPartPr/>
              <p14:nvPr/>
            </p14:nvContentPartPr>
            <p14:xfrm>
              <a:off x="6998259" y="6337635"/>
              <a:ext cx="121320" cy="138600"/>
            </p14:xfrm>
          </p:contentPart>
        </mc:Choice>
        <mc:Fallback xmlns="">
          <p:pic>
            <p:nvPicPr>
              <p:cNvPr id="134" name="Ink 133">
                <a:extLst>
                  <a:ext uri="{FF2B5EF4-FFF2-40B4-BE49-F238E27FC236}">
                    <a16:creationId xmlns:a16="http://schemas.microsoft.com/office/drawing/2014/main" id="{80D63AA3-C99B-FBB5-BCE0-2719A8AD3213}"/>
                  </a:ext>
                </a:extLst>
              </p:cNvPr>
              <p:cNvPicPr/>
              <p:nvPr/>
            </p:nvPicPr>
            <p:blipFill>
              <a:blip r:embed="rId213"/>
              <a:stretch>
                <a:fillRect/>
              </a:stretch>
            </p:blipFill>
            <p:spPr>
              <a:xfrm>
                <a:off x="6989259" y="6328995"/>
                <a:ext cx="13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Ink 134">
                <a:extLst>
                  <a:ext uri="{FF2B5EF4-FFF2-40B4-BE49-F238E27FC236}">
                    <a16:creationId xmlns:a16="http://schemas.microsoft.com/office/drawing/2014/main" id="{4A277C51-F0F4-571D-9798-CA5F63B36679}"/>
                  </a:ext>
                </a:extLst>
              </p14:cNvPr>
              <p14:cNvContentPartPr/>
              <p14:nvPr/>
            </p14:nvContentPartPr>
            <p14:xfrm>
              <a:off x="6937059" y="6382635"/>
              <a:ext cx="223920" cy="25920"/>
            </p14:xfrm>
          </p:contentPart>
        </mc:Choice>
        <mc:Fallback xmlns="">
          <p:pic>
            <p:nvPicPr>
              <p:cNvPr id="135" name="Ink 134">
                <a:extLst>
                  <a:ext uri="{FF2B5EF4-FFF2-40B4-BE49-F238E27FC236}">
                    <a16:creationId xmlns:a16="http://schemas.microsoft.com/office/drawing/2014/main" id="{4A277C51-F0F4-571D-9798-CA5F63B36679}"/>
                  </a:ext>
                </a:extLst>
              </p:cNvPr>
              <p:cNvPicPr/>
              <p:nvPr/>
            </p:nvPicPr>
            <p:blipFill>
              <a:blip r:embed="rId215"/>
              <a:stretch>
                <a:fillRect/>
              </a:stretch>
            </p:blipFill>
            <p:spPr>
              <a:xfrm>
                <a:off x="6928419" y="6373635"/>
                <a:ext cx="241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869F396C-D90B-EAD5-4A94-FF5B3F9AB6F9}"/>
                  </a:ext>
                </a:extLst>
              </p14:cNvPr>
              <p14:cNvContentPartPr/>
              <p14:nvPr/>
            </p14:nvContentPartPr>
            <p14:xfrm>
              <a:off x="7505139" y="6113355"/>
              <a:ext cx="7920" cy="178200"/>
            </p14:xfrm>
          </p:contentPart>
        </mc:Choice>
        <mc:Fallback xmlns="">
          <p:pic>
            <p:nvPicPr>
              <p:cNvPr id="137" name="Ink 136">
                <a:extLst>
                  <a:ext uri="{FF2B5EF4-FFF2-40B4-BE49-F238E27FC236}">
                    <a16:creationId xmlns:a16="http://schemas.microsoft.com/office/drawing/2014/main" id="{869F396C-D90B-EAD5-4A94-FF5B3F9AB6F9}"/>
                  </a:ext>
                </a:extLst>
              </p:cNvPr>
              <p:cNvPicPr/>
              <p:nvPr/>
            </p:nvPicPr>
            <p:blipFill>
              <a:blip r:embed="rId217"/>
              <a:stretch>
                <a:fillRect/>
              </a:stretch>
            </p:blipFill>
            <p:spPr>
              <a:xfrm>
                <a:off x="7496499" y="6104715"/>
                <a:ext cx="25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7035C3D2-E4EF-683D-98A8-206123047EF8}"/>
                  </a:ext>
                </a:extLst>
              </p14:cNvPr>
              <p14:cNvContentPartPr/>
              <p14:nvPr/>
            </p14:nvContentPartPr>
            <p14:xfrm>
              <a:off x="7442859" y="6179235"/>
              <a:ext cx="207360" cy="29520"/>
            </p14:xfrm>
          </p:contentPart>
        </mc:Choice>
        <mc:Fallback xmlns="">
          <p:pic>
            <p:nvPicPr>
              <p:cNvPr id="138" name="Ink 137">
                <a:extLst>
                  <a:ext uri="{FF2B5EF4-FFF2-40B4-BE49-F238E27FC236}">
                    <a16:creationId xmlns:a16="http://schemas.microsoft.com/office/drawing/2014/main" id="{7035C3D2-E4EF-683D-98A8-206123047EF8}"/>
                  </a:ext>
                </a:extLst>
              </p:cNvPr>
              <p:cNvPicPr/>
              <p:nvPr/>
            </p:nvPicPr>
            <p:blipFill>
              <a:blip r:embed="rId219"/>
              <a:stretch>
                <a:fillRect/>
              </a:stretch>
            </p:blipFill>
            <p:spPr>
              <a:xfrm>
                <a:off x="7434219" y="6170595"/>
                <a:ext cx="225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0" name="Ink 139">
                <a:extLst>
                  <a:ext uri="{FF2B5EF4-FFF2-40B4-BE49-F238E27FC236}">
                    <a16:creationId xmlns:a16="http://schemas.microsoft.com/office/drawing/2014/main" id="{5B0E256D-6333-441F-1FE4-C16EFB2CF320}"/>
                  </a:ext>
                </a:extLst>
              </p14:cNvPr>
              <p14:cNvContentPartPr/>
              <p14:nvPr/>
            </p14:nvContentPartPr>
            <p14:xfrm>
              <a:off x="7743819" y="5939475"/>
              <a:ext cx="115920" cy="362160"/>
            </p14:xfrm>
          </p:contentPart>
        </mc:Choice>
        <mc:Fallback xmlns="">
          <p:pic>
            <p:nvPicPr>
              <p:cNvPr id="140" name="Ink 139">
                <a:extLst>
                  <a:ext uri="{FF2B5EF4-FFF2-40B4-BE49-F238E27FC236}">
                    <a16:creationId xmlns:a16="http://schemas.microsoft.com/office/drawing/2014/main" id="{5B0E256D-6333-441F-1FE4-C16EFB2CF320}"/>
                  </a:ext>
                </a:extLst>
              </p:cNvPr>
              <p:cNvPicPr/>
              <p:nvPr/>
            </p:nvPicPr>
            <p:blipFill>
              <a:blip r:embed="rId221"/>
              <a:stretch>
                <a:fillRect/>
              </a:stretch>
            </p:blipFill>
            <p:spPr>
              <a:xfrm>
                <a:off x="7734819" y="5930475"/>
                <a:ext cx="1335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9" name="Ink 168">
                <a:extLst>
                  <a:ext uri="{FF2B5EF4-FFF2-40B4-BE49-F238E27FC236}">
                    <a16:creationId xmlns:a16="http://schemas.microsoft.com/office/drawing/2014/main" id="{79EA7F56-47A6-DE11-C037-FD719962CE24}"/>
                  </a:ext>
                </a:extLst>
              </p14:cNvPr>
              <p14:cNvContentPartPr/>
              <p14:nvPr/>
            </p14:nvContentPartPr>
            <p14:xfrm>
              <a:off x="9034059" y="5788995"/>
              <a:ext cx="82080" cy="683640"/>
            </p14:xfrm>
          </p:contentPart>
        </mc:Choice>
        <mc:Fallback xmlns="">
          <p:pic>
            <p:nvPicPr>
              <p:cNvPr id="169" name="Ink 168">
                <a:extLst>
                  <a:ext uri="{FF2B5EF4-FFF2-40B4-BE49-F238E27FC236}">
                    <a16:creationId xmlns:a16="http://schemas.microsoft.com/office/drawing/2014/main" id="{79EA7F56-47A6-DE11-C037-FD719962CE24}"/>
                  </a:ext>
                </a:extLst>
              </p:cNvPr>
              <p:cNvPicPr/>
              <p:nvPr/>
            </p:nvPicPr>
            <p:blipFill>
              <a:blip r:embed="rId223"/>
              <a:stretch>
                <a:fillRect/>
              </a:stretch>
            </p:blipFill>
            <p:spPr>
              <a:xfrm>
                <a:off x="9025059" y="5780355"/>
                <a:ext cx="99720" cy="701280"/>
              </a:xfrm>
              <a:prstGeom prst="rect">
                <a:avLst/>
              </a:prstGeom>
            </p:spPr>
          </p:pic>
        </mc:Fallback>
      </mc:AlternateContent>
      <p:grpSp>
        <p:nvGrpSpPr>
          <p:cNvPr id="175" name="Group 174">
            <a:extLst>
              <a:ext uri="{FF2B5EF4-FFF2-40B4-BE49-F238E27FC236}">
                <a16:creationId xmlns:a16="http://schemas.microsoft.com/office/drawing/2014/main" id="{25F77C30-6ABB-FE2C-63B2-D9E02E0D9FD8}"/>
              </a:ext>
            </a:extLst>
          </p:cNvPr>
          <p:cNvGrpSpPr/>
          <p:nvPr/>
        </p:nvGrpSpPr>
        <p:grpSpPr>
          <a:xfrm>
            <a:off x="7898619" y="5844435"/>
            <a:ext cx="2271600" cy="466560"/>
            <a:chOff x="7898619" y="5844435"/>
            <a:chExt cx="2271600" cy="466560"/>
          </a:xfrm>
        </p:grpSpPr>
        <mc:AlternateContent xmlns:mc="http://schemas.openxmlformats.org/markup-compatibility/2006" xmlns:p14="http://schemas.microsoft.com/office/powerpoint/2010/main">
          <mc:Choice Requires="p14">
            <p:contentPart p14:bwMode="auto" r:id="rId224">
              <p14:nvContentPartPr>
                <p14:cNvPr id="148" name="Ink 147">
                  <a:extLst>
                    <a:ext uri="{FF2B5EF4-FFF2-40B4-BE49-F238E27FC236}">
                      <a16:creationId xmlns:a16="http://schemas.microsoft.com/office/drawing/2014/main" id="{CE100393-D093-C4E0-4A72-157B299AD2E8}"/>
                    </a:ext>
                  </a:extLst>
                </p14:cNvPr>
                <p14:cNvContentPartPr/>
                <p14:nvPr/>
              </p14:nvContentPartPr>
              <p14:xfrm>
                <a:off x="7898619" y="6000315"/>
                <a:ext cx="254880" cy="185040"/>
              </p14:xfrm>
            </p:contentPart>
          </mc:Choice>
          <mc:Fallback xmlns="">
            <p:pic>
              <p:nvPicPr>
                <p:cNvPr id="148" name="Ink 147">
                  <a:extLst>
                    <a:ext uri="{FF2B5EF4-FFF2-40B4-BE49-F238E27FC236}">
                      <a16:creationId xmlns:a16="http://schemas.microsoft.com/office/drawing/2014/main" id="{CE100393-D093-C4E0-4A72-157B299AD2E8}"/>
                    </a:ext>
                  </a:extLst>
                </p:cNvPr>
                <p:cNvPicPr/>
                <p:nvPr/>
              </p:nvPicPr>
              <p:blipFill>
                <a:blip r:embed="rId225"/>
                <a:stretch>
                  <a:fillRect/>
                </a:stretch>
              </p:blipFill>
              <p:spPr>
                <a:xfrm>
                  <a:off x="7889619" y="5991675"/>
                  <a:ext cx="272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9" name="Ink 148">
                  <a:extLst>
                    <a:ext uri="{FF2B5EF4-FFF2-40B4-BE49-F238E27FC236}">
                      <a16:creationId xmlns:a16="http://schemas.microsoft.com/office/drawing/2014/main" id="{4A70F6D7-7A38-681D-A789-DB05140AB533}"/>
                    </a:ext>
                  </a:extLst>
                </p14:cNvPr>
                <p14:cNvContentPartPr/>
                <p14:nvPr/>
              </p14:nvContentPartPr>
              <p14:xfrm>
                <a:off x="8094459" y="6177075"/>
                <a:ext cx="177120" cy="120600"/>
              </p14:xfrm>
            </p:contentPart>
          </mc:Choice>
          <mc:Fallback xmlns="">
            <p:pic>
              <p:nvPicPr>
                <p:cNvPr id="149" name="Ink 148">
                  <a:extLst>
                    <a:ext uri="{FF2B5EF4-FFF2-40B4-BE49-F238E27FC236}">
                      <a16:creationId xmlns:a16="http://schemas.microsoft.com/office/drawing/2014/main" id="{4A70F6D7-7A38-681D-A789-DB05140AB533}"/>
                    </a:ext>
                  </a:extLst>
                </p:cNvPr>
                <p:cNvPicPr/>
                <p:nvPr/>
              </p:nvPicPr>
              <p:blipFill>
                <a:blip r:embed="rId227"/>
                <a:stretch>
                  <a:fillRect/>
                </a:stretch>
              </p:blipFill>
              <p:spPr>
                <a:xfrm>
                  <a:off x="8085459" y="6168435"/>
                  <a:ext cx="194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0" name="Ink 149">
                  <a:extLst>
                    <a:ext uri="{FF2B5EF4-FFF2-40B4-BE49-F238E27FC236}">
                      <a16:creationId xmlns:a16="http://schemas.microsoft.com/office/drawing/2014/main" id="{0D523675-C389-371E-DD18-52ACA6B6F2AB}"/>
                    </a:ext>
                  </a:extLst>
                </p14:cNvPr>
                <p14:cNvContentPartPr/>
                <p14:nvPr/>
              </p14:nvContentPartPr>
              <p14:xfrm>
                <a:off x="7969539" y="5889435"/>
                <a:ext cx="212040" cy="54720"/>
              </p14:xfrm>
            </p:contentPart>
          </mc:Choice>
          <mc:Fallback xmlns="">
            <p:pic>
              <p:nvPicPr>
                <p:cNvPr id="150" name="Ink 149">
                  <a:extLst>
                    <a:ext uri="{FF2B5EF4-FFF2-40B4-BE49-F238E27FC236}">
                      <a16:creationId xmlns:a16="http://schemas.microsoft.com/office/drawing/2014/main" id="{0D523675-C389-371E-DD18-52ACA6B6F2AB}"/>
                    </a:ext>
                  </a:extLst>
                </p:cNvPr>
                <p:cNvPicPr/>
                <p:nvPr/>
              </p:nvPicPr>
              <p:blipFill>
                <a:blip r:embed="rId229"/>
                <a:stretch>
                  <a:fillRect/>
                </a:stretch>
              </p:blipFill>
              <p:spPr>
                <a:xfrm>
                  <a:off x="7960899" y="5880435"/>
                  <a:ext cx="229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1" name="Ink 150">
                  <a:extLst>
                    <a:ext uri="{FF2B5EF4-FFF2-40B4-BE49-F238E27FC236}">
                      <a16:creationId xmlns:a16="http://schemas.microsoft.com/office/drawing/2014/main" id="{B430140B-60E1-B003-05D0-B2F2239355E4}"/>
                    </a:ext>
                  </a:extLst>
                </p14:cNvPr>
                <p14:cNvContentPartPr/>
                <p14:nvPr/>
              </p14:nvContentPartPr>
              <p14:xfrm>
                <a:off x="8312619" y="6091755"/>
                <a:ext cx="46800" cy="50400"/>
              </p14:xfrm>
            </p:contentPart>
          </mc:Choice>
          <mc:Fallback xmlns="">
            <p:pic>
              <p:nvPicPr>
                <p:cNvPr id="151" name="Ink 150">
                  <a:extLst>
                    <a:ext uri="{FF2B5EF4-FFF2-40B4-BE49-F238E27FC236}">
                      <a16:creationId xmlns:a16="http://schemas.microsoft.com/office/drawing/2014/main" id="{B430140B-60E1-B003-05D0-B2F2239355E4}"/>
                    </a:ext>
                  </a:extLst>
                </p:cNvPr>
                <p:cNvPicPr/>
                <p:nvPr/>
              </p:nvPicPr>
              <p:blipFill>
                <a:blip r:embed="rId231"/>
                <a:stretch>
                  <a:fillRect/>
                </a:stretch>
              </p:blipFill>
              <p:spPr>
                <a:xfrm>
                  <a:off x="8303979" y="6082755"/>
                  <a:ext cx="6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2" name="Ink 151">
                  <a:extLst>
                    <a:ext uri="{FF2B5EF4-FFF2-40B4-BE49-F238E27FC236}">
                      <a16:creationId xmlns:a16="http://schemas.microsoft.com/office/drawing/2014/main" id="{8373A7F3-89FB-DB4B-CF53-75465B205388}"/>
                    </a:ext>
                  </a:extLst>
                </p14:cNvPr>
                <p14:cNvContentPartPr/>
                <p14:nvPr/>
              </p14:nvContentPartPr>
              <p14:xfrm>
                <a:off x="8444739" y="5994915"/>
                <a:ext cx="201960" cy="215640"/>
              </p14:xfrm>
            </p:contentPart>
          </mc:Choice>
          <mc:Fallback xmlns="">
            <p:pic>
              <p:nvPicPr>
                <p:cNvPr id="152" name="Ink 151">
                  <a:extLst>
                    <a:ext uri="{FF2B5EF4-FFF2-40B4-BE49-F238E27FC236}">
                      <a16:creationId xmlns:a16="http://schemas.microsoft.com/office/drawing/2014/main" id="{8373A7F3-89FB-DB4B-CF53-75465B205388}"/>
                    </a:ext>
                  </a:extLst>
                </p:cNvPr>
                <p:cNvPicPr/>
                <p:nvPr/>
              </p:nvPicPr>
              <p:blipFill>
                <a:blip r:embed="rId233"/>
                <a:stretch>
                  <a:fillRect/>
                </a:stretch>
              </p:blipFill>
              <p:spPr>
                <a:xfrm>
                  <a:off x="8436099" y="5985915"/>
                  <a:ext cx="21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3" name="Ink 152">
                  <a:extLst>
                    <a:ext uri="{FF2B5EF4-FFF2-40B4-BE49-F238E27FC236}">
                      <a16:creationId xmlns:a16="http://schemas.microsoft.com/office/drawing/2014/main" id="{BE36FDA7-0620-9082-CD4D-5FC3C4C5BEF7}"/>
                    </a:ext>
                  </a:extLst>
                </p14:cNvPr>
                <p14:cNvContentPartPr/>
                <p14:nvPr/>
              </p14:nvContentPartPr>
              <p14:xfrm>
                <a:off x="8431059" y="5953875"/>
                <a:ext cx="194760" cy="4320"/>
              </p14:xfrm>
            </p:contentPart>
          </mc:Choice>
          <mc:Fallback xmlns="">
            <p:pic>
              <p:nvPicPr>
                <p:cNvPr id="153" name="Ink 152">
                  <a:extLst>
                    <a:ext uri="{FF2B5EF4-FFF2-40B4-BE49-F238E27FC236}">
                      <a16:creationId xmlns:a16="http://schemas.microsoft.com/office/drawing/2014/main" id="{BE36FDA7-0620-9082-CD4D-5FC3C4C5BEF7}"/>
                    </a:ext>
                  </a:extLst>
                </p:cNvPr>
                <p:cNvPicPr/>
                <p:nvPr/>
              </p:nvPicPr>
              <p:blipFill>
                <a:blip r:embed="rId235"/>
                <a:stretch>
                  <a:fillRect/>
                </a:stretch>
              </p:blipFill>
              <p:spPr>
                <a:xfrm>
                  <a:off x="8422059" y="5945235"/>
                  <a:ext cx="21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4" name="Ink 153">
                  <a:extLst>
                    <a:ext uri="{FF2B5EF4-FFF2-40B4-BE49-F238E27FC236}">
                      <a16:creationId xmlns:a16="http://schemas.microsoft.com/office/drawing/2014/main" id="{2A758FFC-A739-F018-F50A-A50C84691A50}"/>
                    </a:ext>
                  </a:extLst>
                </p14:cNvPr>
                <p14:cNvContentPartPr/>
                <p14:nvPr/>
              </p14:nvContentPartPr>
              <p14:xfrm>
                <a:off x="8661819" y="5890875"/>
                <a:ext cx="88920" cy="420120"/>
              </p14:xfrm>
            </p:contentPart>
          </mc:Choice>
          <mc:Fallback xmlns="">
            <p:pic>
              <p:nvPicPr>
                <p:cNvPr id="154" name="Ink 153">
                  <a:extLst>
                    <a:ext uri="{FF2B5EF4-FFF2-40B4-BE49-F238E27FC236}">
                      <a16:creationId xmlns:a16="http://schemas.microsoft.com/office/drawing/2014/main" id="{2A758FFC-A739-F018-F50A-A50C84691A50}"/>
                    </a:ext>
                  </a:extLst>
                </p:cNvPr>
                <p:cNvPicPr/>
                <p:nvPr/>
              </p:nvPicPr>
              <p:blipFill>
                <a:blip r:embed="rId237"/>
                <a:stretch>
                  <a:fillRect/>
                </a:stretch>
              </p:blipFill>
              <p:spPr>
                <a:xfrm>
                  <a:off x="8652819" y="5881875"/>
                  <a:ext cx="1065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5" name="Ink 154">
                  <a:extLst>
                    <a:ext uri="{FF2B5EF4-FFF2-40B4-BE49-F238E27FC236}">
                      <a16:creationId xmlns:a16="http://schemas.microsoft.com/office/drawing/2014/main" id="{E499603B-01D5-169F-8D90-C7C2FCA7C1A5}"/>
                    </a:ext>
                  </a:extLst>
                </p14:cNvPr>
                <p14:cNvContentPartPr/>
                <p14:nvPr/>
              </p14:nvContentPartPr>
              <p14:xfrm>
                <a:off x="8799699" y="6032715"/>
                <a:ext cx="233640" cy="177480"/>
              </p14:xfrm>
            </p:contentPart>
          </mc:Choice>
          <mc:Fallback xmlns="">
            <p:pic>
              <p:nvPicPr>
                <p:cNvPr id="155" name="Ink 154">
                  <a:extLst>
                    <a:ext uri="{FF2B5EF4-FFF2-40B4-BE49-F238E27FC236}">
                      <a16:creationId xmlns:a16="http://schemas.microsoft.com/office/drawing/2014/main" id="{E499603B-01D5-169F-8D90-C7C2FCA7C1A5}"/>
                    </a:ext>
                  </a:extLst>
                </p:cNvPr>
                <p:cNvPicPr/>
                <p:nvPr/>
              </p:nvPicPr>
              <p:blipFill>
                <a:blip r:embed="rId239"/>
                <a:stretch>
                  <a:fillRect/>
                </a:stretch>
              </p:blipFill>
              <p:spPr>
                <a:xfrm>
                  <a:off x="8790699" y="6024075"/>
                  <a:ext cx="251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6" name="Ink 155">
                  <a:extLst>
                    <a:ext uri="{FF2B5EF4-FFF2-40B4-BE49-F238E27FC236}">
                      <a16:creationId xmlns:a16="http://schemas.microsoft.com/office/drawing/2014/main" id="{510B7215-A8A0-998A-F1AF-7DA526B1EC17}"/>
                    </a:ext>
                  </a:extLst>
                </p14:cNvPr>
                <p14:cNvContentPartPr/>
                <p14:nvPr/>
              </p14:nvContentPartPr>
              <p14:xfrm>
                <a:off x="8808339" y="5949555"/>
                <a:ext cx="194040" cy="30240"/>
              </p14:xfrm>
            </p:contentPart>
          </mc:Choice>
          <mc:Fallback xmlns="">
            <p:pic>
              <p:nvPicPr>
                <p:cNvPr id="156" name="Ink 155">
                  <a:extLst>
                    <a:ext uri="{FF2B5EF4-FFF2-40B4-BE49-F238E27FC236}">
                      <a16:creationId xmlns:a16="http://schemas.microsoft.com/office/drawing/2014/main" id="{510B7215-A8A0-998A-F1AF-7DA526B1EC17}"/>
                    </a:ext>
                  </a:extLst>
                </p:cNvPr>
                <p:cNvPicPr/>
                <p:nvPr/>
              </p:nvPicPr>
              <p:blipFill>
                <a:blip r:embed="rId241"/>
                <a:stretch>
                  <a:fillRect/>
                </a:stretch>
              </p:blipFill>
              <p:spPr>
                <a:xfrm>
                  <a:off x="8799339" y="5940555"/>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7" name="Ink 156">
                  <a:extLst>
                    <a:ext uri="{FF2B5EF4-FFF2-40B4-BE49-F238E27FC236}">
                      <a16:creationId xmlns:a16="http://schemas.microsoft.com/office/drawing/2014/main" id="{DC6A7C3F-2352-EAA0-BD9A-8328383910A5}"/>
                    </a:ext>
                  </a:extLst>
                </p14:cNvPr>
                <p14:cNvContentPartPr/>
                <p14:nvPr/>
              </p14:nvContentPartPr>
              <p14:xfrm>
                <a:off x="8944779" y="6213435"/>
                <a:ext cx="120600" cy="95760"/>
              </p14:xfrm>
            </p:contentPart>
          </mc:Choice>
          <mc:Fallback xmlns="">
            <p:pic>
              <p:nvPicPr>
                <p:cNvPr id="157" name="Ink 156">
                  <a:extLst>
                    <a:ext uri="{FF2B5EF4-FFF2-40B4-BE49-F238E27FC236}">
                      <a16:creationId xmlns:a16="http://schemas.microsoft.com/office/drawing/2014/main" id="{DC6A7C3F-2352-EAA0-BD9A-8328383910A5}"/>
                    </a:ext>
                  </a:extLst>
                </p:cNvPr>
                <p:cNvPicPr/>
                <p:nvPr/>
              </p:nvPicPr>
              <p:blipFill>
                <a:blip r:embed="rId243"/>
                <a:stretch>
                  <a:fillRect/>
                </a:stretch>
              </p:blipFill>
              <p:spPr>
                <a:xfrm>
                  <a:off x="8935779" y="6204435"/>
                  <a:ext cx="138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8" name="Ink 157">
                  <a:extLst>
                    <a:ext uri="{FF2B5EF4-FFF2-40B4-BE49-F238E27FC236}">
                      <a16:creationId xmlns:a16="http://schemas.microsoft.com/office/drawing/2014/main" id="{77B89445-E2DF-CEE0-F7D2-1DDED67A16AF}"/>
                    </a:ext>
                  </a:extLst>
                </p14:cNvPr>
                <p14:cNvContentPartPr/>
                <p14:nvPr/>
              </p14:nvContentPartPr>
              <p14:xfrm>
                <a:off x="9162939" y="6090315"/>
                <a:ext cx="137160" cy="13680"/>
              </p14:xfrm>
            </p:contentPart>
          </mc:Choice>
          <mc:Fallback xmlns="">
            <p:pic>
              <p:nvPicPr>
                <p:cNvPr id="158" name="Ink 157">
                  <a:extLst>
                    <a:ext uri="{FF2B5EF4-FFF2-40B4-BE49-F238E27FC236}">
                      <a16:creationId xmlns:a16="http://schemas.microsoft.com/office/drawing/2014/main" id="{77B89445-E2DF-CEE0-F7D2-1DDED67A16AF}"/>
                    </a:ext>
                  </a:extLst>
                </p:cNvPr>
                <p:cNvPicPr/>
                <p:nvPr/>
              </p:nvPicPr>
              <p:blipFill>
                <a:blip r:embed="rId245"/>
                <a:stretch>
                  <a:fillRect/>
                </a:stretch>
              </p:blipFill>
              <p:spPr>
                <a:xfrm>
                  <a:off x="9154299" y="6081315"/>
                  <a:ext cx="154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9" name="Ink 158">
                  <a:extLst>
                    <a:ext uri="{FF2B5EF4-FFF2-40B4-BE49-F238E27FC236}">
                      <a16:creationId xmlns:a16="http://schemas.microsoft.com/office/drawing/2014/main" id="{2866DCE6-2E22-D7A0-71B2-4BA06C94133D}"/>
                    </a:ext>
                  </a:extLst>
                </p14:cNvPr>
                <p14:cNvContentPartPr/>
                <p14:nvPr/>
              </p14:nvContentPartPr>
              <p14:xfrm>
                <a:off x="9141339" y="6145395"/>
                <a:ext cx="152280" cy="14040"/>
              </p14:xfrm>
            </p:contentPart>
          </mc:Choice>
          <mc:Fallback xmlns="">
            <p:pic>
              <p:nvPicPr>
                <p:cNvPr id="159" name="Ink 158">
                  <a:extLst>
                    <a:ext uri="{FF2B5EF4-FFF2-40B4-BE49-F238E27FC236}">
                      <a16:creationId xmlns:a16="http://schemas.microsoft.com/office/drawing/2014/main" id="{2866DCE6-2E22-D7A0-71B2-4BA06C94133D}"/>
                    </a:ext>
                  </a:extLst>
                </p:cNvPr>
                <p:cNvPicPr/>
                <p:nvPr/>
              </p:nvPicPr>
              <p:blipFill>
                <a:blip r:embed="rId247"/>
                <a:stretch>
                  <a:fillRect/>
                </a:stretch>
              </p:blipFill>
              <p:spPr>
                <a:xfrm>
                  <a:off x="9132339" y="6136395"/>
                  <a:ext cx="169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4" name="Ink 163">
                  <a:extLst>
                    <a:ext uri="{FF2B5EF4-FFF2-40B4-BE49-F238E27FC236}">
                      <a16:creationId xmlns:a16="http://schemas.microsoft.com/office/drawing/2014/main" id="{7065DD45-0492-1BE1-0111-D774D9246B65}"/>
                    </a:ext>
                  </a:extLst>
                </p14:cNvPr>
                <p14:cNvContentPartPr/>
                <p14:nvPr/>
              </p14:nvContentPartPr>
              <p14:xfrm>
                <a:off x="10001739" y="5941635"/>
                <a:ext cx="138600" cy="238320"/>
              </p14:xfrm>
            </p:contentPart>
          </mc:Choice>
          <mc:Fallback xmlns="">
            <p:pic>
              <p:nvPicPr>
                <p:cNvPr id="164" name="Ink 163">
                  <a:extLst>
                    <a:ext uri="{FF2B5EF4-FFF2-40B4-BE49-F238E27FC236}">
                      <a16:creationId xmlns:a16="http://schemas.microsoft.com/office/drawing/2014/main" id="{7065DD45-0492-1BE1-0111-D774D9246B65}"/>
                    </a:ext>
                  </a:extLst>
                </p:cNvPr>
                <p:cNvPicPr/>
                <p:nvPr/>
              </p:nvPicPr>
              <p:blipFill>
                <a:blip r:embed="rId249"/>
                <a:stretch>
                  <a:fillRect/>
                </a:stretch>
              </p:blipFill>
              <p:spPr>
                <a:xfrm>
                  <a:off x="9992739" y="5932635"/>
                  <a:ext cx="15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5" name="Ink 164">
                  <a:extLst>
                    <a:ext uri="{FF2B5EF4-FFF2-40B4-BE49-F238E27FC236}">
                      <a16:creationId xmlns:a16="http://schemas.microsoft.com/office/drawing/2014/main" id="{5582BEB0-4255-FF47-7A9F-E81111260D1F}"/>
                    </a:ext>
                  </a:extLst>
                </p14:cNvPr>
                <p14:cNvContentPartPr/>
                <p14:nvPr/>
              </p14:nvContentPartPr>
              <p14:xfrm>
                <a:off x="10016139" y="6053235"/>
                <a:ext cx="111960" cy="24120"/>
              </p14:xfrm>
            </p:contentPart>
          </mc:Choice>
          <mc:Fallback xmlns="">
            <p:pic>
              <p:nvPicPr>
                <p:cNvPr id="165" name="Ink 164">
                  <a:extLst>
                    <a:ext uri="{FF2B5EF4-FFF2-40B4-BE49-F238E27FC236}">
                      <a16:creationId xmlns:a16="http://schemas.microsoft.com/office/drawing/2014/main" id="{5582BEB0-4255-FF47-7A9F-E81111260D1F}"/>
                    </a:ext>
                  </a:extLst>
                </p:cNvPr>
                <p:cNvPicPr/>
                <p:nvPr/>
              </p:nvPicPr>
              <p:blipFill>
                <a:blip r:embed="rId251"/>
                <a:stretch>
                  <a:fillRect/>
                </a:stretch>
              </p:blipFill>
              <p:spPr>
                <a:xfrm>
                  <a:off x="10007499" y="6044595"/>
                  <a:ext cx="12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6" name="Ink 165">
                  <a:extLst>
                    <a:ext uri="{FF2B5EF4-FFF2-40B4-BE49-F238E27FC236}">
                      <a16:creationId xmlns:a16="http://schemas.microsoft.com/office/drawing/2014/main" id="{026108BE-3523-7EEF-2623-73BB42F6DF62}"/>
                    </a:ext>
                  </a:extLst>
                </p14:cNvPr>
                <p14:cNvContentPartPr/>
                <p14:nvPr/>
              </p14:nvContentPartPr>
              <p14:xfrm>
                <a:off x="9995259" y="5933715"/>
                <a:ext cx="138600" cy="14400"/>
              </p14:xfrm>
            </p:contentPart>
          </mc:Choice>
          <mc:Fallback xmlns="">
            <p:pic>
              <p:nvPicPr>
                <p:cNvPr id="166" name="Ink 165">
                  <a:extLst>
                    <a:ext uri="{FF2B5EF4-FFF2-40B4-BE49-F238E27FC236}">
                      <a16:creationId xmlns:a16="http://schemas.microsoft.com/office/drawing/2014/main" id="{026108BE-3523-7EEF-2623-73BB42F6DF62}"/>
                    </a:ext>
                  </a:extLst>
                </p:cNvPr>
                <p:cNvPicPr/>
                <p:nvPr/>
              </p:nvPicPr>
              <p:blipFill>
                <a:blip r:embed="rId253"/>
                <a:stretch>
                  <a:fillRect/>
                </a:stretch>
              </p:blipFill>
              <p:spPr>
                <a:xfrm>
                  <a:off x="9986259" y="5924715"/>
                  <a:ext cx="156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7" name="Ink 166">
                  <a:extLst>
                    <a:ext uri="{FF2B5EF4-FFF2-40B4-BE49-F238E27FC236}">
                      <a16:creationId xmlns:a16="http://schemas.microsoft.com/office/drawing/2014/main" id="{0C166C07-6032-7A14-F06D-8221D4BC2DB2}"/>
                    </a:ext>
                  </a:extLst>
                </p14:cNvPr>
                <p14:cNvContentPartPr/>
                <p14:nvPr/>
              </p14:nvContentPartPr>
              <p14:xfrm>
                <a:off x="9969699" y="5844435"/>
                <a:ext cx="200520" cy="7920"/>
              </p14:xfrm>
            </p:contentPart>
          </mc:Choice>
          <mc:Fallback xmlns="">
            <p:pic>
              <p:nvPicPr>
                <p:cNvPr id="167" name="Ink 166">
                  <a:extLst>
                    <a:ext uri="{FF2B5EF4-FFF2-40B4-BE49-F238E27FC236}">
                      <a16:creationId xmlns:a16="http://schemas.microsoft.com/office/drawing/2014/main" id="{0C166C07-6032-7A14-F06D-8221D4BC2DB2}"/>
                    </a:ext>
                  </a:extLst>
                </p:cNvPr>
                <p:cNvPicPr/>
                <p:nvPr/>
              </p:nvPicPr>
              <p:blipFill>
                <a:blip r:embed="rId255"/>
                <a:stretch>
                  <a:fillRect/>
                </a:stretch>
              </p:blipFill>
              <p:spPr>
                <a:xfrm>
                  <a:off x="9961059" y="5835435"/>
                  <a:ext cx="218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Ink 170">
                  <a:extLst>
                    <a:ext uri="{FF2B5EF4-FFF2-40B4-BE49-F238E27FC236}">
                      <a16:creationId xmlns:a16="http://schemas.microsoft.com/office/drawing/2014/main" id="{61435958-1E81-FE2F-DE4D-3D693758C9DF}"/>
                    </a:ext>
                  </a:extLst>
                </p14:cNvPr>
                <p14:cNvContentPartPr/>
                <p14:nvPr/>
              </p14:nvContentPartPr>
              <p14:xfrm>
                <a:off x="9437259" y="6117675"/>
                <a:ext cx="109080" cy="21600"/>
              </p14:xfrm>
            </p:contentPart>
          </mc:Choice>
          <mc:Fallback xmlns="">
            <p:pic>
              <p:nvPicPr>
                <p:cNvPr id="171" name="Ink 170">
                  <a:extLst>
                    <a:ext uri="{FF2B5EF4-FFF2-40B4-BE49-F238E27FC236}">
                      <a16:creationId xmlns:a16="http://schemas.microsoft.com/office/drawing/2014/main" id="{61435958-1E81-FE2F-DE4D-3D693758C9DF}"/>
                    </a:ext>
                  </a:extLst>
                </p:cNvPr>
                <p:cNvPicPr/>
                <p:nvPr/>
              </p:nvPicPr>
              <p:blipFill>
                <a:blip r:embed="rId257"/>
                <a:stretch>
                  <a:fillRect/>
                </a:stretch>
              </p:blipFill>
              <p:spPr>
                <a:xfrm>
                  <a:off x="9428619" y="6109035"/>
                  <a:ext cx="126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Ink 171">
                  <a:extLst>
                    <a:ext uri="{FF2B5EF4-FFF2-40B4-BE49-F238E27FC236}">
                      <a16:creationId xmlns:a16="http://schemas.microsoft.com/office/drawing/2014/main" id="{0D86A68F-B673-BD0E-0473-D71E48313E2D}"/>
                    </a:ext>
                  </a:extLst>
                </p14:cNvPr>
                <p14:cNvContentPartPr/>
                <p14:nvPr/>
              </p14:nvContentPartPr>
              <p14:xfrm>
                <a:off x="9629859" y="6064395"/>
                <a:ext cx="113760" cy="144720"/>
              </p14:xfrm>
            </p:contentPart>
          </mc:Choice>
          <mc:Fallback xmlns="">
            <p:pic>
              <p:nvPicPr>
                <p:cNvPr id="172" name="Ink 171">
                  <a:extLst>
                    <a:ext uri="{FF2B5EF4-FFF2-40B4-BE49-F238E27FC236}">
                      <a16:creationId xmlns:a16="http://schemas.microsoft.com/office/drawing/2014/main" id="{0D86A68F-B673-BD0E-0473-D71E48313E2D}"/>
                    </a:ext>
                  </a:extLst>
                </p:cNvPr>
                <p:cNvPicPr/>
                <p:nvPr/>
              </p:nvPicPr>
              <p:blipFill>
                <a:blip r:embed="rId259"/>
                <a:stretch>
                  <a:fillRect/>
                </a:stretch>
              </p:blipFill>
              <p:spPr>
                <a:xfrm>
                  <a:off x="9621219" y="6055395"/>
                  <a:ext cx="13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3" name="Ink 172">
                  <a:extLst>
                    <a:ext uri="{FF2B5EF4-FFF2-40B4-BE49-F238E27FC236}">
                      <a16:creationId xmlns:a16="http://schemas.microsoft.com/office/drawing/2014/main" id="{88846C8C-3694-E46F-21D5-38CD9E5F5C06}"/>
                    </a:ext>
                  </a:extLst>
                </p14:cNvPr>
                <p14:cNvContentPartPr/>
                <p14:nvPr/>
              </p14:nvContentPartPr>
              <p14:xfrm>
                <a:off x="9815979" y="6029835"/>
                <a:ext cx="104040" cy="165600"/>
              </p14:xfrm>
            </p:contentPart>
          </mc:Choice>
          <mc:Fallback xmlns="">
            <p:pic>
              <p:nvPicPr>
                <p:cNvPr id="173" name="Ink 172">
                  <a:extLst>
                    <a:ext uri="{FF2B5EF4-FFF2-40B4-BE49-F238E27FC236}">
                      <a16:creationId xmlns:a16="http://schemas.microsoft.com/office/drawing/2014/main" id="{88846C8C-3694-E46F-21D5-38CD9E5F5C06}"/>
                    </a:ext>
                  </a:extLst>
                </p:cNvPr>
                <p:cNvPicPr/>
                <p:nvPr/>
              </p:nvPicPr>
              <p:blipFill>
                <a:blip r:embed="rId261"/>
                <a:stretch>
                  <a:fillRect/>
                </a:stretch>
              </p:blipFill>
              <p:spPr>
                <a:xfrm>
                  <a:off x="9807339" y="6020835"/>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 name="Ink 173">
                  <a:extLst>
                    <a:ext uri="{FF2B5EF4-FFF2-40B4-BE49-F238E27FC236}">
                      <a16:creationId xmlns:a16="http://schemas.microsoft.com/office/drawing/2014/main" id="{4C2A3BF3-4424-E1D2-B910-E2DA1EC0F704}"/>
                    </a:ext>
                  </a:extLst>
                </p14:cNvPr>
                <p14:cNvContentPartPr/>
                <p14:nvPr/>
              </p14:nvContentPartPr>
              <p14:xfrm>
                <a:off x="9941259" y="6215595"/>
                <a:ext cx="110520" cy="88560"/>
              </p14:xfrm>
            </p:contentPart>
          </mc:Choice>
          <mc:Fallback xmlns="">
            <p:pic>
              <p:nvPicPr>
                <p:cNvPr id="174" name="Ink 173">
                  <a:extLst>
                    <a:ext uri="{FF2B5EF4-FFF2-40B4-BE49-F238E27FC236}">
                      <a16:creationId xmlns:a16="http://schemas.microsoft.com/office/drawing/2014/main" id="{4C2A3BF3-4424-E1D2-B910-E2DA1EC0F704}"/>
                    </a:ext>
                  </a:extLst>
                </p:cNvPr>
                <p:cNvPicPr/>
                <p:nvPr/>
              </p:nvPicPr>
              <p:blipFill>
                <a:blip r:embed="rId263"/>
                <a:stretch>
                  <a:fillRect/>
                </a:stretch>
              </p:blipFill>
              <p:spPr>
                <a:xfrm>
                  <a:off x="9932619" y="6206955"/>
                  <a:ext cx="128160" cy="106200"/>
                </a:xfrm>
                <a:prstGeom prst="rect">
                  <a:avLst/>
                </a:prstGeom>
              </p:spPr>
            </p:pic>
          </mc:Fallback>
        </mc:AlternateContent>
      </p:grpSp>
      <p:grpSp>
        <p:nvGrpSpPr>
          <p:cNvPr id="178" name="Group 177">
            <a:extLst>
              <a:ext uri="{FF2B5EF4-FFF2-40B4-BE49-F238E27FC236}">
                <a16:creationId xmlns:a16="http://schemas.microsoft.com/office/drawing/2014/main" id="{1FE53B62-A111-1DA6-64B8-598BC41E98D5}"/>
              </a:ext>
            </a:extLst>
          </p:cNvPr>
          <p:cNvGrpSpPr/>
          <p:nvPr/>
        </p:nvGrpSpPr>
        <p:grpSpPr>
          <a:xfrm>
            <a:off x="10303326" y="5965365"/>
            <a:ext cx="548640" cy="324720"/>
            <a:chOff x="10303326" y="5965365"/>
            <a:chExt cx="548640" cy="324720"/>
          </a:xfrm>
        </p:grpSpPr>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14AC771D-F857-F033-AD8F-9AB0B73D3052}"/>
                    </a:ext>
                  </a:extLst>
                </p14:cNvPr>
                <p14:cNvContentPartPr/>
                <p14:nvPr/>
              </p14:nvContentPartPr>
              <p14:xfrm>
                <a:off x="10303326" y="6083805"/>
                <a:ext cx="228960" cy="63000"/>
              </p14:xfrm>
            </p:contentPart>
          </mc:Choice>
          <mc:Fallback xmlns="">
            <p:pic>
              <p:nvPicPr>
                <p:cNvPr id="176" name="Ink 175">
                  <a:extLst>
                    <a:ext uri="{FF2B5EF4-FFF2-40B4-BE49-F238E27FC236}">
                      <a16:creationId xmlns:a16="http://schemas.microsoft.com/office/drawing/2014/main" id="{14AC771D-F857-F033-AD8F-9AB0B73D3052}"/>
                    </a:ext>
                  </a:extLst>
                </p:cNvPr>
                <p:cNvPicPr/>
                <p:nvPr/>
              </p:nvPicPr>
              <p:blipFill>
                <a:blip r:embed="rId265"/>
                <a:stretch>
                  <a:fillRect/>
                </a:stretch>
              </p:blipFill>
              <p:spPr>
                <a:xfrm>
                  <a:off x="10294326" y="6074805"/>
                  <a:ext cx="246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C7EB7BAF-E083-6786-EDD5-C6D8C4F58C72}"/>
                    </a:ext>
                  </a:extLst>
                </p14:cNvPr>
                <p14:cNvContentPartPr/>
                <p14:nvPr/>
              </p14:nvContentPartPr>
              <p14:xfrm>
                <a:off x="10622646" y="5965365"/>
                <a:ext cx="229320" cy="324720"/>
              </p14:xfrm>
            </p:contentPart>
          </mc:Choice>
          <mc:Fallback xmlns="">
            <p:pic>
              <p:nvPicPr>
                <p:cNvPr id="177" name="Ink 176">
                  <a:extLst>
                    <a:ext uri="{FF2B5EF4-FFF2-40B4-BE49-F238E27FC236}">
                      <a16:creationId xmlns:a16="http://schemas.microsoft.com/office/drawing/2014/main" id="{C7EB7BAF-E083-6786-EDD5-C6D8C4F58C72}"/>
                    </a:ext>
                  </a:extLst>
                </p:cNvPr>
                <p:cNvPicPr/>
                <p:nvPr/>
              </p:nvPicPr>
              <p:blipFill>
                <a:blip r:embed="rId267"/>
                <a:stretch>
                  <a:fillRect/>
                </a:stretch>
              </p:blipFill>
              <p:spPr>
                <a:xfrm>
                  <a:off x="10613646" y="5956725"/>
                  <a:ext cx="246960" cy="342360"/>
                </a:xfrm>
                <a:prstGeom prst="rect">
                  <a:avLst/>
                </a:prstGeom>
              </p:spPr>
            </p:pic>
          </mc:Fallback>
        </mc:AlternateContent>
      </p:grpSp>
      <p:grpSp>
        <p:nvGrpSpPr>
          <p:cNvPr id="182" name="Group 181">
            <a:extLst>
              <a:ext uri="{FF2B5EF4-FFF2-40B4-BE49-F238E27FC236}">
                <a16:creationId xmlns:a16="http://schemas.microsoft.com/office/drawing/2014/main" id="{35E6AFE2-17E7-B0B7-52F5-3E6C07698C1F}"/>
              </a:ext>
            </a:extLst>
          </p:cNvPr>
          <p:cNvGrpSpPr/>
          <p:nvPr/>
        </p:nvGrpSpPr>
        <p:grpSpPr>
          <a:xfrm>
            <a:off x="10908846" y="6107925"/>
            <a:ext cx="293400" cy="291240"/>
            <a:chOff x="10908846" y="6107925"/>
            <a:chExt cx="293400" cy="291240"/>
          </a:xfrm>
        </p:grpSpPr>
        <mc:AlternateContent xmlns:mc="http://schemas.openxmlformats.org/markup-compatibility/2006" xmlns:p14="http://schemas.microsoft.com/office/powerpoint/2010/main">
          <mc:Choice Requires="p14">
            <p:contentPart p14:bwMode="auto" r:id="rId268">
              <p14:nvContentPartPr>
                <p14:cNvPr id="179" name="Ink 178">
                  <a:extLst>
                    <a:ext uri="{FF2B5EF4-FFF2-40B4-BE49-F238E27FC236}">
                      <a16:creationId xmlns:a16="http://schemas.microsoft.com/office/drawing/2014/main" id="{C453CC13-AA3C-308A-6392-C1C7EC055960}"/>
                    </a:ext>
                  </a:extLst>
                </p14:cNvPr>
                <p14:cNvContentPartPr/>
                <p14:nvPr/>
              </p14:nvContentPartPr>
              <p14:xfrm>
                <a:off x="10908846" y="6107925"/>
                <a:ext cx="123840" cy="291240"/>
              </p14:xfrm>
            </p:contentPart>
          </mc:Choice>
          <mc:Fallback xmlns="">
            <p:pic>
              <p:nvPicPr>
                <p:cNvPr id="179" name="Ink 178">
                  <a:extLst>
                    <a:ext uri="{FF2B5EF4-FFF2-40B4-BE49-F238E27FC236}">
                      <a16:creationId xmlns:a16="http://schemas.microsoft.com/office/drawing/2014/main" id="{C453CC13-AA3C-308A-6392-C1C7EC055960}"/>
                    </a:ext>
                  </a:extLst>
                </p:cNvPr>
                <p:cNvPicPr/>
                <p:nvPr/>
              </p:nvPicPr>
              <p:blipFill>
                <a:blip r:embed="rId269"/>
                <a:stretch>
                  <a:fillRect/>
                </a:stretch>
              </p:blipFill>
              <p:spPr>
                <a:xfrm>
                  <a:off x="10899846" y="6099285"/>
                  <a:ext cx="1414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0" name="Ink 179">
                  <a:extLst>
                    <a:ext uri="{FF2B5EF4-FFF2-40B4-BE49-F238E27FC236}">
                      <a16:creationId xmlns:a16="http://schemas.microsoft.com/office/drawing/2014/main" id="{B9D56C13-AFAC-E383-2B9F-E1C96244EFB6}"/>
                    </a:ext>
                  </a:extLst>
                </p14:cNvPr>
                <p14:cNvContentPartPr/>
                <p14:nvPr/>
              </p14:nvContentPartPr>
              <p14:xfrm>
                <a:off x="11043846" y="6284685"/>
                <a:ext cx="158400" cy="98640"/>
              </p14:xfrm>
            </p:contentPart>
          </mc:Choice>
          <mc:Fallback xmlns="">
            <p:pic>
              <p:nvPicPr>
                <p:cNvPr id="180" name="Ink 179">
                  <a:extLst>
                    <a:ext uri="{FF2B5EF4-FFF2-40B4-BE49-F238E27FC236}">
                      <a16:creationId xmlns:a16="http://schemas.microsoft.com/office/drawing/2014/main" id="{B9D56C13-AFAC-E383-2B9F-E1C96244EFB6}"/>
                    </a:ext>
                  </a:extLst>
                </p:cNvPr>
                <p:cNvPicPr/>
                <p:nvPr/>
              </p:nvPicPr>
              <p:blipFill>
                <a:blip r:embed="rId271"/>
                <a:stretch>
                  <a:fillRect/>
                </a:stretch>
              </p:blipFill>
              <p:spPr>
                <a:xfrm>
                  <a:off x="11035206" y="6276045"/>
                  <a:ext cx="17604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2">
            <p14:nvContentPartPr>
              <p14:cNvPr id="181" name="Ink 180">
                <a:extLst>
                  <a:ext uri="{FF2B5EF4-FFF2-40B4-BE49-F238E27FC236}">
                    <a16:creationId xmlns:a16="http://schemas.microsoft.com/office/drawing/2014/main" id="{497982CA-8638-8DD1-96F7-7B1CA1BB2D56}"/>
                  </a:ext>
                </a:extLst>
              </p14:cNvPr>
              <p14:cNvContentPartPr/>
              <p14:nvPr/>
            </p14:nvContentPartPr>
            <p14:xfrm>
              <a:off x="10642806" y="5854485"/>
              <a:ext cx="195120" cy="28440"/>
            </p14:xfrm>
          </p:contentPart>
        </mc:Choice>
        <mc:Fallback xmlns="">
          <p:pic>
            <p:nvPicPr>
              <p:cNvPr id="181" name="Ink 180">
                <a:extLst>
                  <a:ext uri="{FF2B5EF4-FFF2-40B4-BE49-F238E27FC236}">
                    <a16:creationId xmlns:a16="http://schemas.microsoft.com/office/drawing/2014/main" id="{497982CA-8638-8DD1-96F7-7B1CA1BB2D56}"/>
                  </a:ext>
                </a:extLst>
              </p:cNvPr>
              <p:cNvPicPr/>
              <p:nvPr/>
            </p:nvPicPr>
            <p:blipFill>
              <a:blip r:embed="rId273"/>
              <a:stretch>
                <a:fillRect/>
              </a:stretch>
            </p:blipFill>
            <p:spPr>
              <a:xfrm>
                <a:off x="10633806" y="5845485"/>
                <a:ext cx="212760" cy="46080"/>
              </a:xfrm>
              <a:prstGeom prst="rect">
                <a:avLst/>
              </a:prstGeom>
            </p:spPr>
          </p:pic>
        </mc:Fallback>
      </mc:AlternateContent>
      <p:grpSp>
        <p:nvGrpSpPr>
          <p:cNvPr id="194" name="Group 193">
            <a:extLst>
              <a:ext uri="{FF2B5EF4-FFF2-40B4-BE49-F238E27FC236}">
                <a16:creationId xmlns:a16="http://schemas.microsoft.com/office/drawing/2014/main" id="{F629C69C-BEDE-C4B3-5C22-30BF40C10DED}"/>
              </a:ext>
            </a:extLst>
          </p:cNvPr>
          <p:cNvGrpSpPr/>
          <p:nvPr/>
        </p:nvGrpSpPr>
        <p:grpSpPr>
          <a:xfrm>
            <a:off x="190566" y="6390165"/>
            <a:ext cx="2774520" cy="402120"/>
            <a:chOff x="190566" y="6390165"/>
            <a:chExt cx="2774520" cy="402120"/>
          </a:xfrm>
        </p:grpSpPr>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1C1EDB13-5F4E-01C7-E58D-C0A2BD041D0F}"/>
                    </a:ext>
                  </a:extLst>
                </p14:cNvPr>
                <p14:cNvContentPartPr/>
                <p14:nvPr/>
              </p14:nvContentPartPr>
              <p14:xfrm>
                <a:off x="208566" y="6477645"/>
                <a:ext cx="128880" cy="236880"/>
              </p14:xfrm>
            </p:contentPart>
          </mc:Choice>
          <mc:Fallback xmlns="">
            <p:pic>
              <p:nvPicPr>
                <p:cNvPr id="183" name="Ink 182">
                  <a:extLst>
                    <a:ext uri="{FF2B5EF4-FFF2-40B4-BE49-F238E27FC236}">
                      <a16:creationId xmlns:a16="http://schemas.microsoft.com/office/drawing/2014/main" id="{1C1EDB13-5F4E-01C7-E58D-C0A2BD041D0F}"/>
                    </a:ext>
                  </a:extLst>
                </p:cNvPr>
                <p:cNvPicPr/>
                <p:nvPr/>
              </p:nvPicPr>
              <p:blipFill>
                <a:blip r:embed="rId275"/>
                <a:stretch>
                  <a:fillRect/>
                </a:stretch>
              </p:blipFill>
              <p:spPr>
                <a:xfrm>
                  <a:off x="199566" y="6468645"/>
                  <a:ext cx="14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4" name="Ink 183">
                  <a:extLst>
                    <a:ext uri="{FF2B5EF4-FFF2-40B4-BE49-F238E27FC236}">
                      <a16:creationId xmlns:a16="http://schemas.microsoft.com/office/drawing/2014/main" id="{C44DAFD6-8D7F-6278-3B38-C01BAF95FCBD}"/>
                    </a:ext>
                  </a:extLst>
                </p14:cNvPr>
                <p14:cNvContentPartPr/>
                <p14:nvPr/>
              </p14:nvContentPartPr>
              <p14:xfrm>
                <a:off x="190566" y="6472605"/>
                <a:ext cx="259200" cy="38520"/>
              </p14:xfrm>
            </p:contentPart>
          </mc:Choice>
          <mc:Fallback xmlns="">
            <p:pic>
              <p:nvPicPr>
                <p:cNvPr id="184" name="Ink 183">
                  <a:extLst>
                    <a:ext uri="{FF2B5EF4-FFF2-40B4-BE49-F238E27FC236}">
                      <a16:creationId xmlns:a16="http://schemas.microsoft.com/office/drawing/2014/main" id="{C44DAFD6-8D7F-6278-3B38-C01BAF95FCBD}"/>
                    </a:ext>
                  </a:extLst>
                </p:cNvPr>
                <p:cNvPicPr/>
                <p:nvPr/>
              </p:nvPicPr>
              <p:blipFill>
                <a:blip r:embed="rId277"/>
                <a:stretch>
                  <a:fillRect/>
                </a:stretch>
              </p:blipFill>
              <p:spPr>
                <a:xfrm>
                  <a:off x="181566" y="6463965"/>
                  <a:ext cx="276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5" name="Ink 184">
                  <a:extLst>
                    <a:ext uri="{FF2B5EF4-FFF2-40B4-BE49-F238E27FC236}">
                      <a16:creationId xmlns:a16="http://schemas.microsoft.com/office/drawing/2014/main" id="{A0EC6CF1-AD2F-C2A8-E09D-41C421CAEB23}"/>
                    </a:ext>
                  </a:extLst>
                </p14:cNvPr>
                <p14:cNvContentPartPr/>
                <p14:nvPr/>
              </p14:nvContentPartPr>
              <p14:xfrm>
                <a:off x="373446" y="6434805"/>
                <a:ext cx="393120" cy="316440"/>
              </p14:xfrm>
            </p:contentPart>
          </mc:Choice>
          <mc:Fallback xmlns="">
            <p:pic>
              <p:nvPicPr>
                <p:cNvPr id="185" name="Ink 184">
                  <a:extLst>
                    <a:ext uri="{FF2B5EF4-FFF2-40B4-BE49-F238E27FC236}">
                      <a16:creationId xmlns:a16="http://schemas.microsoft.com/office/drawing/2014/main" id="{A0EC6CF1-AD2F-C2A8-E09D-41C421CAEB23}"/>
                    </a:ext>
                  </a:extLst>
                </p:cNvPr>
                <p:cNvPicPr/>
                <p:nvPr/>
              </p:nvPicPr>
              <p:blipFill>
                <a:blip r:embed="rId279"/>
                <a:stretch>
                  <a:fillRect/>
                </a:stretch>
              </p:blipFill>
              <p:spPr>
                <a:xfrm>
                  <a:off x="364806" y="6426165"/>
                  <a:ext cx="4107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6" name="Ink 185">
                  <a:extLst>
                    <a:ext uri="{FF2B5EF4-FFF2-40B4-BE49-F238E27FC236}">
                      <a16:creationId xmlns:a16="http://schemas.microsoft.com/office/drawing/2014/main" id="{4FD9272F-7EE8-3081-1733-04A0DC715545}"/>
                    </a:ext>
                  </a:extLst>
                </p14:cNvPr>
                <p14:cNvContentPartPr/>
                <p14:nvPr/>
              </p14:nvContentPartPr>
              <p14:xfrm>
                <a:off x="600246" y="6589965"/>
                <a:ext cx="360" cy="360"/>
              </p14:xfrm>
            </p:contentPart>
          </mc:Choice>
          <mc:Fallback xmlns="">
            <p:pic>
              <p:nvPicPr>
                <p:cNvPr id="186" name="Ink 185">
                  <a:extLst>
                    <a:ext uri="{FF2B5EF4-FFF2-40B4-BE49-F238E27FC236}">
                      <a16:creationId xmlns:a16="http://schemas.microsoft.com/office/drawing/2014/main" id="{4FD9272F-7EE8-3081-1733-04A0DC715545}"/>
                    </a:ext>
                  </a:extLst>
                </p:cNvPr>
                <p:cNvPicPr/>
                <p:nvPr/>
              </p:nvPicPr>
              <p:blipFill>
                <a:blip r:embed="rId71"/>
                <a:stretch>
                  <a:fillRect/>
                </a:stretch>
              </p:blipFill>
              <p:spPr>
                <a:xfrm>
                  <a:off x="591606" y="65813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8" name="Ink 187">
                  <a:extLst>
                    <a:ext uri="{FF2B5EF4-FFF2-40B4-BE49-F238E27FC236}">
                      <a16:creationId xmlns:a16="http://schemas.microsoft.com/office/drawing/2014/main" id="{96A70247-E75B-F837-C8C2-CB4A3078DAE1}"/>
                    </a:ext>
                  </a:extLst>
                </p14:cNvPr>
                <p14:cNvContentPartPr/>
                <p14:nvPr/>
              </p14:nvContentPartPr>
              <p14:xfrm>
                <a:off x="978246" y="6390165"/>
                <a:ext cx="824040" cy="350280"/>
              </p14:xfrm>
            </p:contentPart>
          </mc:Choice>
          <mc:Fallback xmlns="">
            <p:pic>
              <p:nvPicPr>
                <p:cNvPr id="188" name="Ink 187">
                  <a:extLst>
                    <a:ext uri="{FF2B5EF4-FFF2-40B4-BE49-F238E27FC236}">
                      <a16:creationId xmlns:a16="http://schemas.microsoft.com/office/drawing/2014/main" id="{96A70247-E75B-F837-C8C2-CB4A3078DAE1}"/>
                    </a:ext>
                  </a:extLst>
                </p:cNvPr>
                <p:cNvPicPr/>
                <p:nvPr/>
              </p:nvPicPr>
              <p:blipFill>
                <a:blip r:embed="rId282"/>
                <a:stretch>
                  <a:fillRect/>
                </a:stretch>
              </p:blipFill>
              <p:spPr>
                <a:xfrm>
                  <a:off x="969606" y="6381165"/>
                  <a:ext cx="8416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9" name="Ink 188">
                  <a:extLst>
                    <a:ext uri="{FF2B5EF4-FFF2-40B4-BE49-F238E27FC236}">
                      <a16:creationId xmlns:a16="http://schemas.microsoft.com/office/drawing/2014/main" id="{A9908888-EEDE-F70E-182D-3574A7F8905C}"/>
                    </a:ext>
                  </a:extLst>
                </p14:cNvPr>
                <p14:cNvContentPartPr/>
                <p14:nvPr/>
              </p14:nvContentPartPr>
              <p14:xfrm>
                <a:off x="1592766" y="6496365"/>
                <a:ext cx="360" cy="360"/>
              </p14:xfrm>
            </p:contentPart>
          </mc:Choice>
          <mc:Fallback xmlns="">
            <p:pic>
              <p:nvPicPr>
                <p:cNvPr id="189" name="Ink 188">
                  <a:extLst>
                    <a:ext uri="{FF2B5EF4-FFF2-40B4-BE49-F238E27FC236}">
                      <a16:creationId xmlns:a16="http://schemas.microsoft.com/office/drawing/2014/main" id="{A9908888-EEDE-F70E-182D-3574A7F8905C}"/>
                    </a:ext>
                  </a:extLst>
                </p:cNvPr>
                <p:cNvPicPr/>
                <p:nvPr/>
              </p:nvPicPr>
              <p:blipFill>
                <a:blip r:embed="rId71"/>
                <a:stretch>
                  <a:fillRect/>
                </a:stretch>
              </p:blipFill>
              <p:spPr>
                <a:xfrm>
                  <a:off x="1584126" y="6487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0" name="Ink 189">
                  <a:extLst>
                    <a:ext uri="{FF2B5EF4-FFF2-40B4-BE49-F238E27FC236}">
                      <a16:creationId xmlns:a16="http://schemas.microsoft.com/office/drawing/2014/main" id="{59C18495-CFB6-DCBA-4878-B48D9E699C43}"/>
                    </a:ext>
                  </a:extLst>
                </p14:cNvPr>
                <p14:cNvContentPartPr/>
                <p14:nvPr/>
              </p14:nvContentPartPr>
              <p14:xfrm>
                <a:off x="963846" y="6756285"/>
                <a:ext cx="804240" cy="36000"/>
              </p14:xfrm>
            </p:contentPart>
          </mc:Choice>
          <mc:Fallback xmlns="">
            <p:pic>
              <p:nvPicPr>
                <p:cNvPr id="190" name="Ink 189">
                  <a:extLst>
                    <a:ext uri="{FF2B5EF4-FFF2-40B4-BE49-F238E27FC236}">
                      <a16:creationId xmlns:a16="http://schemas.microsoft.com/office/drawing/2014/main" id="{59C18495-CFB6-DCBA-4878-B48D9E699C43}"/>
                    </a:ext>
                  </a:extLst>
                </p:cNvPr>
                <p:cNvPicPr/>
                <p:nvPr/>
              </p:nvPicPr>
              <p:blipFill>
                <a:blip r:embed="rId285"/>
                <a:stretch>
                  <a:fillRect/>
                </a:stretch>
              </p:blipFill>
              <p:spPr>
                <a:xfrm>
                  <a:off x="954846" y="6747645"/>
                  <a:ext cx="821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2" name="Ink 191">
                  <a:extLst>
                    <a:ext uri="{FF2B5EF4-FFF2-40B4-BE49-F238E27FC236}">
                      <a16:creationId xmlns:a16="http://schemas.microsoft.com/office/drawing/2014/main" id="{8ABB1882-7163-FBBD-83F7-E128E2B728AC}"/>
                    </a:ext>
                  </a:extLst>
                </p14:cNvPr>
                <p14:cNvContentPartPr/>
                <p14:nvPr/>
              </p14:nvContentPartPr>
              <p14:xfrm>
                <a:off x="2023686" y="6529845"/>
                <a:ext cx="492120" cy="250560"/>
              </p14:xfrm>
            </p:contentPart>
          </mc:Choice>
          <mc:Fallback xmlns="">
            <p:pic>
              <p:nvPicPr>
                <p:cNvPr id="192" name="Ink 191">
                  <a:extLst>
                    <a:ext uri="{FF2B5EF4-FFF2-40B4-BE49-F238E27FC236}">
                      <a16:creationId xmlns:a16="http://schemas.microsoft.com/office/drawing/2014/main" id="{8ABB1882-7163-FBBD-83F7-E128E2B728AC}"/>
                    </a:ext>
                  </a:extLst>
                </p:cNvPr>
                <p:cNvPicPr/>
                <p:nvPr/>
              </p:nvPicPr>
              <p:blipFill>
                <a:blip r:embed="rId287"/>
                <a:stretch>
                  <a:fillRect/>
                </a:stretch>
              </p:blipFill>
              <p:spPr>
                <a:xfrm>
                  <a:off x="2015046" y="6521205"/>
                  <a:ext cx="5097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3" name="Ink 192">
                  <a:extLst>
                    <a:ext uri="{FF2B5EF4-FFF2-40B4-BE49-F238E27FC236}">
                      <a16:creationId xmlns:a16="http://schemas.microsoft.com/office/drawing/2014/main" id="{33BC27AB-0CA6-8A91-A613-79C6FB79084E}"/>
                    </a:ext>
                  </a:extLst>
                </p14:cNvPr>
                <p14:cNvContentPartPr/>
                <p14:nvPr/>
              </p14:nvContentPartPr>
              <p14:xfrm>
                <a:off x="2683926" y="6402045"/>
                <a:ext cx="281160" cy="390240"/>
              </p14:xfrm>
            </p:contentPart>
          </mc:Choice>
          <mc:Fallback xmlns="">
            <p:pic>
              <p:nvPicPr>
                <p:cNvPr id="193" name="Ink 192">
                  <a:extLst>
                    <a:ext uri="{FF2B5EF4-FFF2-40B4-BE49-F238E27FC236}">
                      <a16:creationId xmlns:a16="http://schemas.microsoft.com/office/drawing/2014/main" id="{33BC27AB-0CA6-8A91-A613-79C6FB79084E}"/>
                    </a:ext>
                  </a:extLst>
                </p:cNvPr>
                <p:cNvPicPr/>
                <p:nvPr/>
              </p:nvPicPr>
              <p:blipFill>
                <a:blip r:embed="rId289"/>
                <a:stretch>
                  <a:fillRect/>
                </a:stretch>
              </p:blipFill>
              <p:spPr>
                <a:xfrm>
                  <a:off x="2675286" y="6393045"/>
                  <a:ext cx="298800" cy="40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0">
            <p14:nvContentPartPr>
              <p14:cNvPr id="195" name="Ink 194">
                <a:extLst>
                  <a:ext uri="{FF2B5EF4-FFF2-40B4-BE49-F238E27FC236}">
                    <a16:creationId xmlns:a16="http://schemas.microsoft.com/office/drawing/2014/main" id="{42BF6751-2F3F-0E8B-1AB2-938955352F86}"/>
                  </a:ext>
                </a:extLst>
              </p14:cNvPr>
              <p14:cNvContentPartPr/>
              <p14:nvPr/>
            </p14:nvContentPartPr>
            <p14:xfrm>
              <a:off x="3122046" y="6296925"/>
              <a:ext cx="944280" cy="407520"/>
            </p14:xfrm>
          </p:contentPart>
        </mc:Choice>
        <mc:Fallback xmlns="">
          <p:pic>
            <p:nvPicPr>
              <p:cNvPr id="195" name="Ink 194">
                <a:extLst>
                  <a:ext uri="{FF2B5EF4-FFF2-40B4-BE49-F238E27FC236}">
                    <a16:creationId xmlns:a16="http://schemas.microsoft.com/office/drawing/2014/main" id="{42BF6751-2F3F-0E8B-1AB2-938955352F86}"/>
                  </a:ext>
                </a:extLst>
              </p:cNvPr>
              <p:cNvPicPr/>
              <p:nvPr/>
            </p:nvPicPr>
            <p:blipFill>
              <a:blip r:embed="rId291"/>
              <a:stretch>
                <a:fillRect/>
              </a:stretch>
            </p:blipFill>
            <p:spPr>
              <a:xfrm>
                <a:off x="3113406" y="6288285"/>
                <a:ext cx="96192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6" name="Ink 195">
                <a:extLst>
                  <a:ext uri="{FF2B5EF4-FFF2-40B4-BE49-F238E27FC236}">
                    <a16:creationId xmlns:a16="http://schemas.microsoft.com/office/drawing/2014/main" id="{83D587BD-D767-A338-14D7-BC7A106465C3}"/>
                  </a:ext>
                </a:extLst>
              </p14:cNvPr>
              <p14:cNvContentPartPr/>
              <p14:nvPr/>
            </p14:nvContentPartPr>
            <p14:xfrm>
              <a:off x="3824406" y="6426165"/>
              <a:ext cx="360" cy="360"/>
            </p14:xfrm>
          </p:contentPart>
        </mc:Choice>
        <mc:Fallback xmlns="">
          <p:pic>
            <p:nvPicPr>
              <p:cNvPr id="196" name="Ink 195">
                <a:extLst>
                  <a:ext uri="{FF2B5EF4-FFF2-40B4-BE49-F238E27FC236}">
                    <a16:creationId xmlns:a16="http://schemas.microsoft.com/office/drawing/2014/main" id="{83D587BD-D767-A338-14D7-BC7A106465C3}"/>
                  </a:ext>
                </a:extLst>
              </p:cNvPr>
              <p:cNvPicPr/>
              <p:nvPr/>
            </p:nvPicPr>
            <p:blipFill>
              <a:blip r:embed="rId71"/>
              <a:stretch>
                <a:fillRect/>
              </a:stretch>
            </p:blipFill>
            <p:spPr>
              <a:xfrm>
                <a:off x="3815766" y="64171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7" name="Ink 196">
                <a:extLst>
                  <a:ext uri="{FF2B5EF4-FFF2-40B4-BE49-F238E27FC236}">
                    <a16:creationId xmlns:a16="http://schemas.microsoft.com/office/drawing/2014/main" id="{470AF66F-5440-7368-26A5-57F8017B5112}"/>
                  </a:ext>
                </a:extLst>
              </p14:cNvPr>
              <p14:cNvContentPartPr/>
              <p14:nvPr/>
            </p14:nvContentPartPr>
            <p14:xfrm>
              <a:off x="3601566" y="6405645"/>
              <a:ext cx="219600" cy="19080"/>
            </p14:xfrm>
          </p:contentPart>
        </mc:Choice>
        <mc:Fallback xmlns="">
          <p:pic>
            <p:nvPicPr>
              <p:cNvPr id="197" name="Ink 196">
                <a:extLst>
                  <a:ext uri="{FF2B5EF4-FFF2-40B4-BE49-F238E27FC236}">
                    <a16:creationId xmlns:a16="http://schemas.microsoft.com/office/drawing/2014/main" id="{470AF66F-5440-7368-26A5-57F8017B5112}"/>
                  </a:ext>
                </a:extLst>
              </p:cNvPr>
              <p:cNvPicPr/>
              <p:nvPr/>
            </p:nvPicPr>
            <p:blipFill>
              <a:blip r:embed="rId294"/>
              <a:stretch>
                <a:fillRect/>
              </a:stretch>
            </p:blipFill>
            <p:spPr>
              <a:xfrm>
                <a:off x="3592926" y="6397005"/>
                <a:ext cx="237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9" name="Ink 198">
                <a:extLst>
                  <a:ext uri="{FF2B5EF4-FFF2-40B4-BE49-F238E27FC236}">
                    <a16:creationId xmlns:a16="http://schemas.microsoft.com/office/drawing/2014/main" id="{F8DF19E9-A8D4-0550-1EBB-40C4FA21A8B7}"/>
                  </a:ext>
                </a:extLst>
              </p14:cNvPr>
              <p14:cNvContentPartPr/>
              <p14:nvPr/>
            </p14:nvContentPartPr>
            <p14:xfrm>
              <a:off x="4177926" y="6380805"/>
              <a:ext cx="351360" cy="400320"/>
            </p14:xfrm>
          </p:contentPart>
        </mc:Choice>
        <mc:Fallback xmlns="">
          <p:pic>
            <p:nvPicPr>
              <p:cNvPr id="199" name="Ink 198">
                <a:extLst>
                  <a:ext uri="{FF2B5EF4-FFF2-40B4-BE49-F238E27FC236}">
                    <a16:creationId xmlns:a16="http://schemas.microsoft.com/office/drawing/2014/main" id="{F8DF19E9-A8D4-0550-1EBB-40C4FA21A8B7}"/>
                  </a:ext>
                </a:extLst>
              </p:cNvPr>
              <p:cNvPicPr/>
              <p:nvPr/>
            </p:nvPicPr>
            <p:blipFill>
              <a:blip r:embed="rId296"/>
              <a:stretch>
                <a:fillRect/>
              </a:stretch>
            </p:blipFill>
            <p:spPr>
              <a:xfrm>
                <a:off x="4168926" y="6371805"/>
                <a:ext cx="3690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0" name="Ink 199">
                <a:extLst>
                  <a:ext uri="{FF2B5EF4-FFF2-40B4-BE49-F238E27FC236}">
                    <a16:creationId xmlns:a16="http://schemas.microsoft.com/office/drawing/2014/main" id="{1209AFF5-84F0-C132-4B69-B34CA277FB5D}"/>
                  </a:ext>
                </a:extLst>
              </p14:cNvPr>
              <p14:cNvContentPartPr/>
              <p14:nvPr/>
            </p14:nvContentPartPr>
            <p14:xfrm>
              <a:off x="4709286" y="6426525"/>
              <a:ext cx="146160" cy="227880"/>
            </p14:xfrm>
          </p:contentPart>
        </mc:Choice>
        <mc:Fallback xmlns="">
          <p:pic>
            <p:nvPicPr>
              <p:cNvPr id="200" name="Ink 199">
                <a:extLst>
                  <a:ext uri="{FF2B5EF4-FFF2-40B4-BE49-F238E27FC236}">
                    <a16:creationId xmlns:a16="http://schemas.microsoft.com/office/drawing/2014/main" id="{1209AFF5-84F0-C132-4B69-B34CA277FB5D}"/>
                  </a:ext>
                </a:extLst>
              </p:cNvPr>
              <p:cNvPicPr/>
              <p:nvPr/>
            </p:nvPicPr>
            <p:blipFill>
              <a:blip r:embed="rId298"/>
              <a:stretch>
                <a:fillRect/>
              </a:stretch>
            </p:blipFill>
            <p:spPr>
              <a:xfrm>
                <a:off x="4700646" y="6417885"/>
                <a:ext cx="1638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1" name="Ink 200">
                <a:extLst>
                  <a:ext uri="{FF2B5EF4-FFF2-40B4-BE49-F238E27FC236}">
                    <a16:creationId xmlns:a16="http://schemas.microsoft.com/office/drawing/2014/main" id="{E49D20E6-4D1B-B225-400B-690DDFC3BD6A}"/>
                  </a:ext>
                </a:extLst>
              </p14:cNvPr>
              <p14:cNvContentPartPr/>
              <p14:nvPr/>
            </p14:nvContentPartPr>
            <p14:xfrm>
              <a:off x="4924926" y="6526605"/>
              <a:ext cx="134640" cy="24480"/>
            </p14:xfrm>
          </p:contentPart>
        </mc:Choice>
        <mc:Fallback xmlns="">
          <p:pic>
            <p:nvPicPr>
              <p:cNvPr id="201" name="Ink 200">
                <a:extLst>
                  <a:ext uri="{FF2B5EF4-FFF2-40B4-BE49-F238E27FC236}">
                    <a16:creationId xmlns:a16="http://schemas.microsoft.com/office/drawing/2014/main" id="{E49D20E6-4D1B-B225-400B-690DDFC3BD6A}"/>
                  </a:ext>
                </a:extLst>
              </p:cNvPr>
              <p:cNvPicPr/>
              <p:nvPr/>
            </p:nvPicPr>
            <p:blipFill>
              <a:blip r:embed="rId300"/>
              <a:stretch>
                <a:fillRect/>
              </a:stretch>
            </p:blipFill>
            <p:spPr>
              <a:xfrm>
                <a:off x="4916286" y="6517965"/>
                <a:ext cx="152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2" name="Ink 201">
                <a:extLst>
                  <a:ext uri="{FF2B5EF4-FFF2-40B4-BE49-F238E27FC236}">
                    <a16:creationId xmlns:a16="http://schemas.microsoft.com/office/drawing/2014/main" id="{2608B6A6-792E-4393-D54B-E22346E10D01}"/>
                  </a:ext>
                </a:extLst>
              </p14:cNvPr>
              <p14:cNvContentPartPr/>
              <p14:nvPr/>
            </p14:nvContentPartPr>
            <p14:xfrm>
              <a:off x="4924206" y="6607965"/>
              <a:ext cx="138240" cy="21960"/>
            </p14:xfrm>
          </p:contentPart>
        </mc:Choice>
        <mc:Fallback xmlns="">
          <p:pic>
            <p:nvPicPr>
              <p:cNvPr id="202" name="Ink 201">
                <a:extLst>
                  <a:ext uri="{FF2B5EF4-FFF2-40B4-BE49-F238E27FC236}">
                    <a16:creationId xmlns:a16="http://schemas.microsoft.com/office/drawing/2014/main" id="{2608B6A6-792E-4393-D54B-E22346E10D01}"/>
                  </a:ext>
                </a:extLst>
              </p:cNvPr>
              <p:cNvPicPr/>
              <p:nvPr/>
            </p:nvPicPr>
            <p:blipFill>
              <a:blip r:embed="rId302"/>
              <a:stretch>
                <a:fillRect/>
              </a:stretch>
            </p:blipFill>
            <p:spPr>
              <a:xfrm>
                <a:off x="4915566" y="6598965"/>
                <a:ext cx="155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3" name="Ink 202">
                <a:extLst>
                  <a:ext uri="{FF2B5EF4-FFF2-40B4-BE49-F238E27FC236}">
                    <a16:creationId xmlns:a16="http://schemas.microsoft.com/office/drawing/2014/main" id="{C8DD8E90-11FF-361B-A57A-49650B86D162}"/>
                  </a:ext>
                </a:extLst>
              </p14:cNvPr>
              <p14:cNvContentPartPr/>
              <p14:nvPr/>
            </p14:nvContentPartPr>
            <p14:xfrm>
              <a:off x="5124366" y="6475845"/>
              <a:ext cx="214200" cy="183600"/>
            </p14:xfrm>
          </p:contentPart>
        </mc:Choice>
        <mc:Fallback xmlns="">
          <p:pic>
            <p:nvPicPr>
              <p:cNvPr id="203" name="Ink 202">
                <a:extLst>
                  <a:ext uri="{FF2B5EF4-FFF2-40B4-BE49-F238E27FC236}">
                    <a16:creationId xmlns:a16="http://schemas.microsoft.com/office/drawing/2014/main" id="{C8DD8E90-11FF-361B-A57A-49650B86D162}"/>
                  </a:ext>
                </a:extLst>
              </p:cNvPr>
              <p:cNvPicPr/>
              <p:nvPr/>
            </p:nvPicPr>
            <p:blipFill>
              <a:blip r:embed="rId304"/>
              <a:stretch>
                <a:fillRect/>
              </a:stretch>
            </p:blipFill>
            <p:spPr>
              <a:xfrm>
                <a:off x="5115366" y="6467205"/>
                <a:ext cx="231840" cy="201240"/>
              </a:xfrm>
              <a:prstGeom prst="rect">
                <a:avLst/>
              </a:prstGeom>
            </p:spPr>
          </p:pic>
        </mc:Fallback>
      </mc:AlternateContent>
      <p:grpSp>
        <p:nvGrpSpPr>
          <p:cNvPr id="214" name="Group 213">
            <a:extLst>
              <a:ext uri="{FF2B5EF4-FFF2-40B4-BE49-F238E27FC236}">
                <a16:creationId xmlns:a16="http://schemas.microsoft.com/office/drawing/2014/main" id="{8095BB14-3AEB-8C6F-7B17-C1BFC4BBA5F5}"/>
              </a:ext>
            </a:extLst>
          </p:cNvPr>
          <p:cNvGrpSpPr/>
          <p:nvPr/>
        </p:nvGrpSpPr>
        <p:grpSpPr>
          <a:xfrm>
            <a:off x="5493726" y="6151125"/>
            <a:ext cx="1108800" cy="721080"/>
            <a:chOff x="5493726" y="6151125"/>
            <a:chExt cx="1108800" cy="721080"/>
          </a:xfrm>
        </p:grpSpPr>
        <mc:AlternateContent xmlns:mc="http://schemas.openxmlformats.org/markup-compatibility/2006" xmlns:p14="http://schemas.microsoft.com/office/powerpoint/2010/main">
          <mc:Choice Requires="p14">
            <p:contentPart p14:bwMode="auto" r:id="rId305">
              <p14:nvContentPartPr>
                <p14:cNvPr id="205" name="Ink 204">
                  <a:extLst>
                    <a:ext uri="{FF2B5EF4-FFF2-40B4-BE49-F238E27FC236}">
                      <a16:creationId xmlns:a16="http://schemas.microsoft.com/office/drawing/2014/main" id="{E1C371F3-4F88-27EA-9603-176A6828F879}"/>
                    </a:ext>
                  </a:extLst>
                </p14:cNvPr>
                <p14:cNvContentPartPr/>
                <p14:nvPr/>
              </p14:nvContentPartPr>
              <p14:xfrm>
                <a:off x="5493726" y="6151125"/>
                <a:ext cx="241200" cy="439200"/>
              </p14:xfrm>
            </p:contentPart>
          </mc:Choice>
          <mc:Fallback xmlns="">
            <p:pic>
              <p:nvPicPr>
                <p:cNvPr id="205" name="Ink 204">
                  <a:extLst>
                    <a:ext uri="{FF2B5EF4-FFF2-40B4-BE49-F238E27FC236}">
                      <a16:creationId xmlns:a16="http://schemas.microsoft.com/office/drawing/2014/main" id="{E1C371F3-4F88-27EA-9603-176A6828F879}"/>
                    </a:ext>
                  </a:extLst>
                </p:cNvPr>
                <p:cNvPicPr/>
                <p:nvPr/>
              </p:nvPicPr>
              <p:blipFill>
                <a:blip r:embed="rId306"/>
                <a:stretch>
                  <a:fillRect/>
                </a:stretch>
              </p:blipFill>
              <p:spPr>
                <a:xfrm>
                  <a:off x="5485086" y="6142485"/>
                  <a:ext cx="25884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7" name="Ink 206">
                  <a:extLst>
                    <a:ext uri="{FF2B5EF4-FFF2-40B4-BE49-F238E27FC236}">
                      <a16:creationId xmlns:a16="http://schemas.microsoft.com/office/drawing/2014/main" id="{8CC1F808-5084-CC71-950D-967476D8E485}"/>
                    </a:ext>
                  </a:extLst>
                </p14:cNvPr>
                <p14:cNvContentPartPr/>
                <p14:nvPr/>
              </p14:nvContentPartPr>
              <p14:xfrm>
                <a:off x="5871726" y="6638925"/>
                <a:ext cx="99720" cy="101880"/>
              </p14:xfrm>
            </p:contentPart>
          </mc:Choice>
          <mc:Fallback xmlns="">
            <p:pic>
              <p:nvPicPr>
                <p:cNvPr id="207" name="Ink 206">
                  <a:extLst>
                    <a:ext uri="{FF2B5EF4-FFF2-40B4-BE49-F238E27FC236}">
                      <a16:creationId xmlns:a16="http://schemas.microsoft.com/office/drawing/2014/main" id="{8CC1F808-5084-CC71-950D-967476D8E485}"/>
                    </a:ext>
                  </a:extLst>
                </p:cNvPr>
                <p:cNvPicPr/>
                <p:nvPr/>
              </p:nvPicPr>
              <p:blipFill>
                <a:blip r:embed="rId308"/>
                <a:stretch>
                  <a:fillRect/>
                </a:stretch>
              </p:blipFill>
              <p:spPr>
                <a:xfrm>
                  <a:off x="5862726" y="6629925"/>
                  <a:ext cx="117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8" name="Ink 207">
                  <a:extLst>
                    <a:ext uri="{FF2B5EF4-FFF2-40B4-BE49-F238E27FC236}">
                      <a16:creationId xmlns:a16="http://schemas.microsoft.com/office/drawing/2014/main" id="{52F790BB-4072-604B-91A3-DE08C7EA2424}"/>
                    </a:ext>
                  </a:extLst>
                </p14:cNvPr>
                <p14:cNvContentPartPr/>
                <p14:nvPr/>
              </p14:nvContentPartPr>
              <p14:xfrm>
                <a:off x="6003846" y="6526245"/>
                <a:ext cx="119160" cy="264240"/>
              </p14:xfrm>
            </p:contentPart>
          </mc:Choice>
          <mc:Fallback xmlns="">
            <p:pic>
              <p:nvPicPr>
                <p:cNvPr id="208" name="Ink 207">
                  <a:extLst>
                    <a:ext uri="{FF2B5EF4-FFF2-40B4-BE49-F238E27FC236}">
                      <a16:creationId xmlns:a16="http://schemas.microsoft.com/office/drawing/2014/main" id="{52F790BB-4072-604B-91A3-DE08C7EA2424}"/>
                    </a:ext>
                  </a:extLst>
                </p:cNvPr>
                <p:cNvPicPr/>
                <p:nvPr/>
              </p:nvPicPr>
              <p:blipFill>
                <a:blip r:embed="rId310"/>
                <a:stretch>
                  <a:fillRect/>
                </a:stretch>
              </p:blipFill>
              <p:spPr>
                <a:xfrm>
                  <a:off x="5994846" y="6517605"/>
                  <a:ext cx="136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9" name="Ink 208">
                  <a:extLst>
                    <a:ext uri="{FF2B5EF4-FFF2-40B4-BE49-F238E27FC236}">
                      <a16:creationId xmlns:a16="http://schemas.microsoft.com/office/drawing/2014/main" id="{BEFCEB83-46E6-24C8-0C29-C3B5E476F492}"/>
                    </a:ext>
                  </a:extLst>
                </p14:cNvPr>
                <p14:cNvContentPartPr/>
                <p14:nvPr/>
              </p14:nvContentPartPr>
              <p14:xfrm>
                <a:off x="6221286" y="6721365"/>
                <a:ext cx="15840" cy="43560"/>
              </p14:xfrm>
            </p:contentPart>
          </mc:Choice>
          <mc:Fallback xmlns="">
            <p:pic>
              <p:nvPicPr>
                <p:cNvPr id="209" name="Ink 208">
                  <a:extLst>
                    <a:ext uri="{FF2B5EF4-FFF2-40B4-BE49-F238E27FC236}">
                      <a16:creationId xmlns:a16="http://schemas.microsoft.com/office/drawing/2014/main" id="{BEFCEB83-46E6-24C8-0C29-C3B5E476F492}"/>
                    </a:ext>
                  </a:extLst>
                </p:cNvPr>
                <p:cNvPicPr/>
                <p:nvPr/>
              </p:nvPicPr>
              <p:blipFill>
                <a:blip r:embed="rId312"/>
                <a:stretch>
                  <a:fillRect/>
                </a:stretch>
              </p:blipFill>
              <p:spPr>
                <a:xfrm>
                  <a:off x="6212646" y="6712725"/>
                  <a:ext cx="33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0" name="Ink 209">
                  <a:extLst>
                    <a:ext uri="{FF2B5EF4-FFF2-40B4-BE49-F238E27FC236}">
                      <a16:creationId xmlns:a16="http://schemas.microsoft.com/office/drawing/2014/main" id="{E16A0CF2-BC94-85A4-F44D-82B6CE3B12A4}"/>
                    </a:ext>
                  </a:extLst>
                </p14:cNvPr>
                <p14:cNvContentPartPr/>
                <p14:nvPr/>
              </p14:nvContentPartPr>
              <p14:xfrm>
                <a:off x="6311286" y="6505725"/>
                <a:ext cx="176400" cy="273600"/>
              </p14:xfrm>
            </p:contentPart>
          </mc:Choice>
          <mc:Fallback xmlns="">
            <p:pic>
              <p:nvPicPr>
                <p:cNvPr id="210" name="Ink 209">
                  <a:extLst>
                    <a:ext uri="{FF2B5EF4-FFF2-40B4-BE49-F238E27FC236}">
                      <a16:creationId xmlns:a16="http://schemas.microsoft.com/office/drawing/2014/main" id="{E16A0CF2-BC94-85A4-F44D-82B6CE3B12A4}"/>
                    </a:ext>
                  </a:extLst>
                </p:cNvPr>
                <p:cNvPicPr/>
                <p:nvPr/>
              </p:nvPicPr>
              <p:blipFill>
                <a:blip r:embed="rId314"/>
                <a:stretch>
                  <a:fillRect/>
                </a:stretch>
              </p:blipFill>
              <p:spPr>
                <a:xfrm>
                  <a:off x="6302646" y="6496725"/>
                  <a:ext cx="1940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2" name="Ink 211">
                  <a:extLst>
                    <a:ext uri="{FF2B5EF4-FFF2-40B4-BE49-F238E27FC236}">
                      <a16:creationId xmlns:a16="http://schemas.microsoft.com/office/drawing/2014/main" id="{0174E74C-D998-F108-21B6-6525C692AAEB}"/>
                    </a:ext>
                  </a:extLst>
                </p14:cNvPr>
                <p14:cNvContentPartPr/>
                <p14:nvPr/>
              </p14:nvContentPartPr>
              <p14:xfrm>
                <a:off x="5802966" y="6463245"/>
                <a:ext cx="99000" cy="408960"/>
              </p14:xfrm>
            </p:contentPart>
          </mc:Choice>
          <mc:Fallback xmlns="">
            <p:pic>
              <p:nvPicPr>
                <p:cNvPr id="212" name="Ink 211">
                  <a:extLst>
                    <a:ext uri="{FF2B5EF4-FFF2-40B4-BE49-F238E27FC236}">
                      <a16:creationId xmlns:a16="http://schemas.microsoft.com/office/drawing/2014/main" id="{0174E74C-D998-F108-21B6-6525C692AAEB}"/>
                    </a:ext>
                  </a:extLst>
                </p:cNvPr>
                <p:cNvPicPr/>
                <p:nvPr/>
              </p:nvPicPr>
              <p:blipFill>
                <a:blip r:embed="rId316"/>
                <a:stretch>
                  <a:fillRect/>
                </a:stretch>
              </p:blipFill>
              <p:spPr>
                <a:xfrm>
                  <a:off x="5793966" y="6454245"/>
                  <a:ext cx="11664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3" name="Ink 212">
                  <a:extLst>
                    <a:ext uri="{FF2B5EF4-FFF2-40B4-BE49-F238E27FC236}">
                      <a16:creationId xmlns:a16="http://schemas.microsoft.com/office/drawing/2014/main" id="{E1D750B6-A3CC-71C6-C971-D225C3165887}"/>
                    </a:ext>
                  </a:extLst>
                </p14:cNvPr>
                <p14:cNvContentPartPr/>
                <p14:nvPr/>
              </p14:nvContentPartPr>
              <p14:xfrm>
                <a:off x="6494886" y="6508965"/>
                <a:ext cx="107640" cy="305640"/>
              </p14:xfrm>
            </p:contentPart>
          </mc:Choice>
          <mc:Fallback xmlns="">
            <p:pic>
              <p:nvPicPr>
                <p:cNvPr id="213" name="Ink 212">
                  <a:extLst>
                    <a:ext uri="{FF2B5EF4-FFF2-40B4-BE49-F238E27FC236}">
                      <a16:creationId xmlns:a16="http://schemas.microsoft.com/office/drawing/2014/main" id="{E1D750B6-A3CC-71C6-C971-D225C3165887}"/>
                    </a:ext>
                  </a:extLst>
                </p:cNvPr>
                <p:cNvPicPr/>
                <p:nvPr/>
              </p:nvPicPr>
              <p:blipFill>
                <a:blip r:embed="rId318"/>
                <a:stretch>
                  <a:fillRect/>
                </a:stretch>
              </p:blipFill>
              <p:spPr>
                <a:xfrm>
                  <a:off x="6486246" y="6499965"/>
                  <a:ext cx="125280" cy="323280"/>
                </a:xfrm>
                <a:prstGeom prst="rect">
                  <a:avLst/>
                </a:prstGeom>
              </p:spPr>
            </p:pic>
          </mc:Fallback>
        </mc:AlternateContent>
      </p:grpSp>
    </p:spTree>
    <p:extLst>
      <p:ext uri="{BB962C8B-B14F-4D97-AF65-F5344CB8AC3E}">
        <p14:creationId xmlns:p14="http://schemas.microsoft.com/office/powerpoint/2010/main" val="30131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7954734-40AD-DD02-1266-74EC8EFA118B}"/>
              </a:ext>
            </a:extLst>
          </p:cNvPr>
          <p:cNvGrpSpPr/>
          <p:nvPr/>
        </p:nvGrpSpPr>
        <p:grpSpPr>
          <a:xfrm>
            <a:off x="823806" y="237765"/>
            <a:ext cx="1402200" cy="359280"/>
            <a:chOff x="823806" y="237765"/>
            <a:chExt cx="1402200" cy="35928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95F937F4-1DFB-C44E-4494-D2DD21869CFA}"/>
                    </a:ext>
                  </a:extLst>
                </p14:cNvPr>
                <p14:cNvContentPartPr/>
                <p14:nvPr/>
              </p14:nvContentPartPr>
              <p14:xfrm>
                <a:off x="823806" y="237765"/>
                <a:ext cx="1402200" cy="359280"/>
              </p14:xfrm>
            </p:contentPart>
          </mc:Choice>
          <mc:Fallback xmlns="">
            <p:pic>
              <p:nvPicPr>
                <p:cNvPr id="3" name="Ink 2">
                  <a:extLst>
                    <a:ext uri="{FF2B5EF4-FFF2-40B4-BE49-F238E27FC236}">
                      <a16:creationId xmlns:a16="http://schemas.microsoft.com/office/drawing/2014/main" id="{95F937F4-1DFB-C44E-4494-D2DD21869CFA}"/>
                    </a:ext>
                  </a:extLst>
                </p:cNvPr>
                <p:cNvPicPr/>
                <p:nvPr/>
              </p:nvPicPr>
              <p:blipFill>
                <a:blip r:embed="rId3"/>
                <a:stretch>
                  <a:fillRect/>
                </a:stretch>
              </p:blipFill>
              <p:spPr>
                <a:xfrm>
                  <a:off x="814806" y="229125"/>
                  <a:ext cx="14198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1E533FE-3223-FE66-583C-0537932489E6}"/>
                    </a:ext>
                  </a:extLst>
                </p14:cNvPr>
                <p14:cNvContentPartPr/>
                <p14:nvPr/>
              </p14:nvContentPartPr>
              <p14:xfrm>
                <a:off x="1414206" y="331365"/>
                <a:ext cx="318240" cy="36000"/>
              </p14:xfrm>
            </p:contentPart>
          </mc:Choice>
          <mc:Fallback xmlns="">
            <p:pic>
              <p:nvPicPr>
                <p:cNvPr id="4" name="Ink 3">
                  <a:extLst>
                    <a:ext uri="{FF2B5EF4-FFF2-40B4-BE49-F238E27FC236}">
                      <a16:creationId xmlns:a16="http://schemas.microsoft.com/office/drawing/2014/main" id="{11E533FE-3223-FE66-583C-0537932489E6}"/>
                    </a:ext>
                  </a:extLst>
                </p:cNvPr>
                <p:cNvPicPr/>
                <p:nvPr/>
              </p:nvPicPr>
              <p:blipFill>
                <a:blip r:embed="rId5"/>
                <a:stretch>
                  <a:fillRect/>
                </a:stretch>
              </p:blipFill>
              <p:spPr>
                <a:xfrm>
                  <a:off x="1405566" y="322365"/>
                  <a:ext cx="335880" cy="53640"/>
                </a:xfrm>
                <a:prstGeom prst="rect">
                  <a:avLst/>
                </a:prstGeom>
              </p:spPr>
            </p:pic>
          </mc:Fallback>
        </mc:AlternateContent>
      </p:grpSp>
      <p:grpSp>
        <p:nvGrpSpPr>
          <p:cNvPr id="13" name="Group 12">
            <a:extLst>
              <a:ext uri="{FF2B5EF4-FFF2-40B4-BE49-F238E27FC236}">
                <a16:creationId xmlns:a16="http://schemas.microsoft.com/office/drawing/2014/main" id="{FF8836F7-469C-3621-6051-B3851C7AA1C2}"/>
              </a:ext>
            </a:extLst>
          </p:cNvPr>
          <p:cNvGrpSpPr/>
          <p:nvPr/>
        </p:nvGrpSpPr>
        <p:grpSpPr>
          <a:xfrm>
            <a:off x="2438406" y="170445"/>
            <a:ext cx="3020400" cy="588600"/>
            <a:chOff x="2438406" y="170445"/>
            <a:chExt cx="3020400" cy="588600"/>
          </a:xfrm>
        </p:grpSpPr>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863A0F8C-307F-EE2A-C343-17B45F56F022}"/>
                    </a:ext>
                  </a:extLst>
                </p14:cNvPr>
                <p14:cNvContentPartPr/>
                <p14:nvPr/>
              </p14:nvContentPartPr>
              <p14:xfrm>
                <a:off x="2438406" y="353325"/>
                <a:ext cx="1496880" cy="405720"/>
              </p14:xfrm>
            </p:contentPart>
          </mc:Choice>
          <mc:Fallback xmlns="">
            <p:pic>
              <p:nvPicPr>
                <p:cNvPr id="6" name="Ink 5">
                  <a:extLst>
                    <a:ext uri="{FF2B5EF4-FFF2-40B4-BE49-F238E27FC236}">
                      <a16:creationId xmlns:a16="http://schemas.microsoft.com/office/drawing/2014/main" id="{863A0F8C-307F-EE2A-C343-17B45F56F022}"/>
                    </a:ext>
                  </a:extLst>
                </p:cNvPr>
                <p:cNvPicPr/>
                <p:nvPr/>
              </p:nvPicPr>
              <p:blipFill>
                <a:blip r:embed="rId7"/>
                <a:stretch>
                  <a:fillRect/>
                </a:stretch>
              </p:blipFill>
              <p:spPr>
                <a:xfrm>
                  <a:off x="2429406" y="344685"/>
                  <a:ext cx="151452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DC64A4F-980B-B78F-F159-D315F605A243}"/>
                    </a:ext>
                  </a:extLst>
                </p14:cNvPr>
                <p14:cNvContentPartPr/>
                <p14:nvPr/>
              </p14:nvContentPartPr>
              <p14:xfrm>
                <a:off x="4180446" y="170445"/>
                <a:ext cx="194760" cy="408960"/>
              </p14:xfrm>
            </p:contentPart>
          </mc:Choice>
          <mc:Fallback xmlns="">
            <p:pic>
              <p:nvPicPr>
                <p:cNvPr id="7" name="Ink 6">
                  <a:extLst>
                    <a:ext uri="{FF2B5EF4-FFF2-40B4-BE49-F238E27FC236}">
                      <a16:creationId xmlns:a16="http://schemas.microsoft.com/office/drawing/2014/main" id="{4DC64A4F-980B-B78F-F159-D315F605A243}"/>
                    </a:ext>
                  </a:extLst>
                </p:cNvPr>
                <p:cNvPicPr/>
                <p:nvPr/>
              </p:nvPicPr>
              <p:blipFill>
                <a:blip r:embed="rId9"/>
                <a:stretch>
                  <a:fillRect/>
                </a:stretch>
              </p:blipFill>
              <p:spPr>
                <a:xfrm>
                  <a:off x="4171446" y="161445"/>
                  <a:ext cx="2124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F2BD2967-DB6C-EFDE-46BA-8AB4E576F2D9}"/>
                    </a:ext>
                  </a:extLst>
                </p14:cNvPr>
                <p14:cNvContentPartPr/>
                <p14:nvPr/>
              </p14:nvContentPartPr>
              <p14:xfrm>
                <a:off x="4460886" y="251445"/>
                <a:ext cx="160200" cy="270720"/>
              </p14:xfrm>
            </p:contentPart>
          </mc:Choice>
          <mc:Fallback xmlns="">
            <p:pic>
              <p:nvPicPr>
                <p:cNvPr id="8" name="Ink 7">
                  <a:extLst>
                    <a:ext uri="{FF2B5EF4-FFF2-40B4-BE49-F238E27FC236}">
                      <a16:creationId xmlns:a16="http://schemas.microsoft.com/office/drawing/2014/main" id="{F2BD2967-DB6C-EFDE-46BA-8AB4E576F2D9}"/>
                    </a:ext>
                  </a:extLst>
                </p:cNvPr>
                <p:cNvPicPr/>
                <p:nvPr/>
              </p:nvPicPr>
              <p:blipFill>
                <a:blip r:embed="rId11"/>
                <a:stretch>
                  <a:fillRect/>
                </a:stretch>
              </p:blipFill>
              <p:spPr>
                <a:xfrm>
                  <a:off x="4452246" y="242805"/>
                  <a:ext cx="177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2098CAC-5F08-4C18-78D1-08DA03635CC4}"/>
                    </a:ext>
                  </a:extLst>
                </p14:cNvPr>
                <p14:cNvContentPartPr/>
                <p14:nvPr/>
              </p14:nvContentPartPr>
              <p14:xfrm>
                <a:off x="4725486" y="212205"/>
                <a:ext cx="130680" cy="321120"/>
              </p14:xfrm>
            </p:contentPart>
          </mc:Choice>
          <mc:Fallback xmlns="">
            <p:pic>
              <p:nvPicPr>
                <p:cNvPr id="9" name="Ink 8">
                  <a:extLst>
                    <a:ext uri="{FF2B5EF4-FFF2-40B4-BE49-F238E27FC236}">
                      <a16:creationId xmlns:a16="http://schemas.microsoft.com/office/drawing/2014/main" id="{A2098CAC-5F08-4C18-78D1-08DA03635CC4}"/>
                    </a:ext>
                  </a:extLst>
                </p:cNvPr>
                <p:cNvPicPr/>
                <p:nvPr/>
              </p:nvPicPr>
              <p:blipFill>
                <a:blip r:embed="rId13"/>
                <a:stretch>
                  <a:fillRect/>
                </a:stretch>
              </p:blipFill>
              <p:spPr>
                <a:xfrm>
                  <a:off x="4716846" y="203565"/>
                  <a:ext cx="1483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DFDC211B-667E-CE91-1CC4-B71879A0DABB}"/>
                    </a:ext>
                  </a:extLst>
                </p14:cNvPr>
                <p14:cNvContentPartPr/>
                <p14:nvPr/>
              </p14:nvContentPartPr>
              <p14:xfrm>
                <a:off x="4978566" y="526485"/>
                <a:ext cx="23400" cy="59760"/>
              </p14:xfrm>
            </p:contentPart>
          </mc:Choice>
          <mc:Fallback xmlns="">
            <p:pic>
              <p:nvPicPr>
                <p:cNvPr id="10" name="Ink 9">
                  <a:extLst>
                    <a:ext uri="{FF2B5EF4-FFF2-40B4-BE49-F238E27FC236}">
                      <a16:creationId xmlns:a16="http://schemas.microsoft.com/office/drawing/2014/main" id="{DFDC211B-667E-CE91-1CC4-B71879A0DABB}"/>
                    </a:ext>
                  </a:extLst>
                </p:cNvPr>
                <p:cNvPicPr/>
                <p:nvPr/>
              </p:nvPicPr>
              <p:blipFill>
                <a:blip r:embed="rId15"/>
                <a:stretch>
                  <a:fillRect/>
                </a:stretch>
              </p:blipFill>
              <p:spPr>
                <a:xfrm>
                  <a:off x="4969926" y="517485"/>
                  <a:ext cx="41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1C9A3D7-A65E-18DC-C1A9-BBEE8D279B0C}"/>
                    </a:ext>
                  </a:extLst>
                </p14:cNvPr>
                <p14:cNvContentPartPr/>
                <p14:nvPr/>
              </p14:nvContentPartPr>
              <p14:xfrm>
                <a:off x="5102046" y="276645"/>
                <a:ext cx="163440" cy="277560"/>
              </p14:xfrm>
            </p:contentPart>
          </mc:Choice>
          <mc:Fallback xmlns="">
            <p:pic>
              <p:nvPicPr>
                <p:cNvPr id="11" name="Ink 10">
                  <a:extLst>
                    <a:ext uri="{FF2B5EF4-FFF2-40B4-BE49-F238E27FC236}">
                      <a16:creationId xmlns:a16="http://schemas.microsoft.com/office/drawing/2014/main" id="{81C9A3D7-A65E-18DC-C1A9-BBEE8D279B0C}"/>
                    </a:ext>
                  </a:extLst>
                </p:cNvPr>
                <p:cNvPicPr/>
                <p:nvPr/>
              </p:nvPicPr>
              <p:blipFill>
                <a:blip r:embed="rId17"/>
                <a:stretch>
                  <a:fillRect/>
                </a:stretch>
              </p:blipFill>
              <p:spPr>
                <a:xfrm>
                  <a:off x="5093046" y="268005"/>
                  <a:ext cx="1810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AE9944F-CA87-190B-539D-A7C6B4813A22}"/>
                    </a:ext>
                  </a:extLst>
                </p14:cNvPr>
                <p14:cNvContentPartPr/>
                <p14:nvPr/>
              </p14:nvContentPartPr>
              <p14:xfrm>
                <a:off x="5305806" y="237765"/>
                <a:ext cx="153000" cy="408960"/>
              </p14:xfrm>
            </p:contentPart>
          </mc:Choice>
          <mc:Fallback xmlns="">
            <p:pic>
              <p:nvPicPr>
                <p:cNvPr id="12" name="Ink 11">
                  <a:extLst>
                    <a:ext uri="{FF2B5EF4-FFF2-40B4-BE49-F238E27FC236}">
                      <a16:creationId xmlns:a16="http://schemas.microsoft.com/office/drawing/2014/main" id="{3AE9944F-CA87-190B-539D-A7C6B4813A22}"/>
                    </a:ext>
                  </a:extLst>
                </p:cNvPr>
                <p:cNvPicPr/>
                <p:nvPr/>
              </p:nvPicPr>
              <p:blipFill>
                <a:blip r:embed="rId19"/>
                <a:stretch>
                  <a:fillRect/>
                </a:stretch>
              </p:blipFill>
              <p:spPr>
                <a:xfrm>
                  <a:off x="5297166" y="228765"/>
                  <a:ext cx="170640" cy="42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0439A5B-83EA-66D4-D5DB-972D4E4DE3D7}"/>
                  </a:ext>
                </a:extLst>
              </p14:cNvPr>
              <p14:cNvContentPartPr/>
              <p14:nvPr/>
            </p14:nvContentPartPr>
            <p14:xfrm>
              <a:off x="1290366" y="1016805"/>
              <a:ext cx="155160" cy="329400"/>
            </p14:xfrm>
          </p:contentPart>
        </mc:Choice>
        <mc:Fallback xmlns="">
          <p:pic>
            <p:nvPicPr>
              <p:cNvPr id="14" name="Ink 13">
                <a:extLst>
                  <a:ext uri="{FF2B5EF4-FFF2-40B4-BE49-F238E27FC236}">
                    <a16:creationId xmlns:a16="http://schemas.microsoft.com/office/drawing/2014/main" id="{60439A5B-83EA-66D4-D5DB-972D4E4DE3D7}"/>
                  </a:ext>
                </a:extLst>
              </p:cNvPr>
              <p:cNvPicPr/>
              <p:nvPr/>
            </p:nvPicPr>
            <p:blipFill>
              <a:blip r:embed="rId21"/>
              <a:stretch>
                <a:fillRect/>
              </a:stretch>
            </p:blipFill>
            <p:spPr>
              <a:xfrm>
                <a:off x="1281366" y="1008165"/>
                <a:ext cx="1728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E281C7A6-84BA-2DD7-98D6-3D402D9F670B}"/>
                  </a:ext>
                </a:extLst>
              </p14:cNvPr>
              <p14:cNvContentPartPr/>
              <p14:nvPr/>
            </p14:nvContentPartPr>
            <p14:xfrm>
              <a:off x="1435086" y="1409205"/>
              <a:ext cx="132480" cy="129960"/>
            </p14:xfrm>
          </p:contentPart>
        </mc:Choice>
        <mc:Fallback xmlns="">
          <p:pic>
            <p:nvPicPr>
              <p:cNvPr id="15" name="Ink 14">
                <a:extLst>
                  <a:ext uri="{FF2B5EF4-FFF2-40B4-BE49-F238E27FC236}">
                    <a16:creationId xmlns:a16="http://schemas.microsoft.com/office/drawing/2014/main" id="{E281C7A6-84BA-2DD7-98D6-3D402D9F670B}"/>
                  </a:ext>
                </a:extLst>
              </p:cNvPr>
              <p:cNvPicPr/>
              <p:nvPr/>
            </p:nvPicPr>
            <p:blipFill>
              <a:blip r:embed="rId23"/>
              <a:stretch>
                <a:fillRect/>
              </a:stretch>
            </p:blipFill>
            <p:spPr>
              <a:xfrm>
                <a:off x="1426086" y="1400205"/>
                <a:ext cx="150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A649155E-A516-EBBB-3ED9-EDFA1B84B388}"/>
                  </a:ext>
                </a:extLst>
              </p14:cNvPr>
              <p14:cNvContentPartPr/>
              <p14:nvPr/>
            </p14:nvContentPartPr>
            <p14:xfrm>
              <a:off x="1774566" y="1180245"/>
              <a:ext cx="177120" cy="7560"/>
            </p14:xfrm>
          </p:contentPart>
        </mc:Choice>
        <mc:Fallback xmlns="">
          <p:pic>
            <p:nvPicPr>
              <p:cNvPr id="16" name="Ink 15">
                <a:extLst>
                  <a:ext uri="{FF2B5EF4-FFF2-40B4-BE49-F238E27FC236}">
                    <a16:creationId xmlns:a16="http://schemas.microsoft.com/office/drawing/2014/main" id="{A649155E-A516-EBBB-3ED9-EDFA1B84B388}"/>
                  </a:ext>
                </a:extLst>
              </p:cNvPr>
              <p:cNvPicPr/>
              <p:nvPr/>
            </p:nvPicPr>
            <p:blipFill>
              <a:blip r:embed="rId25"/>
              <a:stretch>
                <a:fillRect/>
              </a:stretch>
            </p:blipFill>
            <p:spPr>
              <a:xfrm>
                <a:off x="1765926" y="1171245"/>
                <a:ext cx="194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69460D22-6125-5498-8162-B39C833D13F3}"/>
                  </a:ext>
                </a:extLst>
              </p14:cNvPr>
              <p14:cNvContentPartPr/>
              <p14:nvPr/>
            </p14:nvContentPartPr>
            <p14:xfrm>
              <a:off x="1796526" y="1279245"/>
              <a:ext cx="206280" cy="12960"/>
            </p14:xfrm>
          </p:contentPart>
        </mc:Choice>
        <mc:Fallback xmlns="">
          <p:pic>
            <p:nvPicPr>
              <p:cNvPr id="17" name="Ink 16">
                <a:extLst>
                  <a:ext uri="{FF2B5EF4-FFF2-40B4-BE49-F238E27FC236}">
                    <a16:creationId xmlns:a16="http://schemas.microsoft.com/office/drawing/2014/main" id="{69460D22-6125-5498-8162-B39C833D13F3}"/>
                  </a:ext>
                </a:extLst>
              </p:cNvPr>
              <p:cNvPicPr/>
              <p:nvPr/>
            </p:nvPicPr>
            <p:blipFill>
              <a:blip r:embed="rId27"/>
              <a:stretch>
                <a:fillRect/>
              </a:stretch>
            </p:blipFill>
            <p:spPr>
              <a:xfrm>
                <a:off x="1787886" y="1270605"/>
                <a:ext cx="223920" cy="30600"/>
              </a:xfrm>
              <a:prstGeom prst="rect">
                <a:avLst/>
              </a:prstGeom>
            </p:spPr>
          </p:pic>
        </mc:Fallback>
      </mc:AlternateContent>
      <p:grpSp>
        <p:nvGrpSpPr>
          <p:cNvPr id="24" name="Group 23">
            <a:extLst>
              <a:ext uri="{FF2B5EF4-FFF2-40B4-BE49-F238E27FC236}">
                <a16:creationId xmlns:a16="http://schemas.microsoft.com/office/drawing/2014/main" id="{67798C9B-721F-2D64-FE33-580C6D31270F}"/>
              </a:ext>
            </a:extLst>
          </p:cNvPr>
          <p:cNvGrpSpPr/>
          <p:nvPr/>
        </p:nvGrpSpPr>
        <p:grpSpPr>
          <a:xfrm>
            <a:off x="2340846" y="807285"/>
            <a:ext cx="1667880" cy="620640"/>
            <a:chOff x="2340846" y="807285"/>
            <a:chExt cx="1667880" cy="62064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511DF546-29A6-DF0D-C302-239EEC98D51E}"/>
                    </a:ext>
                  </a:extLst>
                </p14:cNvPr>
                <p14:cNvContentPartPr/>
                <p14:nvPr/>
              </p14:nvContentPartPr>
              <p14:xfrm>
                <a:off x="2340846" y="950925"/>
                <a:ext cx="868320" cy="360720"/>
              </p14:xfrm>
            </p:contentPart>
          </mc:Choice>
          <mc:Fallback xmlns="">
            <p:pic>
              <p:nvPicPr>
                <p:cNvPr id="19" name="Ink 18">
                  <a:extLst>
                    <a:ext uri="{FF2B5EF4-FFF2-40B4-BE49-F238E27FC236}">
                      <a16:creationId xmlns:a16="http://schemas.microsoft.com/office/drawing/2014/main" id="{511DF546-29A6-DF0D-C302-239EEC98D51E}"/>
                    </a:ext>
                  </a:extLst>
                </p:cNvPr>
                <p:cNvPicPr/>
                <p:nvPr/>
              </p:nvPicPr>
              <p:blipFill>
                <a:blip r:embed="rId29"/>
                <a:stretch>
                  <a:fillRect/>
                </a:stretch>
              </p:blipFill>
              <p:spPr>
                <a:xfrm>
                  <a:off x="2331846" y="941925"/>
                  <a:ext cx="8859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06153A61-8693-46E4-9076-8AF4D6054079}"/>
                    </a:ext>
                  </a:extLst>
                </p14:cNvPr>
                <p14:cNvContentPartPr/>
                <p14:nvPr/>
              </p14:nvContentPartPr>
              <p14:xfrm>
                <a:off x="3060486" y="1095285"/>
                <a:ext cx="179280" cy="20160"/>
              </p14:xfrm>
            </p:contentPart>
          </mc:Choice>
          <mc:Fallback xmlns="">
            <p:pic>
              <p:nvPicPr>
                <p:cNvPr id="20" name="Ink 19">
                  <a:extLst>
                    <a:ext uri="{FF2B5EF4-FFF2-40B4-BE49-F238E27FC236}">
                      <a16:creationId xmlns:a16="http://schemas.microsoft.com/office/drawing/2014/main" id="{06153A61-8693-46E4-9076-8AF4D6054079}"/>
                    </a:ext>
                  </a:extLst>
                </p:cNvPr>
                <p:cNvPicPr/>
                <p:nvPr/>
              </p:nvPicPr>
              <p:blipFill>
                <a:blip r:embed="rId31"/>
                <a:stretch>
                  <a:fillRect/>
                </a:stretch>
              </p:blipFill>
              <p:spPr>
                <a:xfrm>
                  <a:off x="3051486" y="1086285"/>
                  <a:ext cx="196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A6A7A902-05FB-60D0-4EDE-974ECED00E11}"/>
                    </a:ext>
                  </a:extLst>
                </p14:cNvPr>
                <p14:cNvContentPartPr/>
                <p14:nvPr/>
              </p14:nvContentPartPr>
              <p14:xfrm>
                <a:off x="3388446" y="1065045"/>
                <a:ext cx="337320" cy="362880"/>
              </p14:xfrm>
            </p:contentPart>
          </mc:Choice>
          <mc:Fallback xmlns="">
            <p:pic>
              <p:nvPicPr>
                <p:cNvPr id="22" name="Ink 21">
                  <a:extLst>
                    <a:ext uri="{FF2B5EF4-FFF2-40B4-BE49-F238E27FC236}">
                      <a16:creationId xmlns:a16="http://schemas.microsoft.com/office/drawing/2014/main" id="{A6A7A902-05FB-60D0-4EDE-974ECED00E11}"/>
                    </a:ext>
                  </a:extLst>
                </p:cNvPr>
                <p:cNvPicPr/>
                <p:nvPr/>
              </p:nvPicPr>
              <p:blipFill>
                <a:blip r:embed="rId33"/>
                <a:stretch>
                  <a:fillRect/>
                </a:stretch>
              </p:blipFill>
              <p:spPr>
                <a:xfrm>
                  <a:off x="3379446" y="1056405"/>
                  <a:ext cx="3549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B7825EDB-9266-119A-FDFE-A32323BBAA86}"/>
                    </a:ext>
                  </a:extLst>
                </p14:cNvPr>
                <p14:cNvContentPartPr/>
                <p14:nvPr/>
              </p14:nvContentPartPr>
              <p14:xfrm>
                <a:off x="3842406" y="807285"/>
                <a:ext cx="166320" cy="201960"/>
              </p14:xfrm>
            </p:contentPart>
          </mc:Choice>
          <mc:Fallback xmlns="">
            <p:pic>
              <p:nvPicPr>
                <p:cNvPr id="23" name="Ink 22">
                  <a:extLst>
                    <a:ext uri="{FF2B5EF4-FFF2-40B4-BE49-F238E27FC236}">
                      <a16:creationId xmlns:a16="http://schemas.microsoft.com/office/drawing/2014/main" id="{B7825EDB-9266-119A-FDFE-A32323BBAA86}"/>
                    </a:ext>
                  </a:extLst>
                </p:cNvPr>
                <p:cNvPicPr/>
                <p:nvPr/>
              </p:nvPicPr>
              <p:blipFill>
                <a:blip r:embed="rId35"/>
                <a:stretch>
                  <a:fillRect/>
                </a:stretch>
              </p:blipFill>
              <p:spPr>
                <a:xfrm>
                  <a:off x="3833766" y="798285"/>
                  <a:ext cx="183960" cy="219600"/>
                </a:xfrm>
                <a:prstGeom prst="rect">
                  <a:avLst/>
                </a:prstGeom>
              </p:spPr>
            </p:pic>
          </mc:Fallback>
        </mc:AlternateContent>
      </p:grpSp>
      <p:grpSp>
        <p:nvGrpSpPr>
          <p:cNvPr id="28" name="Group 27">
            <a:extLst>
              <a:ext uri="{FF2B5EF4-FFF2-40B4-BE49-F238E27FC236}">
                <a16:creationId xmlns:a16="http://schemas.microsoft.com/office/drawing/2014/main" id="{901CD232-E407-C725-4671-F5B50A11998C}"/>
              </a:ext>
            </a:extLst>
          </p:cNvPr>
          <p:cNvGrpSpPr/>
          <p:nvPr/>
        </p:nvGrpSpPr>
        <p:grpSpPr>
          <a:xfrm>
            <a:off x="6298326" y="808005"/>
            <a:ext cx="628200" cy="317880"/>
            <a:chOff x="6298326" y="808005"/>
            <a:chExt cx="628200" cy="31788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8C9E7B95-4C93-412A-C998-017B323CD790}"/>
                    </a:ext>
                  </a:extLst>
                </p14:cNvPr>
                <p14:cNvContentPartPr/>
                <p14:nvPr/>
              </p14:nvContentPartPr>
              <p14:xfrm>
                <a:off x="6298326" y="808005"/>
                <a:ext cx="239040" cy="317880"/>
              </p14:xfrm>
            </p:contentPart>
          </mc:Choice>
          <mc:Fallback xmlns="">
            <p:pic>
              <p:nvPicPr>
                <p:cNvPr id="25" name="Ink 24">
                  <a:extLst>
                    <a:ext uri="{FF2B5EF4-FFF2-40B4-BE49-F238E27FC236}">
                      <a16:creationId xmlns:a16="http://schemas.microsoft.com/office/drawing/2014/main" id="{8C9E7B95-4C93-412A-C998-017B323CD790}"/>
                    </a:ext>
                  </a:extLst>
                </p:cNvPr>
                <p:cNvPicPr/>
                <p:nvPr/>
              </p:nvPicPr>
              <p:blipFill>
                <a:blip r:embed="rId37"/>
                <a:stretch>
                  <a:fillRect/>
                </a:stretch>
              </p:blipFill>
              <p:spPr>
                <a:xfrm>
                  <a:off x="6289686" y="799005"/>
                  <a:ext cx="2566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507E0FD9-40DA-5A9C-F6E4-8F70DE79FB66}"/>
                    </a:ext>
                  </a:extLst>
                </p14:cNvPr>
                <p14:cNvContentPartPr/>
                <p14:nvPr/>
              </p14:nvContentPartPr>
              <p14:xfrm>
                <a:off x="6719166" y="932925"/>
                <a:ext cx="192240" cy="15480"/>
              </p14:xfrm>
            </p:contentPart>
          </mc:Choice>
          <mc:Fallback xmlns="">
            <p:pic>
              <p:nvPicPr>
                <p:cNvPr id="26" name="Ink 25">
                  <a:extLst>
                    <a:ext uri="{FF2B5EF4-FFF2-40B4-BE49-F238E27FC236}">
                      <a16:creationId xmlns:a16="http://schemas.microsoft.com/office/drawing/2014/main" id="{507E0FD9-40DA-5A9C-F6E4-8F70DE79FB66}"/>
                    </a:ext>
                  </a:extLst>
                </p:cNvPr>
                <p:cNvPicPr/>
                <p:nvPr/>
              </p:nvPicPr>
              <p:blipFill>
                <a:blip r:embed="rId39"/>
                <a:stretch>
                  <a:fillRect/>
                </a:stretch>
              </p:blipFill>
              <p:spPr>
                <a:xfrm>
                  <a:off x="6710526" y="924285"/>
                  <a:ext cx="209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B843D08D-4C9C-31AC-2D31-EC98CB53695A}"/>
                    </a:ext>
                  </a:extLst>
                </p14:cNvPr>
                <p14:cNvContentPartPr/>
                <p14:nvPr/>
              </p14:nvContentPartPr>
              <p14:xfrm>
                <a:off x="6738606" y="1014645"/>
                <a:ext cx="187920" cy="35280"/>
              </p14:xfrm>
            </p:contentPart>
          </mc:Choice>
          <mc:Fallback xmlns="">
            <p:pic>
              <p:nvPicPr>
                <p:cNvPr id="27" name="Ink 26">
                  <a:extLst>
                    <a:ext uri="{FF2B5EF4-FFF2-40B4-BE49-F238E27FC236}">
                      <a16:creationId xmlns:a16="http://schemas.microsoft.com/office/drawing/2014/main" id="{B843D08D-4C9C-31AC-2D31-EC98CB53695A}"/>
                    </a:ext>
                  </a:extLst>
                </p:cNvPr>
                <p:cNvPicPr/>
                <p:nvPr/>
              </p:nvPicPr>
              <p:blipFill>
                <a:blip r:embed="rId41"/>
                <a:stretch>
                  <a:fillRect/>
                </a:stretch>
              </p:blipFill>
              <p:spPr>
                <a:xfrm>
                  <a:off x="6729966" y="1005645"/>
                  <a:ext cx="205560" cy="52920"/>
                </a:xfrm>
                <a:prstGeom prst="rect">
                  <a:avLst/>
                </a:prstGeom>
              </p:spPr>
            </p:pic>
          </mc:Fallback>
        </mc:AlternateContent>
      </p:grpSp>
      <p:grpSp>
        <p:nvGrpSpPr>
          <p:cNvPr id="35" name="Group 34">
            <a:extLst>
              <a:ext uri="{FF2B5EF4-FFF2-40B4-BE49-F238E27FC236}">
                <a16:creationId xmlns:a16="http://schemas.microsoft.com/office/drawing/2014/main" id="{73494377-3BC1-8853-33F5-D4284C7A762E}"/>
              </a:ext>
            </a:extLst>
          </p:cNvPr>
          <p:cNvGrpSpPr/>
          <p:nvPr/>
        </p:nvGrpSpPr>
        <p:grpSpPr>
          <a:xfrm>
            <a:off x="7232526" y="672285"/>
            <a:ext cx="1262880" cy="599760"/>
            <a:chOff x="7232526" y="672285"/>
            <a:chExt cx="1262880" cy="59976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1186AC2-5FCF-7BBA-99CD-38FFC78AAA1D}"/>
                    </a:ext>
                  </a:extLst>
                </p14:cNvPr>
                <p14:cNvContentPartPr/>
                <p14:nvPr/>
              </p14:nvContentPartPr>
              <p14:xfrm>
                <a:off x="7232526" y="730965"/>
                <a:ext cx="261000" cy="308160"/>
              </p14:xfrm>
            </p:contentPart>
          </mc:Choice>
          <mc:Fallback xmlns="">
            <p:pic>
              <p:nvPicPr>
                <p:cNvPr id="29" name="Ink 28">
                  <a:extLst>
                    <a:ext uri="{FF2B5EF4-FFF2-40B4-BE49-F238E27FC236}">
                      <a16:creationId xmlns:a16="http://schemas.microsoft.com/office/drawing/2014/main" id="{E1186AC2-5FCF-7BBA-99CD-38FFC78AAA1D}"/>
                    </a:ext>
                  </a:extLst>
                </p:cNvPr>
                <p:cNvPicPr/>
                <p:nvPr/>
              </p:nvPicPr>
              <p:blipFill>
                <a:blip r:embed="rId43"/>
                <a:stretch>
                  <a:fillRect/>
                </a:stretch>
              </p:blipFill>
              <p:spPr>
                <a:xfrm>
                  <a:off x="7223526" y="721965"/>
                  <a:ext cx="2786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55164586-322E-A5A5-E25F-33BD6B49635A}"/>
                    </a:ext>
                  </a:extLst>
                </p14:cNvPr>
                <p14:cNvContentPartPr/>
                <p14:nvPr/>
              </p14:nvContentPartPr>
              <p14:xfrm>
                <a:off x="7614486" y="917805"/>
                <a:ext cx="114120" cy="216720"/>
              </p14:xfrm>
            </p:contentPart>
          </mc:Choice>
          <mc:Fallback xmlns="">
            <p:pic>
              <p:nvPicPr>
                <p:cNvPr id="30" name="Ink 29">
                  <a:extLst>
                    <a:ext uri="{FF2B5EF4-FFF2-40B4-BE49-F238E27FC236}">
                      <a16:creationId xmlns:a16="http://schemas.microsoft.com/office/drawing/2014/main" id="{55164586-322E-A5A5-E25F-33BD6B49635A}"/>
                    </a:ext>
                  </a:extLst>
                </p:cNvPr>
                <p:cNvPicPr/>
                <p:nvPr/>
              </p:nvPicPr>
              <p:blipFill>
                <a:blip r:embed="rId45"/>
                <a:stretch>
                  <a:fillRect/>
                </a:stretch>
              </p:blipFill>
              <p:spPr>
                <a:xfrm>
                  <a:off x="7605486" y="909165"/>
                  <a:ext cx="1317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1B8B86A0-CA15-7C87-8868-0BBF1E9EF71A}"/>
                    </a:ext>
                  </a:extLst>
                </p14:cNvPr>
                <p14:cNvContentPartPr/>
                <p14:nvPr/>
              </p14:nvContentPartPr>
              <p14:xfrm>
                <a:off x="7850286" y="672285"/>
                <a:ext cx="317160" cy="486000"/>
              </p14:xfrm>
            </p:contentPart>
          </mc:Choice>
          <mc:Fallback xmlns="">
            <p:pic>
              <p:nvPicPr>
                <p:cNvPr id="32" name="Ink 31">
                  <a:extLst>
                    <a:ext uri="{FF2B5EF4-FFF2-40B4-BE49-F238E27FC236}">
                      <a16:creationId xmlns:a16="http://schemas.microsoft.com/office/drawing/2014/main" id="{1B8B86A0-CA15-7C87-8868-0BBF1E9EF71A}"/>
                    </a:ext>
                  </a:extLst>
                </p:cNvPr>
                <p:cNvPicPr/>
                <p:nvPr/>
              </p:nvPicPr>
              <p:blipFill>
                <a:blip r:embed="rId47"/>
                <a:stretch>
                  <a:fillRect/>
                </a:stretch>
              </p:blipFill>
              <p:spPr>
                <a:xfrm>
                  <a:off x="7841646" y="663645"/>
                  <a:ext cx="3348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CD1F7202-42ED-3571-3343-5A94E0B5D790}"/>
                    </a:ext>
                  </a:extLst>
                </p14:cNvPr>
                <p14:cNvContentPartPr/>
                <p14:nvPr/>
              </p14:nvContentPartPr>
              <p14:xfrm>
                <a:off x="8044326" y="877845"/>
                <a:ext cx="278640" cy="342360"/>
              </p14:xfrm>
            </p:contentPart>
          </mc:Choice>
          <mc:Fallback xmlns="">
            <p:pic>
              <p:nvPicPr>
                <p:cNvPr id="33" name="Ink 32">
                  <a:extLst>
                    <a:ext uri="{FF2B5EF4-FFF2-40B4-BE49-F238E27FC236}">
                      <a16:creationId xmlns:a16="http://schemas.microsoft.com/office/drawing/2014/main" id="{CD1F7202-42ED-3571-3343-5A94E0B5D790}"/>
                    </a:ext>
                  </a:extLst>
                </p:cNvPr>
                <p:cNvPicPr/>
                <p:nvPr/>
              </p:nvPicPr>
              <p:blipFill>
                <a:blip r:embed="rId49"/>
                <a:stretch>
                  <a:fillRect/>
                </a:stretch>
              </p:blipFill>
              <p:spPr>
                <a:xfrm>
                  <a:off x="8035326" y="868845"/>
                  <a:ext cx="2962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EE36913E-F26B-9579-5841-08D3FD559FF1}"/>
                    </a:ext>
                  </a:extLst>
                </p14:cNvPr>
                <p14:cNvContentPartPr/>
                <p14:nvPr/>
              </p14:nvContentPartPr>
              <p14:xfrm>
                <a:off x="8397126" y="1114725"/>
                <a:ext cx="98280" cy="157320"/>
              </p14:xfrm>
            </p:contentPart>
          </mc:Choice>
          <mc:Fallback xmlns="">
            <p:pic>
              <p:nvPicPr>
                <p:cNvPr id="34" name="Ink 33">
                  <a:extLst>
                    <a:ext uri="{FF2B5EF4-FFF2-40B4-BE49-F238E27FC236}">
                      <a16:creationId xmlns:a16="http://schemas.microsoft.com/office/drawing/2014/main" id="{EE36913E-F26B-9579-5841-08D3FD559FF1}"/>
                    </a:ext>
                  </a:extLst>
                </p:cNvPr>
                <p:cNvPicPr/>
                <p:nvPr/>
              </p:nvPicPr>
              <p:blipFill>
                <a:blip r:embed="rId51"/>
                <a:stretch>
                  <a:fillRect/>
                </a:stretch>
              </p:blipFill>
              <p:spPr>
                <a:xfrm>
                  <a:off x="8388486" y="1106085"/>
                  <a:ext cx="115920" cy="17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CEF7653D-BCD0-1BA9-9EA8-6FAA313CBE8D}"/>
                  </a:ext>
                </a:extLst>
              </p14:cNvPr>
              <p14:cNvContentPartPr/>
              <p14:nvPr/>
            </p14:nvContentPartPr>
            <p14:xfrm>
              <a:off x="3529566" y="1445205"/>
              <a:ext cx="163800" cy="97200"/>
            </p14:xfrm>
          </p:contentPart>
        </mc:Choice>
        <mc:Fallback xmlns="">
          <p:pic>
            <p:nvPicPr>
              <p:cNvPr id="36" name="Ink 35">
                <a:extLst>
                  <a:ext uri="{FF2B5EF4-FFF2-40B4-BE49-F238E27FC236}">
                    <a16:creationId xmlns:a16="http://schemas.microsoft.com/office/drawing/2014/main" id="{CEF7653D-BCD0-1BA9-9EA8-6FAA313CBE8D}"/>
                  </a:ext>
                </a:extLst>
              </p:cNvPr>
              <p:cNvPicPr/>
              <p:nvPr/>
            </p:nvPicPr>
            <p:blipFill>
              <a:blip r:embed="rId53"/>
              <a:stretch>
                <a:fillRect/>
              </a:stretch>
            </p:blipFill>
            <p:spPr>
              <a:xfrm>
                <a:off x="3520926" y="1436205"/>
                <a:ext cx="181440" cy="114840"/>
              </a:xfrm>
              <a:prstGeom prst="rect">
                <a:avLst/>
              </a:prstGeom>
            </p:spPr>
          </p:pic>
        </mc:Fallback>
      </mc:AlternateContent>
      <p:grpSp>
        <p:nvGrpSpPr>
          <p:cNvPr id="43" name="Group 42">
            <a:extLst>
              <a:ext uri="{FF2B5EF4-FFF2-40B4-BE49-F238E27FC236}">
                <a16:creationId xmlns:a16="http://schemas.microsoft.com/office/drawing/2014/main" id="{A4F46439-388B-2E2A-A183-74864B9D51E4}"/>
              </a:ext>
            </a:extLst>
          </p:cNvPr>
          <p:cNvGrpSpPr/>
          <p:nvPr/>
        </p:nvGrpSpPr>
        <p:grpSpPr>
          <a:xfrm>
            <a:off x="1044486" y="2196885"/>
            <a:ext cx="693000" cy="1001160"/>
            <a:chOff x="1044486" y="2196885"/>
            <a:chExt cx="693000" cy="1001160"/>
          </a:xfrm>
        </p:grpSpPr>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A3070113-D7E5-F1C9-6041-611D209AFA7A}"/>
                    </a:ext>
                  </a:extLst>
                </p14:cNvPr>
                <p14:cNvContentPartPr/>
                <p14:nvPr/>
              </p14:nvContentPartPr>
              <p14:xfrm>
                <a:off x="1044486" y="2263845"/>
                <a:ext cx="275400" cy="277920"/>
              </p14:xfrm>
            </p:contentPart>
          </mc:Choice>
          <mc:Fallback xmlns="">
            <p:pic>
              <p:nvPicPr>
                <p:cNvPr id="37" name="Ink 36">
                  <a:extLst>
                    <a:ext uri="{FF2B5EF4-FFF2-40B4-BE49-F238E27FC236}">
                      <a16:creationId xmlns:a16="http://schemas.microsoft.com/office/drawing/2014/main" id="{A3070113-D7E5-F1C9-6041-611D209AFA7A}"/>
                    </a:ext>
                  </a:extLst>
                </p:cNvPr>
                <p:cNvPicPr/>
                <p:nvPr/>
              </p:nvPicPr>
              <p:blipFill>
                <a:blip r:embed="rId55"/>
                <a:stretch>
                  <a:fillRect/>
                </a:stretch>
              </p:blipFill>
              <p:spPr>
                <a:xfrm>
                  <a:off x="1035486" y="2255205"/>
                  <a:ext cx="293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9751A4D7-0C55-018D-EB9C-888DABDF0711}"/>
                    </a:ext>
                  </a:extLst>
                </p14:cNvPr>
                <p14:cNvContentPartPr/>
                <p14:nvPr/>
              </p14:nvContentPartPr>
              <p14:xfrm>
                <a:off x="1063926" y="2196885"/>
                <a:ext cx="233640" cy="13320"/>
              </p14:xfrm>
            </p:contentPart>
          </mc:Choice>
          <mc:Fallback xmlns="">
            <p:pic>
              <p:nvPicPr>
                <p:cNvPr id="38" name="Ink 37">
                  <a:extLst>
                    <a:ext uri="{FF2B5EF4-FFF2-40B4-BE49-F238E27FC236}">
                      <a16:creationId xmlns:a16="http://schemas.microsoft.com/office/drawing/2014/main" id="{9751A4D7-0C55-018D-EB9C-888DABDF0711}"/>
                    </a:ext>
                  </a:extLst>
                </p:cNvPr>
                <p:cNvPicPr/>
                <p:nvPr/>
              </p:nvPicPr>
              <p:blipFill>
                <a:blip r:embed="rId57"/>
                <a:stretch>
                  <a:fillRect/>
                </a:stretch>
              </p:blipFill>
              <p:spPr>
                <a:xfrm>
                  <a:off x="1054926" y="2188245"/>
                  <a:ext cx="251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866F32C1-E18A-D201-073B-C9070F583C17}"/>
                    </a:ext>
                  </a:extLst>
                </p14:cNvPr>
                <p14:cNvContentPartPr/>
                <p14:nvPr/>
              </p14:nvContentPartPr>
              <p14:xfrm>
                <a:off x="1439406" y="2331525"/>
                <a:ext cx="164520" cy="266040"/>
              </p14:xfrm>
            </p:contentPart>
          </mc:Choice>
          <mc:Fallback xmlns="">
            <p:pic>
              <p:nvPicPr>
                <p:cNvPr id="39" name="Ink 38">
                  <a:extLst>
                    <a:ext uri="{FF2B5EF4-FFF2-40B4-BE49-F238E27FC236}">
                      <a16:creationId xmlns:a16="http://schemas.microsoft.com/office/drawing/2014/main" id="{866F32C1-E18A-D201-073B-C9070F583C17}"/>
                    </a:ext>
                  </a:extLst>
                </p:cNvPr>
                <p:cNvPicPr/>
                <p:nvPr/>
              </p:nvPicPr>
              <p:blipFill>
                <a:blip r:embed="rId59"/>
                <a:stretch>
                  <a:fillRect/>
                </a:stretch>
              </p:blipFill>
              <p:spPr>
                <a:xfrm>
                  <a:off x="1430766" y="2322525"/>
                  <a:ext cx="1821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702A4B09-708C-B5FD-4326-FAAADCB28217}"/>
                    </a:ext>
                  </a:extLst>
                </p14:cNvPr>
                <p14:cNvContentPartPr/>
                <p14:nvPr/>
              </p14:nvContentPartPr>
              <p14:xfrm>
                <a:off x="1579086" y="2551125"/>
                <a:ext cx="158400" cy="118080"/>
              </p14:xfrm>
            </p:contentPart>
          </mc:Choice>
          <mc:Fallback xmlns="">
            <p:pic>
              <p:nvPicPr>
                <p:cNvPr id="40" name="Ink 39">
                  <a:extLst>
                    <a:ext uri="{FF2B5EF4-FFF2-40B4-BE49-F238E27FC236}">
                      <a16:creationId xmlns:a16="http://schemas.microsoft.com/office/drawing/2014/main" id="{702A4B09-708C-B5FD-4326-FAAADCB28217}"/>
                    </a:ext>
                  </a:extLst>
                </p:cNvPr>
                <p:cNvPicPr/>
                <p:nvPr/>
              </p:nvPicPr>
              <p:blipFill>
                <a:blip r:embed="rId61"/>
                <a:stretch>
                  <a:fillRect/>
                </a:stretch>
              </p:blipFill>
              <p:spPr>
                <a:xfrm>
                  <a:off x="1570446" y="2542125"/>
                  <a:ext cx="176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Ink 40">
                  <a:extLst>
                    <a:ext uri="{FF2B5EF4-FFF2-40B4-BE49-F238E27FC236}">
                      <a16:creationId xmlns:a16="http://schemas.microsoft.com/office/drawing/2014/main" id="{BCC4FBEC-E81E-4B5B-5137-5E0DB6C6C396}"/>
                    </a:ext>
                  </a:extLst>
                </p14:cNvPr>
                <p14:cNvContentPartPr/>
                <p14:nvPr/>
              </p14:nvContentPartPr>
              <p14:xfrm>
                <a:off x="1090566" y="2782245"/>
                <a:ext cx="574560" cy="51840"/>
              </p14:xfrm>
            </p:contentPart>
          </mc:Choice>
          <mc:Fallback xmlns="">
            <p:pic>
              <p:nvPicPr>
                <p:cNvPr id="41" name="Ink 40">
                  <a:extLst>
                    <a:ext uri="{FF2B5EF4-FFF2-40B4-BE49-F238E27FC236}">
                      <a16:creationId xmlns:a16="http://schemas.microsoft.com/office/drawing/2014/main" id="{BCC4FBEC-E81E-4B5B-5137-5E0DB6C6C396}"/>
                    </a:ext>
                  </a:extLst>
                </p:cNvPr>
                <p:cNvPicPr/>
                <p:nvPr/>
              </p:nvPicPr>
              <p:blipFill>
                <a:blip r:embed="rId63"/>
                <a:stretch>
                  <a:fillRect/>
                </a:stretch>
              </p:blipFill>
              <p:spPr>
                <a:xfrm>
                  <a:off x="1081926" y="2773245"/>
                  <a:ext cx="592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60E27F31-3429-8AEC-5925-B8BAEB79CFA3}"/>
                    </a:ext>
                  </a:extLst>
                </p14:cNvPr>
                <p14:cNvContentPartPr/>
                <p14:nvPr/>
              </p14:nvContentPartPr>
              <p14:xfrm>
                <a:off x="1342566" y="2923005"/>
                <a:ext cx="157320" cy="275040"/>
              </p14:xfrm>
            </p:contentPart>
          </mc:Choice>
          <mc:Fallback xmlns="">
            <p:pic>
              <p:nvPicPr>
                <p:cNvPr id="42" name="Ink 41">
                  <a:extLst>
                    <a:ext uri="{FF2B5EF4-FFF2-40B4-BE49-F238E27FC236}">
                      <a16:creationId xmlns:a16="http://schemas.microsoft.com/office/drawing/2014/main" id="{60E27F31-3429-8AEC-5925-B8BAEB79CFA3}"/>
                    </a:ext>
                  </a:extLst>
                </p:cNvPr>
                <p:cNvPicPr/>
                <p:nvPr/>
              </p:nvPicPr>
              <p:blipFill>
                <a:blip r:embed="rId65"/>
                <a:stretch>
                  <a:fillRect/>
                </a:stretch>
              </p:blipFill>
              <p:spPr>
                <a:xfrm>
                  <a:off x="1333926" y="2914005"/>
                  <a:ext cx="174960" cy="292680"/>
                </a:xfrm>
                <a:prstGeom prst="rect">
                  <a:avLst/>
                </a:prstGeom>
              </p:spPr>
            </p:pic>
          </mc:Fallback>
        </mc:AlternateContent>
      </p:grpSp>
      <p:grpSp>
        <p:nvGrpSpPr>
          <p:cNvPr id="46" name="Group 45">
            <a:extLst>
              <a:ext uri="{FF2B5EF4-FFF2-40B4-BE49-F238E27FC236}">
                <a16:creationId xmlns:a16="http://schemas.microsoft.com/office/drawing/2014/main" id="{09009A10-C671-8FCC-375B-BEFABE9C6410}"/>
              </a:ext>
            </a:extLst>
          </p:cNvPr>
          <p:cNvGrpSpPr/>
          <p:nvPr/>
        </p:nvGrpSpPr>
        <p:grpSpPr>
          <a:xfrm>
            <a:off x="2091366" y="2583885"/>
            <a:ext cx="201600" cy="112680"/>
            <a:chOff x="2091366" y="2583885"/>
            <a:chExt cx="201600" cy="112680"/>
          </a:xfrm>
        </p:grpSpPr>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D261CE8C-B1FA-4FE0-0E2C-857D15E124AF}"/>
                    </a:ext>
                  </a:extLst>
                </p14:cNvPr>
                <p14:cNvContentPartPr/>
                <p14:nvPr/>
              </p14:nvContentPartPr>
              <p14:xfrm>
                <a:off x="2091366" y="2583885"/>
                <a:ext cx="186840" cy="11520"/>
              </p14:xfrm>
            </p:contentPart>
          </mc:Choice>
          <mc:Fallback xmlns="">
            <p:pic>
              <p:nvPicPr>
                <p:cNvPr id="44" name="Ink 43">
                  <a:extLst>
                    <a:ext uri="{FF2B5EF4-FFF2-40B4-BE49-F238E27FC236}">
                      <a16:creationId xmlns:a16="http://schemas.microsoft.com/office/drawing/2014/main" id="{D261CE8C-B1FA-4FE0-0E2C-857D15E124AF}"/>
                    </a:ext>
                  </a:extLst>
                </p:cNvPr>
                <p:cNvPicPr/>
                <p:nvPr/>
              </p:nvPicPr>
              <p:blipFill>
                <a:blip r:embed="rId67"/>
                <a:stretch>
                  <a:fillRect/>
                </a:stretch>
              </p:blipFill>
              <p:spPr>
                <a:xfrm>
                  <a:off x="2082366" y="2574885"/>
                  <a:ext cx="204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057DAC27-8481-7B96-4C4D-A419FA3C9E36}"/>
                    </a:ext>
                  </a:extLst>
                </p14:cNvPr>
                <p14:cNvContentPartPr/>
                <p14:nvPr/>
              </p14:nvContentPartPr>
              <p14:xfrm>
                <a:off x="2099286" y="2686845"/>
                <a:ext cx="193680" cy="9720"/>
              </p14:xfrm>
            </p:contentPart>
          </mc:Choice>
          <mc:Fallback xmlns="">
            <p:pic>
              <p:nvPicPr>
                <p:cNvPr id="45" name="Ink 44">
                  <a:extLst>
                    <a:ext uri="{FF2B5EF4-FFF2-40B4-BE49-F238E27FC236}">
                      <a16:creationId xmlns:a16="http://schemas.microsoft.com/office/drawing/2014/main" id="{057DAC27-8481-7B96-4C4D-A419FA3C9E36}"/>
                    </a:ext>
                  </a:extLst>
                </p:cNvPr>
                <p:cNvPicPr/>
                <p:nvPr/>
              </p:nvPicPr>
              <p:blipFill>
                <a:blip r:embed="rId69"/>
                <a:stretch>
                  <a:fillRect/>
                </a:stretch>
              </p:blipFill>
              <p:spPr>
                <a:xfrm>
                  <a:off x="2090286" y="2678205"/>
                  <a:ext cx="2113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637B81DA-25DD-955E-A7B2-70C39D49D2D6}"/>
                  </a:ext>
                </a:extLst>
              </p14:cNvPr>
              <p14:cNvContentPartPr/>
              <p14:nvPr/>
            </p14:nvContentPartPr>
            <p14:xfrm>
              <a:off x="2766366" y="2245125"/>
              <a:ext cx="172080" cy="312120"/>
            </p14:xfrm>
          </p:contentPart>
        </mc:Choice>
        <mc:Fallback xmlns="">
          <p:pic>
            <p:nvPicPr>
              <p:cNvPr id="47" name="Ink 46">
                <a:extLst>
                  <a:ext uri="{FF2B5EF4-FFF2-40B4-BE49-F238E27FC236}">
                    <a16:creationId xmlns:a16="http://schemas.microsoft.com/office/drawing/2014/main" id="{637B81DA-25DD-955E-A7B2-70C39D49D2D6}"/>
                  </a:ext>
                </a:extLst>
              </p:cNvPr>
              <p:cNvPicPr/>
              <p:nvPr/>
            </p:nvPicPr>
            <p:blipFill>
              <a:blip r:embed="rId71"/>
              <a:stretch>
                <a:fillRect/>
              </a:stretch>
            </p:blipFill>
            <p:spPr>
              <a:xfrm>
                <a:off x="2757366" y="2236485"/>
                <a:ext cx="189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25161399-3293-6A15-0B02-2CA7B6E71505}"/>
                  </a:ext>
                </a:extLst>
              </p14:cNvPr>
              <p14:cNvContentPartPr/>
              <p14:nvPr/>
            </p14:nvContentPartPr>
            <p14:xfrm>
              <a:off x="9027846" y="1083045"/>
              <a:ext cx="88920" cy="196560"/>
            </p14:xfrm>
          </p:contentPart>
        </mc:Choice>
        <mc:Fallback xmlns="">
          <p:pic>
            <p:nvPicPr>
              <p:cNvPr id="50" name="Ink 49">
                <a:extLst>
                  <a:ext uri="{FF2B5EF4-FFF2-40B4-BE49-F238E27FC236}">
                    <a16:creationId xmlns:a16="http://schemas.microsoft.com/office/drawing/2014/main" id="{25161399-3293-6A15-0B02-2CA7B6E71505}"/>
                  </a:ext>
                </a:extLst>
              </p:cNvPr>
              <p:cNvPicPr/>
              <p:nvPr/>
            </p:nvPicPr>
            <p:blipFill>
              <a:blip r:embed="rId73"/>
              <a:stretch>
                <a:fillRect/>
              </a:stretch>
            </p:blipFill>
            <p:spPr>
              <a:xfrm>
                <a:off x="9018846" y="1074045"/>
                <a:ext cx="106560" cy="214200"/>
              </a:xfrm>
              <a:prstGeom prst="rect">
                <a:avLst/>
              </a:prstGeom>
            </p:spPr>
          </p:pic>
        </mc:Fallback>
      </mc:AlternateContent>
      <p:grpSp>
        <p:nvGrpSpPr>
          <p:cNvPr id="53" name="Group 52">
            <a:extLst>
              <a:ext uri="{FF2B5EF4-FFF2-40B4-BE49-F238E27FC236}">
                <a16:creationId xmlns:a16="http://schemas.microsoft.com/office/drawing/2014/main" id="{AAA55847-10F3-78DF-9D63-6187EE46AEF7}"/>
              </a:ext>
            </a:extLst>
          </p:cNvPr>
          <p:cNvGrpSpPr/>
          <p:nvPr/>
        </p:nvGrpSpPr>
        <p:grpSpPr>
          <a:xfrm>
            <a:off x="9375246" y="782445"/>
            <a:ext cx="376920" cy="558720"/>
            <a:chOff x="9375246" y="782445"/>
            <a:chExt cx="376920" cy="558720"/>
          </a:xfrm>
        </p:grpSpPr>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291AAC3D-FCBF-38E7-CC13-21A8A7C46D02}"/>
                    </a:ext>
                  </a:extLst>
                </p14:cNvPr>
                <p14:cNvContentPartPr/>
                <p14:nvPr/>
              </p14:nvContentPartPr>
              <p14:xfrm>
                <a:off x="9375246" y="782445"/>
                <a:ext cx="304200" cy="513360"/>
              </p14:xfrm>
            </p:contentPart>
          </mc:Choice>
          <mc:Fallback xmlns="">
            <p:pic>
              <p:nvPicPr>
                <p:cNvPr id="51" name="Ink 50">
                  <a:extLst>
                    <a:ext uri="{FF2B5EF4-FFF2-40B4-BE49-F238E27FC236}">
                      <a16:creationId xmlns:a16="http://schemas.microsoft.com/office/drawing/2014/main" id="{291AAC3D-FCBF-38E7-CC13-21A8A7C46D02}"/>
                    </a:ext>
                  </a:extLst>
                </p:cNvPr>
                <p:cNvPicPr/>
                <p:nvPr/>
              </p:nvPicPr>
              <p:blipFill>
                <a:blip r:embed="rId75"/>
                <a:stretch>
                  <a:fillRect/>
                </a:stretch>
              </p:blipFill>
              <p:spPr>
                <a:xfrm>
                  <a:off x="9366246" y="773805"/>
                  <a:ext cx="32184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FBD658A6-0034-F1CC-076C-C1FA657C681E}"/>
                    </a:ext>
                  </a:extLst>
                </p14:cNvPr>
                <p14:cNvContentPartPr/>
                <p14:nvPr/>
              </p14:nvContentPartPr>
              <p14:xfrm>
                <a:off x="9513486" y="1226685"/>
                <a:ext cx="238680" cy="114480"/>
              </p14:xfrm>
            </p:contentPart>
          </mc:Choice>
          <mc:Fallback xmlns="">
            <p:pic>
              <p:nvPicPr>
                <p:cNvPr id="52" name="Ink 51">
                  <a:extLst>
                    <a:ext uri="{FF2B5EF4-FFF2-40B4-BE49-F238E27FC236}">
                      <a16:creationId xmlns:a16="http://schemas.microsoft.com/office/drawing/2014/main" id="{FBD658A6-0034-F1CC-076C-C1FA657C681E}"/>
                    </a:ext>
                  </a:extLst>
                </p:cNvPr>
                <p:cNvPicPr/>
                <p:nvPr/>
              </p:nvPicPr>
              <p:blipFill>
                <a:blip r:embed="rId77"/>
                <a:stretch>
                  <a:fillRect/>
                </a:stretch>
              </p:blipFill>
              <p:spPr>
                <a:xfrm>
                  <a:off x="9504846" y="1218045"/>
                  <a:ext cx="256320" cy="132120"/>
                </a:xfrm>
                <a:prstGeom prst="rect">
                  <a:avLst/>
                </a:prstGeom>
              </p:spPr>
            </p:pic>
          </mc:Fallback>
        </mc:AlternateContent>
      </p:grpSp>
      <p:grpSp>
        <p:nvGrpSpPr>
          <p:cNvPr id="61" name="Group 60">
            <a:extLst>
              <a:ext uri="{FF2B5EF4-FFF2-40B4-BE49-F238E27FC236}">
                <a16:creationId xmlns:a16="http://schemas.microsoft.com/office/drawing/2014/main" id="{8DF8CFFC-B83C-ED9F-1394-0F35ECEF35A2}"/>
              </a:ext>
            </a:extLst>
          </p:cNvPr>
          <p:cNvGrpSpPr/>
          <p:nvPr/>
        </p:nvGrpSpPr>
        <p:grpSpPr>
          <a:xfrm>
            <a:off x="9935406" y="918525"/>
            <a:ext cx="217800" cy="135720"/>
            <a:chOff x="9935406" y="918525"/>
            <a:chExt cx="217800" cy="135720"/>
          </a:xfrm>
        </p:grpSpPr>
        <mc:AlternateContent xmlns:mc="http://schemas.openxmlformats.org/markup-compatibility/2006" xmlns:p14="http://schemas.microsoft.com/office/powerpoint/2010/main">
          <mc:Choice Requires="p14">
            <p:contentPart p14:bwMode="auto" r:id="rId78">
              <p14:nvContentPartPr>
                <p14:cNvPr id="54" name="Ink 53">
                  <a:extLst>
                    <a:ext uri="{FF2B5EF4-FFF2-40B4-BE49-F238E27FC236}">
                      <a16:creationId xmlns:a16="http://schemas.microsoft.com/office/drawing/2014/main" id="{95C37594-76A9-CBD5-9D85-6ABE6949A47E}"/>
                    </a:ext>
                  </a:extLst>
                </p14:cNvPr>
                <p14:cNvContentPartPr/>
                <p14:nvPr/>
              </p14:nvContentPartPr>
              <p14:xfrm>
                <a:off x="9935406" y="918525"/>
                <a:ext cx="210600" cy="23040"/>
              </p14:xfrm>
            </p:contentPart>
          </mc:Choice>
          <mc:Fallback xmlns="">
            <p:pic>
              <p:nvPicPr>
                <p:cNvPr id="54" name="Ink 53">
                  <a:extLst>
                    <a:ext uri="{FF2B5EF4-FFF2-40B4-BE49-F238E27FC236}">
                      <a16:creationId xmlns:a16="http://schemas.microsoft.com/office/drawing/2014/main" id="{95C37594-76A9-CBD5-9D85-6ABE6949A47E}"/>
                    </a:ext>
                  </a:extLst>
                </p:cNvPr>
                <p:cNvPicPr/>
                <p:nvPr/>
              </p:nvPicPr>
              <p:blipFill>
                <a:blip r:embed="rId79"/>
                <a:stretch>
                  <a:fillRect/>
                </a:stretch>
              </p:blipFill>
              <p:spPr>
                <a:xfrm>
                  <a:off x="9926406" y="909525"/>
                  <a:ext cx="228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0DBD0E8D-81B5-0312-0065-01373A7AAC53}"/>
                    </a:ext>
                  </a:extLst>
                </p14:cNvPr>
                <p14:cNvContentPartPr/>
                <p14:nvPr/>
              </p14:nvContentPartPr>
              <p14:xfrm>
                <a:off x="9935406" y="1011765"/>
                <a:ext cx="217800" cy="42480"/>
              </p14:xfrm>
            </p:contentPart>
          </mc:Choice>
          <mc:Fallback xmlns="">
            <p:pic>
              <p:nvPicPr>
                <p:cNvPr id="55" name="Ink 54">
                  <a:extLst>
                    <a:ext uri="{FF2B5EF4-FFF2-40B4-BE49-F238E27FC236}">
                      <a16:creationId xmlns:a16="http://schemas.microsoft.com/office/drawing/2014/main" id="{0DBD0E8D-81B5-0312-0065-01373A7AAC53}"/>
                    </a:ext>
                  </a:extLst>
                </p:cNvPr>
                <p:cNvPicPr/>
                <p:nvPr/>
              </p:nvPicPr>
              <p:blipFill>
                <a:blip r:embed="rId81"/>
                <a:stretch>
                  <a:fillRect/>
                </a:stretch>
              </p:blipFill>
              <p:spPr>
                <a:xfrm>
                  <a:off x="9926406" y="1003125"/>
                  <a:ext cx="235440" cy="60120"/>
                </a:xfrm>
                <a:prstGeom prst="rect">
                  <a:avLst/>
                </a:prstGeom>
              </p:spPr>
            </p:pic>
          </mc:Fallback>
        </mc:AlternateContent>
      </p:grpSp>
      <p:grpSp>
        <p:nvGrpSpPr>
          <p:cNvPr id="60" name="Group 59">
            <a:extLst>
              <a:ext uri="{FF2B5EF4-FFF2-40B4-BE49-F238E27FC236}">
                <a16:creationId xmlns:a16="http://schemas.microsoft.com/office/drawing/2014/main" id="{A48BA500-5A8E-67C5-FCBB-D69382990A06}"/>
              </a:ext>
            </a:extLst>
          </p:cNvPr>
          <p:cNvGrpSpPr/>
          <p:nvPr/>
        </p:nvGrpSpPr>
        <p:grpSpPr>
          <a:xfrm>
            <a:off x="10423566" y="663285"/>
            <a:ext cx="523080" cy="846360"/>
            <a:chOff x="10423566" y="663285"/>
            <a:chExt cx="523080" cy="846360"/>
          </a:xfrm>
        </p:grpSpPr>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B2087E7C-0FF4-192E-118A-37584E638073}"/>
                    </a:ext>
                  </a:extLst>
                </p14:cNvPr>
                <p14:cNvContentPartPr/>
                <p14:nvPr/>
              </p14:nvContentPartPr>
              <p14:xfrm>
                <a:off x="10494126" y="663285"/>
                <a:ext cx="169920" cy="237960"/>
              </p14:xfrm>
            </p:contentPart>
          </mc:Choice>
          <mc:Fallback xmlns="">
            <p:pic>
              <p:nvPicPr>
                <p:cNvPr id="56" name="Ink 55">
                  <a:extLst>
                    <a:ext uri="{FF2B5EF4-FFF2-40B4-BE49-F238E27FC236}">
                      <a16:creationId xmlns:a16="http://schemas.microsoft.com/office/drawing/2014/main" id="{B2087E7C-0FF4-192E-118A-37584E638073}"/>
                    </a:ext>
                  </a:extLst>
                </p:cNvPr>
                <p:cNvPicPr/>
                <p:nvPr/>
              </p:nvPicPr>
              <p:blipFill>
                <a:blip r:embed="rId83"/>
                <a:stretch>
                  <a:fillRect/>
                </a:stretch>
              </p:blipFill>
              <p:spPr>
                <a:xfrm>
                  <a:off x="10485126" y="654285"/>
                  <a:ext cx="187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01B623D6-56D3-1587-BB80-9760B251452D}"/>
                    </a:ext>
                  </a:extLst>
                </p14:cNvPr>
                <p14:cNvContentPartPr/>
                <p14:nvPr/>
              </p14:nvContentPartPr>
              <p14:xfrm>
                <a:off x="10734246" y="824205"/>
                <a:ext cx="138240" cy="104760"/>
              </p14:xfrm>
            </p:contentPart>
          </mc:Choice>
          <mc:Fallback xmlns="">
            <p:pic>
              <p:nvPicPr>
                <p:cNvPr id="57" name="Ink 56">
                  <a:extLst>
                    <a:ext uri="{FF2B5EF4-FFF2-40B4-BE49-F238E27FC236}">
                      <a16:creationId xmlns:a16="http://schemas.microsoft.com/office/drawing/2014/main" id="{01B623D6-56D3-1587-BB80-9760B251452D}"/>
                    </a:ext>
                  </a:extLst>
                </p:cNvPr>
                <p:cNvPicPr/>
                <p:nvPr/>
              </p:nvPicPr>
              <p:blipFill>
                <a:blip r:embed="rId85"/>
                <a:stretch>
                  <a:fillRect/>
                </a:stretch>
              </p:blipFill>
              <p:spPr>
                <a:xfrm>
                  <a:off x="10725606" y="815205"/>
                  <a:ext cx="155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Ink 57">
                  <a:extLst>
                    <a:ext uri="{FF2B5EF4-FFF2-40B4-BE49-F238E27FC236}">
                      <a16:creationId xmlns:a16="http://schemas.microsoft.com/office/drawing/2014/main" id="{4980E9F8-0355-9A0B-56B4-C965640EB6FF}"/>
                    </a:ext>
                  </a:extLst>
                </p14:cNvPr>
                <p14:cNvContentPartPr/>
                <p14:nvPr/>
              </p14:nvContentPartPr>
              <p14:xfrm>
                <a:off x="10423566" y="1050285"/>
                <a:ext cx="523080" cy="32400"/>
              </p14:xfrm>
            </p:contentPart>
          </mc:Choice>
          <mc:Fallback xmlns="">
            <p:pic>
              <p:nvPicPr>
                <p:cNvPr id="58" name="Ink 57">
                  <a:extLst>
                    <a:ext uri="{FF2B5EF4-FFF2-40B4-BE49-F238E27FC236}">
                      <a16:creationId xmlns:a16="http://schemas.microsoft.com/office/drawing/2014/main" id="{4980E9F8-0355-9A0B-56B4-C965640EB6FF}"/>
                    </a:ext>
                  </a:extLst>
                </p:cNvPr>
                <p:cNvPicPr/>
                <p:nvPr/>
              </p:nvPicPr>
              <p:blipFill>
                <a:blip r:embed="rId87"/>
                <a:stretch>
                  <a:fillRect/>
                </a:stretch>
              </p:blipFill>
              <p:spPr>
                <a:xfrm>
                  <a:off x="10414926" y="1041285"/>
                  <a:ext cx="540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Ink 58">
                  <a:extLst>
                    <a:ext uri="{FF2B5EF4-FFF2-40B4-BE49-F238E27FC236}">
                      <a16:creationId xmlns:a16="http://schemas.microsoft.com/office/drawing/2014/main" id="{CCA49EBA-0E27-FD8B-7748-502E68C5D58A}"/>
                    </a:ext>
                  </a:extLst>
                </p14:cNvPr>
                <p14:cNvContentPartPr/>
                <p14:nvPr/>
              </p14:nvContentPartPr>
              <p14:xfrm>
                <a:off x="10565766" y="1188885"/>
                <a:ext cx="305280" cy="320760"/>
              </p14:xfrm>
            </p:contentPart>
          </mc:Choice>
          <mc:Fallback xmlns="">
            <p:pic>
              <p:nvPicPr>
                <p:cNvPr id="59" name="Ink 58">
                  <a:extLst>
                    <a:ext uri="{FF2B5EF4-FFF2-40B4-BE49-F238E27FC236}">
                      <a16:creationId xmlns:a16="http://schemas.microsoft.com/office/drawing/2014/main" id="{CCA49EBA-0E27-FD8B-7748-502E68C5D58A}"/>
                    </a:ext>
                  </a:extLst>
                </p:cNvPr>
                <p:cNvPicPr/>
                <p:nvPr/>
              </p:nvPicPr>
              <p:blipFill>
                <a:blip r:embed="rId89"/>
                <a:stretch>
                  <a:fillRect/>
                </a:stretch>
              </p:blipFill>
              <p:spPr>
                <a:xfrm>
                  <a:off x="10557126" y="1179885"/>
                  <a:ext cx="322920" cy="338400"/>
                </a:xfrm>
                <a:prstGeom prst="rect">
                  <a:avLst/>
                </a:prstGeom>
              </p:spPr>
            </p:pic>
          </mc:Fallback>
        </mc:AlternateContent>
      </p:grpSp>
      <p:grpSp>
        <p:nvGrpSpPr>
          <p:cNvPr id="64" name="Group 63">
            <a:extLst>
              <a:ext uri="{FF2B5EF4-FFF2-40B4-BE49-F238E27FC236}">
                <a16:creationId xmlns:a16="http://schemas.microsoft.com/office/drawing/2014/main" id="{F00BBBDC-8C54-1806-D62A-19029F402CE9}"/>
              </a:ext>
            </a:extLst>
          </p:cNvPr>
          <p:cNvGrpSpPr/>
          <p:nvPr/>
        </p:nvGrpSpPr>
        <p:grpSpPr>
          <a:xfrm>
            <a:off x="2978406" y="2281485"/>
            <a:ext cx="447840" cy="393480"/>
            <a:chOff x="2978406" y="2281485"/>
            <a:chExt cx="447840" cy="393480"/>
          </a:xfrm>
        </p:grpSpPr>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21F90910-D68C-9098-FB9C-EC064C1502E2}"/>
                    </a:ext>
                  </a:extLst>
                </p14:cNvPr>
                <p14:cNvContentPartPr/>
                <p14:nvPr/>
              </p14:nvContentPartPr>
              <p14:xfrm>
                <a:off x="2978406" y="2281485"/>
                <a:ext cx="331200" cy="393480"/>
              </p14:xfrm>
            </p:contentPart>
          </mc:Choice>
          <mc:Fallback xmlns="">
            <p:pic>
              <p:nvPicPr>
                <p:cNvPr id="62" name="Ink 61">
                  <a:extLst>
                    <a:ext uri="{FF2B5EF4-FFF2-40B4-BE49-F238E27FC236}">
                      <a16:creationId xmlns:a16="http://schemas.microsoft.com/office/drawing/2014/main" id="{21F90910-D68C-9098-FB9C-EC064C1502E2}"/>
                    </a:ext>
                  </a:extLst>
                </p:cNvPr>
                <p:cNvPicPr/>
                <p:nvPr/>
              </p:nvPicPr>
              <p:blipFill>
                <a:blip r:embed="rId91"/>
                <a:stretch>
                  <a:fillRect/>
                </a:stretch>
              </p:blipFill>
              <p:spPr>
                <a:xfrm>
                  <a:off x="2969766" y="2272485"/>
                  <a:ext cx="34884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5BDC5F9D-BF7D-2146-EF8E-35B1EA0ADEDC}"/>
                    </a:ext>
                  </a:extLst>
                </p14:cNvPr>
                <p14:cNvContentPartPr/>
                <p14:nvPr/>
              </p14:nvContentPartPr>
              <p14:xfrm>
                <a:off x="3258486" y="2510805"/>
                <a:ext cx="167760" cy="115560"/>
              </p14:xfrm>
            </p:contentPart>
          </mc:Choice>
          <mc:Fallback xmlns="">
            <p:pic>
              <p:nvPicPr>
                <p:cNvPr id="63" name="Ink 62">
                  <a:extLst>
                    <a:ext uri="{FF2B5EF4-FFF2-40B4-BE49-F238E27FC236}">
                      <a16:creationId xmlns:a16="http://schemas.microsoft.com/office/drawing/2014/main" id="{5BDC5F9D-BF7D-2146-EF8E-35B1EA0ADEDC}"/>
                    </a:ext>
                  </a:extLst>
                </p:cNvPr>
                <p:cNvPicPr/>
                <p:nvPr/>
              </p:nvPicPr>
              <p:blipFill>
                <a:blip r:embed="rId93"/>
                <a:stretch>
                  <a:fillRect/>
                </a:stretch>
              </p:blipFill>
              <p:spPr>
                <a:xfrm>
                  <a:off x="3249846" y="2502165"/>
                  <a:ext cx="185400" cy="133200"/>
                </a:xfrm>
                <a:prstGeom prst="rect">
                  <a:avLst/>
                </a:prstGeom>
              </p:spPr>
            </p:pic>
          </mc:Fallback>
        </mc:AlternateContent>
      </p:grpSp>
      <p:grpSp>
        <p:nvGrpSpPr>
          <p:cNvPr id="68" name="Group 67">
            <a:extLst>
              <a:ext uri="{FF2B5EF4-FFF2-40B4-BE49-F238E27FC236}">
                <a16:creationId xmlns:a16="http://schemas.microsoft.com/office/drawing/2014/main" id="{C86DC15A-C791-BC07-8CF8-BB42B64E2D87}"/>
              </a:ext>
            </a:extLst>
          </p:cNvPr>
          <p:cNvGrpSpPr/>
          <p:nvPr/>
        </p:nvGrpSpPr>
        <p:grpSpPr>
          <a:xfrm>
            <a:off x="3373326" y="2052165"/>
            <a:ext cx="471240" cy="231840"/>
            <a:chOff x="3373326" y="2052165"/>
            <a:chExt cx="471240" cy="231840"/>
          </a:xfrm>
        </p:grpSpPr>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D0C83B3D-882D-3263-7E35-FD017DE6D1EF}"/>
                    </a:ext>
                  </a:extLst>
                </p14:cNvPr>
                <p14:cNvContentPartPr/>
                <p14:nvPr/>
              </p14:nvContentPartPr>
              <p14:xfrm>
                <a:off x="3373326" y="2054685"/>
                <a:ext cx="162360" cy="229320"/>
              </p14:xfrm>
            </p:contentPart>
          </mc:Choice>
          <mc:Fallback xmlns="">
            <p:pic>
              <p:nvPicPr>
                <p:cNvPr id="65" name="Ink 64">
                  <a:extLst>
                    <a:ext uri="{FF2B5EF4-FFF2-40B4-BE49-F238E27FC236}">
                      <a16:creationId xmlns:a16="http://schemas.microsoft.com/office/drawing/2014/main" id="{D0C83B3D-882D-3263-7E35-FD017DE6D1EF}"/>
                    </a:ext>
                  </a:extLst>
                </p:cNvPr>
                <p:cNvPicPr/>
                <p:nvPr/>
              </p:nvPicPr>
              <p:blipFill>
                <a:blip r:embed="rId95"/>
                <a:stretch>
                  <a:fillRect/>
                </a:stretch>
              </p:blipFill>
              <p:spPr>
                <a:xfrm>
                  <a:off x="3364326" y="2046045"/>
                  <a:ext cx="180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6" name="Ink 65">
                  <a:extLst>
                    <a:ext uri="{FF2B5EF4-FFF2-40B4-BE49-F238E27FC236}">
                      <a16:creationId xmlns:a16="http://schemas.microsoft.com/office/drawing/2014/main" id="{728F91F0-CA34-61D0-9744-368195EEA4E5}"/>
                    </a:ext>
                  </a:extLst>
                </p14:cNvPr>
                <p14:cNvContentPartPr/>
                <p14:nvPr/>
              </p14:nvContentPartPr>
              <p14:xfrm>
                <a:off x="3591126" y="2190045"/>
                <a:ext cx="129960" cy="8280"/>
              </p14:xfrm>
            </p:contentPart>
          </mc:Choice>
          <mc:Fallback xmlns="">
            <p:pic>
              <p:nvPicPr>
                <p:cNvPr id="66" name="Ink 65">
                  <a:extLst>
                    <a:ext uri="{FF2B5EF4-FFF2-40B4-BE49-F238E27FC236}">
                      <a16:creationId xmlns:a16="http://schemas.microsoft.com/office/drawing/2014/main" id="{728F91F0-CA34-61D0-9744-368195EEA4E5}"/>
                    </a:ext>
                  </a:extLst>
                </p:cNvPr>
                <p:cNvPicPr/>
                <p:nvPr/>
              </p:nvPicPr>
              <p:blipFill>
                <a:blip r:embed="rId97"/>
                <a:stretch>
                  <a:fillRect/>
                </a:stretch>
              </p:blipFill>
              <p:spPr>
                <a:xfrm>
                  <a:off x="3582486" y="2181405"/>
                  <a:ext cx="147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A218C21B-F118-21BB-07B4-C505715CEAD1}"/>
                    </a:ext>
                  </a:extLst>
                </p14:cNvPr>
                <p14:cNvContentPartPr/>
                <p14:nvPr/>
              </p14:nvContentPartPr>
              <p14:xfrm>
                <a:off x="3828726" y="2052165"/>
                <a:ext cx="15840" cy="217080"/>
              </p14:xfrm>
            </p:contentPart>
          </mc:Choice>
          <mc:Fallback xmlns="">
            <p:pic>
              <p:nvPicPr>
                <p:cNvPr id="67" name="Ink 66">
                  <a:extLst>
                    <a:ext uri="{FF2B5EF4-FFF2-40B4-BE49-F238E27FC236}">
                      <a16:creationId xmlns:a16="http://schemas.microsoft.com/office/drawing/2014/main" id="{A218C21B-F118-21BB-07B4-C505715CEAD1}"/>
                    </a:ext>
                  </a:extLst>
                </p:cNvPr>
                <p:cNvPicPr/>
                <p:nvPr/>
              </p:nvPicPr>
              <p:blipFill>
                <a:blip r:embed="rId99"/>
                <a:stretch>
                  <a:fillRect/>
                </a:stretch>
              </p:blipFill>
              <p:spPr>
                <a:xfrm>
                  <a:off x="3819726" y="2043525"/>
                  <a:ext cx="33480" cy="23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78D29581-9FCE-5ACD-1A94-76D3393BAC90}"/>
                  </a:ext>
                </a:extLst>
              </p14:cNvPr>
              <p14:cNvContentPartPr/>
              <p14:nvPr/>
            </p14:nvContentPartPr>
            <p14:xfrm>
              <a:off x="4074966" y="2246565"/>
              <a:ext cx="189360" cy="237600"/>
            </p14:xfrm>
          </p:contentPart>
        </mc:Choice>
        <mc:Fallback xmlns="">
          <p:pic>
            <p:nvPicPr>
              <p:cNvPr id="69" name="Ink 68">
                <a:extLst>
                  <a:ext uri="{FF2B5EF4-FFF2-40B4-BE49-F238E27FC236}">
                    <a16:creationId xmlns:a16="http://schemas.microsoft.com/office/drawing/2014/main" id="{78D29581-9FCE-5ACD-1A94-76D3393BAC90}"/>
                  </a:ext>
                </a:extLst>
              </p:cNvPr>
              <p:cNvPicPr/>
              <p:nvPr/>
            </p:nvPicPr>
            <p:blipFill>
              <a:blip r:embed="rId101"/>
              <a:stretch>
                <a:fillRect/>
              </a:stretch>
            </p:blipFill>
            <p:spPr>
              <a:xfrm>
                <a:off x="4065966" y="2237925"/>
                <a:ext cx="207000" cy="255240"/>
              </a:xfrm>
              <a:prstGeom prst="rect">
                <a:avLst/>
              </a:prstGeom>
            </p:spPr>
          </p:pic>
        </mc:Fallback>
      </mc:AlternateContent>
      <p:grpSp>
        <p:nvGrpSpPr>
          <p:cNvPr id="72" name="Group 71">
            <a:extLst>
              <a:ext uri="{FF2B5EF4-FFF2-40B4-BE49-F238E27FC236}">
                <a16:creationId xmlns:a16="http://schemas.microsoft.com/office/drawing/2014/main" id="{D3477A33-320A-00A0-E8A5-97A590FBEAAE}"/>
              </a:ext>
            </a:extLst>
          </p:cNvPr>
          <p:cNvGrpSpPr/>
          <p:nvPr/>
        </p:nvGrpSpPr>
        <p:grpSpPr>
          <a:xfrm>
            <a:off x="4271886" y="2273925"/>
            <a:ext cx="284760" cy="360360"/>
            <a:chOff x="4271886" y="2273925"/>
            <a:chExt cx="284760" cy="360360"/>
          </a:xfrm>
        </p:grpSpPr>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AE44E390-9B51-90D3-7FAA-FFA9C7728E10}"/>
                    </a:ext>
                  </a:extLst>
                </p14:cNvPr>
                <p14:cNvContentPartPr/>
                <p14:nvPr/>
              </p14:nvContentPartPr>
              <p14:xfrm>
                <a:off x="4271886" y="2273925"/>
                <a:ext cx="263520" cy="351000"/>
              </p14:xfrm>
            </p:contentPart>
          </mc:Choice>
          <mc:Fallback xmlns="">
            <p:pic>
              <p:nvPicPr>
                <p:cNvPr id="70" name="Ink 69">
                  <a:extLst>
                    <a:ext uri="{FF2B5EF4-FFF2-40B4-BE49-F238E27FC236}">
                      <a16:creationId xmlns:a16="http://schemas.microsoft.com/office/drawing/2014/main" id="{AE44E390-9B51-90D3-7FAA-FFA9C7728E10}"/>
                    </a:ext>
                  </a:extLst>
                </p:cNvPr>
                <p:cNvPicPr/>
                <p:nvPr/>
              </p:nvPicPr>
              <p:blipFill>
                <a:blip r:embed="rId103"/>
                <a:stretch>
                  <a:fillRect/>
                </a:stretch>
              </p:blipFill>
              <p:spPr>
                <a:xfrm>
                  <a:off x="4263246" y="2265285"/>
                  <a:ext cx="2811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Ink 70">
                  <a:extLst>
                    <a:ext uri="{FF2B5EF4-FFF2-40B4-BE49-F238E27FC236}">
                      <a16:creationId xmlns:a16="http://schemas.microsoft.com/office/drawing/2014/main" id="{4C06223C-7F84-BCCE-275F-7E8ADBEFEABC}"/>
                    </a:ext>
                  </a:extLst>
                </p14:cNvPr>
                <p14:cNvContentPartPr/>
                <p14:nvPr/>
              </p14:nvContentPartPr>
              <p14:xfrm>
                <a:off x="4406886" y="2550405"/>
                <a:ext cx="149760" cy="83880"/>
              </p14:xfrm>
            </p:contentPart>
          </mc:Choice>
          <mc:Fallback xmlns="">
            <p:pic>
              <p:nvPicPr>
                <p:cNvPr id="71" name="Ink 70">
                  <a:extLst>
                    <a:ext uri="{FF2B5EF4-FFF2-40B4-BE49-F238E27FC236}">
                      <a16:creationId xmlns:a16="http://schemas.microsoft.com/office/drawing/2014/main" id="{4C06223C-7F84-BCCE-275F-7E8ADBEFEABC}"/>
                    </a:ext>
                  </a:extLst>
                </p:cNvPr>
                <p:cNvPicPr/>
                <p:nvPr/>
              </p:nvPicPr>
              <p:blipFill>
                <a:blip r:embed="rId105"/>
                <a:stretch>
                  <a:fillRect/>
                </a:stretch>
              </p:blipFill>
              <p:spPr>
                <a:xfrm>
                  <a:off x="4397886" y="2541765"/>
                  <a:ext cx="16740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3" name="Ink 72">
                <a:extLst>
                  <a:ext uri="{FF2B5EF4-FFF2-40B4-BE49-F238E27FC236}">
                    <a16:creationId xmlns:a16="http://schemas.microsoft.com/office/drawing/2014/main" id="{94FE40EB-A857-94E9-F522-5616AA980710}"/>
                  </a:ext>
                </a:extLst>
              </p14:cNvPr>
              <p14:cNvContentPartPr/>
              <p14:nvPr/>
            </p14:nvContentPartPr>
            <p14:xfrm>
              <a:off x="2613006" y="2798085"/>
              <a:ext cx="1998000" cy="46800"/>
            </p14:xfrm>
          </p:contentPart>
        </mc:Choice>
        <mc:Fallback xmlns="">
          <p:pic>
            <p:nvPicPr>
              <p:cNvPr id="73" name="Ink 72">
                <a:extLst>
                  <a:ext uri="{FF2B5EF4-FFF2-40B4-BE49-F238E27FC236}">
                    <a16:creationId xmlns:a16="http://schemas.microsoft.com/office/drawing/2014/main" id="{94FE40EB-A857-94E9-F522-5616AA980710}"/>
                  </a:ext>
                </a:extLst>
              </p:cNvPr>
              <p:cNvPicPr/>
              <p:nvPr/>
            </p:nvPicPr>
            <p:blipFill>
              <a:blip r:embed="rId107"/>
              <a:stretch>
                <a:fillRect/>
              </a:stretch>
            </p:blipFill>
            <p:spPr>
              <a:xfrm>
                <a:off x="2604006" y="2789085"/>
                <a:ext cx="2015640" cy="64440"/>
              </a:xfrm>
              <a:prstGeom prst="rect">
                <a:avLst/>
              </a:prstGeom>
            </p:spPr>
          </p:pic>
        </mc:Fallback>
      </mc:AlternateContent>
      <p:grpSp>
        <p:nvGrpSpPr>
          <p:cNvPr id="78" name="Group 77">
            <a:extLst>
              <a:ext uri="{FF2B5EF4-FFF2-40B4-BE49-F238E27FC236}">
                <a16:creationId xmlns:a16="http://schemas.microsoft.com/office/drawing/2014/main" id="{91CBC57B-5F59-3378-72BD-94E936B49102}"/>
              </a:ext>
            </a:extLst>
          </p:cNvPr>
          <p:cNvGrpSpPr/>
          <p:nvPr/>
        </p:nvGrpSpPr>
        <p:grpSpPr>
          <a:xfrm>
            <a:off x="3068406" y="2891685"/>
            <a:ext cx="590040" cy="428760"/>
            <a:chOff x="3068406" y="2891685"/>
            <a:chExt cx="590040" cy="428760"/>
          </a:xfrm>
        </p:grpSpPr>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7ECD3B70-790B-42C7-2FCF-3ADDBDBDF01A}"/>
                    </a:ext>
                  </a:extLst>
                </p14:cNvPr>
                <p14:cNvContentPartPr/>
                <p14:nvPr/>
              </p14:nvContentPartPr>
              <p14:xfrm>
                <a:off x="3068406" y="2969085"/>
                <a:ext cx="255960" cy="228960"/>
              </p14:xfrm>
            </p:contentPart>
          </mc:Choice>
          <mc:Fallback xmlns="">
            <p:pic>
              <p:nvPicPr>
                <p:cNvPr id="74" name="Ink 73">
                  <a:extLst>
                    <a:ext uri="{FF2B5EF4-FFF2-40B4-BE49-F238E27FC236}">
                      <a16:creationId xmlns:a16="http://schemas.microsoft.com/office/drawing/2014/main" id="{7ECD3B70-790B-42C7-2FCF-3ADDBDBDF01A}"/>
                    </a:ext>
                  </a:extLst>
                </p:cNvPr>
                <p:cNvPicPr/>
                <p:nvPr/>
              </p:nvPicPr>
              <p:blipFill>
                <a:blip r:embed="rId109"/>
                <a:stretch>
                  <a:fillRect/>
                </a:stretch>
              </p:blipFill>
              <p:spPr>
                <a:xfrm>
                  <a:off x="3059766" y="2960445"/>
                  <a:ext cx="273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5" name="Ink 74">
                  <a:extLst>
                    <a:ext uri="{FF2B5EF4-FFF2-40B4-BE49-F238E27FC236}">
                      <a16:creationId xmlns:a16="http://schemas.microsoft.com/office/drawing/2014/main" id="{5E5B0CD7-280E-253F-6B44-EDDB5B0BAE6D}"/>
                    </a:ext>
                  </a:extLst>
                </p14:cNvPr>
                <p14:cNvContentPartPr/>
                <p14:nvPr/>
              </p14:nvContentPartPr>
              <p14:xfrm>
                <a:off x="3250566" y="3177885"/>
                <a:ext cx="192240" cy="142560"/>
              </p14:xfrm>
            </p:contentPart>
          </mc:Choice>
          <mc:Fallback xmlns="">
            <p:pic>
              <p:nvPicPr>
                <p:cNvPr id="75" name="Ink 74">
                  <a:extLst>
                    <a:ext uri="{FF2B5EF4-FFF2-40B4-BE49-F238E27FC236}">
                      <a16:creationId xmlns:a16="http://schemas.microsoft.com/office/drawing/2014/main" id="{5E5B0CD7-280E-253F-6B44-EDDB5B0BAE6D}"/>
                    </a:ext>
                  </a:extLst>
                </p:cNvPr>
                <p:cNvPicPr/>
                <p:nvPr/>
              </p:nvPicPr>
              <p:blipFill>
                <a:blip r:embed="rId111"/>
                <a:stretch>
                  <a:fillRect/>
                </a:stretch>
              </p:blipFill>
              <p:spPr>
                <a:xfrm>
                  <a:off x="3241566" y="3169245"/>
                  <a:ext cx="209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74C70AAF-AA1C-0E65-D89C-E96C5A3BD94E}"/>
                    </a:ext>
                  </a:extLst>
                </p14:cNvPr>
                <p14:cNvContentPartPr/>
                <p14:nvPr/>
              </p14:nvContentPartPr>
              <p14:xfrm>
                <a:off x="3494646" y="2891685"/>
                <a:ext cx="163800" cy="168480"/>
              </p14:xfrm>
            </p:contentPart>
          </mc:Choice>
          <mc:Fallback xmlns="">
            <p:pic>
              <p:nvPicPr>
                <p:cNvPr id="77" name="Ink 76">
                  <a:extLst>
                    <a:ext uri="{FF2B5EF4-FFF2-40B4-BE49-F238E27FC236}">
                      <a16:creationId xmlns:a16="http://schemas.microsoft.com/office/drawing/2014/main" id="{74C70AAF-AA1C-0E65-D89C-E96C5A3BD94E}"/>
                    </a:ext>
                  </a:extLst>
                </p:cNvPr>
                <p:cNvPicPr/>
                <p:nvPr/>
              </p:nvPicPr>
              <p:blipFill>
                <a:blip r:embed="rId113"/>
                <a:stretch>
                  <a:fillRect/>
                </a:stretch>
              </p:blipFill>
              <p:spPr>
                <a:xfrm>
                  <a:off x="3485646" y="2882685"/>
                  <a:ext cx="181440" cy="186120"/>
                </a:xfrm>
                <a:prstGeom prst="rect">
                  <a:avLst/>
                </a:prstGeom>
              </p:spPr>
            </p:pic>
          </mc:Fallback>
        </mc:AlternateContent>
      </p:grpSp>
      <p:grpSp>
        <p:nvGrpSpPr>
          <p:cNvPr id="81" name="Group 80">
            <a:extLst>
              <a:ext uri="{FF2B5EF4-FFF2-40B4-BE49-F238E27FC236}">
                <a16:creationId xmlns:a16="http://schemas.microsoft.com/office/drawing/2014/main" id="{0D31D54C-65CF-607B-C535-DAD596B0F6CC}"/>
              </a:ext>
            </a:extLst>
          </p:cNvPr>
          <p:cNvGrpSpPr/>
          <p:nvPr/>
        </p:nvGrpSpPr>
        <p:grpSpPr>
          <a:xfrm>
            <a:off x="5498766" y="2535645"/>
            <a:ext cx="251280" cy="118440"/>
            <a:chOff x="5498766" y="2535645"/>
            <a:chExt cx="251280" cy="118440"/>
          </a:xfrm>
        </p:grpSpPr>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7A2847D0-977D-53DD-A609-5D7E08370151}"/>
                    </a:ext>
                  </a:extLst>
                </p14:cNvPr>
                <p14:cNvContentPartPr/>
                <p14:nvPr/>
              </p14:nvContentPartPr>
              <p14:xfrm>
                <a:off x="5498766" y="2535645"/>
                <a:ext cx="251280" cy="35640"/>
              </p14:xfrm>
            </p:contentPart>
          </mc:Choice>
          <mc:Fallback xmlns="">
            <p:pic>
              <p:nvPicPr>
                <p:cNvPr id="79" name="Ink 78">
                  <a:extLst>
                    <a:ext uri="{FF2B5EF4-FFF2-40B4-BE49-F238E27FC236}">
                      <a16:creationId xmlns:a16="http://schemas.microsoft.com/office/drawing/2014/main" id="{7A2847D0-977D-53DD-A609-5D7E08370151}"/>
                    </a:ext>
                  </a:extLst>
                </p:cNvPr>
                <p:cNvPicPr/>
                <p:nvPr/>
              </p:nvPicPr>
              <p:blipFill>
                <a:blip r:embed="rId115"/>
                <a:stretch>
                  <a:fillRect/>
                </a:stretch>
              </p:blipFill>
              <p:spPr>
                <a:xfrm>
                  <a:off x="5490126" y="2526645"/>
                  <a:ext cx="268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2D7E5CB2-48B4-0AC2-0455-313992575752}"/>
                    </a:ext>
                  </a:extLst>
                </p14:cNvPr>
                <p14:cNvContentPartPr/>
                <p14:nvPr/>
              </p14:nvContentPartPr>
              <p14:xfrm>
                <a:off x="5531526" y="2629605"/>
                <a:ext cx="217080" cy="24480"/>
              </p14:xfrm>
            </p:contentPart>
          </mc:Choice>
          <mc:Fallback xmlns="">
            <p:pic>
              <p:nvPicPr>
                <p:cNvPr id="80" name="Ink 79">
                  <a:extLst>
                    <a:ext uri="{FF2B5EF4-FFF2-40B4-BE49-F238E27FC236}">
                      <a16:creationId xmlns:a16="http://schemas.microsoft.com/office/drawing/2014/main" id="{2D7E5CB2-48B4-0AC2-0455-313992575752}"/>
                    </a:ext>
                  </a:extLst>
                </p:cNvPr>
                <p:cNvPicPr/>
                <p:nvPr/>
              </p:nvPicPr>
              <p:blipFill>
                <a:blip r:embed="rId117"/>
                <a:stretch>
                  <a:fillRect/>
                </a:stretch>
              </p:blipFill>
              <p:spPr>
                <a:xfrm>
                  <a:off x="5522886" y="2620965"/>
                  <a:ext cx="23472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796B5E9B-DACA-F43F-C651-1F9EDCCBE7E2}"/>
                  </a:ext>
                </a:extLst>
              </p14:cNvPr>
              <p14:cNvContentPartPr/>
              <p14:nvPr/>
            </p14:nvContentPartPr>
            <p14:xfrm>
              <a:off x="6022566" y="2417565"/>
              <a:ext cx="250920" cy="312840"/>
            </p14:xfrm>
          </p:contentPart>
        </mc:Choice>
        <mc:Fallback xmlns="">
          <p:pic>
            <p:nvPicPr>
              <p:cNvPr id="82" name="Ink 81">
                <a:extLst>
                  <a:ext uri="{FF2B5EF4-FFF2-40B4-BE49-F238E27FC236}">
                    <a16:creationId xmlns:a16="http://schemas.microsoft.com/office/drawing/2014/main" id="{796B5E9B-DACA-F43F-C651-1F9EDCCBE7E2}"/>
                  </a:ext>
                </a:extLst>
              </p:cNvPr>
              <p:cNvPicPr/>
              <p:nvPr/>
            </p:nvPicPr>
            <p:blipFill>
              <a:blip r:embed="rId119"/>
              <a:stretch>
                <a:fillRect/>
              </a:stretch>
            </p:blipFill>
            <p:spPr>
              <a:xfrm>
                <a:off x="6013926" y="2408565"/>
                <a:ext cx="268560" cy="330480"/>
              </a:xfrm>
              <a:prstGeom prst="rect">
                <a:avLst/>
              </a:prstGeom>
            </p:spPr>
          </p:pic>
        </mc:Fallback>
      </mc:AlternateContent>
      <p:grpSp>
        <p:nvGrpSpPr>
          <p:cNvPr id="92" name="Group 91">
            <a:extLst>
              <a:ext uri="{FF2B5EF4-FFF2-40B4-BE49-F238E27FC236}">
                <a16:creationId xmlns:a16="http://schemas.microsoft.com/office/drawing/2014/main" id="{F29C24F0-E01E-0037-6B50-32737B95E247}"/>
              </a:ext>
            </a:extLst>
          </p:cNvPr>
          <p:cNvGrpSpPr/>
          <p:nvPr/>
        </p:nvGrpSpPr>
        <p:grpSpPr>
          <a:xfrm>
            <a:off x="6426126" y="2282925"/>
            <a:ext cx="914760" cy="533160"/>
            <a:chOff x="6426126" y="2282925"/>
            <a:chExt cx="914760" cy="533160"/>
          </a:xfrm>
        </p:grpSpPr>
        <mc:AlternateContent xmlns:mc="http://schemas.openxmlformats.org/markup-compatibility/2006" xmlns:p14="http://schemas.microsoft.com/office/powerpoint/2010/main">
          <mc:Choice Requires="p14">
            <p:contentPart p14:bwMode="auto" r:id="rId120">
              <p14:nvContentPartPr>
                <p14:cNvPr id="83" name="Ink 82">
                  <a:extLst>
                    <a:ext uri="{FF2B5EF4-FFF2-40B4-BE49-F238E27FC236}">
                      <a16:creationId xmlns:a16="http://schemas.microsoft.com/office/drawing/2014/main" id="{F927A9B4-2C9E-B061-26C1-A52FBA4E3D7D}"/>
                    </a:ext>
                  </a:extLst>
                </p14:cNvPr>
                <p14:cNvContentPartPr/>
                <p14:nvPr/>
              </p14:nvContentPartPr>
              <p14:xfrm>
                <a:off x="6561486" y="2354565"/>
                <a:ext cx="257400" cy="261720"/>
              </p14:xfrm>
            </p:contentPart>
          </mc:Choice>
          <mc:Fallback xmlns="">
            <p:pic>
              <p:nvPicPr>
                <p:cNvPr id="83" name="Ink 82">
                  <a:extLst>
                    <a:ext uri="{FF2B5EF4-FFF2-40B4-BE49-F238E27FC236}">
                      <a16:creationId xmlns:a16="http://schemas.microsoft.com/office/drawing/2014/main" id="{F927A9B4-2C9E-B061-26C1-A52FBA4E3D7D}"/>
                    </a:ext>
                  </a:extLst>
                </p:cNvPr>
                <p:cNvPicPr/>
                <p:nvPr/>
              </p:nvPicPr>
              <p:blipFill>
                <a:blip r:embed="rId121"/>
                <a:stretch>
                  <a:fillRect/>
                </a:stretch>
              </p:blipFill>
              <p:spPr>
                <a:xfrm>
                  <a:off x="6552846" y="2345925"/>
                  <a:ext cx="275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4" name="Ink 83">
                  <a:extLst>
                    <a:ext uri="{FF2B5EF4-FFF2-40B4-BE49-F238E27FC236}">
                      <a16:creationId xmlns:a16="http://schemas.microsoft.com/office/drawing/2014/main" id="{36DC0A11-8DF9-BB01-EEB3-D45D01FCEBFB}"/>
                    </a:ext>
                  </a:extLst>
                </p14:cNvPr>
                <p14:cNvContentPartPr/>
                <p14:nvPr/>
              </p14:nvContentPartPr>
              <p14:xfrm>
                <a:off x="6538806" y="2282925"/>
                <a:ext cx="300960" cy="24480"/>
              </p14:xfrm>
            </p:contentPart>
          </mc:Choice>
          <mc:Fallback xmlns="">
            <p:pic>
              <p:nvPicPr>
                <p:cNvPr id="84" name="Ink 83">
                  <a:extLst>
                    <a:ext uri="{FF2B5EF4-FFF2-40B4-BE49-F238E27FC236}">
                      <a16:creationId xmlns:a16="http://schemas.microsoft.com/office/drawing/2014/main" id="{36DC0A11-8DF9-BB01-EEB3-D45D01FCEBFB}"/>
                    </a:ext>
                  </a:extLst>
                </p:cNvPr>
                <p:cNvPicPr/>
                <p:nvPr/>
              </p:nvPicPr>
              <p:blipFill>
                <a:blip r:embed="rId123"/>
                <a:stretch>
                  <a:fillRect/>
                </a:stretch>
              </p:blipFill>
              <p:spPr>
                <a:xfrm>
                  <a:off x="6530166" y="2273925"/>
                  <a:ext cx="318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Ink 84">
                  <a:extLst>
                    <a:ext uri="{FF2B5EF4-FFF2-40B4-BE49-F238E27FC236}">
                      <a16:creationId xmlns:a16="http://schemas.microsoft.com/office/drawing/2014/main" id="{348818B4-E042-7232-8A8C-4A4F28F22348}"/>
                    </a:ext>
                  </a:extLst>
                </p14:cNvPr>
                <p14:cNvContentPartPr/>
                <p14:nvPr/>
              </p14:nvContentPartPr>
              <p14:xfrm>
                <a:off x="6906726" y="2460765"/>
                <a:ext cx="159120" cy="167040"/>
              </p14:xfrm>
            </p:contentPart>
          </mc:Choice>
          <mc:Fallback xmlns="">
            <p:pic>
              <p:nvPicPr>
                <p:cNvPr id="85" name="Ink 84">
                  <a:extLst>
                    <a:ext uri="{FF2B5EF4-FFF2-40B4-BE49-F238E27FC236}">
                      <a16:creationId xmlns:a16="http://schemas.microsoft.com/office/drawing/2014/main" id="{348818B4-E042-7232-8A8C-4A4F28F22348}"/>
                    </a:ext>
                  </a:extLst>
                </p:cNvPr>
                <p:cNvPicPr/>
                <p:nvPr/>
              </p:nvPicPr>
              <p:blipFill>
                <a:blip r:embed="rId125"/>
                <a:stretch>
                  <a:fillRect/>
                </a:stretch>
              </p:blipFill>
              <p:spPr>
                <a:xfrm>
                  <a:off x="6898086" y="2451765"/>
                  <a:ext cx="176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E4603992-AF2C-DA71-8EF8-91F40F163875}"/>
                    </a:ext>
                  </a:extLst>
                </p14:cNvPr>
                <p14:cNvContentPartPr/>
                <p14:nvPr/>
              </p14:nvContentPartPr>
              <p14:xfrm>
                <a:off x="7116966" y="2562285"/>
                <a:ext cx="138240" cy="119520"/>
              </p14:xfrm>
            </p:contentPart>
          </mc:Choice>
          <mc:Fallback xmlns="">
            <p:pic>
              <p:nvPicPr>
                <p:cNvPr id="86" name="Ink 85">
                  <a:extLst>
                    <a:ext uri="{FF2B5EF4-FFF2-40B4-BE49-F238E27FC236}">
                      <a16:creationId xmlns:a16="http://schemas.microsoft.com/office/drawing/2014/main" id="{E4603992-AF2C-DA71-8EF8-91F40F163875}"/>
                    </a:ext>
                  </a:extLst>
                </p:cNvPr>
                <p:cNvPicPr/>
                <p:nvPr/>
              </p:nvPicPr>
              <p:blipFill>
                <a:blip r:embed="rId127"/>
                <a:stretch>
                  <a:fillRect/>
                </a:stretch>
              </p:blipFill>
              <p:spPr>
                <a:xfrm>
                  <a:off x="7108326" y="2553285"/>
                  <a:ext cx="15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Ink 87">
                  <a:extLst>
                    <a:ext uri="{FF2B5EF4-FFF2-40B4-BE49-F238E27FC236}">
                      <a16:creationId xmlns:a16="http://schemas.microsoft.com/office/drawing/2014/main" id="{6948ECE6-522B-696F-13F1-0C6404C09683}"/>
                    </a:ext>
                  </a:extLst>
                </p14:cNvPr>
                <p14:cNvContentPartPr/>
                <p14:nvPr/>
              </p14:nvContentPartPr>
              <p14:xfrm>
                <a:off x="6426126" y="2780805"/>
                <a:ext cx="914760" cy="35280"/>
              </p14:xfrm>
            </p:contentPart>
          </mc:Choice>
          <mc:Fallback xmlns="">
            <p:pic>
              <p:nvPicPr>
                <p:cNvPr id="88" name="Ink 87">
                  <a:extLst>
                    <a:ext uri="{FF2B5EF4-FFF2-40B4-BE49-F238E27FC236}">
                      <a16:creationId xmlns:a16="http://schemas.microsoft.com/office/drawing/2014/main" id="{6948ECE6-522B-696F-13F1-0C6404C09683}"/>
                    </a:ext>
                  </a:extLst>
                </p:cNvPr>
                <p:cNvPicPr/>
                <p:nvPr/>
              </p:nvPicPr>
              <p:blipFill>
                <a:blip r:embed="rId129"/>
                <a:stretch>
                  <a:fillRect/>
                </a:stretch>
              </p:blipFill>
              <p:spPr>
                <a:xfrm>
                  <a:off x="6417126" y="2771805"/>
                  <a:ext cx="932400" cy="52920"/>
                </a:xfrm>
                <a:prstGeom prst="rect">
                  <a:avLst/>
                </a:prstGeom>
              </p:spPr>
            </p:pic>
          </mc:Fallback>
        </mc:AlternateContent>
      </p:grpSp>
      <p:grpSp>
        <p:nvGrpSpPr>
          <p:cNvPr id="91" name="Group 90">
            <a:extLst>
              <a:ext uri="{FF2B5EF4-FFF2-40B4-BE49-F238E27FC236}">
                <a16:creationId xmlns:a16="http://schemas.microsoft.com/office/drawing/2014/main" id="{98AE013E-C77C-0408-4F4B-324FF09D068C}"/>
              </a:ext>
            </a:extLst>
          </p:cNvPr>
          <p:cNvGrpSpPr/>
          <p:nvPr/>
        </p:nvGrpSpPr>
        <p:grpSpPr>
          <a:xfrm>
            <a:off x="6637806" y="2939565"/>
            <a:ext cx="388440" cy="254880"/>
            <a:chOff x="6637806" y="2939565"/>
            <a:chExt cx="388440" cy="254880"/>
          </a:xfrm>
        </p:grpSpPr>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11453EC5-638C-009B-B5E7-5F1562979B04}"/>
                    </a:ext>
                  </a:extLst>
                </p14:cNvPr>
                <p14:cNvContentPartPr/>
                <p14:nvPr/>
              </p14:nvContentPartPr>
              <p14:xfrm>
                <a:off x="6637806" y="2939565"/>
                <a:ext cx="149040" cy="184680"/>
              </p14:xfrm>
            </p:contentPart>
          </mc:Choice>
          <mc:Fallback xmlns="">
            <p:pic>
              <p:nvPicPr>
                <p:cNvPr id="89" name="Ink 88">
                  <a:extLst>
                    <a:ext uri="{FF2B5EF4-FFF2-40B4-BE49-F238E27FC236}">
                      <a16:creationId xmlns:a16="http://schemas.microsoft.com/office/drawing/2014/main" id="{11453EC5-638C-009B-B5E7-5F1562979B04}"/>
                    </a:ext>
                  </a:extLst>
                </p:cNvPr>
                <p:cNvPicPr/>
                <p:nvPr/>
              </p:nvPicPr>
              <p:blipFill>
                <a:blip r:embed="rId131"/>
                <a:stretch>
                  <a:fillRect/>
                </a:stretch>
              </p:blipFill>
              <p:spPr>
                <a:xfrm>
                  <a:off x="6629166" y="2930925"/>
                  <a:ext cx="166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B34092EB-959A-2F30-5F89-5680D8E50229}"/>
                    </a:ext>
                  </a:extLst>
                </p14:cNvPr>
                <p14:cNvContentPartPr/>
                <p14:nvPr/>
              </p14:nvContentPartPr>
              <p14:xfrm>
                <a:off x="6892686" y="3091845"/>
                <a:ext cx="133560" cy="102600"/>
              </p14:xfrm>
            </p:contentPart>
          </mc:Choice>
          <mc:Fallback xmlns="">
            <p:pic>
              <p:nvPicPr>
                <p:cNvPr id="90" name="Ink 89">
                  <a:extLst>
                    <a:ext uri="{FF2B5EF4-FFF2-40B4-BE49-F238E27FC236}">
                      <a16:creationId xmlns:a16="http://schemas.microsoft.com/office/drawing/2014/main" id="{B34092EB-959A-2F30-5F89-5680D8E50229}"/>
                    </a:ext>
                  </a:extLst>
                </p:cNvPr>
                <p:cNvPicPr/>
                <p:nvPr/>
              </p:nvPicPr>
              <p:blipFill>
                <a:blip r:embed="rId133"/>
                <a:stretch>
                  <a:fillRect/>
                </a:stretch>
              </p:blipFill>
              <p:spPr>
                <a:xfrm>
                  <a:off x="6883686" y="3082845"/>
                  <a:ext cx="151200" cy="120240"/>
                </a:xfrm>
                <a:prstGeom prst="rect">
                  <a:avLst/>
                </a:prstGeom>
              </p:spPr>
            </p:pic>
          </mc:Fallback>
        </mc:AlternateContent>
      </p:grpSp>
      <p:grpSp>
        <p:nvGrpSpPr>
          <p:cNvPr id="100" name="Group 99">
            <a:extLst>
              <a:ext uri="{FF2B5EF4-FFF2-40B4-BE49-F238E27FC236}">
                <a16:creationId xmlns:a16="http://schemas.microsoft.com/office/drawing/2014/main" id="{A8F83F0E-4477-E4E0-A83B-9627712D677F}"/>
              </a:ext>
            </a:extLst>
          </p:cNvPr>
          <p:cNvGrpSpPr/>
          <p:nvPr/>
        </p:nvGrpSpPr>
        <p:grpSpPr>
          <a:xfrm>
            <a:off x="2224467" y="3657329"/>
            <a:ext cx="2426400" cy="567720"/>
            <a:chOff x="2721366" y="3690885"/>
            <a:chExt cx="2426400" cy="567720"/>
          </a:xfrm>
        </p:grpSpPr>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0678D09F-E912-248A-FEA7-0564E1AA612D}"/>
                    </a:ext>
                  </a:extLst>
                </p14:cNvPr>
                <p14:cNvContentPartPr/>
                <p14:nvPr/>
              </p14:nvContentPartPr>
              <p14:xfrm>
                <a:off x="2721366" y="3823365"/>
                <a:ext cx="2426400" cy="435240"/>
              </p14:xfrm>
            </p:contentPart>
          </mc:Choice>
          <mc:Fallback xmlns="">
            <p:pic>
              <p:nvPicPr>
                <p:cNvPr id="96" name="Ink 95">
                  <a:extLst>
                    <a:ext uri="{FF2B5EF4-FFF2-40B4-BE49-F238E27FC236}">
                      <a16:creationId xmlns:a16="http://schemas.microsoft.com/office/drawing/2014/main" id="{0678D09F-E912-248A-FEA7-0564E1AA612D}"/>
                    </a:ext>
                  </a:extLst>
                </p:cNvPr>
                <p:cNvPicPr/>
                <p:nvPr/>
              </p:nvPicPr>
              <p:blipFill>
                <a:blip r:embed="rId135"/>
                <a:stretch>
                  <a:fillRect/>
                </a:stretch>
              </p:blipFill>
              <p:spPr>
                <a:xfrm>
                  <a:off x="2712366" y="3814725"/>
                  <a:ext cx="24440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Ink 98">
                  <a:extLst>
                    <a:ext uri="{FF2B5EF4-FFF2-40B4-BE49-F238E27FC236}">
                      <a16:creationId xmlns:a16="http://schemas.microsoft.com/office/drawing/2014/main" id="{C2A897F2-B859-18FC-6342-17C5C2E2763B}"/>
                    </a:ext>
                  </a:extLst>
                </p14:cNvPr>
                <p14:cNvContentPartPr/>
                <p14:nvPr/>
              </p14:nvContentPartPr>
              <p14:xfrm>
                <a:off x="4578966" y="3690885"/>
                <a:ext cx="43200" cy="22320"/>
              </p14:xfrm>
            </p:contentPart>
          </mc:Choice>
          <mc:Fallback xmlns="">
            <p:pic>
              <p:nvPicPr>
                <p:cNvPr id="99" name="Ink 98">
                  <a:extLst>
                    <a:ext uri="{FF2B5EF4-FFF2-40B4-BE49-F238E27FC236}">
                      <a16:creationId xmlns:a16="http://schemas.microsoft.com/office/drawing/2014/main" id="{C2A897F2-B859-18FC-6342-17C5C2E2763B}"/>
                    </a:ext>
                  </a:extLst>
                </p:cNvPr>
                <p:cNvPicPr/>
                <p:nvPr/>
              </p:nvPicPr>
              <p:blipFill>
                <a:blip r:embed="rId137"/>
                <a:stretch>
                  <a:fillRect/>
                </a:stretch>
              </p:blipFill>
              <p:spPr>
                <a:xfrm>
                  <a:off x="4570326" y="3682245"/>
                  <a:ext cx="60840" cy="39960"/>
                </a:xfrm>
                <a:prstGeom prst="rect">
                  <a:avLst/>
                </a:prstGeom>
              </p:spPr>
            </p:pic>
          </mc:Fallback>
        </mc:AlternateContent>
      </p:grpSp>
      <p:grpSp>
        <p:nvGrpSpPr>
          <p:cNvPr id="131" name="Group 130">
            <a:extLst>
              <a:ext uri="{FF2B5EF4-FFF2-40B4-BE49-F238E27FC236}">
                <a16:creationId xmlns:a16="http://schemas.microsoft.com/office/drawing/2014/main" id="{94105541-85A2-5843-97A3-5843BDFF77BA}"/>
              </a:ext>
            </a:extLst>
          </p:cNvPr>
          <p:cNvGrpSpPr/>
          <p:nvPr/>
        </p:nvGrpSpPr>
        <p:grpSpPr>
          <a:xfrm>
            <a:off x="1349046" y="4364445"/>
            <a:ext cx="2897640" cy="606600"/>
            <a:chOff x="1349046" y="4364445"/>
            <a:chExt cx="2897640" cy="606600"/>
          </a:xfrm>
        </p:grpSpPr>
        <mc:AlternateContent xmlns:mc="http://schemas.openxmlformats.org/markup-compatibility/2006" xmlns:p14="http://schemas.microsoft.com/office/powerpoint/2010/main">
          <mc:Choice Requires="p14">
            <p:contentPart p14:bwMode="auto" r:id="rId138">
              <p14:nvContentPartPr>
                <p14:cNvPr id="101" name="Ink 100">
                  <a:extLst>
                    <a:ext uri="{FF2B5EF4-FFF2-40B4-BE49-F238E27FC236}">
                      <a16:creationId xmlns:a16="http://schemas.microsoft.com/office/drawing/2014/main" id="{096DE335-8008-E348-EFF4-CA56AAF058F4}"/>
                    </a:ext>
                  </a:extLst>
                </p14:cNvPr>
                <p14:cNvContentPartPr/>
                <p14:nvPr/>
              </p14:nvContentPartPr>
              <p14:xfrm>
                <a:off x="1349046" y="4456245"/>
                <a:ext cx="268920" cy="307800"/>
              </p14:xfrm>
            </p:contentPart>
          </mc:Choice>
          <mc:Fallback xmlns="">
            <p:pic>
              <p:nvPicPr>
                <p:cNvPr id="101" name="Ink 100">
                  <a:extLst>
                    <a:ext uri="{FF2B5EF4-FFF2-40B4-BE49-F238E27FC236}">
                      <a16:creationId xmlns:a16="http://schemas.microsoft.com/office/drawing/2014/main" id="{096DE335-8008-E348-EFF4-CA56AAF058F4}"/>
                    </a:ext>
                  </a:extLst>
                </p:cNvPr>
                <p:cNvPicPr/>
                <p:nvPr/>
              </p:nvPicPr>
              <p:blipFill>
                <a:blip r:embed="rId139"/>
                <a:stretch>
                  <a:fillRect/>
                </a:stretch>
              </p:blipFill>
              <p:spPr>
                <a:xfrm>
                  <a:off x="1340046" y="4447605"/>
                  <a:ext cx="2865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 name="Ink 101">
                  <a:extLst>
                    <a:ext uri="{FF2B5EF4-FFF2-40B4-BE49-F238E27FC236}">
                      <a16:creationId xmlns:a16="http://schemas.microsoft.com/office/drawing/2014/main" id="{311E8150-682E-1CAD-D5A0-1F67C4CDC34A}"/>
                    </a:ext>
                  </a:extLst>
                </p14:cNvPr>
                <p14:cNvContentPartPr/>
                <p14:nvPr/>
              </p14:nvContentPartPr>
              <p14:xfrm>
                <a:off x="1752246" y="4523925"/>
                <a:ext cx="114840" cy="330480"/>
              </p14:xfrm>
            </p:contentPart>
          </mc:Choice>
          <mc:Fallback xmlns="">
            <p:pic>
              <p:nvPicPr>
                <p:cNvPr id="102" name="Ink 101">
                  <a:extLst>
                    <a:ext uri="{FF2B5EF4-FFF2-40B4-BE49-F238E27FC236}">
                      <a16:creationId xmlns:a16="http://schemas.microsoft.com/office/drawing/2014/main" id="{311E8150-682E-1CAD-D5A0-1F67C4CDC34A}"/>
                    </a:ext>
                  </a:extLst>
                </p:cNvPr>
                <p:cNvPicPr/>
                <p:nvPr/>
              </p:nvPicPr>
              <p:blipFill>
                <a:blip r:embed="rId141"/>
                <a:stretch>
                  <a:fillRect/>
                </a:stretch>
              </p:blipFill>
              <p:spPr>
                <a:xfrm>
                  <a:off x="1743606" y="4514925"/>
                  <a:ext cx="1324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3" name="Ink 102">
                  <a:extLst>
                    <a:ext uri="{FF2B5EF4-FFF2-40B4-BE49-F238E27FC236}">
                      <a16:creationId xmlns:a16="http://schemas.microsoft.com/office/drawing/2014/main" id="{CD3340C2-E774-6849-092D-930ED466AED2}"/>
                    </a:ext>
                  </a:extLst>
                </p14:cNvPr>
                <p14:cNvContentPartPr/>
                <p14:nvPr/>
              </p14:nvContentPartPr>
              <p14:xfrm>
                <a:off x="1887606" y="4830285"/>
                <a:ext cx="213840" cy="140760"/>
              </p14:xfrm>
            </p:contentPart>
          </mc:Choice>
          <mc:Fallback xmlns="">
            <p:pic>
              <p:nvPicPr>
                <p:cNvPr id="103" name="Ink 102">
                  <a:extLst>
                    <a:ext uri="{FF2B5EF4-FFF2-40B4-BE49-F238E27FC236}">
                      <a16:creationId xmlns:a16="http://schemas.microsoft.com/office/drawing/2014/main" id="{CD3340C2-E774-6849-092D-930ED466AED2}"/>
                    </a:ext>
                  </a:extLst>
                </p:cNvPr>
                <p:cNvPicPr/>
                <p:nvPr/>
              </p:nvPicPr>
              <p:blipFill>
                <a:blip r:embed="rId143"/>
                <a:stretch>
                  <a:fillRect/>
                </a:stretch>
              </p:blipFill>
              <p:spPr>
                <a:xfrm>
                  <a:off x="1878606" y="4821285"/>
                  <a:ext cx="23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67FC84F3-6A9E-7DDA-3329-71E0D039B4CB}"/>
                    </a:ext>
                  </a:extLst>
                </p14:cNvPr>
                <p14:cNvContentPartPr/>
                <p14:nvPr/>
              </p14:nvContentPartPr>
              <p14:xfrm>
                <a:off x="2298006" y="4642005"/>
                <a:ext cx="223560" cy="23760"/>
              </p14:xfrm>
            </p:contentPart>
          </mc:Choice>
          <mc:Fallback xmlns="">
            <p:pic>
              <p:nvPicPr>
                <p:cNvPr id="105" name="Ink 104">
                  <a:extLst>
                    <a:ext uri="{FF2B5EF4-FFF2-40B4-BE49-F238E27FC236}">
                      <a16:creationId xmlns:a16="http://schemas.microsoft.com/office/drawing/2014/main" id="{67FC84F3-6A9E-7DDA-3329-71E0D039B4CB}"/>
                    </a:ext>
                  </a:extLst>
                </p:cNvPr>
                <p:cNvPicPr/>
                <p:nvPr/>
              </p:nvPicPr>
              <p:blipFill>
                <a:blip r:embed="rId145"/>
                <a:stretch>
                  <a:fillRect/>
                </a:stretch>
              </p:blipFill>
              <p:spPr>
                <a:xfrm>
                  <a:off x="2289366" y="4633365"/>
                  <a:ext cx="241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A0382B37-5D0F-94B1-FBAE-F5B3F629F195}"/>
                    </a:ext>
                  </a:extLst>
                </p14:cNvPr>
                <p14:cNvContentPartPr/>
                <p14:nvPr/>
              </p14:nvContentPartPr>
              <p14:xfrm>
                <a:off x="2305926" y="4742805"/>
                <a:ext cx="261720" cy="16560"/>
              </p14:xfrm>
            </p:contentPart>
          </mc:Choice>
          <mc:Fallback xmlns="">
            <p:pic>
              <p:nvPicPr>
                <p:cNvPr id="106" name="Ink 105">
                  <a:extLst>
                    <a:ext uri="{FF2B5EF4-FFF2-40B4-BE49-F238E27FC236}">
                      <a16:creationId xmlns:a16="http://schemas.microsoft.com/office/drawing/2014/main" id="{A0382B37-5D0F-94B1-FBAE-F5B3F629F195}"/>
                    </a:ext>
                  </a:extLst>
                </p:cNvPr>
                <p:cNvPicPr/>
                <p:nvPr/>
              </p:nvPicPr>
              <p:blipFill>
                <a:blip r:embed="rId147"/>
                <a:stretch>
                  <a:fillRect/>
                </a:stretch>
              </p:blipFill>
              <p:spPr>
                <a:xfrm>
                  <a:off x="2297286" y="4733805"/>
                  <a:ext cx="279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Ink 107">
                  <a:extLst>
                    <a:ext uri="{FF2B5EF4-FFF2-40B4-BE49-F238E27FC236}">
                      <a16:creationId xmlns:a16="http://schemas.microsoft.com/office/drawing/2014/main" id="{8C7C5830-EA63-1F17-5834-D18E074B02B8}"/>
                    </a:ext>
                  </a:extLst>
                </p14:cNvPr>
                <p14:cNvContentPartPr/>
                <p14:nvPr/>
              </p14:nvContentPartPr>
              <p14:xfrm>
                <a:off x="2836206" y="4525725"/>
                <a:ext cx="238680" cy="300240"/>
              </p14:xfrm>
            </p:contentPart>
          </mc:Choice>
          <mc:Fallback xmlns="">
            <p:pic>
              <p:nvPicPr>
                <p:cNvPr id="108" name="Ink 107">
                  <a:extLst>
                    <a:ext uri="{FF2B5EF4-FFF2-40B4-BE49-F238E27FC236}">
                      <a16:creationId xmlns:a16="http://schemas.microsoft.com/office/drawing/2014/main" id="{8C7C5830-EA63-1F17-5834-D18E074B02B8}"/>
                    </a:ext>
                  </a:extLst>
                </p:cNvPr>
                <p:cNvPicPr/>
                <p:nvPr/>
              </p:nvPicPr>
              <p:blipFill>
                <a:blip r:embed="rId149"/>
                <a:stretch>
                  <a:fillRect/>
                </a:stretch>
              </p:blipFill>
              <p:spPr>
                <a:xfrm>
                  <a:off x="2827566" y="4516725"/>
                  <a:ext cx="2563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940A1CD1-AA78-D0E8-ADA1-EACB7CC1151F}"/>
                    </a:ext>
                  </a:extLst>
                </p14:cNvPr>
                <p14:cNvContentPartPr/>
                <p14:nvPr/>
              </p14:nvContentPartPr>
              <p14:xfrm>
                <a:off x="2862486" y="4400805"/>
                <a:ext cx="236520" cy="48600"/>
              </p14:xfrm>
            </p:contentPart>
          </mc:Choice>
          <mc:Fallback xmlns="">
            <p:pic>
              <p:nvPicPr>
                <p:cNvPr id="109" name="Ink 108">
                  <a:extLst>
                    <a:ext uri="{FF2B5EF4-FFF2-40B4-BE49-F238E27FC236}">
                      <a16:creationId xmlns:a16="http://schemas.microsoft.com/office/drawing/2014/main" id="{940A1CD1-AA78-D0E8-ADA1-EACB7CC1151F}"/>
                    </a:ext>
                  </a:extLst>
                </p:cNvPr>
                <p:cNvPicPr/>
                <p:nvPr/>
              </p:nvPicPr>
              <p:blipFill>
                <a:blip r:embed="rId151"/>
                <a:stretch>
                  <a:fillRect/>
                </a:stretch>
              </p:blipFill>
              <p:spPr>
                <a:xfrm>
                  <a:off x="2853486" y="4392165"/>
                  <a:ext cx="254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3796EF9E-07F3-0F2D-F387-F2587E4124F3}"/>
                    </a:ext>
                  </a:extLst>
                </p14:cNvPr>
                <p14:cNvContentPartPr/>
                <p14:nvPr/>
              </p14:nvContentPartPr>
              <p14:xfrm>
                <a:off x="1364166" y="4364445"/>
                <a:ext cx="272520" cy="27720"/>
              </p14:xfrm>
            </p:contentPart>
          </mc:Choice>
          <mc:Fallback xmlns="">
            <p:pic>
              <p:nvPicPr>
                <p:cNvPr id="110" name="Ink 109">
                  <a:extLst>
                    <a:ext uri="{FF2B5EF4-FFF2-40B4-BE49-F238E27FC236}">
                      <a16:creationId xmlns:a16="http://schemas.microsoft.com/office/drawing/2014/main" id="{3796EF9E-07F3-0F2D-F387-F2587E4124F3}"/>
                    </a:ext>
                  </a:extLst>
                </p:cNvPr>
                <p:cNvPicPr/>
                <p:nvPr/>
              </p:nvPicPr>
              <p:blipFill>
                <a:blip r:embed="rId153"/>
                <a:stretch>
                  <a:fillRect/>
                </a:stretch>
              </p:blipFill>
              <p:spPr>
                <a:xfrm>
                  <a:off x="1355526" y="4355805"/>
                  <a:ext cx="290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7DAB6D9C-BE2D-F9BD-9E89-B0A71DEECD0D}"/>
                    </a:ext>
                  </a:extLst>
                </p14:cNvPr>
                <p14:cNvContentPartPr/>
                <p14:nvPr/>
              </p14:nvContentPartPr>
              <p14:xfrm>
                <a:off x="3228966" y="4399725"/>
                <a:ext cx="132120" cy="451800"/>
              </p14:xfrm>
            </p:contentPart>
          </mc:Choice>
          <mc:Fallback xmlns="">
            <p:pic>
              <p:nvPicPr>
                <p:cNvPr id="112" name="Ink 111">
                  <a:extLst>
                    <a:ext uri="{FF2B5EF4-FFF2-40B4-BE49-F238E27FC236}">
                      <a16:creationId xmlns:a16="http://schemas.microsoft.com/office/drawing/2014/main" id="{7DAB6D9C-BE2D-F9BD-9E89-B0A71DEECD0D}"/>
                    </a:ext>
                  </a:extLst>
                </p:cNvPr>
                <p:cNvPicPr/>
                <p:nvPr/>
              </p:nvPicPr>
              <p:blipFill>
                <a:blip r:embed="rId155"/>
                <a:stretch>
                  <a:fillRect/>
                </a:stretch>
              </p:blipFill>
              <p:spPr>
                <a:xfrm>
                  <a:off x="3220326" y="4391085"/>
                  <a:ext cx="1497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Ink 112">
                  <a:extLst>
                    <a:ext uri="{FF2B5EF4-FFF2-40B4-BE49-F238E27FC236}">
                      <a16:creationId xmlns:a16="http://schemas.microsoft.com/office/drawing/2014/main" id="{B96160EA-CADC-9C89-C6F7-F075187C6871}"/>
                    </a:ext>
                  </a:extLst>
                </p14:cNvPr>
                <p14:cNvContentPartPr/>
                <p14:nvPr/>
              </p14:nvContentPartPr>
              <p14:xfrm>
                <a:off x="3401406" y="4563885"/>
                <a:ext cx="135000" cy="172080"/>
              </p14:xfrm>
            </p:contentPart>
          </mc:Choice>
          <mc:Fallback xmlns="">
            <p:pic>
              <p:nvPicPr>
                <p:cNvPr id="113" name="Ink 112">
                  <a:extLst>
                    <a:ext uri="{FF2B5EF4-FFF2-40B4-BE49-F238E27FC236}">
                      <a16:creationId xmlns:a16="http://schemas.microsoft.com/office/drawing/2014/main" id="{B96160EA-CADC-9C89-C6F7-F075187C6871}"/>
                    </a:ext>
                  </a:extLst>
                </p:cNvPr>
                <p:cNvPicPr/>
                <p:nvPr/>
              </p:nvPicPr>
              <p:blipFill>
                <a:blip r:embed="rId157"/>
                <a:stretch>
                  <a:fillRect/>
                </a:stretch>
              </p:blipFill>
              <p:spPr>
                <a:xfrm>
                  <a:off x="3392766" y="4555245"/>
                  <a:ext cx="152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Ink 113">
                  <a:extLst>
                    <a:ext uri="{FF2B5EF4-FFF2-40B4-BE49-F238E27FC236}">
                      <a16:creationId xmlns:a16="http://schemas.microsoft.com/office/drawing/2014/main" id="{B3608F36-125F-2407-884C-4BA484ACD999}"/>
                    </a:ext>
                  </a:extLst>
                </p14:cNvPr>
                <p14:cNvContentPartPr/>
                <p14:nvPr/>
              </p14:nvContentPartPr>
              <p14:xfrm>
                <a:off x="3651966" y="4491165"/>
                <a:ext cx="33840" cy="249480"/>
              </p14:xfrm>
            </p:contentPart>
          </mc:Choice>
          <mc:Fallback xmlns="">
            <p:pic>
              <p:nvPicPr>
                <p:cNvPr id="114" name="Ink 113">
                  <a:extLst>
                    <a:ext uri="{FF2B5EF4-FFF2-40B4-BE49-F238E27FC236}">
                      <a16:creationId xmlns:a16="http://schemas.microsoft.com/office/drawing/2014/main" id="{B3608F36-125F-2407-884C-4BA484ACD999}"/>
                    </a:ext>
                  </a:extLst>
                </p:cNvPr>
                <p:cNvPicPr/>
                <p:nvPr/>
              </p:nvPicPr>
              <p:blipFill>
                <a:blip r:embed="rId159"/>
                <a:stretch>
                  <a:fillRect/>
                </a:stretch>
              </p:blipFill>
              <p:spPr>
                <a:xfrm>
                  <a:off x="3642966" y="4482525"/>
                  <a:ext cx="514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Ink 114">
                  <a:extLst>
                    <a:ext uri="{FF2B5EF4-FFF2-40B4-BE49-F238E27FC236}">
                      <a16:creationId xmlns:a16="http://schemas.microsoft.com/office/drawing/2014/main" id="{CA7B2F2F-5A39-662F-A9C9-8B3F0A69ABEE}"/>
                    </a:ext>
                  </a:extLst>
                </p14:cNvPr>
                <p14:cNvContentPartPr/>
                <p14:nvPr/>
              </p14:nvContentPartPr>
              <p14:xfrm>
                <a:off x="3689766" y="4512405"/>
                <a:ext cx="147240" cy="227880"/>
              </p14:xfrm>
            </p:contentPart>
          </mc:Choice>
          <mc:Fallback xmlns="">
            <p:pic>
              <p:nvPicPr>
                <p:cNvPr id="115" name="Ink 114">
                  <a:extLst>
                    <a:ext uri="{FF2B5EF4-FFF2-40B4-BE49-F238E27FC236}">
                      <a16:creationId xmlns:a16="http://schemas.microsoft.com/office/drawing/2014/main" id="{CA7B2F2F-5A39-662F-A9C9-8B3F0A69ABEE}"/>
                    </a:ext>
                  </a:extLst>
                </p:cNvPr>
                <p:cNvPicPr/>
                <p:nvPr/>
              </p:nvPicPr>
              <p:blipFill>
                <a:blip r:embed="rId161"/>
                <a:stretch>
                  <a:fillRect/>
                </a:stretch>
              </p:blipFill>
              <p:spPr>
                <a:xfrm>
                  <a:off x="3680766" y="4503405"/>
                  <a:ext cx="16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B0005C95-9F73-1C9E-1F9E-7D1C51EAA423}"/>
                    </a:ext>
                  </a:extLst>
                </p14:cNvPr>
                <p14:cNvContentPartPr/>
                <p14:nvPr/>
              </p14:nvContentPartPr>
              <p14:xfrm>
                <a:off x="3969126" y="4527525"/>
                <a:ext cx="15840" cy="201960"/>
              </p14:xfrm>
            </p:contentPart>
          </mc:Choice>
          <mc:Fallback xmlns="">
            <p:pic>
              <p:nvPicPr>
                <p:cNvPr id="116" name="Ink 115">
                  <a:extLst>
                    <a:ext uri="{FF2B5EF4-FFF2-40B4-BE49-F238E27FC236}">
                      <a16:creationId xmlns:a16="http://schemas.microsoft.com/office/drawing/2014/main" id="{B0005C95-9F73-1C9E-1F9E-7D1C51EAA423}"/>
                    </a:ext>
                  </a:extLst>
                </p:cNvPr>
                <p:cNvPicPr/>
                <p:nvPr/>
              </p:nvPicPr>
              <p:blipFill>
                <a:blip r:embed="rId163"/>
                <a:stretch>
                  <a:fillRect/>
                </a:stretch>
              </p:blipFill>
              <p:spPr>
                <a:xfrm>
                  <a:off x="3960486" y="4518885"/>
                  <a:ext cx="33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ECE0AB7E-4030-5B7A-32CF-395DACA41059}"/>
                    </a:ext>
                  </a:extLst>
                </p14:cNvPr>
                <p14:cNvContentPartPr/>
                <p14:nvPr/>
              </p14:nvContentPartPr>
              <p14:xfrm>
                <a:off x="3881646" y="4514565"/>
                <a:ext cx="172440" cy="14760"/>
              </p14:xfrm>
            </p:contentPart>
          </mc:Choice>
          <mc:Fallback xmlns="">
            <p:pic>
              <p:nvPicPr>
                <p:cNvPr id="117" name="Ink 116">
                  <a:extLst>
                    <a:ext uri="{FF2B5EF4-FFF2-40B4-BE49-F238E27FC236}">
                      <a16:creationId xmlns:a16="http://schemas.microsoft.com/office/drawing/2014/main" id="{ECE0AB7E-4030-5B7A-32CF-395DACA41059}"/>
                    </a:ext>
                  </a:extLst>
                </p:cNvPr>
                <p:cNvPicPr/>
                <p:nvPr/>
              </p:nvPicPr>
              <p:blipFill>
                <a:blip r:embed="rId165"/>
                <a:stretch>
                  <a:fillRect/>
                </a:stretch>
              </p:blipFill>
              <p:spPr>
                <a:xfrm>
                  <a:off x="3873006" y="4505925"/>
                  <a:ext cx="190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Ink 117">
                  <a:extLst>
                    <a:ext uri="{FF2B5EF4-FFF2-40B4-BE49-F238E27FC236}">
                      <a16:creationId xmlns:a16="http://schemas.microsoft.com/office/drawing/2014/main" id="{2E218263-3614-1598-0BCC-2F424FD64581}"/>
                    </a:ext>
                  </a:extLst>
                </p14:cNvPr>
                <p14:cNvContentPartPr/>
                <p14:nvPr/>
              </p14:nvContentPartPr>
              <p14:xfrm>
                <a:off x="4092246" y="4444725"/>
                <a:ext cx="154440" cy="456480"/>
              </p14:xfrm>
            </p:contentPart>
          </mc:Choice>
          <mc:Fallback xmlns="">
            <p:pic>
              <p:nvPicPr>
                <p:cNvPr id="118" name="Ink 117">
                  <a:extLst>
                    <a:ext uri="{FF2B5EF4-FFF2-40B4-BE49-F238E27FC236}">
                      <a16:creationId xmlns:a16="http://schemas.microsoft.com/office/drawing/2014/main" id="{2E218263-3614-1598-0BCC-2F424FD64581}"/>
                    </a:ext>
                  </a:extLst>
                </p:cNvPr>
                <p:cNvPicPr/>
                <p:nvPr/>
              </p:nvPicPr>
              <p:blipFill>
                <a:blip r:embed="rId167"/>
                <a:stretch>
                  <a:fillRect/>
                </a:stretch>
              </p:blipFill>
              <p:spPr>
                <a:xfrm>
                  <a:off x="4083246" y="4435725"/>
                  <a:ext cx="172080" cy="474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Ink 127">
                  <a:extLst>
                    <a:ext uri="{FF2B5EF4-FFF2-40B4-BE49-F238E27FC236}">
                      <a16:creationId xmlns:a16="http://schemas.microsoft.com/office/drawing/2014/main" id="{E14556EE-33F4-D1D2-E4AB-111EF10CFEF5}"/>
                    </a:ext>
                  </a:extLst>
                </p14:cNvPr>
                <p14:cNvContentPartPr/>
                <p14:nvPr/>
              </p14:nvContentPartPr>
              <p14:xfrm>
                <a:off x="3532806" y="4762245"/>
                <a:ext cx="115200" cy="73800"/>
              </p14:xfrm>
            </p:contentPart>
          </mc:Choice>
          <mc:Fallback xmlns="">
            <p:pic>
              <p:nvPicPr>
                <p:cNvPr id="128" name="Ink 127">
                  <a:extLst>
                    <a:ext uri="{FF2B5EF4-FFF2-40B4-BE49-F238E27FC236}">
                      <a16:creationId xmlns:a16="http://schemas.microsoft.com/office/drawing/2014/main" id="{E14556EE-33F4-D1D2-E4AB-111EF10CFEF5}"/>
                    </a:ext>
                  </a:extLst>
                </p:cNvPr>
                <p:cNvPicPr/>
                <p:nvPr/>
              </p:nvPicPr>
              <p:blipFill>
                <a:blip r:embed="rId169"/>
                <a:stretch>
                  <a:fillRect/>
                </a:stretch>
              </p:blipFill>
              <p:spPr>
                <a:xfrm>
                  <a:off x="3523806" y="4753245"/>
                  <a:ext cx="132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Ink 129">
                  <a:extLst>
                    <a:ext uri="{FF2B5EF4-FFF2-40B4-BE49-F238E27FC236}">
                      <a16:creationId xmlns:a16="http://schemas.microsoft.com/office/drawing/2014/main" id="{3F16106B-A878-BA12-7E14-484E1E67D4E7}"/>
                    </a:ext>
                  </a:extLst>
                </p14:cNvPr>
                <p14:cNvContentPartPr/>
                <p14:nvPr/>
              </p14:nvContentPartPr>
              <p14:xfrm>
                <a:off x="4026006" y="4721925"/>
                <a:ext cx="99720" cy="90360"/>
              </p14:xfrm>
            </p:contentPart>
          </mc:Choice>
          <mc:Fallback xmlns="">
            <p:pic>
              <p:nvPicPr>
                <p:cNvPr id="130" name="Ink 129">
                  <a:extLst>
                    <a:ext uri="{FF2B5EF4-FFF2-40B4-BE49-F238E27FC236}">
                      <a16:creationId xmlns:a16="http://schemas.microsoft.com/office/drawing/2014/main" id="{3F16106B-A878-BA12-7E14-484E1E67D4E7}"/>
                    </a:ext>
                  </a:extLst>
                </p:cNvPr>
                <p:cNvPicPr/>
                <p:nvPr/>
              </p:nvPicPr>
              <p:blipFill>
                <a:blip r:embed="rId171"/>
                <a:stretch>
                  <a:fillRect/>
                </a:stretch>
              </p:blipFill>
              <p:spPr>
                <a:xfrm>
                  <a:off x="4017006" y="4712925"/>
                  <a:ext cx="117360" cy="108000"/>
                </a:xfrm>
                <a:prstGeom prst="rect">
                  <a:avLst/>
                </a:prstGeom>
              </p:spPr>
            </p:pic>
          </mc:Fallback>
        </mc:AlternateContent>
      </p:grpSp>
      <p:grpSp>
        <p:nvGrpSpPr>
          <p:cNvPr id="143" name="Group 142">
            <a:extLst>
              <a:ext uri="{FF2B5EF4-FFF2-40B4-BE49-F238E27FC236}">
                <a16:creationId xmlns:a16="http://schemas.microsoft.com/office/drawing/2014/main" id="{9F38B676-826B-306E-0312-A564E87FE66B}"/>
              </a:ext>
            </a:extLst>
          </p:cNvPr>
          <p:cNvGrpSpPr/>
          <p:nvPr/>
        </p:nvGrpSpPr>
        <p:grpSpPr>
          <a:xfrm>
            <a:off x="239166" y="3667845"/>
            <a:ext cx="1686240" cy="384120"/>
            <a:chOff x="239166" y="3667845"/>
            <a:chExt cx="1686240" cy="384120"/>
          </a:xfrm>
        </p:grpSpPr>
        <mc:AlternateContent xmlns:mc="http://schemas.openxmlformats.org/markup-compatibility/2006" xmlns:p14="http://schemas.microsoft.com/office/powerpoint/2010/main">
          <mc:Choice Requires="p14">
            <p:contentPart p14:bwMode="auto" r:id="rId172">
              <p14:nvContentPartPr>
                <p14:cNvPr id="139" name="Ink 138">
                  <a:extLst>
                    <a:ext uri="{FF2B5EF4-FFF2-40B4-BE49-F238E27FC236}">
                      <a16:creationId xmlns:a16="http://schemas.microsoft.com/office/drawing/2014/main" id="{7F5846A0-09E5-D0A6-E494-CDE66A779858}"/>
                    </a:ext>
                  </a:extLst>
                </p14:cNvPr>
                <p14:cNvContentPartPr/>
                <p14:nvPr/>
              </p14:nvContentPartPr>
              <p14:xfrm>
                <a:off x="239166" y="3667845"/>
                <a:ext cx="1686240" cy="384120"/>
              </p14:xfrm>
            </p:contentPart>
          </mc:Choice>
          <mc:Fallback xmlns="">
            <p:pic>
              <p:nvPicPr>
                <p:cNvPr id="139" name="Ink 138">
                  <a:extLst>
                    <a:ext uri="{FF2B5EF4-FFF2-40B4-BE49-F238E27FC236}">
                      <a16:creationId xmlns:a16="http://schemas.microsoft.com/office/drawing/2014/main" id="{7F5846A0-09E5-D0A6-E494-CDE66A779858}"/>
                    </a:ext>
                  </a:extLst>
                </p:cNvPr>
                <p:cNvPicPr/>
                <p:nvPr/>
              </p:nvPicPr>
              <p:blipFill>
                <a:blip r:embed="rId173"/>
                <a:stretch>
                  <a:fillRect/>
                </a:stretch>
              </p:blipFill>
              <p:spPr>
                <a:xfrm>
                  <a:off x="230526" y="3659205"/>
                  <a:ext cx="170388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0" name="Ink 139">
                  <a:extLst>
                    <a:ext uri="{FF2B5EF4-FFF2-40B4-BE49-F238E27FC236}">
                      <a16:creationId xmlns:a16="http://schemas.microsoft.com/office/drawing/2014/main" id="{37954B86-B0D3-4243-1FE2-EEB98FF2DF12}"/>
                    </a:ext>
                  </a:extLst>
                </p14:cNvPr>
                <p14:cNvContentPartPr/>
                <p14:nvPr/>
              </p14:nvContentPartPr>
              <p14:xfrm>
                <a:off x="1736406" y="3706365"/>
                <a:ext cx="33840" cy="9000"/>
              </p14:xfrm>
            </p:contentPart>
          </mc:Choice>
          <mc:Fallback xmlns="">
            <p:pic>
              <p:nvPicPr>
                <p:cNvPr id="140" name="Ink 139">
                  <a:extLst>
                    <a:ext uri="{FF2B5EF4-FFF2-40B4-BE49-F238E27FC236}">
                      <a16:creationId xmlns:a16="http://schemas.microsoft.com/office/drawing/2014/main" id="{37954B86-B0D3-4243-1FE2-EEB98FF2DF12}"/>
                    </a:ext>
                  </a:extLst>
                </p:cNvPr>
                <p:cNvPicPr/>
                <p:nvPr/>
              </p:nvPicPr>
              <p:blipFill>
                <a:blip r:embed="rId175"/>
                <a:stretch>
                  <a:fillRect/>
                </a:stretch>
              </p:blipFill>
              <p:spPr>
                <a:xfrm>
                  <a:off x="1727766" y="3697365"/>
                  <a:ext cx="51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 name="Ink 140">
                  <a:extLst>
                    <a:ext uri="{FF2B5EF4-FFF2-40B4-BE49-F238E27FC236}">
                      <a16:creationId xmlns:a16="http://schemas.microsoft.com/office/drawing/2014/main" id="{35543A58-C5A0-907F-2ED2-C60A67261EDA}"/>
                    </a:ext>
                  </a:extLst>
                </p14:cNvPr>
                <p14:cNvContentPartPr/>
                <p14:nvPr/>
              </p14:nvContentPartPr>
              <p14:xfrm>
                <a:off x="1353366" y="3752445"/>
                <a:ext cx="276120" cy="20880"/>
              </p14:xfrm>
            </p:contentPart>
          </mc:Choice>
          <mc:Fallback xmlns="">
            <p:pic>
              <p:nvPicPr>
                <p:cNvPr id="141" name="Ink 140">
                  <a:extLst>
                    <a:ext uri="{FF2B5EF4-FFF2-40B4-BE49-F238E27FC236}">
                      <a16:creationId xmlns:a16="http://schemas.microsoft.com/office/drawing/2014/main" id="{35543A58-C5A0-907F-2ED2-C60A67261EDA}"/>
                    </a:ext>
                  </a:extLst>
                </p:cNvPr>
                <p:cNvPicPr/>
                <p:nvPr/>
              </p:nvPicPr>
              <p:blipFill>
                <a:blip r:embed="rId177"/>
                <a:stretch>
                  <a:fillRect/>
                </a:stretch>
              </p:blipFill>
              <p:spPr>
                <a:xfrm>
                  <a:off x="1344726" y="3743445"/>
                  <a:ext cx="293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2" name="Ink 141">
                  <a:extLst>
                    <a:ext uri="{FF2B5EF4-FFF2-40B4-BE49-F238E27FC236}">
                      <a16:creationId xmlns:a16="http://schemas.microsoft.com/office/drawing/2014/main" id="{0FFA3F2F-71A2-2404-6297-BB040B906D5A}"/>
                    </a:ext>
                  </a:extLst>
                </p14:cNvPr>
                <p14:cNvContentPartPr/>
                <p14:nvPr/>
              </p14:nvContentPartPr>
              <p14:xfrm>
                <a:off x="806166" y="3784485"/>
                <a:ext cx="52560" cy="46080"/>
              </p14:xfrm>
            </p:contentPart>
          </mc:Choice>
          <mc:Fallback xmlns="">
            <p:pic>
              <p:nvPicPr>
                <p:cNvPr id="142" name="Ink 141">
                  <a:extLst>
                    <a:ext uri="{FF2B5EF4-FFF2-40B4-BE49-F238E27FC236}">
                      <a16:creationId xmlns:a16="http://schemas.microsoft.com/office/drawing/2014/main" id="{0FFA3F2F-71A2-2404-6297-BB040B906D5A}"/>
                    </a:ext>
                  </a:extLst>
                </p:cNvPr>
                <p:cNvPicPr/>
                <p:nvPr/>
              </p:nvPicPr>
              <p:blipFill>
                <a:blip r:embed="rId179"/>
                <a:stretch>
                  <a:fillRect/>
                </a:stretch>
              </p:blipFill>
              <p:spPr>
                <a:xfrm>
                  <a:off x="797526" y="3775845"/>
                  <a:ext cx="70200" cy="63720"/>
                </a:xfrm>
                <a:prstGeom prst="rect">
                  <a:avLst/>
                </a:prstGeom>
              </p:spPr>
            </p:pic>
          </mc:Fallback>
        </mc:AlternateContent>
      </p:grpSp>
      <p:grpSp>
        <p:nvGrpSpPr>
          <p:cNvPr id="153" name="Group 152">
            <a:extLst>
              <a:ext uri="{FF2B5EF4-FFF2-40B4-BE49-F238E27FC236}">
                <a16:creationId xmlns:a16="http://schemas.microsoft.com/office/drawing/2014/main" id="{4A7DB65A-0FD3-01FB-A8F9-8EE1E5CB2860}"/>
              </a:ext>
            </a:extLst>
          </p:cNvPr>
          <p:cNvGrpSpPr/>
          <p:nvPr/>
        </p:nvGrpSpPr>
        <p:grpSpPr>
          <a:xfrm>
            <a:off x="3277926" y="4932525"/>
            <a:ext cx="1002960" cy="1279440"/>
            <a:chOff x="3277926" y="4932525"/>
            <a:chExt cx="1002960" cy="1279440"/>
          </a:xfrm>
        </p:grpSpPr>
        <mc:AlternateContent xmlns:mc="http://schemas.openxmlformats.org/markup-compatibility/2006" xmlns:p14="http://schemas.microsoft.com/office/powerpoint/2010/main">
          <mc:Choice Requires="p14">
            <p:contentPart p14:bwMode="auto" r:id="rId180">
              <p14:nvContentPartPr>
                <p14:cNvPr id="144" name="Ink 143">
                  <a:extLst>
                    <a:ext uri="{FF2B5EF4-FFF2-40B4-BE49-F238E27FC236}">
                      <a16:creationId xmlns:a16="http://schemas.microsoft.com/office/drawing/2014/main" id="{02F22A91-0FAF-146B-4787-BDCE9585C4E9}"/>
                    </a:ext>
                  </a:extLst>
                </p14:cNvPr>
                <p14:cNvContentPartPr/>
                <p14:nvPr/>
              </p14:nvContentPartPr>
              <p14:xfrm>
                <a:off x="3516246" y="4996965"/>
                <a:ext cx="92520" cy="285480"/>
              </p14:xfrm>
            </p:contentPart>
          </mc:Choice>
          <mc:Fallback xmlns="">
            <p:pic>
              <p:nvPicPr>
                <p:cNvPr id="144" name="Ink 143">
                  <a:extLst>
                    <a:ext uri="{FF2B5EF4-FFF2-40B4-BE49-F238E27FC236}">
                      <a16:creationId xmlns:a16="http://schemas.microsoft.com/office/drawing/2014/main" id="{02F22A91-0FAF-146B-4787-BDCE9585C4E9}"/>
                    </a:ext>
                  </a:extLst>
                </p:cNvPr>
                <p:cNvPicPr/>
                <p:nvPr/>
              </p:nvPicPr>
              <p:blipFill>
                <a:blip r:embed="rId181"/>
                <a:stretch>
                  <a:fillRect/>
                </a:stretch>
              </p:blipFill>
              <p:spPr>
                <a:xfrm>
                  <a:off x="3507246" y="4987965"/>
                  <a:ext cx="1101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5" name="Ink 144">
                  <a:extLst>
                    <a:ext uri="{FF2B5EF4-FFF2-40B4-BE49-F238E27FC236}">
                      <a16:creationId xmlns:a16="http://schemas.microsoft.com/office/drawing/2014/main" id="{6CA9CEAF-8138-50A5-7FC2-2593ED86A5E0}"/>
                    </a:ext>
                  </a:extLst>
                </p14:cNvPr>
                <p14:cNvContentPartPr/>
                <p14:nvPr/>
              </p14:nvContentPartPr>
              <p14:xfrm>
                <a:off x="3497886" y="5003805"/>
                <a:ext cx="105840" cy="111240"/>
              </p14:xfrm>
            </p:contentPart>
          </mc:Choice>
          <mc:Fallback xmlns="">
            <p:pic>
              <p:nvPicPr>
                <p:cNvPr id="145" name="Ink 144">
                  <a:extLst>
                    <a:ext uri="{FF2B5EF4-FFF2-40B4-BE49-F238E27FC236}">
                      <a16:creationId xmlns:a16="http://schemas.microsoft.com/office/drawing/2014/main" id="{6CA9CEAF-8138-50A5-7FC2-2593ED86A5E0}"/>
                    </a:ext>
                  </a:extLst>
                </p:cNvPr>
                <p:cNvPicPr/>
                <p:nvPr/>
              </p:nvPicPr>
              <p:blipFill>
                <a:blip r:embed="rId183"/>
                <a:stretch>
                  <a:fillRect/>
                </a:stretch>
              </p:blipFill>
              <p:spPr>
                <a:xfrm>
                  <a:off x="3489246" y="4994805"/>
                  <a:ext cx="123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6" name="Ink 145">
                  <a:extLst>
                    <a:ext uri="{FF2B5EF4-FFF2-40B4-BE49-F238E27FC236}">
                      <a16:creationId xmlns:a16="http://schemas.microsoft.com/office/drawing/2014/main" id="{513430FD-03DE-8548-DF45-CD2154B5FA4D}"/>
                    </a:ext>
                  </a:extLst>
                </p14:cNvPr>
                <p14:cNvContentPartPr/>
                <p14:nvPr/>
              </p14:nvContentPartPr>
              <p14:xfrm>
                <a:off x="3842406" y="4932525"/>
                <a:ext cx="158760" cy="354960"/>
              </p14:xfrm>
            </p:contentPart>
          </mc:Choice>
          <mc:Fallback xmlns="">
            <p:pic>
              <p:nvPicPr>
                <p:cNvPr id="146" name="Ink 145">
                  <a:extLst>
                    <a:ext uri="{FF2B5EF4-FFF2-40B4-BE49-F238E27FC236}">
                      <a16:creationId xmlns:a16="http://schemas.microsoft.com/office/drawing/2014/main" id="{513430FD-03DE-8548-DF45-CD2154B5FA4D}"/>
                    </a:ext>
                  </a:extLst>
                </p:cNvPr>
                <p:cNvPicPr/>
                <p:nvPr/>
              </p:nvPicPr>
              <p:blipFill>
                <a:blip r:embed="rId185"/>
                <a:stretch>
                  <a:fillRect/>
                </a:stretch>
              </p:blipFill>
              <p:spPr>
                <a:xfrm>
                  <a:off x="3833406" y="4923525"/>
                  <a:ext cx="1764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8" name="Ink 147">
                  <a:extLst>
                    <a:ext uri="{FF2B5EF4-FFF2-40B4-BE49-F238E27FC236}">
                      <a16:creationId xmlns:a16="http://schemas.microsoft.com/office/drawing/2014/main" id="{003A38C1-3083-EBD0-B641-687B8DAA94CF}"/>
                    </a:ext>
                  </a:extLst>
                </p14:cNvPr>
                <p14:cNvContentPartPr/>
                <p14:nvPr/>
              </p14:nvContentPartPr>
              <p14:xfrm>
                <a:off x="3879486" y="4944405"/>
                <a:ext cx="158760" cy="118080"/>
              </p14:xfrm>
            </p:contentPart>
          </mc:Choice>
          <mc:Fallback xmlns="">
            <p:pic>
              <p:nvPicPr>
                <p:cNvPr id="148" name="Ink 147">
                  <a:extLst>
                    <a:ext uri="{FF2B5EF4-FFF2-40B4-BE49-F238E27FC236}">
                      <a16:creationId xmlns:a16="http://schemas.microsoft.com/office/drawing/2014/main" id="{003A38C1-3083-EBD0-B641-687B8DAA94CF}"/>
                    </a:ext>
                  </a:extLst>
                </p:cNvPr>
                <p:cNvPicPr/>
                <p:nvPr/>
              </p:nvPicPr>
              <p:blipFill>
                <a:blip r:embed="rId187"/>
                <a:stretch>
                  <a:fillRect/>
                </a:stretch>
              </p:blipFill>
              <p:spPr>
                <a:xfrm>
                  <a:off x="3870486" y="4935765"/>
                  <a:ext cx="176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0" name="Ink 149">
                  <a:extLst>
                    <a:ext uri="{FF2B5EF4-FFF2-40B4-BE49-F238E27FC236}">
                      <a16:creationId xmlns:a16="http://schemas.microsoft.com/office/drawing/2014/main" id="{8E630AAF-A6C0-3BB9-EC8F-63993E65F22E}"/>
                    </a:ext>
                  </a:extLst>
                </p14:cNvPr>
                <p14:cNvContentPartPr/>
                <p14:nvPr/>
              </p14:nvContentPartPr>
              <p14:xfrm>
                <a:off x="3288366" y="5374245"/>
                <a:ext cx="573120" cy="278280"/>
              </p14:xfrm>
            </p:contentPart>
          </mc:Choice>
          <mc:Fallback xmlns="">
            <p:pic>
              <p:nvPicPr>
                <p:cNvPr id="150" name="Ink 149">
                  <a:extLst>
                    <a:ext uri="{FF2B5EF4-FFF2-40B4-BE49-F238E27FC236}">
                      <a16:creationId xmlns:a16="http://schemas.microsoft.com/office/drawing/2014/main" id="{8E630AAF-A6C0-3BB9-EC8F-63993E65F22E}"/>
                    </a:ext>
                  </a:extLst>
                </p:cNvPr>
                <p:cNvPicPr/>
                <p:nvPr/>
              </p:nvPicPr>
              <p:blipFill>
                <a:blip r:embed="rId189"/>
                <a:stretch>
                  <a:fillRect/>
                </a:stretch>
              </p:blipFill>
              <p:spPr>
                <a:xfrm>
                  <a:off x="3279366" y="5365245"/>
                  <a:ext cx="590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1" name="Ink 150">
                  <a:extLst>
                    <a:ext uri="{FF2B5EF4-FFF2-40B4-BE49-F238E27FC236}">
                      <a16:creationId xmlns:a16="http://schemas.microsoft.com/office/drawing/2014/main" id="{87657BE7-31D9-4B73-DD75-42AEA3E5B6DF}"/>
                    </a:ext>
                  </a:extLst>
                </p14:cNvPr>
                <p14:cNvContentPartPr/>
                <p14:nvPr/>
              </p14:nvContentPartPr>
              <p14:xfrm>
                <a:off x="3597246" y="5482605"/>
                <a:ext cx="201600" cy="20880"/>
              </p14:xfrm>
            </p:contentPart>
          </mc:Choice>
          <mc:Fallback xmlns="">
            <p:pic>
              <p:nvPicPr>
                <p:cNvPr id="151" name="Ink 150">
                  <a:extLst>
                    <a:ext uri="{FF2B5EF4-FFF2-40B4-BE49-F238E27FC236}">
                      <a16:creationId xmlns:a16="http://schemas.microsoft.com/office/drawing/2014/main" id="{87657BE7-31D9-4B73-DD75-42AEA3E5B6DF}"/>
                    </a:ext>
                  </a:extLst>
                </p:cNvPr>
                <p:cNvPicPr/>
                <p:nvPr/>
              </p:nvPicPr>
              <p:blipFill>
                <a:blip r:embed="rId191"/>
                <a:stretch>
                  <a:fillRect/>
                </a:stretch>
              </p:blipFill>
              <p:spPr>
                <a:xfrm>
                  <a:off x="3588606" y="5473965"/>
                  <a:ext cx="219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2" name="Ink 151">
                  <a:extLst>
                    <a:ext uri="{FF2B5EF4-FFF2-40B4-BE49-F238E27FC236}">
                      <a16:creationId xmlns:a16="http://schemas.microsoft.com/office/drawing/2014/main" id="{57B5D677-AE16-39D1-0082-8A2BF06EC348}"/>
                    </a:ext>
                  </a:extLst>
                </p14:cNvPr>
                <p14:cNvContentPartPr/>
                <p14:nvPr/>
              </p14:nvContentPartPr>
              <p14:xfrm>
                <a:off x="3277926" y="5714445"/>
                <a:ext cx="1002960" cy="497520"/>
              </p14:xfrm>
            </p:contentPart>
          </mc:Choice>
          <mc:Fallback xmlns="">
            <p:pic>
              <p:nvPicPr>
                <p:cNvPr id="152" name="Ink 151">
                  <a:extLst>
                    <a:ext uri="{FF2B5EF4-FFF2-40B4-BE49-F238E27FC236}">
                      <a16:creationId xmlns:a16="http://schemas.microsoft.com/office/drawing/2014/main" id="{57B5D677-AE16-39D1-0082-8A2BF06EC348}"/>
                    </a:ext>
                  </a:extLst>
                </p:cNvPr>
                <p:cNvPicPr/>
                <p:nvPr/>
              </p:nvPicPr>
              <p:blipFill>
                <a:blip r:embed="rId193"/>
                <a:stretch>
                  <a:fillRect/>
                </a:stretch>
              </p:blipFill>
              <p:spPr>
                <a:xfrm>
                  <a:off x="3269286" y="5705805"/>
                  <a:ext cx="1020600" cy="515160"/>
                </a:xfrm>
                <a:prstGeom prst="rect">
                  <a:avLst/>
                </a:prstGeom>
              </p:spPr>
            </p:pic>
          </mc:Fallback>
        </mc:AlternateContent>
      </p:grpSp>
      <p:grpSp>
        <p:nvGrpSpPr>
          <p:cNvPr id="157" name="Group 156">
            <a:extLst>
              <a:ext uri="{FF2B5EF4-FFF2-40B4-BE49-F238E27FC236}">
                <a16:creationId xmlns:a16="http://schemas.microsoft.com/office/drawing/2014/main" id="{63A7DF84-9194-5D52-8FCF-1BFCB0C3E87F}"/>
              </a:ext>
            </a:extLst>
          </p:cNvPr>
          <p:cNvGrpSpPr/>
          <p:nvPr/>
        </p:nvGrpSpPr>
        <p:grpSpPr>
          <a:xfrm>
            <a:off x="5395806" y="4018845"/>
            <a:ext cx="671760" cy="379080"/>
            <a:chOff x="5395806" y="4018845"/>
            <a:chExt cx="671760" cy="379080"/>
          </a:xfrm>
        </p:grpSpPr>
        <mc:AlternateContent xmlns:mc="http://schemas.openxmlformats.org/markup-compatibility/2006" xmlns:p14="http://schemas.microsoft.com/office/powerpoint/2010/main">
          <mc:Choice Requires="p14">
            <p:contentPart p14:bwMode="auto" r:id="rId194">
              <p14:nvContentPartPr>
                <p14:cNvPr id="154" name="Ink 153">
                  <a:extLst>
                    <a:ext uri="{FF2B5EF4-FFF2-40B4-BE49-F238E27FC236}">
                      <a16:creationId xmlns:a16="http://schemas.microsoft.com/office/drawing/2014/main" id="{AAC33643-9F7C-67E5-3444-FDA42F2F02DF}"/>
                    </a:ext>
                  </a:extLst>
                </p14:cNvPr>
                <p14:cNvContentPartPr/>
                <p14:nvPr/>
              </p14:nvContentPartPr>
              <p14:xfrm>
                <a:off x="5395806" y="4018845"/>
                <a:ext cx="245880" cy="379080"/>
              </p14:xfrm>
            </p:contentPart>
          </mc:Choice>
          <mc:Fallback xmlns="">
            <p:pic>
              <p:nvPicPr>
                <p:cNvPr id="154" name="Ink 153">
                  <a:extLst>
                    <a:ext uri="{FF2B5EF4-FFF2-40B4-BE49-F238E27FC236}">
                      <a16:creationId xmlns:a16="http://schemas.microsoft.com/office/drawing/2014/main" id="{AAC33643-9F7C-67E5-3444-FDA42F2F02DF}"/>
                    </a:ext>
                  </a:extLst>
                </p:cNvPr>
                <p:cNvPicPr/>
                <p:nvPr/>
              </p:nvPicPr>
              <p:blipFill>
                <a:blip r:embed="rId195"/>
                <a:stretch>
                  <a:fillRect/>
                </a:stretch>
              </p:blipFill>
              <p:spPr>
                <a:xfrm>
                  <a:off x="5387166" y="4010205"/>
                  <a:ext cx="2635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5" name="Ink 154">
                  <a:extLst>
                    <a:ext uri="{FF2B5EF4-FFF2-40B4-BE49-F238E27FC236}">
                      <a16:creationId xmlns:a16="http://schemas.microsoft.com/office/drawing/2014/main" id="{44E690C0-E266-54AE-14E8-25DC94D402C8}"/>
                    </a:ext>
                  </a:extLst>
                </p14:cNvPr>
                <p14:cNvContentPartPr/>
                <p14:nvPr/>
              </p14:nvContentPartPr>
              <p14:xfrm>
                <a:off x="5833206" y="4190205"/>
                <a:ext cx="196200" cy="16560"/>
              </p14:xfrm>
            </p:contentPart>
          </mc:Choice>
          <mc:Fallback xmlns="">
            <p:pic>
              <p:nvPicPr>
                <p:cNvPr id="155" name="Ink 154">
                  <a:extLst>
                    <a:ext uri="{FF2B5EF4-FFF2-40B4-BE49-F238E27FC236}">
                      <a16:creationId xmlns:a16="http://schemas.microsoft.com/office/drawing/2014/main" id="{44E690C0-E266-54AE-14E8-25DC94D402C8}"/>
                    </a:ext>
                  </a:extLst>
                </p:cNvPr>
                <p:cNvPicPr/>
                <p:nvPr/>
              </p:nvPicPr>
              <p:blipFill>
                <a:blip r:embed="rId197"/>
                <a:stretch>
                  <a:fillRect/>
                </a:stretch>
              </p:blipFill>
              <p:spPr>
                <a:xfrm>
                  <a:off x="5824566" y="4181205"/>
                  <a:ext cx="213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6" name="Ink 155">
                  <a:extLst>
                    <a:ext uri="{FF2B5EF4-FFF2-40B4-BE49-F238E27FC236}">
                      <a16:creationId xmlns:a16="http://schemas.microsoft.com/office/drawing/2014/main" id="{75BFD628-C49B-A276-3199-C1F294C2B9E4}"/>
                    </a:ext>
                  </a:extLst>
                </p14:cNvPr>
                <p14:cNvContentPartPr/>
                <p14:nvPr/>
              </p14:nvContentPartPr>
              <p14:xfrm>
                <a:off x="5827446" y="4269405"/>
                <a:ext cx="240120" cy="44640"/>
              </p14:xfrm>
            </p:contentPart>
          </mc:Choice>
          <mc:Fallback xmlns="">
            <p:pic>
              <p:nvPicPr>
                <p:cNvPr id="156" name="Ink 155">
                  <a:extLst>
                    <a:ext uri="{FF2B5EF4-FFF2-40B4-BE49-F238E27FC236}">
                      <a16:creationId xmlns:a16="http://schemas.microsoft.com/office/drawing/2014/main" id="{75BFD628-C49B-A276-3199-C1F294C2B9E4}"/>
                    </a:ext>
                  </a:extLst>
                </p:cNvPr>
                <p:cNvPicPr/>
                <p:nvPr/>
              </p:nvPicPr>
              <p:blipFill>
                <a:blip r:embed="rId199"/>
                <a:stretch>
                  <a:fillRect/>
                </a:stretch>
              </p:blipFill>
              <p:spPr>
                <a:xfrm>
                  <a:off x="5818806" y="4260405"/>
                  <a:ext cx="257760" cy="62280"/>
                </a:xfrm>
                <a:prstGeom prst="rect">
                  <a:avLst/>
                </a:prstGeom>
              </p:spPr>
            </p:pic>
          </mc:Fallback>
        </mc:AlternateContent>
      </p:grpSp>
      <p:grpSp>
        <p:nvGrpSpPr>
          <p:cNvPr id="165" name="Group 164">
            <a:extLst>
              <a:ext uri="{FF2B5EF4-FFF2-40B4-BE49-F238E27FC236}">
                <a16:creationId xmlns:a16="http://schemas.microsoft.com/office/drawing/2014/main" id="{FF2586D4-56A9-D4BD-78C2-0EBB34185D86}"/>
              </a:ext>
            </a:extLst>
          </p:cNvPr>
          <p:cNvGrpSpPr/>
          <p:nvPr/>
        </p:nvGrpSpPr>
        <p:grpSpPr>
          <a:xfrm>
            <a:off x="6359166" y="3889245"/>
            <a:ext cx="779760" cy="736560"/>
            <a:chOff x="6359166" y="3889245"/>
            <a:chExt cx="779760" cy="736560"/>
          </a:xfrm>
        </p:grpSpPr>
        <mc:AlternateContent xmlns:mc="http://schemas.openxmlformats.org/markup-compatibility/2006" xmlns:p14="http://schemas.microsoft.com/office/powerpoint/2010/main">
          <mc:Choice Requires="p14">
            <p:contentPart p14:bwMode="auto" r:id="rId200">
              <p14:nvContentPartPr>
                <p14:cNvPr id="158" name="Ink 157">
                  <a:extLst>
                    <a:ext uri="{FF2B5EF4-FFF2-40B4-BE49-F238E27FC236}">
                      <a16:creationId xmlns:a16="http://schemas.microsoft.com/office/drawing/2014/main" id="{BB78A2C1-010B-BC58-B339-9EF7719D1004}"/>
                    </a:ext>
                  </a:extLst>
                </p14:cNvPr>
                <p14:cNvContentPartPr/>
                <p14:nvPr/>
              </p14:nvContentPartPr>
              <p14:xfrm>
                <a:off x="6372846" y="3929565"/>
                <a:ext cx="194760" cy="220320"/>
              </p14:xfrm>
            </p:contentPart>
          </mc:Choice>
          <mc:Fallback xmlns="">
            <p:pic>
              <p:nvPicPr>
                <p:cNvPr id="158" name="Ink 157">
                  <a:extLst>
                    <a:ext uri="{FF2B5EF4-FFF2-40B4-BE49-F238E27FC236}">
                      <a16:creationId xmlns:a16="http://schemas.microsoft.com/office/drawing/2014/main" id="{BB78A2C1-010B-BC58-B339-9EF7719D1004}"/>
                    </a:ext>
                  </a:extLst>
                </p:cNvPr>
                <p:cNvPicPr/>
                <p:nvPr/>
              </p:nvPicPr>
              <p:blipFill>
                <a:blip r:embed="rId201"/>
                <a:stretch>
                  <a:fillRect/>
                </a:stretch>
              </p:blipFill>
              <p:spPr>
                <a:xfrm>
                  <a:off x="6364206" y="3920565"/>
                  <a:ext cx="212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9" name="Ink 158">
                  <a:extLst>
                    <a:ext uri="{FF2B5EF4-FFF2-40B4-BE49-F238E27FC236}">
                      <a16:creationId xmlns:a16="http://schemas.microsoft.com/office/drawing/2014/main" id="{641FA930-B62A-8C56-2FBC-99572DA58A14}"/>
                    </a:ext>
                  </a:extLst>
                </p14:cNvPr>
                <p14:cNvContentPartPr/>
                <p14:nvPr/>
              </p14:nvContentPartPr>
              <p14:xfrm>
                <a:off x="6729966" y="3915885"/>
                <a:ext cx="15120" cy="196920"/>
              </p14:xfrm>
            </p:contentPart>
          </mc:Choice>
          <mc:Fallback xmlns="">
            <p:pic>
              <p:nvPicPr>
                <p:cNvPr id="159" name="Ink 158">
                  <a:extLst>
                    <a:ext uri="{FF2B5EF4-FFF2-40B4-BE49-F238E27FC236}">
                      <a16:creationId xmlns:a16="http://schemas.microsoft.com/office/drawing/2014/main" id="{641FA930-B62A-8C56-2FBC-99572DA58A14}"/>
                    </a:ext>
                  </a:extLst>
                </p:cNvPr>
                <p:cNvPicPr/>
                <p:nvPr/>
              </p:nvPicPr>
              <p:blipFill>
                <a:blip r:embed="rId203"/>
                <a:stretch>
                  <a:fillRect/>
                </a:stretch>
              </p:blipFill>
              <p:spPr>
                <a:xfrm>
                  <a:off x="6720966" y="3907245"/>
                  <a:ext cx="32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0" name="Ink 159">
                  <a:extLst>
                    <a:ext uri="{FF2B5EF4-FFF2-40B4-BE49-F238E27FC236}">
                      <a16:creationId xmlns:a16="http://schemas.microsoft.com/office/drawing/2014/main" id="{EBA34DD9-4DAA-5466-F31F-AA536E4E35CD}"/>
                    </a:ext>
                  </a:extLst>
                </p14:cNvPr>
                <p14:cNvContentPartPr/>
                <p14:nvPr/>
              </p14:nvContentPartPr>
              <p14:xfrm>
                <a:off x="6666966" y="4001565"/>
                <a:ext cx="169200" cy="28440"/>
              </p14:xfrm>
            </p:contentPart>
          </mc:Choice>
          <mc:Fallback xmlns="">
            <p:pic>
              <p:nvPicPr>
                <p:cNvPr id="160" name="Ink 159">
                  <a:extLst>
                    <a:ext uri="{FF2B5EF4-FFF2-40B4-BE49-F238E27FC236}">
                      <a16:creationId xmlns:a16="http://schemas.microsoft.com/office/drawing/2014/main" id="{EBA34DD9-4DAA-5466-F31F-AA536E4E35CD}"/>
                    </a:ext>
                  </a:extLst>
                </p:cNvPr>
                <p:cNvPicPr/>
                <p:nvPr/>
              </p:nvPicPr>
              <p:blipFill>
                <a:blip r:embed="rId205"/>
                <a:stretch>
                  <a:fillRect/>
                </a:stretch>
              </p:blipFill>
              <p:spPr>
                <a:xfrm>
                  <a:off x="6657966" y="3992565"/>
                  <a:ext cx="186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1" name="Ink 160">
                  <a:extLst>
                    <a:ext uri="{FF2B5EF4-FFF2-40B4-BE49-F238E27FC236}">
                      <a16:creationId xmlns:a16="http://schemas.microsoft.com/office/drawing/2014/main" id="{8A22C4A4-CD0F-6928-126F-A4C3F796ABCB}"/>
                    </a:ext>
                  </a:extLst>
                </p14:cNvPr>
                <p14:cNvContentPartPr/>
                <p14:nvPr/>
              </p14:nvContentPartPr>
              <p14:xfrm>
                <a:off x="6899166" y="3889245"/>
                <a:ext cx="230760" cy="233640"/>
              </p14:xfrm>
            </p:contentPart>
          </mc:Choice>
          <mc:Fallback xmlns="">
            <p:pic>
              <p:nvPicPr>
                <p:cNvPr id="161" name="Ink 160">
                  <a:extLst>
                    <a:ext uri="{FF2B5EF4-FFF2-40B4-BE49-F238E27FC236}">
                      <a16:creationId xmlns:a16="http://schemas.microsoft.com/office/drawing/2014/main" id="{8A22C4A4-CD0F-6928-126F-A4C3F796ABCB}"/>
                    </a:ext>
                  </a:extLst>
                </p:cNvPr>
                <p:cNvPicPr/>
                <p:nvPr/>
              </p:nvPicPr>
              <p:blipFill>
                <a:blip r:embed="rId207"/>
                <a:stretch>
                  <a:fillRect/>
                </a:stretch>
              </p:blipFill>
              <p:spPr>
                <a:xfrm>
                  <a:off x="6890166" y="3880605"/>
                  <a:ext cx="2484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2" name="Ink 161">
                  <a:extLst>
                    <a:ext uri="{FF2B5EF4-FFF2-40B4-BE49-F238E27FC236}">
                      <a16:creationId xmlns:a16="http://schemas.microsoft.com/office/drawing/2014/main" id="{85527F03-024E-9975-0C68-EF3DE9818E52}"/>
                    </a:ext>
                  </a:extLst>
                </p14:cNvPr>
                <p14:cNvContentPartPr/>
                <p14:nvPr/>
              </p14:nvContentPartPr>
              <p14:xfrm>
                <a:off x="6359166" y="4252485"/>
                <a:ext cx="779760" cy="50760"/>
              </p14:xfrm>
            </p:contentPart>
          </mc:Choice>
          <mc:Fallback xmlns="">
            <p:pic>
              <p:nvPicPr>
                <p:cNvPr id="162" name="Ink 161">
                  <a:extLst>
                    <a:ext uri="{FF2B5EF4-FFF2-40B4-BE49-F238E27FC236}">
                      <a16:creationId xmlns:a16="http://schemas.microsoft.com/office/drawing/2014/main" id="{85527F03-024E-9975-0C68-EF3DE9818E52}"/>
                    </a:ext>
                  </a:extLst>
                </p:cNvPr>
                <p:cNvPicPr/>
                <p:nvPr/>
              </p:nvPicPr>
              <p:blipFill>
                <a:blip r:embed="rId209"/>
                <a:stretch>
                  <a:fillRect/>
                </a:stretch>
              </p:blipFill>
              <p:spPr>
                <a:xfrm>
                  <a:off x="6350526" y="4243845"/>
                  <a:ext cx="797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3" name="Ink 162">
                  <a:extLst>
                    <a:ext uri="{FF2B5EF4-FFF2-40B4-BE49-F238E27FC236}">
                      <a16:creationId xmlns:a16="http://schemas.microsoft.com/office/drawing/2014/main" id="{88D7AF91-DB41-C9BF-207D-6FFBDC8790B1}"/>
                    </a:ext>
                  </a:extLst>
                </p14:cNvPr>
                <p14:cNvContentPartPr/>
                <p14:nvPr/>
              </p14:nvContentPartPr>
              <p14:xfrm>
                <a:off x="6592086" y="4330245"/>
                <a:ext cx="264240" cy="295560"/>
              </p14:xfrm>
            </p:contentPart>
          </mc:Choice>
          <mc:Fallback xmlns="">
            <p:pic>
              <p:nvPicPr>
                <p:cNvPr id="163" name="Ink 162">
                  <a:extLst>
                    <a:ext uri="{FF2B5EF4-FFF2-40B4-BE49-F238E27FC236}">
                      <a16:creationId xmlns:a16="http://schemas.microsoft.com/office/drawing/2014/main" id="{88D7AF91-DB41-C9BF-207D-6FFBDC8790B1}"/>
                    </a:ext>
                  </a:extLst>
                </p:cNvPr>
                <p:cNvPicPr/>
                <p:nvPr/>
              </p:nvPicPr>
              <p:blipFill>
                <a:blip r:embed="rId211"/>
                <a:stretch>
                  <a:fillRect/>
                </a:stretch>
              </p:blipFill>
              <p:spPr>
                <a:xfrm>
                  <a:off x="6583446" y="4321245"/>
                  <a:ext cx="281880" cy="313200"/>
                </a:xfrm>
                <a:prstGeom prst="rect">
                  <a:avLst/>
                </a:prstGeom>
              </p:spPr>
            </p:pic>
          </mc:Fallback>
        </mc:AlternateContent>
      </p:grpSp>
      <p:grpSp>
        <p:nvGrpSpPr>
          <p:cNvPr id="173" name="Group 172">
            <a:extLst>
              <a:ext uri="{FF2B5EF4-FFF2-40B4-BE49-F238E27FC236}">
                <a16:creationId xmlns:a16="http://schemas.microsoft.com/office/drawing/2014/main" id="{16A4F6B0-A17E-40E1-9C6E-485696ED5F83}"/>
              </a:ext>
            </a:extLst>
          </p:cNvPr>
          <p:cNvGrpSpPr/>
          <p:nvPr/>
        </p:nvGrpSpPr>
        <p:grpSpPr>
          <a:xfrm>
            <a:off x="8312526" y="3835245"/>
            <a:ext cx="3544920" cy="642240"/>
            <a:chOff x="8312526" y="3835245"/>
            <a:chExt cx="3544920" cy="642240"/>
          </a:xfrm>
        </p:grpSpPr>
        <mc:AlternateContent xmlns:mc="http://schemas.openxmlformats.org/markup-compatibility/2006" xmlns:p14="http://schemas.microsoft.com/office/powerpoint/2010/main">
          <mc:Choice Requires="p14">
            <p:contentPart p14:bwMode="auto" r:id="rId212">
              <p14:nvContentPartPr>
                <p14:cNvPr id="166" name="Ink 165">
                  <a:extLst>
                    <a:ext uri="{FF2B5EF4-FFF2-40B4-BE49-F238E27FC236}">
                      <a16:creationId xmlns:a16="http://schemas.microsoft.com/office/drawing/2014/main" id="{084FAE32-ABEC-3208-659F-B4D5BAAA5094}"/>
                    </a:ext>
                  </a:extLst>
                </p14:cNvPr>
                <p14:cNvContentPartPr/>
                <p14:nvPr/>
              </p14:nvContentPartPr>
              <p14:xfrm>
                <a:off x="8312526" y="3985005"/>
                <a:ext cx="180720" cy="304200"/>
              </p14:xfrm>
            </p:contentPart>
          </mc:Choice>
          <mc:Fallback xmlns="">
            <p:pic>
              <p:nvPicPr>
                <p:cNvPr id="166" name="Ink 165">
                  <a:extLst>
                    <a:ext uri="{FF2B5EF4-FFF2-40B4-BE49-F238E27FC236}">
                      <a16:creationId xmlns:a16="http://schemas.microsoft.com/office/drawing/2014/main" id="{084FAE32-ABEC-3208-659F-B4D5BAAA5094}"/>
                    </a:ext>
                  </a:extLst>
                </p:cNvPr>
                <p:cNvPicPr/>
                <p:nvPr/>
              </p:nvPicPr>
              <p:blipFill>
                <a:blip r:embed="rId213"/>
                <a:stretch>
                  <a:fillRect/>
                </a:stretch>
              </p:blipFill>
              <p:spPr>
                <a:xfrm>
                  <a:off x="8303886" y="3976005"/>
                  <a:ext cx="198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7" name="Ink 166">
                  <a:extLst>
                    <a:ext uri="{FF2B5EF4-FFF2-40B4-BE49-F238E27FC236}">
                      <a16:creationId xmlns:a16="http://schemas.microsoft.com/office/drawing/2014/main" id="{21282332-2964-86E4-65E6-3261FDB80B1C}"/>
                    </a:ext>
                  </a:extLst>
                </p14:cNvPr>
                <p14:cNvContentPartPr/>
                <p14:nvPr/>
              </p14:nvContentPartPr>
              <p14:xfrm>
                <a:off x="8647686" y="4090845"/>
                <a:ext cx="177120" cy="26640"/>
              </p14:xfrm>
            </p:contentPart>
          </mc:Choice>
          <mc:Fallback xmlns="">
            <p:pic>
              <p:nvPicPr>
                <p:cNvPr id="167" name="Ink 166">
                  <a:extLst>
                    <a:ext uri="{FF2B5EF4-FFF2-40B4-BE49-F238E27FC236}">
                      <a16:creationId xmlns:a16="http://schemas.microsoft.com/office/drawing/2014/main" id="{21282332-2964-86E4-65E6-3261FDB80B1C}"/>
                    </a:ext>
                  </a:extLst>
                </p:cNvPr>
                <p:cNvPicPr/>
                <p:nvPr/>
              </p:nvPicPr>
              <p:blipFill>
                <a:blip r:embed="rId215"/>
                <a:stretch>
                  <a:fillRect/>
                </a:stretch>
              </p:blipFill>
              <p:spPr>
                <a:xfrm>
                  <a:off x="8638686" y="4081845"/>
                  <a:ext cx="194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8" name="Ink 167">
                  <a:extLst>
                    <a:ext uri="{FF2B5EF4-FFF2-40B4-BE49-F238E27FC236}">
                      <a16:creationId xmlns:a16="http://schemas.microsoft.com/office/drawing/2014/main" id="{3C3DBA45-40A1-A434-634D-DD6E742870F3}"/>
                    </a:ext>
                  </a:extLst>
                </p14:cNvPr>
                <p14:cNvContentPartPr/>
                <p14:nvPr/>
              </p14:nvContentPartPr>
              <p14:xfrm>
                <a:off x="8630766" y="4177965"/>
                <a:ext cx="190080" cy="27360"/>
              </p14:xfrm>
            </p:contentPart>
          </mc:Choice>
          <mc:Fallback xmlns="">
            <p:pic>
              <p:nvPicPr>
                <p:cNvPr id="168" name="Ink 167">
                  <a:extLst>
                    <a:ext uri="{FF2B5EF4-FFF2-40B4-BE49-F238E27FC236}">
                      <a16:creationId xmlns:a16="http://schemas.microsoft.com/office/drawing/2014/main" id="{3C3DBA45-40A1-A434-634D-DD6E742870F3}"/>
                    </a:ext>
                  </a:extLst>
                </p:cNvPr>
                <p:cNvPicPr/>
                <p:nvPr/>
              </p:nvPicPr>
              <p:blipFill>
                <a:blip r:embed="rId217"/>
                <a:stretch>
                  <a:fillRect/>
                </a:stretch>
              </p:blipFill>
              <p:spPr>
                <a:xfrm>
                  <a:off x="8622126" y="4168965"/>
                  <a:ext cx="207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0" name="Ink 169">
                  <a:extLst>
                    <a:ext uri="{FF2B5EF4-FFF2-40B4-BE49-F238E27FC236}">
                      <a16:creationId xmlns:a16="http://schemas.microsoft.com/office/drawing/2014/main" id="{DBC713B9-C2E2-833F-D6BA-AFFFDC07A59B}"/>
                    </a:ext>
                  </a:extLst>
                </p14:cNvPr>
                <p14:cNvContentPartPr/>
                <p14:nvPr/>
              </p14:nvContentPartPr>
              <p14:xfrm>
                <a:off x="8979246" y="3881325"/>
                <a:ext cx="1135080" cy="596160"/>
              </p14:xfrm>
            </p:contentPart>
          </mc:Choice>
          <mc:Fallback xmlns="">
            <p:pic>
              <p:nvPicPr>
                <p:cNvPr id="170" name="Ink 169">
                  <a:extLst>
                    <a:ext uri="{FF2B5EF4-FFF2-40B4-BE49-F238E27FC236}">
                      <a16:creationId xmlns:a16="http://schemas.microsoft.com/office/drawing/2014/main" id="{DBC713B9-C2E2-833F-D6BA-AFFFDC07A59B}"/>
                    </a:ext>
                  </a:extLst>
                </p:cNvPr>
                <p:cNvPicPr/>
                <p:nvPr/>
              </p:nvPicPr>
              <p:blipFill>
                <a:blip r:embed="rId219"/>
                <a:stretch>
                  <a:fillRect/>
                </a:stretch>
              </p:blipFill>
              <p:spPr>
                <a:xfrm>
                  <a:off x="8970606" y="3872685"/>
                  <a:ext cx="115272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1" name="Ink 170">
                  <a:extLst>
                    <a:ext uri="{FF2B5EF4-FFF2-40B4-BE49-F238E27FC236}">
                      <a16:creationId xmlns:a16="http://schemas.microsoft.com/office/drawing/2014/main" id="{414E63C3-0783-8C29-E7D2-DA640DA3750F}"/>
                    </a:ext>
                  </a:extLst>
                </p14:cNvPr>
                <p14:cNvContentPartPr/>
                <p14:nvPr/>
              </p14:nvContentPartPr>
              <p14:xfrm>
                <a:off x="10319886" y="3911925"/>
                <a:ext cx="244440" cy="525960"/>
              </p14:xfrm>
            </p:contentPart>
          </mc:Choice>
          <mc:Fallback xmlns="">
            <p:pic>
              <p:nvPicPr>
                <p:cNvPr id="171" name="Ink 170">
                  <a:extLst>
                    <a:ext uri="{FF2B5EF4-FFF2-40B4-BE49-F238E27FC236}">
                      <a16:creationId xmlns:a16="http://schemas.microsoft.com/office/drawing/2014/main" id="{414E63C3-0783-8C29-E7D2-DA640DA3750F}"/>
                    </a:ext>
                  </a:extLst>
                </p:cNvPr>
                <p:cNvPicPr/>
                <p:nvPr/>
              </p:nvPicPr>
              <p:blipFill>
                <a:blip r:embed="rId221"/>
                <a:stretch>
                  <a:fillRect/>
                </a:stretch>
              </p:blipFill>
              <p:spPr>
                <a:xfrm>
                  <a:off x="10310886" y="3902925"/>
                  <a:ext cx="26208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Ink 171">
                  <a:extLst>
                    <a:ext uri="{FF2B5EF4-FFF2-40B4-BE49-F238E27FC236}">
                      <a16:creationId xmlns:a16="http://schemas.microsoft.com/office/drawing/2014/main" id="{918B2C83-2B29-4848-8169-C3673C59DA43}"/>
                    </a:ext>
                  </a:extLst>
                </p14:cNvPr>
                <p14:cNvContentPartPr/>
                <p14:nvPr/>
              </p14:nvContentPartPr>
              <p14:xfrm>
                <a:off x="10586286" y="3835245"/>
                <a:ext cx="1271160" cy="603720"/>
              </p14:xfrm>
            </p:contentPart>
          </mc:Choice>
          <mc:Fallback xmlns="">
            <p:pic>
              <p:nvPicPr>
                <p:cNvPr id="172" name="Ink 171">
                  <a:extLst>
                    <a:ext uri="{FF2B5EF4-FFF2-40B4-BE49-F238E27FC236}">
                      <a16:creationId xmlns:a16="http://schemas.microsoft.com/office/drawing/2014/main" id="{918B2C83-2B29-4848-8169-C3673C59DA43}"/>
                    </a:ext>
                  </a:extLst>
                </p:cNvPr>
                <p:cNvPicPr/>
                <p:nvPr/>
              </p:nvPicPr>
              <p:blipFill>
                <a:blip r:embed="rId223"/>
                <a:stretch>
                  <a:fillRect/>
                </a:stretch>
              </p:blipFill>
              <p:spPr>
                <a:xfrm>
                  <a:off x="10577286" y="3826605"/>
                  <a:ext cx="1288800" cy="621360"/>
                </a:xfrm>
                <a:prstGeom prst="rect">
                  <a:avLst/>
                </a:prstGeom>
              </p:spPr>
            </p:pic>
          </mc:Fallback>
        </mc:AlternateContent>
      </p:grpSp>
      <p:grpSp>
        <p:nvGrpSpPr>
          <p:cNvPr id="181" name="Group 180">
            <a:extLst>
              <a:ext uri="{FF2B5EF4-FFF2-40B4-BE49-F238E27FC236}">
                <a16:creationId xmlns:a16="http://schemas.microsoft.com/office/drawing/2014/main" id="{6DF5B4AD-6854-B58C-E123-90B4F5C466DF}"/>
              </a:ext>
            </a:extLst>
          </p:cNvPr>
          <p:cNvGrpSpPr/>
          <p:nvPr/>
        </p:nvGrpSpPr>
        <p:grpSpPr>
          <a:xfrm>
            <a:off x="5471046" y="4775205"/>
            <a:ext cx="3072600" cy="585360"/>
            <a:chOff x="5471046" y="4775205"/>
            <a:chExt cx="3072600" cy="585360"/>
          </a:xfrm>
        </p:grpSpPr>
        <mc:AlternateContent xmlns:mc="http://schemas.openxmlformats.org/markup-compatibility/2006" xmlns:p14="http://schemas.microsoft.com/office/powerpoint/2010/main">
          <mc:Choice Requires="p14">
            <p:contentPart p14:bwMode="auto" r:id="rId224">
              <p14:nvContentPartPr>
                <p14:cNvPr id="174" name="Ink 173">
                  <a:extLst>
                    <a:ext uri="{FF2B5EF4-FFF2-40B4-BE49-F238E27FC236}">
                      <a16:creationId xmlns:a16="http://schemas.microsoft.com/office/drawing/2014/main" id="{FB87DBFB-753B-F608-4F6A-7F44664B65D7}"/>
                    </a:ext>
                  </a:extLst>
                </p14:cNvPr>
                <p14:cNvContentPartPr/>
                <p14:nvPr/>
              </p14:nvContentPartPr>
              <p14:xfrm>
                <a:off x="5471046" y="4858365"/>
                <a:ext cx="276480" cy="268200"/>
              </p14:xfrm>
            </p:contentPart>
          </mc:Choice>
          <mc:Fallback xmlns="">
            <p:pic>
              <p:nvPicPr>
                <p:cNvPr id="174" name="Ink 173">
                  <a:extLst>
                    <a:ext uri="{FF2B5EF4-FFF2-40B4-BE49-F238E27FC236}">
                      <a16:creationId xmlns:a16="http://schemas.microsoft.com/office/drawing/2014/main" id="{FB87DBFB-753B-F608-4F6A-7F44664B65D7}"/>
                    </a:ext>
                  </a:extLst>
                </p:cNvPr>
                <p:cNvPicPr/>
                <p:nvPr/>
              </p:nvPicPr>
              <p:blipFill>
                <a:blip r:embed="rId225"/>
                <a:stretch>
                  <a:fillRect/>
                </a:stretch>
              </p:blipFill>
              <p:spPr>
                <a:xfrm>
                  <a:off x="5462406" y="4849365"/>
                  <a:ext cx="2941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5" name="Ink 174">
                  <a:extLst>
                    <a:ext uri="{FF2B5EF4-FFF2-40B4-BE49-F238E27FC236}">
                      <a16:creationId xmlns:a16="http://schemas.microsoft.com/office/drawing/2014/main" id="{22BED1FA-8A42-32D5-9AB1-7275EDAA6752}"/>
                    </a:ext>
                  </a:extLst>
                </p14:cNvPr>
                <p14:cNvContentPartPr/>
                <p14:nvPr/>
              </p14:nvContentPartPr>
              <p14:xfrm>
                <a:off x="5840046" y="4966005"/>
                <a:ext cx="151560" cy="167400"/>
              </p14:xfrm>
            </p:contentPart>
          </mc:Choice>
          <mc:Fallback xmlns="">
            <p:pic>
              <p:nvPicPr>
                <p:cNvPr id="175" name="Ink 174">
                  <a:extLst>
                    <a:ext uri="{FF2B5EF4-FFF2-40B4-BE49-F238E27FC236}">
                      <a16:creationId xmlns:a16="http://schemas.microsoft.com/office/drawing/2014/main" id="{22BED1FA-8A42-32D5-9AB1-7275EDAA6752}"/>
                    </a:ext>
                  </a:extLst>
                </p:cNvPr>
                <p:cNvPicPr/>
                <p:nvPr/>
              </p:nvPicPr>
              <p:blipFill>
                <a:blip r:embed="rId227"/>
                <a:stretch>
                  <a:fillRect/>
                </a:stretch>
              </p:blipFill>
              <p:spPr>
                <a:xfrm>
                  <a:off x="5831046" y="4957365"/>
                  <a:ext cx="169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6" name="Ink 175">
                  <a:extLst>
                    <a:ext uri="{FF2B5EF4-FFF2-40B4-BE49-F238E27FC236}">
                      <a16:creationId xmlns:a16="http://schemas.microsoft.com/office/drawing/2014/main" id="{0A4BCC28-2DF0-8EAB-8200-57BEA185A34A}"/>
                    </a:ext>
                  </a:extLst>
                </p14:cNvPr>
                <p14:cNvContentPartPr/>
                <p14:nvPr/>
              </p14:nvContentPartPr>
              <p14:xfrm>
                <a:off x="6220926" y="4966725"/>
                <a:ext cx="459000" cy="159840"/>
              </p14:xfrm>
            </p:contentPart>
          </mc:Choice>
          <mc:Fallback xmlns="">
            <p:pic>
              <p:nvPicPr>
                <p:cNvPr id="176" name="Ink 175">
                  <a:extLst>
                    <a:ext uri="{FF2B5EF4-FFF2-40B4-BE49-F238E27FC236}">
                      <a16:creationId xmlns:a16="http://schemas.microsoft.com/office/drawing/2014/main" id="{0A4BCC28-2DF0-8EAB-8200-57BEA185A34A}"/>
                    </a:ext>
                  </a:extLst>
                </p:cNvPr>
                <p:cNvPicPr/>
                <p:nvPr/>
              </p:nvPicPr>
              <p:blipFill>
                <a:blip r:embed="rId229"/>
                <a:stretch>
                  <a:fillRect/>
                </a:stretch>
              </p:blipFill>
              <p:spPr>
                <a:xfrm>
                  <a:off x="6211926" y="4957725"/>
                  <a:ext cx="47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7" name="Ink 176">
                  <a:extLst>
                    <a:ext uri="{FF2B5EF4-FFF2-40B4-BE49-F238E27FC236}">
                      <a16:creationId xmlns:a16="http://schemas.microsoft.com/office/drawing/2014/main" id="{CC6B556B-9232-5CFA-F034-F5803E9D839A}"/>
                    </a:ext>
                  </a:extLst>
                </p14:cNvPr>
                <p14:cNvContentPartPr/>
                <p14:nvPr/>
              </p14:nvContentPartPr>
              <p14:xfrm>
                <a:off x="6892686" y="4775205"/>
                <a:ext cx="1650960" cy="585360"/>
              </p14:xfrm>
            </p:contentPart>
          </mc:Choice>
          <mc:Fallback xmlns="">
            <p:pic>
              <p:nvPicPr>
                <p:cNvPr id="177" name="Ink 176">
                  <a:extLst>
                    <a:ext uri="{FF2B5EF4-FFF2-40B4-BE49-F238E27FC236}">
                      <a16:creationId xmlns:a16="http://schemas.microsoft.com/office/drawing/2014/main" id="{CC6B556B-9232-5CFA-F034-F5803E9D839A}"/>
                    </a:ext>
                  </a:extLst>
                </p:cNvPr>
                <p:cNvPicPr/>
                <p:nvPr/>
              </p:nvPicPr>
              <p:blipFill>
                <a:blip r:embed="rId231"/>
                <a:stretch>
                  <a:fillRect/>
                </a:stretch>
              </p:blipFill>
              <p:spPr>
                <a:xfrm>
                  <a:off x="6884046" y="4766205"/>
                  <a:ext cx="16686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Ink 177">
                  <a:extLst>
                    <a:ext uri="{FF2B5EF4-FFF2-40B4-BE49-F238E27FC236}">
                      <a16:creationId xmlns:a16="http://schemas.microsoft.com/office/drawing/2014/main" id="{C979B73E-490F-D79A-8802-8C3B2801C81C}"/>
                    </a:ext>
                  </a:extLst>
                </p14:cNvPr>
                <p14:cNvContentPartPr/>
                <p14:nvPr/>
              </p14:nvContentPartPr>
              <p14:xfrm>
                <a:off x="8234766" y="4893285"/>
                <a:ext cx="24480" cy="3240"/>
              </p14:xfrm>
            </p:contentPart>
          </mc:Choice>
          <mc:Fallback xmlns="">
            <p:pic>
              <p:nvPicPr>
                <p:cNvPr id="178" name="Ink 177">
                  <a:extLst>
                    <a:ext uri="{FF2B5EF4-FFF2-40B4-BE49-F238E27FC236}">
                      <a16:creationId xmlns:a16="http://schemas.microsoft.com/office/drawing/2014/main" id="{C979B73E-490F-D79A-8802-8C3B2801C81C}"/>
                    </a:ext>
                  </a:extLst>
                </p:cNvPr>
                <p:cNvPicPr/>
                <p:nvPr/>
              </p:nvPicPr>
              <p:blipFill>
                <a:blip r:embed="rId233"/>
                <a:stretch>
                  <a:fillRect/>
                </a:stretch>
              </p:blipFill>
              <p:spPr>
                <a:xfrm>
                  <a:off x="8225766" y="4884285"/>
                  <a:ext cx="421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9" name="Ink 178">
                  <a:extLst>
                    <a:ext uri="{FF2B5EF4-FFF2-40B4-BE49-F238E27FC236}">
                      <a16:creationId xmlns:a16="http://schemas.microsoft.com/office/drawing/2014/main" id="{172D258F-46CA-65A2-03E0-7B084291A4D8}"/>
                    </a:ext>
                  </a:extLst>
                </p14:cNvPr>
                <p14:cNvContentPartPr/>
                <p14:nvPr/>
              </p14:nvContentPartPr>
              <p14:xfrm>
                <a:off x="7580286" y="4881405"/>
                <a:ext cx="360" cy="360"/>
              </p14:xfrm>
            </p:contentPart>
          </mc:Choice>
          <mc:Fallback xmlns="">
            <p:pic>
              <p:nvPicPr>
                <p:cNvPr id="179" name="Ink 178">
                  <a:extLst>
                    <a:ext uri="{FF2B5EF4-FFF2-40B4-BE49-F238E27FC236}">
                      <a16:creationId xmlns:a16="http://schemas.microsoft.com/office/drawing/2014/main" id="{172D258F-46CA-65A2-03E0-7B084291A4D8}"/>
                    </a:ext>
                  </a:extLst>
                </p:cNvPr>
                <p:cNvPicPr/>
                <p:nvPr/>
              </p:nvPicPr>
              <p:blipFill>
                <a:blip r:embed="rId235"/>
                <a:stretch>
                  <a:fillRect/>
                </a:stretch>
              </p:blipFill>
              <p:spPr>
                <a:xfrm>
                  <a:off x="7571646" y="4872765"/>
                  <a:ext cx="18000" cy="18000"/>
                </a:xfrm>
                <a:prstGeom prst="rect">
                  <a:avLst/>
                </a:prstGeom>
              </p:spPr>
            </p:pic>
          </mc:Fallback>
        </mc:AlternateContent>
      </p:grpSp>
      <p:grpSp>
        <p:nvGrpSpPr>
          <p:cNvPr id="192" name="Group 191">
            <a:extLst>
              <a:ext uri="{FF2B5EF4-FFF2-40B4-BE49-F238E27FC236}">
                <a16:creationId xmlns:a16="http://schemas.microsoft.com/office/drawing/2014/main" id="{4F6459F8-3019-2F0D-2A70-6347C0647661}"/>
              </a:ext>
            </a:extLst>
          </p:cNvPr>
          <p:cNvGrpSpPr/>
          <p:nvPr/>
        </p:nvGrpSpPr>
        <p:grpSpPr>
          <a:xfrm>
            <a:off x="8835606" y="4689525"/>
            <a:ext cx="2948760" cy="434880"/>
            <a:chOff x="8835606" y="4689525"/>
            <a:chExt cx="2948760" cy="434880"/>
          </a:xfrm>
        </p:grpSpPr>
        <mc:AlternateContent xmlns:mc="http://schemas.openxmlformats.org/markup-compatibility/2006" xmlns:p14="http://schemas.microsoft.com/office/powerpoint/2010/main">
          <mc:Choice Requires="p14">
            <p:contentPart p14:bwMode="auto" r:id="rId236">
              <p14:nvContentPartPr>
                <p14:cNvPr id="182" name="Ink 181">
                  <a:extLst>
                    <a:ext uri="{FF2B5EF4-FFF2-40B4-BE49-F238E27FC236}">
                      <a16:creationId xmlns:a16="http://schemas.microsoft.com/office/drawing/2014/main" id="{3300909A-8859-FFA0-AE4D-8A6C8E6BE468}"/>
                    </a:ext>
                  </a:extLst>
                </p14:cNvPr>
                <p14:cNvContentPartPr/>
                <p14:nvPr/>
              </p14:nvContentPartPr>
              <p14:xfrm>
                <a:off x="8835606" y="4689525"/>
                <a:ext cx="1677240" cy="434880"/>
              </p14:xfrm>
            </p:contentPart>
          </mc:Choice>
          <mc:Fallback xmlns="">
            <p:pic>
              <p:nvPicPr>
                <p:cNvPr id="182" name="Ink 181">
                  <a:extLst>
                    <a:ext uri="{FF2B5EF4-FFF2-40B4-BE49-F238E27FC236}">
                      <a16:creationId xmlns:a16="http://schemas.microsoft.com/office/drawing/2014/main" id="{3300909A-8859-FFA0-AE4D-8A6C8E6BE468}"/>
                    </a:ext>
                  </a:extLst>
                </p:cNvPr>
                <p:cNvPicPr/>
                <p:nvPr/>
              </p:nvPicPr>
              <p:blipFill>
                <a:blip r:embed="rId237"/>
                <a:stretch>
                  <a:fillRect/>
                </a:stretch>
              </p:blipFill>
              <p:spPr>
                <a:xfrm>
                  <a:off x="8826606" y="4680885"/>
                  <a:ext cx="169488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3" name="Ink 182">
                  <a:extLst>
                    <a:ext uri="{FF2B5EF4-FFF2-40B4-BE49-F238E27FC236}">
                      <a16:creationId xmlns:a16="http://schemas.microsoft.com/office/drawing/2014/main" id="{7A2DEAA6-DC53-B56C-82AC-8778B37ECEA8}"/>
                    </a:ext>
                  </a:extLst>
                </p14:cNvPr>
                <p14:cNvContentPartPr/>
                <p14:nvPr/>
              </p14:nvContentPartPr>
              <p14:xfrm>
                <a:off x="10222686" y="4931805"/>
                <a:ext cx="360" cy="360"/>
              </p14:xfrm>
            </p:contentPart>
          </mc:Choice>
          <mc:Fallback xmlns="">
            <p:pic>
              <p:nvPicPr>
                <p:cNvPr id="183" name="Ink 182">
                  <a:extLst>
                    <a:ext uri="{FF2B5EF4-FFF2-40B4-BE49-F238E27FC236}">
                      <a16:creationId xmlns:a16="http://schemas.microsoft.com/office/drawing/2014/main" id="{7A2DEAA6-DC53-B56C-82AC-8778B37ECEA8}"/>
                    </a:ext>
                  </a:extLst>
                </p:cNvPr>
                <p:cNvPicPr/>
                <p:nvPr/>
              </p:nvPicPr>
              <p:blipFill>
                <a:blip r:embed="rId235"/>
                <a:stretch>
                  <a:fillRect/>
                </a:stretch>
              </p:blipFill>
              <p:spPr>
                <a:xfrm>
                  <a:off x="10213686" y="49228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4" name="Ink 183">
                  <a:extLst>
                    <a:ext uri="{FF2B5EF4-FFF2-40B4-BE49-F238E27FC236}">
                      <a16:creationId xmlns:a16="http://schemas.microsoft.com/office/drawing/2014/main" id="{F312A26D-C219-5F91-9545-6451C33C9481}"/>
                    </a:ext>
                  </a:extLst>
                </p14:cNvPr>
                <p14:cNvContentPartPr/>
                <p14:nvPr/>
              </p14:nvContentPartPr>
              <p14:xfrm>
                <a:off x="9376686" y="4844685"/>
                <a:ext cx="68400" cy="41040"/>
              </p14:xfrm>
            </p:contentPart>
          </mc:Choice>
          <mc:Fallback xmlns="">
            <p:pic>
              <p:nvPicPr>
                <p:cNvPr id="184" name="Ink 183">
                  <a:extLst>
                    <a:ext uri="{FF2B5EF4-FFF2-40B4-BE49-F238E27FC236}">
                      <a16:creationId xmlns:a16="http://schemas.microsoft.com/office/drawing/2014/main" id="{F312A26D-C219-5F91-9545-6451C33C9481}"/>
                    </a:ext>
                  </a:extLst>
                </p:cNvPr>
                <p:cNvPicPr/>
                <p:nvPr/>
              </p:nvPicPr>
              <p:blipFill>
                <a:blip r:embed="rId240"/>
                <a:stretch>
                  <a:fillRect/>
                </a:stretch>
              </p:blipFill>
              <p:spPr>
                <a:xfrm>
                  <a:off x="9368046" y="4835685"/>
                  <a:ext cx="86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5" name="Ink 184">
                  <a:extLst>
                    <a:ext uri="{FF2B5EF4-FFF2-40B4-BE49-F238E27FC236}">
                      <a16:creationId xmlns:a16="http://schemas.microsoft.com/office/drawing/2014/main" id="{41226206-25CF-F6C7-577C-14C67989DDA5}"/>
                    </a:ext>
                  </a:extLst>
                </p14:cNvPr>
                <p14:cNvContentPartPr/>
                <p14:nvPr/>
              </p14:nvContentPartPr>
              <p14:xfrm>
                <a:off x="9869166" y="4854045"/>
                <a:ext cx="330480" cy="54720"/>
              </p14:xfrm>
            </p:contentPart>
          </mc:Choice>
          <mc:Fallback xmlns="">
            <p:pic>
              <p:nvPicPr>
                <p:cNvPr id="185" name="Ink 184">
                  <a:extLst>
                    <a:ext uri="{FF2B5EF4-FFF2-40B4-BE49-F238E27FC236}">
                      <a16:creationId xmlns:a16="http://schemas.microsoft.com/office/drawing/2014/main" id="{41226206-25CF-F6C7-577C-14C67989DDA5}"/>
                    </a:ext>
                  </a:extLst>
                </p:cNvPr>
                <p:cNvPicPr/>
                <p:nvPr/>
              </p:nvPicPr>
              <p:blipFill>
                <a:blip r:embed="rId242"/>
                <a:stretch>
                  <a:fillRect/>
                </a:stretch>
              </p:blipFill>
              <p:spPr>
                <a:xfrm>
                  <a:off x="9860526" y="4845045"/>
                  <a:ext cx="348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7" name="Ink 186">
                  <a:extLst>
                    <a:ext uri="{FF2B5EF4-FFF2-40B4-BE49-F238E27FC236}">
                      <a16:creationId xmlns:a16="http://schemas.microsoft.com/office/drawing/2014/main" id="{B9216D1C-1029-4E75-1CC7-E0ACD16C90C4}"/>
                    </a:ext>
                  </a:extLst>
                </p14:cNvPr>
                <p14:cNvContentPartPr/>
                <p14:nvPr/>
              </p14:nvContentPartPr>
              <p14:xfrm>
                <a:off x="10697886" y="4953765"/>
                <a:ext cx="326880" cy="150120"/>
              </p14:xfrm>
            </p:contentPart>
          </mc:Choice>
          <mc:Fallback xmlns="">
            <p:pic>
              <p:nvPicPr>
                <p:cNvPr id="187" name="Ink 186">
                  <a:extLst>
                    <a:ext uri="{FF2B5EF4-FFF2-40B4-BE49-F238E27FC236}">
                      <a16:creationId xmlns:a16="http://schemas.microsoft.com/office/drawing/2014/main" id="{B9216D1C-1029-4E75-1CC7-E0ACD16C90C4}"/>
                    </a:ext>
                  </a:extLst>
                </p:cNvPr>
                <p:cNvPicPr/>
                <p:nvPr/>
              </p:nvPicPr>
              <p:blipFill>
                <a:blip r:embed="rId244"/>
                <a:stretch>
                  <a:fillRect/>
                </a:stretch>
              </p:blipFill>
              <p:spPr>
                <a:xfrm>
                  <a:off x="10688886" y="4945125"/>
                  <a:ext cx="344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8" name="Ink 187">
                  <a:extLst>
                    <a:ext uri="{FF2B5EF4-FFF2-40B4-BE49-F238E27FC236}">
                      <a16:creationId xmlns:a16="http://schemas.microsoft.com/office/drawing/2014/main" id="{0C3077B8-D4E7-7EA2-7C0E-447EC6FE4545}"/>
                    </a:ext>
                  </a:extLst>
                </p14:cNvPr>
                <p14:cNvContentPartPr/>
                <p14:nvPr/>
              </p14:nvContentPartPr>
              <p14:xfrm>
                <a:off x="10844406" y="4784925"/>
                <a:ext cx="360" cy="360"/>
              </p14:xfrm>
            </p:contentPart>
          </mc:Choice>
          <mc:Fallback xmlns="">
            <p:pic>
              <p:nvPicPr>
                <p:cNvPr id="188" name="Ink 187">
                  <a:extLst>
                    <a:ext uri="{FF2B5EF4-FFF2-40B4-BE49-F238E27FC236}">
                      <a16:creationId xmlns:a16="http://schemas.microsoft.com/office/drawing/2014/main" id="{0C3077B8-D4E7-7EA2-7C0E-447EC6FE4545}"/>
                    </a:ext>
                  </a:extLst>
                </p:cNvPr>
                <p:cNvPicPr/>
                <p:nvPr/>
              </p:nvPicPr>
              <p:blipFill>
                <a:blip r:embed="rId235"/>
                <a:stretch>
                  <a:fillRect/>
                </a:stretch>
              </p:blipFill>
              <p:spPr>
                <a:xfrm>
                  <a:off x="10835406" y="47762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Ink 188">
                  <a:extLst>
                    <a:ext uri="{FF2B5EF4-FFF2-40B4-BE49-F238E27FC236}">
                      <a16:creationId xmlns:a16="http://schemas.microsoft.com/office/drawing/2014/main" id="{293B8B80-783B-873C-2E67-D92840F8D411}"/>
                    </a:ext>
                  </a:extLst>
                </p14:cNvPr>
                <p14:cNvContentPartPr/>
                <p14:nvPr/>
              </p14:nvContentPartPr>
              <p14:xfrm>
                <a:off x="11330406" y="4816245"/>
                <a:ext cx="86040" cy="266760"/>
              </p14:xfrm>
            </p:contentPart>
          </mc:Choice>
          <mc:Fallback xmlns="">
            <p:pic>
              <p:nvPicPr>
                <p:cNvPr id="189" name="Ink 188">
                  <a:extLst>
                    <a:ext uri="{FF2B5EF4-FFF2-40B4-BE49-F238E27FC236}">
                      <a16:creationId xmlns:a16="http://schemas.microsoft.com/office/drawing/2014/main" id="{293B8B80-783B-873C-2E67-D92840F8D411}"/>
                    </a:ext>
                  </a:extLst>
                </p:cNvPr>
                <p:cNvPicPr/>
                <p:nvPr/>
              </p:nvPicPr>
              <p:blipFill>
                <a:blip r:embed="rId247"/>
                <a:stretch>
                  <a:fillRect/>
                </a:stretch>
              </p:blipFill>
              <p:spPr>
                <a:xfrm>
                  <a:off x="11321406" y="4807605"/>
                  <a:ext cx="1036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1" name="Ink 190">
                  <a:extLst>
                    <a:ext uri="{FF2B5EF4-FFF2-40B4-BE49-F238E27FC236}">
                      <a16:creationId xmlns:a16="http://schemas.microsoft.com/office/drawing/2014/main" id="{080E1A44-00F3-BB48-6CB7-EB23BCE58017}"/>
                    </a:ext>
                  </a:extLst>
                </p14:cNvPr>
                <p14:cNvContentPartPr/>
                <p14:nvPr/>
              </p14:nvContentPartPr>
              <p14:xfrm>
                <a:off x="11538846" y="4849005"/>
                <a:ext cx="245520" cy="259200"/>
              </p14:xfrm>
            </p:contentPart>
          </mc:Choice>
          <mc:Fallback xmlns="">
            <p:pic>
              <p:nvPicPr>
                <p:cNvPr id="191" name="Ink 190">
                  <a:extLst>
                    <a:ext uri="{FF2B5EF4-FFF2-40B4-BE49-F238E27FC236}">
                      <a16:creationId xmlns:a16="http://schemas.microsoft.com/office/drawing/2014/main" id="{080E1A44-00F3-BB48-6CB7-EB23BCE58017}"/>
                    </a:ext>
                  </a:extLst>
                </p:cNvPr>
                <p:cNvPicPr/>
                <p:nvPr/>
              </p:nvPicPr>
              <p:blipFill>
                <a:blip r:embed="rId249"/>
                <a:stretch>
                  <a:fillRect/>
                </a:stretch>
              </p:blipFill>
              <p:spPr>
                <a:xfrm>
                  <a:off x="11529846" y="4840005"/>
                  <a:ext cx="263160" cy="276840"/>
                </a:xfrm>
                <a:prstGeom prst="rect">
                  <a:avLst/>
                </a:prstGeom>
              </p:spPr>
            </p:pic>
          </mc:Fallback>
        </mc:AlternateContent>
      </p:grpSp>
      <p:grpSp>
        <p:nvGrpSpPr>
          <p:cNvPr id="197" name="Group 196">
            <a:extLst>
              <a:ext uri="{FF2B5EF4-FFF2-40B4-BE49-F238E27FC236}">
                <a16:creationId xmlns:a16="http://schemas.microsoft.com/office/drawing/2014/main" id="{4A680A50-AFB7-FBEF-01F0-20583F45B3AA}"/>
              </a:ext>
            </a:extLst>
          </p:cNvPr>
          <p:cNvGrpSpPr/>
          <p:nvPr/>
        </p:nvGrpSpPr>
        <p:grpSpPr>
          <a:xfrm>
            <a:off x="5584086" y="5437605"/>
            <a:ext cx="783360" cy="355320"/>
            <a:chOff x="5584086" y="5437605"/>
            <a:chExt cx="783360" cy="355320"/>
          </a:xfrm>
        </p:grpSpPr>
        <mc:AlternateContent xmlns:mc="http://schemas.openxmlformats.org/markup-compatibility/2006" xmlns:p14="http://schemas.microsoft.com/office/powerpoint/2010/main">
          <mc:Choice Requires="p14">
            <p:contentPart p14:bwMode="auto" r:id="rId250">
              <p14:nvContentPartPr>
                <p14:cNvPr id="193" name="Ink 192">
                  <a:extLst>
                    <a:ext uri="{FF2B5EF4-FFF2-40B4-BE49-F238E27FC236}">
                      <a16:creationId xmlns:a16="http://schemas.microsoft.com/office/drawing/2014/main" id="{9CB895ED-1577-9451-3CA6-0E65910FFC65}"/>
                    </a:ext>
                  </a:extLst>
                </p14:cNvPr>
                <p14:cNvContentPartPr/>
                <p14:nvPr/>
              </p14:nvContentPartPr>
              <p14:xfrm>
                <a:off x="5584086" y="5486565"/>
                <a:ext cx="209520" cy="306360"/>
              </p14:xfrm>
            </p:contentPart>
          </mc:Choice>
          <mc:Fallback xmlns="">
            <p:pic>
              <p:nvPicPr>
                <p:cNvPr id="193" name="Ink 192">
                  <a:extLst>
                    <a:ext uri="{FF2B5EF4-FFF2-40B4-BE49-F238E27FC236}">
                      <a16:creationId xmlns:a16="http://schemas.microsoft.com/office/drawing/2014/main" id="{9CB895ED-1577-9451-3CA6-0E65910FFC65}"/>
                    </a:ext>
                  </a:extLst>
                </p:cNvPr>
                <p:cNvPicPr/>
                <p:nvPr/>
              </p:nvPicPr>
              <p:blipFill>
                <a:blip r:embed="rId251"/>
                <a:stretch>
                  <a:fillRect/>
                </a:stretch>
              </p:blipFill>
              <p:spPr>
                <a:xfrm>
                  <a:off x="5575086" y="5477925"/>
                  <a:ext cx="2271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4" name="Ink 193">
                  <a:extLst>
                    <a:ext uri="{FF2B5EF4-FFF2-40B4-BE49-F238E27FC236}">
                      <a16:creationId xmlns:a16="http://schemas.microsoft.com/office/drawing/2014/main" id="{6FCF1837-86F7-37CB-C2D6-376156EF9451}"/>
                    </a:ext>
                  </a:extLst>
                </p14:cNvPr>
                <p14:cNvContentPartPr/>
                <p14:nvPr/>
              </p14:nvContentPartPr>
              <p14:xfrm>
                <a:off x="5958126" y="5569725"/>
                <a:ext cx="149760" cy="22320"/>
              </p14:xfrm>
            </p:contentPart>
          </mc:Choice>
          <mc:Fallback xmlns="">
            <p:pic>
              <p:nvPicPr>
                <p:cNvPr id="194" name="Ink 193">
                  <a:extLst>
                    <a:ext uri="{FF2B5EF4-FFF2-40B4-BE49-F238E27FC236}">
                      <a16:creationId xmlns:a16="http://schemas.microsoft.com/office/drawing/2014/main" id="{6FCF1837-86F7-37CB-C2D6-376156EF9451}"/>
                    </a:ext>
                  </a:extLst>
                </p:cNvPr>
                <p:cNvPicPr/>
                <p:nvPr/>
              </p:nvPicPr>
              <p:blipFill>
                <a:blip r:embed="rId253"/>
                <a:stretch>
                  <a:fillRect/>
                </a:stretch>
              </p:blipFill>
              <p:spPr>
                <a:xfrm>
                  <a:off x="5949486" y="5560725"/>
                  <a:ext cx="167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5" name="Ink 194">
                  <a:extLst>
                    <a:ext uri="{FF2B5EF4-FFF2-40B4-BE49-F238E27FC236}">
                      <a16:creationId xmlns:a16="http://schemas.microsoft.com/office/drawing/2014/main" id="{7FE81948-5889-7D68-BD6B-720BC4A5AB2B}"/>
                    </a:ext>
                  </a:extLst>
                </p14:cNvPr>
                <p14:cNvContentPartPr/>
                <p14:nvPr/>
              </p14:nvContentPartPr>
              <p14:xfrm>
                <a:off x="5958126" y="5675205"/>
                <a:ext cx="158400" cy="6840"/>
              </p14:xfrm>
            </p:contentPart>
          </mc:Choice>
          <mc:Fallback xmlns="">
            <p:pic>
              <p:nvPicPr>
                <p:cNvPr id="195" name="Ink 194">
                  <a:extLst>
                    <a:ext uri="{FF2B5EF4-FFF2-40B4-BE49-F238E27FC236}">
                      <a16:creationId xmlns:a16="http://schemas.microsoft.com/office/drawing/2014/main" id="{7FE81948-5889-7D68-BD6B-720BC4A5AB2B}"/>
                    </a:ext>
                  </a:extLst>
                </p:cNvPr>
                <p:cNvPicPr/>
                <p:nvPr/>
              </p:nvPicPr>
              <p:blipFill>
                <a:blip r:embed="rId255"/>
                <a:stretch>
                  <a:fillRect/>
                </a:stretch>
              </p:blipFill>
              <p:spPr>
                <a:xfrm>
                  <a:off x="5949486" y="5666565"/>
                  <a:ext cx="176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6" name="Ink 195">
                  <a:extLst>
                    <a:ext uri="{FF2B5EF4-FFF2-40B4-BE49-F238E27FC236}">
                      <a16:creationId xmlns:a16="http://schemas.microsoft.com/office/drawing/2014/main" id="{B91A9133-B7DA-6050-DCF9-39FD6BBB1F9E}"/>
                    </a:ext>
                  </a:extLst>
                </p14:cNvPr>
                <p14:cNvContentPartPr/>
                <p14:nvPr/>
              </p14:nvContentPartPr>
              <p14:xfrm>
                <a:off x="6274566" y="5437605"/>
                <a:ext cx="92880" cy="290160"/>
              </p14:xfrm>
            </p:contentPart>
          </mc:Choice>
          <mc:Fallback xmlns="">
            <p:pic>
              <p:nvPicPr>
                <p:cNvPr id="196" name="Ink 195">
                  <a:extLst>
                    <a:ext uri="{FF2B5EF4-FFF2-40B4-BE49-F238E27FC236}">
                      <a16:creationId xmlns:a16="http://schemas.microsoft.com/office/drawing/2014/main" id="{B91A9133-B7DA-6050-DCF9-39FD6BBB1F9E}"/>
                    </a:ext>
                  </a:extLst>
                </p:cNvPr>
                <p:cNvPicPr/>
                <p:nvPr/>
              </p:nvPicPr>
              <p:blipFill>
                <a:blip r:embed="rId257"/>
                <a:stretch>
                  <a:fillRect/>
                </a:stretch>
              </p:blipFill>
              <p:spPr>
                <a:xfrm>
                  <a:off x="6265566" y="5428605"/>
                  <a:ext cx="110520" cy="307800"/>
                </a:xfrm>
                <a:prstGeom prst="rect">
                  <a:avLst/>
                </a:prstGeom>
              </p:spPr>
            </p:pic>
          </mc:Fallback>
        </mc:AlternateContent>
      </p:grpSp>
      <p:grpSp>
        <p:nvGrpSpPr>
          <p:cNvPr id="206" name="Group 205">
            <a:extLst>
              <a:ext uri="{FF2B5EF4-FFF2-40B4-BE49-F238E27FC236}">
                <a16:creationId xmlns:a16="http://schemas.microsoft.com/office/drawing/2014/main" id="{DD0902D6-9172-D8B0-64F5-AF9A60ECBA84}"/>
              </a:ext>
            </a:extLst>
          </p:cNvPr>
          <p:cNvGrpSpPr/>
          <p:nvPr/>
        </p:nvGrpSpPr>
        <p:grpSpPr>
          <a:xfrm>
            <a:off x="6872166" y="5440125"/>
            <a:ext cx="2077200" cy="390240"/>
            <a:chOff x="6872166" y="5440125"/>
            <a:chExt cx="2077200" cy="390240"/>
          </a:xfrm>
        </p:grpSpPr>
        <mc:AlternateContent xmlns:mc="http://schemas.openxmlformats.org/markup-compatibility/2006" xmlns:p14="http://schemas.microsoft.com/office/powerpoint/2010/main">
          <mc:Choice Requires="p14">
            <p:contentPart p14:bwMode="auto" r:id="rId258">
              <p14:nvContentPartPr>
                <p14:cNvPr id="198" name="Ink 197">
                  <a:extLst>
                    <a:ext uri="{FF2B5EF4-FFF2-40B4-BE49-F238E27FC236}">
                      <a16:creationId xmlns:a16="http://schemas.microsoft.com/office/drawing/2014/main" id="{3DC82349-1939-7133-4023-BB870680BA0D}"/>
                    </a:ext>
                  </a:extLst>
                </p14:cNvPr>
                <p14:cNvContentPartPr/>
                <p14:nvPr/>
              </p14:nvContentPartPr>
              <p14:xfrm>
                <a:off x="6902766" y="5557125"/>
                <a:ext cx="360" cy="360"/>
              </p14:xfrm>
            </p:contentPart>
          </mc:Choice>
          <mc:Fallback xmlns="">
            <p:pic>
              <p:nvPicPr>
                <p:cNvPr id="198" name="Ink 197">
                  <a:extLst>
                    <a:ext uri="{FF2B5EF4-FFF2-40B4-BE49-F238E27FC236}">
                      <a16:creationId xmlns:a16="http://schemas.microsoft.com/office/drawing/2014/main" id="{3DC82349-1939-7133-4023-BB870680BA0D}"/>
                    </a:ext>
                  </a:extLst>
                </p:cNvPr>
                <p:cNvPicPr/>
                <p:nvPr/>
              </p:nvPicPr>
              <p:blipFill>
                <a:blip r:embed="rId235"/>
                <a:stretch>
                  <a:fillRect/>
                </a:stretch>
              </p:blipFill>
              <p:spPr>
                <a:xfrm>
                  <a:off x="6893766" y="5548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9" name="Ink 198">
                  <a:extLst>
                    <a:ext uri="{FF2B5EF4-FFF2-40B4-BE49-F238E27FC236}">
                      <a16:creationId xmlns:a16="http://schemas.microsoft.com/office/drawing/2014/main" id="{BFB63657-23D2-428C-A868-F3F29FFD441A}"/>
                    </a:ext>
                  </a:extLst>
                </p14:cNvPr>
                <p14:cNvContentPartPr/>
                <p14:nvPr/>
              </p14:nvContentPartPr>
              <p14:xfrm>
                <a:off x="7497486" y="5538765"/>
                <a:ext cx="83160" cy="15840"/>
              </p14:xfrm>
            </p:contentPart>
          </mc:Choice>
          <mc:Fallback xmlns="">
            <p:pic>
              <p:nvPicPr>
                <p:cNvPr id="199" name="Ink 198">
                  <a:extLst>
                    <a:ext uri="{FF2B5EF4-FFF2-40B4-BE49-F238E27FC236}">
                      <a16:creationId xmlns:a16="http://schemas.microsoft.com/office/drawing/2014/main" id="{BFB63657-23D2-428C-A868-F3F29FFD441A}"/>
                    </a:ext>
                  </a:extLst>
                </p:cNvPr>
                <p:cNvPicPr/>
                <p:nvPr/>
              </p:nvPicPr>
              <p:blipFill>
                <a:blip r:embed="rId260"/>
                <a:stretch>
                  <a:fillRect/>
                </a:stretch>
              </p:blipFill>
              <p:spPr>
                <a:xfrm>
                  <a:off x="7488846" y="5530125"/>
                  <a:ext cx="100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0" name="Ink 199">
                  <a:extLst>
                    <a:ext uri="{FF2B5EF4-FFF2-40B4-BE49-F238E27FC236}">
                      <a16:creationId xmlns:a16="http://schemas.microsoft.com/office/drawing/2014/main" id="{0BCC4EB1-76FD-6FD1-0AB5-B899ABAD8C92}"/>
                    </a:ext>
                  </a:extLst>
                </p14:cNvPr>
                <p14:cNvContentPartPr/>
                <p14:nvPr/>
              </p14:nvContentPartPr>
              <p14:xfrm>
                <a:off x="6872166" y="5546325"/>
                <a:ext cx="813960" cy="149760"/>
              </p14:xfrm>
            </p:contentPart>
          </mc:Choice>
          <mc:Fallback xmlns="">
            <p:pic>
              <p:nvPicPr>
                <p:cNvPr id="200" name="Ink 199">
                  <a:extLst>
                    <a:ext uri="{FF2B5EF4-FFF2-40B4-BE49-F238E27FC236}">
                      <a16:creationId xmlns:a16="http://schemas.microsoft.com/office/drawing/2014/main" id="{0BCC4EB1-76FD-6FD1-0AB5-B899ABAD8C92}"/>
                    </a:ext>
                  </a:extLst>
                </p:cNvPr>
                <p:cNvPicPr/>
                <p:nvPr/>
              </p:nvPicPr>
              <p:blipFill>
                <a:blip r:embed="rId262"/>
                <a:stretch>
                  <a:fillRect/>
                </a:stretch>
              </p:blipFill>
              <p:spPr>
                <a:xfrm>
                  <a:off x="6863526" y="5537685"/>
                  <a:ext cx="831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2" name="Ink 201">
                  <a:extLst>
                    <a:ext uri="{FF2B5EF4-FFF2-40B4-BE49-F238E27FC236}">
                      <a16:creationId xmlns:a16="http://schemas.microsoft.com/office/drawing/2014/main" id="{88F7E9B1-8CA6-74A1-80C6-4CEF07E2F6FA}"/>
                    </a:ext>
                  </a:extLst>
                </p14:cNvPr>
                <p14:cNvContentPartPr/>
                <p14:nvPr/>
              </p14:nvContentPartPr>
              <p14:xfrm>
                <a:off x="7935246" y="5440125"/>
                <a:ext cx="192960" cy="355680"/>
              </p14:xfrm>
            </p:contentPart>
          </mc:Choice>
          <mc:Fallback xmlns="">
            <p:pic>
              <p:nvPicPr>
                <p:cNvPr id="202" name="Ink 201">
                  <a:extLst>
                    <a:ext uri="{FF2B5EF4-FFF2-40B4-BE49-F238E27FC236}">
                      <a16:creationId xmlns:a16="http://schemas.microsoft.com/office/drawing/2014/main" id="{88F7E9B1-8CA6-74A1-80C6-4CEF07E2F6FA}"/>
                    </a:ext>
                  </a:extLst>
                </p:cNvPr>
                <p:cNvPicPr/>
                <p:nvPr/>
              </p:nvPicPr>
              <p:blipFill>
                <a:blip r:embed="rId264"/>
                <a:stretch>
                  <a:fillRect/>
                </a:stretch>
              </p:blipFill>
              <p:spPr>
                <a:xfrm>
                  <a:off x="7926246" y="5431485"/>
                  <a:ext cx="2106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3" name="Ink 202">
                  <a:extLst>
                    <a:ext uri="{FF2B5EF4-FFF2-40B4-BE49-F238E27FC236}">
                      <a16:creationId xmlns:a16="http://schemas.microsoft.com/office/drawing/2014/main" id="{CDCFA53F-0F3A-13D2-3F3C-471634940C78}"/>
                    </a:ext>
                  </a:extLst>
                </p14:cNvPr>
                <p14:cNvContentPartPr/>
                <p14:nvPr/>
              </p14:nvContentPartPr>
              <p14:xfrm>
                <a:off x="8330886" y="5612925"/>
                <a:ext cx="257760" cy="8640"/>
              </p14:xfrm>
            </p:contentPart>
          </mc:Choice>
          <mc:Fallback xmlns="">
            <p:pic>
              <p:nvPicPr>
                <p:cNvPr id="203" name="Ink 202">
                  <a:extLst>
                    <a:ext uri="{FF2B5EF4-FFF2-40B4-BE49-F238E27FC236}">
                      <a16:creationId xmlns:a16="http://schemas.microsoft.com/office/drawing/2014/main" id="{CDCFA53F-0F3A-13D2-3F3C-471634940C78}"/>
                    </a:ext>
                  </a:extLst>
                </p:cNvPr>
                <p:cNvPicPr/>
                <p:nvPr/>
              </p:nvPicPr>
              <p:blipFill>
                <a:blip r:embed="rId266"/>
                <a:stretch>
                  <a:fillRect/>
                </a:stretch>
              </p:blipFill>
              <p:spPr>
                <a:xfrm>
                  <a:off x="8322246" y="5603925"/>
                  <a:ext cx="275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04" name="Ink 203">
                  <a:extLst>
                    <a:ext uri="{FF2B5EF4-FFF2-40B4-BE49-F238E27FC236}">
                      <a16:creationId xmlns:a16="http://schemas.microsoft.com/office/drawing/2014/main" id="{D6CC739E-23BA-1487-8292-B18D34A7843D}"/>
                    </a:ext>
                  </a:extLst>
                </p14:cNvPr>
                <p14:cNvContentPartPr/>
                <p14:nvPr/>
              </p14:nvContentPartPr>
              <p14:xfrm>
                <a:off x="8366886" y="5676645"/>
                <a:ext cx="197640" cy="45360"/>
              </p14:xfrm>
            </p:contentPart>
          </mc:Choice>
          <mc:Fallback xmlns="">
            <p:pic>
              <p:nvPicPr>
                <p:cNvPr id="204" name="Ink 203">
                  <a:extLst>
                    <a:ext uri="{FF2B5EF4-FFF2-40B4-BE49-F238E27FC236}">
                      <a16:creationId xmlns:a16="http://schemas.microsoft.com/office/drawing/2014/main" id="{D6CC739E-23BA-1487-8292-B18D34A7843D}"/>
                    </a:ext>
                  </a:extLst>
                </p:cNvPr>
                <p:cNvPicPr/>
                <p:nvPr/>
              </p:nvPicPr>
              <p:blipFill>
                <a:blip r:embed="rId268"/>
                <a:stretch>
                  <a:fillRect/>
                </a:stretch>
              </p:blipFill>
              <p:spPr>
                <a:xfrm>
                  <a:off x="8357886" y="5667645"/>
                  <a:ext cx="215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05" name="Ink 204">
                  <a:extLst>
                    <a:ext uri="{FF2B5EF4-FFF2-40B4-BE49-F238E27FC236}">
                      <a16:creationId xmlns:a16="http://schemas.microsoft.com/office/drawing/2014/main" id="{24E94672-4C05-8929-B7DF-69A7997672AA}"/>
                    </a:ext>
                  </a:extLst>
                </p14:cNvPr>
                <p14:cNvContentPartPr/>
                <p14:nvPr/>
              </p14:nvContentPartPr>
              <p14:xfrm>
                <a:off x="8723646" y="5471805"/>
                <a:ext cx="225720" cy="358560"/>
              </p14:xfrm>
            </p:contentPart>
          </mc:Choice>
          <mc:Fallback xmlns="">
            <p:pic>
              <p:nvPicPr>
                <p:cNvPr id="205" name="Ink 204">
                  <a:extLst>
                    <a:ext uri="{FF2B5EF4-FFF2-40B4-BE49-F238E27FC236}">
                      <a16:creationId xmlns:a16="http://schemas.microsoft.com/office/drawing/2014/main" id="{24E94672-4C05-8929-B7DF-69A7997672AA}"/>
                    </a:ext>
                  </a:extLst>
                </p:cNvPr>
                <p:cNvPicPr/>
                <p:nvPr/>
              </p:nvPicPr>
              <p:blipFill>
                <a:blip r:embed="rId270"/>
                <a:stretch>
                  <a:fillRect/>
                </a:stretch>
              </p:blipFill>
              <p:spPr>
                <a:xfrm>
                  <a:off x="8715006" y="5462805"/>
                  <a:ext cx="243360" cy="376200"/>
                </a:xfrm>
                <a:prstGeom prst="rect">
                  <a:avLst/>
                </a:prstGeom>
              </p:spPr>
            </p:pic>
          </mc:Fallback>
        </mc:AlternateContent>
      </p:grpSp>
    </p:spTree>
    <p:extLst>
      <p:ext uri="{BB962C8B-B14F-4D97-AF65-F5344CB8AC3E}">
        <p14:creationId xmlns:p14="http://schemas.microsoft.com/office/powerpoint/2010/main" val="268465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47A9D4F-1E0B-ADDE-CAEB-CE1EE88198FC}"/>
              </a:ext>
            </a:extLst>
          </p:cNvPr>
          <p:cNvGrpSpPr/>
          <p:nvPr/>
        </p:nvGrpSpPr>
        <p:grpSpPr>
          <a:xfrm>
            <a:off x="724446" y="379965"/>
            <a:ext cx="549720" cy="337320"/>
            <a:chOff x="724446" y="379965"/>
            <a:chExt cx="549720" cy="3373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68B8FE9-4498-055A-952A-3D36CFAC4EE6}"/>
                    </a:ext>
                  </a:extLst>
                </p14:cNvPr>
                <p14:cNvContentPartPr/>
                <p14:nvPr/>
              </p14:nvContentPartPr>
              <p14:xfrm>
                <a:off x="724446" y="379965"/>
                <a:ext cx="216360" cy="235080"/>
              </p14:xfrm>
            </p:contentPart>
          </mc:Choice>
          <mc:Fallback xmlns="">
            <p:pic>
              <p:nvPicPr>
                <p:cNvPr id="2" name="Ink 1">
                  <a:extLst>
                    <a:ext uri="{FF2B5EF4-FFF2-40B4-BE49-F238E27FC236}">
                      <a16:creationId xmlns:a16="http://schemas.microsoft.com/office/drawing/2014/main" id="{768B8FE9-4498-055A-952A-3D36CFAC4EE6}"/>
                    </a:ext>
                  </a:extLst>
                </p:cNvPr>
                <p:cNvPicPr/>
                <p:nvPr/>
              </p:nvPicPr>
              <p:blipFill>
                <a:blip r:embed="rId3"/>
                <a:stretch>
                  <a:fillRect/>
                </a:stretch>
              </p:blipFill>
              <p:spPr>
                <a:xfrm>
                  <a:off x="715446" y="370965"/>
                  <a:ext cx="234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550C12C-3225-0649-04AA-EF820C894106}"/>
                    </a:ext>
                  </a:extLst>
                </p14:cNvPr>
                <p14:cNvContentPartPr/>
                <p14:nvPr/>
              </p14:nvContentPartPr>
              <p14:xfrm>
                <a:off x="1023246" y="451605"/>
                <a:ext cx="106200" cy="227520"/>
              </p14:xfrm>
            </p:contentPart>
          </mc:Choice>
          <mc:Fallback xmlns="">
            <p:pic>
              <p:nvPicPr>
                <p:cNvPr id="3" name="Ink 2">
                  <a:extLst>
                    <a:ext uri="{FF2B5EF4-FFF2-40B4-BE49-F238E27FC236}">
                      <a16:creationId xmlns:a16="http://schemas.microsoft.com/office/drawing/2014/main" id="{9550C12C-3225-0649-04AA-EF820C894106}"/>
                    </a:ext>
                  </a:extLst>
                </p:cNvPr>
                <p:cNvPicPr/>
                <p:nvPr/>
              </p:nvPicPr>
              <p:blipFill>
                <a:blip r:embed="rId5"/>
                <a:stretch>
                  <a:fillRect/>
                </a:stretch>
              </p:blipFill>
              <p:spPr>
                <a:xfrm>
                  <a:off x="1014246" y="442605"/>
                  <a:ext cx="1238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7658FFE-1BA2-B2B7-1913-3966BB5D8569}"/>
                    </a:ext>
                  </a:extLst>
                </p14:cNvPr>
                <p14:cNvContentPartPr/>
                <p14:nvPr/>
              </p14:nvContentPartPr>
              <p14:xfrm>
                <a:off x="1146006" y="643485"/>
                <a:ext cx="128160" cy="73800"/>
              </p14:xfrm>
            </p:contentPart>
          </mc:Choice>
          <mc:Fallback xmlns="">
            <p:pic>
              <p:nvPicPr>
                <p:cNvPr id="4" name="Ink 3">
                  <a:extLst>
                    <a:ext uri="{FF2B5EF4-FFF2-40B4-BE49-F238E27FC236}">
                      <a16:creationId xmlns:a16="http://schemas.microsoft.com/office/drawing/2014/main" id="{57658FFE-1BA2-B2B7-1913-3966BB5D8569}"/>
                    </a:ext>
                  </a:extLst>
                </p:cNvPr>
                <p:cNvPicPr/>
                <p:nvPr/>
              </p:nvPicPr>
              <p:blipFill>
                <a:blip r:embed="rId7"/>
                <a:stretch>
                  <a:fillRect/>
                </a:stretch>
              </p:blipFill>
              <p:spPr>
                <a:xfrm>
                  <a:off x="1137006" y="634845"/>
                  <a:ext cx="14580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5737F3F-A1B3-3555-B392-0ED595C3C082}"/>
                  </a:ext>
                </a:extLst>
              </p14:cNvPr>
              <p14:cNvContentPartPr/>
              <p14:nvPr/>
            </p14:nvContentPartPr>
            <p14:xfrm>
              <a:off x="720846" y="853365"/>
              <a:ext cx="605160" cy="36720"/>
            </p14:xfrm>
          </p:contentPart>
        </mc:Choice>
        <mc:Fallback xmlns="">
          <p:pic>
            <p:nvPicPr>
              <p:cNvPr id="6" name="Ink 5">
                <a:extLst>
                  <a:ext uri="{FF2B5EF4-FFF2-40B4-BE49-F238E27FC236}">
                    <a16:creationId xmlns:a16="http://schemas.microsoft.com/office/drawing/2014/main" id="{45737F3F-A1B3-3555-B392-0ED595C3C082}"/>
                  </a:ext>
                </a:extLst>
              </p:cNvPr>
              <p:cNvPicPr/>
              <p:nvPr/>
            </p:nvPicPr>
            <p:blipFill>
              <a:blip r:embed="rId9"/>
              <a:stretch>
                <a:fillRect/>
              </a:stretch>
            </p:blipFill>
            <p:spPr>
              <a:xfrm>
                <a:off x="711846" y="844365"/>
                <a:ext cx="622800" cy="54360"/>
              </a:xfrm>
              <a:prstGeom prst="rect">
                <a:avLst/>
              </a:prstGeom>
            </p:spPr>
          </p:pic>
        </mc:Fallback>
      </mc:AlternateContent>
      <p:grpSp>
        <p:nvGrpSpPr>
          <p:cNvPr id="9" name="Group 8">
            <a:extLst>
              <a:ext uri="{FF2B5EF4-FFF2-40B4-BE49-F238E27FC236}">
                <a16:creationId xmlns:a16="http://schemas.microsoft.com/office/drawing/2014/main" id="{946D053E-1A41-B788-C1DF-C63AB454BD61}"/>
              </a:ext>
            </a:extLst>
          </p:cNvPr>
          <p:cNvGrpSpPr/>
          <p:nvPr/>
        </p:nvGrpSpPr>
        <p:grpSpPr>
          <a:xfrm>
            <a:off x="918126" y="996285"/>
            <a:ext cx="266040" cy="290520"/>
            <a:chOff x="918126" y="996285"/>
            <a:chExt cx="266040" cy="2905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93FF1FB-5E58-2539-5595-86597CB90C30}"/>
                    </a:ext>
                  </a:extLst>
                </p14:cNvPr>
                <p14:cNvContentPartPr/>
                <p14:nvPr/>
              </p14:nvContentPartPr>
              <p14:xfrm>
                <a:off x="918126" y="996285"/>
                <a:ext cx="149760" cy="234720"/>
              </p14:xfrm>
            </p:contentPart>
          </mc:Choice>
          <mc:Fallback xmlns="">
            <p:pic>
              <p:nvPicPr>
                <p:cNvPr id="7" name="Ink 6">
                  <a:extLst>
                    <a:ext uri="{FF2B5EF4-FFF2-40B4-BE49-F238E27FC236}">
                      <a16:creationId xmlns:a16="http://schemas.microsoft.com/office/drawing/2014/main" id="{793FF1FB-5E58-2539-5595-86597CB90C30}"/>
                    </a:ext>
                  </a:extLst>
                </p:cNvPr>
                <p:cNvPicPr/>
                <p:nvPr/>
              </p:nvPicPr>
              <p:blipFill>
                <a:blip r:embed="rId11"/>
                <a:stretch>
                  <a:fillRect/>
                </a:stretch>
              </p:blipFill>
              <p:spPr>
                <a:xfrm>
                  <a:off x="909126" y="987645"/>
                  <a:ext cx="167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ADB2A741-1101-1667-3BD2-AF010C2682D9}"/>
                    </a:ext>
                  </a:extLst>
                </p14:cNvPr>
                <p14:cNvContentPartPr/>
                <p14:nvPr/>
              </p14:nvContentPartPr>
              <p14:xfrm>
                <a:off x="1071126" y="1217685"/>
                <a:ext cx="113040" cy="69120"/>
              </p14:xfrm>
            </p:contentPart>
          </mc:Choice>
          <mc:Fallback xmlns="">
            <p:pic>
              <p:nvPicPr>
                <p:cNvPr id="8" name="Ink 7">
                  <a:extLst>
                    <a:ext uri="{FF2B5EF4-FFF2-40B4-BE49-F238E27FC236}">
                      <a16:creationId xmlns:a16="http://schemas.microsoft.com/office/drawing/2014/main" id="{ADB2A741-1101-1667-3BD2-AF010C2682D9}"/>
                    </a:ext>
                  </a:extLst>
                </p:cNvPr>
                <p:cNvPicPr/>
                <p:nvPr/>
              </p:nvPicPr>
              <p:blipFill>
                <a:blip r:embed="rId13"/>
                <a:stretch>
                  <a:fillRect/>
                </a:stretch>
              </p:blipFill>
              <p:spPr>
                <a:xfrm>
                  <a:off x="1062486" y="1209045"/>
                  <a:ext cx="130680" cy="86760"/>
                </a:xfrm>
                <a:prstGeom prst="rect">
                  <a:avLst/>
                </a:prstGeom>
              </p:spPr>
            </p:pic>
          </mc:Fallback>
        </mc:AlternateContent>
      </p:grpSp>
      <p:grpSp>
        <p:nvGrpSpPr>
          <p:cNvPr id="21" name="Group 20">
            <a:extLst>
              <a:ext uri="{FF2B5EF4-FFF2-40B4-BE49-F238E27FC236}">
                <a16:creationId xmlns:a16="http://schemas.microsoft.com/office/drawing/2014/main" id="{C2D0488C-6E09-8F78-5D50-2DF1592D7DF8}"/>
              </a:ext>
            </a:extLst>
          </p:cNvPr>
          <p:cNvGrpSpPr/>
          <p:nvPr/>
        </p:nvGrpSpPr>
        <p:grpSpPr>
          <a:xfrm>
            <a:off x="1687086" y="413445"/>
            <a:ext cx="1398600" cy="734760"/>
            <a:chOff x="1687086" y="413445"/>
            <a:chExt cx="1398600" cy="73476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C6FD84BB-6B14-CD49-4181-76007F7E20FA}"/>
                    </a:ext>
                  </a:extLst>
                </p14:cNvPr>
                <p14:cNvContentPartPr/>
                <p14:nvPr/>
              </p14:nvContentPartPr>
              <p14:xfrm>
                <a:off x="1687086" y="743925"/>
                <a:ext cx="159840" cy="10800"/>
              </p14:xfrm>
            </p:contentPart>
          </mc:Choice>
          <mc:Fallback xmlns="">
            <p:pic>
              <p:nvPicPr>
                <p:cNvPr id="10" name="Ink 9">
                  <a:extLst>
                    <a:ext uri="{FF2B5EF4-FFF2-40B4-BE49-F238E27FC236}">
                      <a16:creationId xmlns:a16="http://schemas.microsoft.com/office/drawing/2014/main" id="{C6FD84BB-6B14-CD49-4181-76007F7E20FA}"/>
                    </a:ext>
                  </a:extLst>
                </p:cNvPr>
                <p:cNvPicPr/>
                <p:nvPr/>
              </p:nvPicPr>
              <p:blipFill>
                <a:blip r:embed="rId15"/>
                <a:stretch>
                  <a:fillRect/>
                </a:stretch>
              </p:blipFill>
              <p:spPr>
                <a:xfrm>
                  <a:off x="1678446" y="735285"/>
                  <a:ext cx="177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F9D7098-EB60-E0E4-76DE-4BB9D0B3F5D2}"/>
                    </a:ext>
                  </a:extLst>
                </p14:cNvPr>
                <p14:cNvContentPartPr/>
                <p14:nvPr/>
              </p14:nvContentPartPr>
              <p14:xfrm>
                <a:off x="1714806" y="835005"/>
                <a:ext cx="153360" cy="9720"/>
              </p14:xfrm>
            </p:contentPart>
          </mc:Choice>
          <mc:Fallback xmlns="">
            <p:pic>
              <p:nvPicPr>
                <p:cNvPr id="11" name="Ink 10">
                  <a:extLst>
                    <a:ext uri="{FF2B5EF4-FFF2-40B4-BE49-F238E27FC236}">
                      <a16:creationId xmlns:a16="http://schemas.microsoft.com/office/drawing/2014/main" id="{EF9D7098-EB60-E0E4-76DE-4BB9D0B3F5D2}"/>
                    </a:ext>
                  </a:extLst>
                </p:cNvPr>
                <p:cNvPicPr/>
                <p:nvPr/>
              </p:nvPicPr>
              <p:blipFill>
                <a:blip r:embed="rId17"/>
                <a:stretch>
                  <a:fillRect/>
                </a:stretch>
              </p:blipFill>
              <p:spPr>
                <a:xfrm>
                  <a:off x="1705806" y="826005"/>
                  <a:ext cx="171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9003FF46-F1E7-91A9-43A4-8AF3715A9249}"/>
                    </a:ext>
                  </a:extLst>
                </p14:cNvPr>
                <p14:cNvContentPartPr/>
                <p14:nvPr/>
              </p14:nvContentPartPr>
              <p14:xfrm>
                <a:off x="2372886" y="413445"/>
                <a:ext cx="301680" cy="266040"/>
              </p14:xfrm>
            </p:contentPart>
          </mc:Choice>
          <mc:Fallback xmlns="">
            <p:pic>
              <p:nvPicPr>
                <p:cNvPr id="14" name="Ink 13">
                  <a:extLst>
                    <a:ext uri="{FF2B5EF4-FFF2-40B4-BE49-F238E27FC236}">
                      <a16:creationId xmlns:a16="http://schemas.microsoft.com/office/drawing/2014/main" id="{9003FF46-F1E7-91A9-43A4-8AF3715A9249}"/>
                    </a:ext>
                  </a:extLst>
                </p:cNvPr>
                <p:cNvPicPr/>
                <p:nvPr/>
              </p:nvPicPr>
              <p:blipFill>
                <a:blip r:embed="rId19"/>
                <a:stretch>
                  <a:fillRect/>
                </a:stretch>
              </p:blipFill>
              <p:spPr>
                <a:xfrm>
                  <a:off x="2364246" y="404445"/>
                  <a:ext cx="319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8D59376B-5ECD-CFF9-4607-6E58710B2931}"/>
                    </a:ext>
                  </a:extLst>
                </p14:cNvPr>
                <p14:cNvContentPartPr/>
                <p14:nvPr/>
              </p14:nvContentPartPr>
              <p14:xfrm>
                <a:off x="2766366" y="507405"/>
                <a:ext cx="115200" cy="154800"/>
              </p14:xfrm>
            </p:contentPart>
          </mc:Choice>
          <mc:Fallback xmlns="">
            <p:pic>
              <p:nvPicPr>
                <p:cNvPr id="15" name="Ink 14">
                  <a:extLst>
                    <a:ext uri="{FF2B5EF4-FFF2-40B4-BE49-F238E27FC236}">
                      <a16:creationId xmlns:a16="http://schemas.microsoft.com/office/drawing/2014/main" id="{8D59376B-5ECD-CFF9-4607-6E58710B2931}"/>
                    </a:ext>
                  </a:extLst>
                </p:cNvPr>
                <p:cNvPicPr/>
                <p:nvPr/>
              </p:nvPicPr>
              <p:blipFill>
                <a:blip r:embed="rId21"/>
                <a:stretch>
                  <a:fillRect/>
                </a:stretch>
              </p:blipFill>
              <p:spPr>
                <a:xfrm>
                  <a:off x="2757726" y="498765"/>
                  <a:ext cx="132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A33A980-0C79-52F1-ECCA-D543F3790785}"/>
                    </a:ext>
                  </a:extLst>
                </p14:cNvPr>
                <p14:cNvContentPartPr/>
                <p14:nvPr/>
              </p14:nvContentPartPr>
              <p14:xfrm>
                <a:off x="2933406" y="630165"/>
                <a:ext cx="152280" cy="88920"/>
              </p14:xfrm>
            </p:contentPart>
          </mc:Choice>
          <mc:Fallback xmlns="">
            <p:pic>
              <p:nvPicPr>
                <p:cNvPr id="16" name="Ink 15">
                  <a:extLst>
                    <a:ext uri="{FF2B5EF4-FFF2-40B4-BE49-F238E27FC236}">
                      <a16:creationId xmlns:a16="http://schemas.microsoft.com/office/drawing/2014/main" id="{4A33A980-0C79-52F1-ECCA-D543F3790785}"/>
                    </a:ext>
                  </a:extLst>
                </p:cNvPr>
                <p:cNvPicPr/>
                <p:nvPr/>
              </p:nvPicPr>
              <p:blipFill>
                <a:blip r:embed="rId23"/>
                <a:stretch>
                  <a:fillRect/>
                </a:stretch>
              </p:blipFill>
              <p:spPr>
                <a:xfrm>
                  <a:off x="2924766" y="621525"/>
                  <a:ext cx="169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6B9442B7-6212-6AA8-F245-6D583E3CF19F}"/>
                    </a:ext>
                  </a:extLst>
                </p14:cNvPr>
                <p14:cNvContentPartPr/>
                <p14:nvPr/>
              </p14:nvContentPartPr>
              <p14:xfrm>
                <a:off x="2442366" y="758685"/>
                <a:ext cx="601200" cy="61920"/>
              </p14:xfrm>
            </p:contentPart>
          </mc:Choice>
          <mc:Fallback xmlns="">
            <p:pic>
              <p:nvPicPr>
                <p:cNvPr id="18" name="Ink 17">
                  <a:extLst>
                    <a:ext uri="{FF2B5EF4-FFF2-40B4-BE49-F238E27FC236}">
                      <a16:creationId xmlns:a16="http://schemas.microsoft.com/office/drawing/2014/main" id="{6B9442B7-6212-6AA8-F245-6D583E3CF19F}"/>
                    </a:ext>
                  </a:extLst>
                </p:cNvPr>
                <p:cNvPicPr/>
                <p:nvPr/>
              </p:nvPicPr>
              <p:blipFill>
                <a:blip r:embed="rId25"/>
                <a:stretch>
                  <a:fillRect/>
                </a:stretch>
              </p:blipFill>
              <p:spPr>
                <a:xfrm>
                  <a:off x="2433366" y="750045"/>
                  <a:ext cx="618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59E9A72-77AE-6585-43C6-FA99A9C927A2}"/>
                    </a:ext>
                  </a:extLst>
                </p14:cNvPr>
                <p14:cNvContentPartPr/>
                <p14:nvPr/>
              </p14:nvContentPartPr>
              <p14:xfrm>
                <a:off x="2630286" y="906645"/>
                <a:ext cx="147600" cy="186840"/>
              </p14:xfrm>
            </p:contentPart>
          </mc:Choice>
          <mc:Fallback xmlns="">
            <p:pic>
              <p:nvPicPr>
                <p:cNvPr id="19" name="Ink 18">
                  <a:extLst>
                    <a:ext uri="{FF2B5EF4-FFF2-40B4-BE49-F238E27FC236}">
                      <a16:creationId xmlns:a16="http://schemas.microsoft.com/office/drawing/2014/main" id="{459E9A72-77AE-6585-43C6-FA99A9C927A2}"/>
                    </a:ext>
                  </a:extLst>
                </p:cNvPr>
                <p:cNvPicPr/>
                <p:nvPr/>
              </p:nvPicPr>
              <p:blipFill>
                <a:blip r:embed="rId27"/>
                <a:stretch>
                  <a:fillRect/>
                </a:stretch>
              </p:blipFill>
              <p:spPr>
                <a:xfrm>
                  <a:off x="2621286" y="897645"/>
                  <a:ext cx="165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F57712D6-1304-E141-2DAD-290E86F3E2E6}"/>
                    </a:ext>
                  </a:extLst>
                </p14:cNvPr>
                <p14:cNvContentPartPr/>
                <p14:nvPr/>
              </p14:nvContentPartPr>
              <p14:xfrm>
                <a:off x="2840526" y="1047045"/>
                <a:ext cx="145080" cy="101160"/>
              </p14:xfrm>
            </p:contentPart>
          </mc:Choice>
          <mc:Fallback xmlns="">
            <p:pic>
              <p:nvPicPr>
                <p:cNvPr id="20" name="Ink 19">
                  <a:extLst>
                    <a:ext uri="{FF2B5EF4-FFF2-40B4-BE49-F238E27FC236}">
                      <a16:creationId xmlns:a16="http://schemas.microsoft.com/office/drawing/2014/main" id="{F57712D6-1304-E141-2DAD-290E86F3E2E6}"/>
                    </a:ext>
                  </a:extLst>
                </p:cNvPr>
                <p:cNvPicPr/>
                <p:nvPr/>
              </p:nvPicPr>
              <p:blipFill>
                <a:blip r:embed="rId29"/>
                <a:stretch>
                  <a:fillRect/>
                </a:stretch>
              </p:blipFill>
              <p:spPr>
                <a:xfrm>
                  <a:off x="2831886" y="1038405"/>
                  <a:ext cx="162720" cy="11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F05E520-8852-F21A-EAED-381290F60155}"/>
                  </a:ext>
                </a:extLst>
              </p14:cNvPr>
              <p14:cNvContentPartPr/>
              <p14:nvPr/>
            </p14:nvContentPartPr>
            <p14:xfrm>
              <a:off x="2105766" y="643125"/>
              <a:ext cx="145080" cy="293760"/>
            </p14:xfrm>
          </p:contentPart>
        </mc:Choice>
        <mc:Fallback xmlns="">
          <p:pic>
            <p:nvPicPr>
              <p:cNvPr id="22" name="Ink 21">
                <a:extLst>
                  <a:ext uri="{FF2B5EF4-FFF2-40B4-BE49-F238E27FC236}">
                    <a16:creationId xmlns:a16="http://schemas.microsoft.com/office/drawing/2014/main" id="{EF05E520-8852-F21A-EAED-381290F60155}"/>
                  </a:ext>
                </a:extLst>
              </p:cNvPr>
              <p:cNvPicPr/>
              <p:nvPr/>
            </p:nvPicPr>
            <p:blipFill>
              <a:blip r:embed="rId31"/>
              <a:stretch>
                <a:fillRect/>
              </a:stretch>
            </p:blipFill>
            <p:spPr>
              <a:xfrm>
                <a:off x="2096766" y="634485"/>
                <a:ext cx="1627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E02717AD-CB97-1AF7-D465-01AE91C822AC}"/>
                  </a:ext>
                </a:extLst>
              </p14:cNvPr>
              <p14:cNvContentPartPr/>
              <p14:nvPr/>
            </p14:nvContentPartPr>
            <p14:xfrm>
              <a:off x="707526" y="317685"/>
              <a:ext cx="169920" cy="28800"/>
            </p14:xfrm>
          </p:contentPart>
        </mc:Choice>
        <mc:Fallback xmlns="">
          <p:pic>
            <p:nvPicPr>
              <p:cNvPr id="23" name="Ink 22">
                <a:extLst>
                  <a:ext uri="{FF2B5EF4-FFF2-40B4-BE49-F238E27FC236}">
                    <a16:creationId xmlns:a16="http://schemas.microsoft.com/office/drawing/2014/main" id="{E02717AD-CB97-1AF7-D465-01AE91C822AC}"/>
                  </a:ext>
                </a:extLst>
              </p:cNvPr>
              <p:cNvPicPr/>
              <p:nvPr/>
            </p:nvPicPr>
            <p:blipFill>
              <a:blip r:embed="rId33"/>
              <a:stretch>
                <a:fillRect/>
              </a:stretch>
            </p:blipFill>
            <p:spPr>
              <a:xfrm>
                <a:off x="698886" y="308685"/>
                <a:ext cx="187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110CCBBD-C837-0F46-A651-FF5072182AEB}"/>
                  </a:ext>
                </a:extLst>
              </p14:cNvPr>
              <p14:cNvContentPartPr/>
              <p14:nvPr/>
            </p14:nvContentPartPr>
            <p14:xfrm>
              <a:off x="2391606" y="388245"/>
              <a:ext cx="193680" cy="15840"/>
            </p14:xfrm>
          </p:contentPart>
        </mc:Choice>
        <mc:Fallback xmlns="">
          <p:pic>
            <p:nvPicPr>
              <p:cNvPr id="24" name="Ink 23">
                <a:extLst>
                  <a:ext uri="{FF2B5EF4-FFF2-40B4-BE49-F238E27FC236}">
                    <a16:creationId xmlns:a16="http://schemas.microsoft.com/office/drawing/2014/main" id="{110CCBBD-C837-0F46-A651-FF5072182AEB}"/>
                  </a:ext>
                </a:extLst>
              </p:cNvPr>
              <p:cNvPicPr/>
              <p:nvPr/>
            </p:nvPicPr>
            <p:blipFill>
              <a:blip r:embed="rId35"/>
              <a:stretch>
                <a:fillRect/>
              </a:stretch>
            </p:blipFill>
            <p:spPr>
              <a:xfrm>
                <a:off x="2382606" y="379605"/>
                <a:ext cx="211320" cy="33480"/>
              </a:xfrm>
              <a:prstGeom prst="rect">
                <a:avLst/>
              </a:prstGeom>
            </p:spPr>
          </p:pic>
        </mc:Fallback>
      </mc:AlternateContent>
      <p:grpSp>
        <p:nvGrpSpPr>
          <p:cNvPr id="29" name="Group 28">
            <a:extLst>
              <a:ext uri="{FF2B5EF4-FFF2-40B4-BE49-F238E27FC236}">
                <a16:creationId xmlns:a16="http://schemas.microsoft.com/office/drawing/2014/main" id="{E4CE4A27-8A2B-E03F-F1DE-325F0BB1F275}"/>
              </a:ext>
            </a:extLst>
          </p:cNvPr>
          <p:cNvGrpSpPr/>
          <p:nvPr/>
        </p:nvGrpSpPr>
        <p:grpSpPr>
          <a:xfrm>
            <a:off x="863046" y="1681725"/>
            <a:ext cx="727200" cy="536400"/>
            <a:chOff x="863046" y="1681725"/>
            <a:chExt cx="727200" cy="53640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31419551-9651-4AB3-CC3E-0007B1A72002}"/>
                    </a:ext>
                  </a:extLst>
                </p14:cNvPr>
                <p14:cNvContentPartPr/>
                <p14:nvPr/>
              </p14:nvContentPartPr>
              <p14:xfrm>
                <a:off x="900846" y="1755525"/>
                <a:ext cx="264240" cy="301320"/>
              </p14:xfrm>
            </p:contentPart>
          </mc:Choice>
          <mc:Fallback xmlns="">
            <p:pic>
              <p:nvPicPr>
                <p:cNvPr id="25" name="Ink 24">
                  <a:extLst>
                    <a:ext uri="{FF2B5EF4-FFF2-40B4-BE49-F238E27FC236}">
                      <a16:creationId xmlns:a16="http://schemas.microsoft.com/office/drawing/2014/main" id="{31419551-9651-4AB3-CC3E-0007B1A72002}"/>
                    </a:ext>
                  </a:extLst>
                </p:cNvPr>
                <p:cNvPicPr/>
                <p:nvPr/>
              </p:nvPicPr>
              <p:blipFill>
                <a:blip r:embed="rId37"/>
                <a:stretch>
                  <a:fillRect/>
                </a:stretch>
              </p:blipFill>
              <p:spPr>
                <a:xfrm>
                  <a:off x="892206" y="1746885"/>
                  <a:ext cx="2818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204EBC7-2844-5014-1EF9-42AABBCE301F}"/>
                    </a:ext>
                  </a:extLst>
                </p14:cNvPr>
                <p14:cNvContentPartPr/>
                <p14:nvPr/>
              </p14:nvContentPartPr>
              <p14:xfrm>
                <a:off x="1248246" y="1881885"/>
                <a:ext cx="144720" cy="299520"/>
              </p14:xfrm>
            </p:contentPart>
          </mc:Choice>
          <mc:Fallback xmlns="">
            <p:pic>
              <p:nvPicPr>
                <p:cNvPr id="26" name="Ink 25">
                  <a:extLst>
                    <a:ext uri="{FF2B5EF4-FFF2-40B4-BE49-F238E27FC236}">
                      <a16:creationId xmlns:a16="http://schemas.microsoft.com/office/drawing/2014/main" id="{3204EBC7-2844-5014-1EF9-42AABBCE301F}"/>
                    </a:ext>
                  </a:extLst>
                </p:cNvPr>
                <p:cNvPicPr/>
                <p:nvPr/>
              </p:nvPicPr>
              <p:blipFill>
                <a:blip r:embed="rId39"/>
                <a:stretch>
                  <a:fillRect/>
                </a:stretch>
              </p:blipFill>
              <p:spPr>
                <a:xfrm>
                  <a:off x="1239246" y="1872885"/>
                  <a:ext cx="1623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38DAA449-6428-042E-FE30-98BE8269A919}"/>
                    </a:ext>
                  </a:extLst>
                </p14:cNvPr>
                <p14:cNvContentPartPr/>
                <p14:nvPr/>
              </p14:nvContentPartPr>
              <p14:xfrm>
                <a:off x="1430766" y="2108685"/>
                <a:ext cx="159480" cy="109440"/>
              </p14:xfrm>
            </p:contentPart>
          </mc:Choice>
          <mc:Fallback xmlns="">
            <p:pic>
              <p:nvPicPr>
                <p:cNvPr id="27" name="Ink 26">
                  <a:extLst>
                    <a:ext uri="{FF2B5EF4-FFF2-40B4-BE49-F238E27FC236}">
                      <a16:creationId xmlns:a16="http://schemas.microsoft.com/office/drawing/2014/main" id="{38DAA449-6428-042E-FE30-98BE8269A919}"/>
                    </a:ext>
                  </a:extLst>
                </p:cNvPr>
                <p:cNvPicPr/>
                <p:nvPr/>
              </p:nvPicPr>
              <p:blipFill>
                <a:blip r:embed="rId41"/>
                <a:stretch>
                  <a:fillRect/>
                </a:stretch>
              </p:blipFill>
              <p:spPr>
                <a:xfrm>
                  <a:off x="1422126" y="2099685"/>
                  <a:ext cx="17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665AC9B2-F8ED-D2EB-766D-FE6E88C1C62E}"/>
                    </a:ext>
                  </a:extLst>
                </p14:cNvPr>
                <p14:cNvContentPartPr/>
                <p14:nvPr/>
              </p14:nvContentPartPr>
              <p14:xfrm>
                <a:off x="863046" y="1681725"/>
                <a:ext cx="336600" cy="34920"/>
              </p14:xfrm>
            </p:contentPart>
          </mc:Choice>
          <mc:Fallback xmlns="">
            <p:pic>
              <p:nvPicPr>
                <p:cNvPr id="28" name="Ink 27">
                  <a:extLst>
                    <a:ext uri="{FF2B5EF4-FFF2-40B4-BE49-F238E27FC236}">
                      <a16:creationId xmlns:a16="http://schemas.microsoft.com/office/drawing/2014/main" id="{665AC9B2-F8ED-D2EB-766D-FE6E88C1C62E}"/>
                    </a:ext>
                  </a:extLst>
                </p:cNvPr>
                <p:cNvPicPr/>
                <p:nvPr/>
              </p:nvPicPr>
              <p:blipFill>
                <a:blip r:embed="rId43"/>
                <a:stretch>
                  <a:fillRect/>
                </a:stretch>
              </p:blipFill>
              <p:spPr>
                <a:xfrm>
                  <a:off x="854046" y="1672725"/>
                  <a:ext cx="354240" cy="52560"/>
                </a:xfrm>
                <a:prstGeom prst="rect">
                  <a:avLst/>
                </a:prstGeom>
              </p:spPr>
            </p:pic>
          </mc:Fallback>
        </mc:AlternateContent>
      </p:grpSp>
      <p:grpSp>
        <p:nvGrpSpPr>
          <p:cNvPr id="33" name="Group 32">
            <a:extLst>
              <a:ext uri="{FF2B5EF4-FFF2-40B4-BE49-F238E27FC236}">
                <a16:creationId xmlns:a16="http://schemas.microsoft.com/office/drawing/2014/main" id="{18B894B7-6BA6-0943-B786-B3CABB08797B}"/>
              </a:ext>
            </a:extLst>
          </p:cNvPr>
          <p:cNvGrpSpPr/>
          <p:nvPr/>
        </p:nvGrpSpPr>
        <p:grpSpPr>
          <a:xfrm>
            <a:off x="1785726" y="1656885"/>
            <a:ext cx="664200" cy="327600"/>
            <a:chOff x="1785726" y="1656885"/>
            <a:chExt cx="664200" cy="32760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6FFA6429-4AE7-61F1-217D-BC11AAC4E0F5}"/>
                    </a:ext>
                  </a:extLst>
                </p14:cNvPr>
                <p14:cNvContentPartPr/>
                <p14:nvPr/>
              </p14:nvContentPartPr>
              <p14:xfrm>
                <a:off x="1785726" y="1772805"/>
                <a:ext cx="263160" cy="24480"/>
              </p14:xfrm>
            </p:contentPart>
          </mc:Choice>
          <mc:Fallback xmlns="">
            <p:pic>
              <p:nvPicPr>
                <p:cNvPr id="30" name="Ink 29">
                  <a:extLst>
                    <a:ext uri="{FF2B5EF4-FFF2-40B4-BE49-F238E27FC236}">
                      <a16:creationId xmlns:a16="http://schemas.microsoft.com/office/drawing/2014/main" id="{6FFA6429-4AE7-61F1-217D-BC11AAC4E0F5}"/>
                    </a:ext>
                  </a:extLst>
                </p:cNvPr>
                <p:cNvPicPr/>
                <p:nvPr/>
              </p:nvPicPr>
              <p:blipFill>
                <a:blip r:embed="rId45"/>
                <a:stretch>
                  <a:fillRect/>
                </a:stretch>
              </p:blipFill>
              <p:spPr>
                <a:xfrm>
                  <a:off x="1777086" y="1764165"/>
                  <a:ext cx="280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7F295D66-E68F-DC1E-59F5-347A2666FF2A}"/>
                    </a:ext>
                  </a:extLst>
                </p14:cNvPr>
                <p14:cNvContentPartPr/>
                <p14:nvPr/>
              </p14:nvContentPartPr>
              <p14:xfrm>
                <a:off x="1822806" y="1850925"/>
                <a:ext cx="249480" cy="62280"/>
              </p14:xfrm>
            </p:contentPart>
          </mc:Choice>
          <mc:Fallback xmlns="">
            <p:pic>
              <p:nvPicPr>
                <p:cNvPr id="31" name="Ink 30">
                  <a:extLst>
                    <a:ext uri="{FF2B5EF4-FFF2-40B4-BE49-F238E27FC236}">
                      <a16:creationId xmlns:a16="http://schemas.microsoft.com/office/drawing/2014/main" id="{7F295D66-E68F-DC1E-59F5-347A2666FF2A}"/>
                    </a:ext>
                  </a:extLst>
                </p:cNvPr>
                <p:cNvPicPr/>
                <p:nvPr/>
              </p:nvPicPr>
              <p:blipFill>
                <a:blip r:embed="rId47"/>
                <a:stretch>
                  <a:fillRect/>
                </a:stretch>
              </p:blipFill>
              <p:spPr>
                <a:xfrm>
                  <a:off x="1813806" y="1841925"/>
                  <a:ext cx="267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77BA0EC9-2BB7-7338-8CA4-E6923205D21F}"/>
                    </a:ext>
                  </a:extLst>
                </p14:cNvPr>
                <p14:cNvContentPartPr/>
                <p14:nvPr/>
              </p14:nvContentPartPr>
              <p14:xfrm>
                <a:off x="2202966" y="1656885"/>
                <a:ext cx="246960" cy="327600"/>
              </p14:xfrm>
            </p:contentPart>
          </mc:Choice>
          <mc:Fallback xmlns="">
            <p:pic>
              <p:nvPicPr>
                <p:cNvPr id="32" name="Ink 31">
                  <a:extLst>
                    <a:ext uri="{FF2B5EF4-FFF2-40B4-BE49-F238E27FC236}">
                      <a16:creationId xmlns:a16="http://schemas.microsoft.com/office/drawing/2014/main" id="{77BA0EC9-2BB7-7338-8CA4-E6923205D21F}"/>
                    </a:ext>
                  </a:extLst>
                </p:cNvPr>
                <p:cNvPicPr/>
                <p:nvPr/>
              </p:nvPicPr>
              <p:blipFill>
                <a:blip r:embed="rId49"/>
                <a:stretch>
                  <a:fillRect/>
                </a:stretch>
              </p:blipFill>
              <p:spPr>
                <a:xfrm>
                  <a:off x="2194326" y="1648245"/>
                  <a:ext cx="264600" cy="34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BE6802DF-EC70-2652-7D5F-9979ECACBE88}"/>
                  </a:ext>
                </a:extLst>
              </p14:cNvPr>
              <p14:cNvContentPartPr/>
              <p14:nvPr/>
            </p14:nvContentPartPr>
            <p14:xfrm>
              <a:off x="2649366" y="1579845"/>
              <a:ext cx="87480" cy="331560"/>
            </p14:xfrm>
          </p:contentPart>
        </mc:Choice>
        <mc:Fallback xmlns="">
          <p:pic>
            <p:nvPicPr>
              <p:cNvPr id="34" name="Ink 33">
                <a:extLst>
                  <a:ext uri="{FF2B5EF4-FFF2-40B4-BE49-F238E27FC236}">
                    <a16:creationId xmlns:a16="http://schemas.microsoft.com/office/drawing/2014/main" id="{BE6802DF-EC70-2652-7D5F-9979ECACBE88}"/>
                  </a:ext>
                </a:extLst>
              </p:cNvPr>
              <p:cNvPicPr/>
              <p:nvPr/>
            </p:nvPicPr>
            <p:blipFill>
              <a:blip r:embed="rId51"/>
              <a:stretch>
                <a:fillRect/>
              </a:stretch>
            </p:blipFill>
            <p:spPr>
              <a:xfrm>
                <a:off x="2640366" y="1570845"/>
                <a:ext cx="105120" cy="349200"/>
              </a:xfrm>
              <a:prstGeom prst="rect">
                <a:avLst/>
              </a:prstGeom>
            </p:spPr>
          </p:pic>
        </mc:Fallback>
      </mc:AlternateContent>
      <p:grpSp>
        <p:nvGrpSpPr>
          <p:cNvPr id="44" name="Group 43">
            <a:extLst>
              <a:ext uri="{FF2B5EF4-FFF2-40B4-BE49-F238E27FC236}">
                <a16:creationId xmlns:a16="http://schemas.microsoft.com/office/drawing/2014/main" id="{B22335DC-4E37-2245-BD11-98284F9724D1}"/>
              </a:ext>
            </a:extLst>
          </p:cNvPr>
          <p:cNvGrpSpPr/>
          <p:nvPr/>
        </p:nvGrpSpPr>
        <p:grpSpPr>
          <a:xfrm>
            <a:off x="2815326" y="1522605"/>
            <a:ext cx="1025640" cy="459000"/>
            <a:chOff x="2815326" y="1522605"/>
            <a:chExt cx="1025640" cy="45900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6CC34503-8804-7EFD-A81C-3F80503D40C8}"/>
                    </a:ext>
                  </a:extLst>
                </p14:cNvPr>
                <p14:cNvContentPartPr/>
                <p14:nvPr/>
              </p14:nvContentPartPr>
              <p14:xfrm>
                <a:off x="2815326" y="1678845"/>
                <a:ext cx="108720" cy="185040"/>
              </p14:xfrm>
            </p:contentPart>
          </mc:Choice>
          <mc:Fallback xmlns="">
            <p:pic>
              <p:nvPicPr>
                <p:cNvPr id="35" name="Ink 34">
                  <a:extLst>
                    <a:ext uri="{FF2B5EF4-FFF2-40B4-BE49-F238E27FC236}">
                      <a16:creationId xmlns:a16="http://schemas.microsoft.com/office/drawing/2014/main" id="{6CC34503-8804-7EFD-A81C-3F80503D40C8}"/>
                    </a:ext>
                  </a:extLst>
                </p:cNvPr>
                <p:cNvPicPr/>
                <p:nvPr/>
              </p:nvPicPr>
              <p:blipFill>
                <a:blip r:embed="rId53"/>
                <a:stretch>
                  <a:fillRect/>
                </a:stretch>
              </p:blipFill>
              <p:spPr>
                <a:xfrm>
                  <a:off x="2806326" y="1669845"/>
                  <a:ext cx="1263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3E2E7FB5-F7A8-899E-E596-CE83D2EB71DF}"/>
                    </a:ext>
                  </a:extLst>
                </p14:cNvPr>
                <p14:cNvContentPartPr/>
                <p14:nvPr/>
              </p14:nvContentPartPr>
              <p14:xfrm>
                <a:off x="2967606" y="1851285"/>
                <a:ext cx="159840" cy="82440"/>
              </p14:xfrm>
            </p:contentPart>
          </mc:Choice>
          <mc:Fallback xmlns="">
            <p:pic>
              <p:nvPicPr>
                <p:cNvPr id="36" name="Ink 35">
                  <a:extLst>
                    <a:ext uri="{FF2B5EF4-FFF2-40B4-BE49-F238E27FC236}">
                      <a16:creationId xmlns:a16="http://schemas.microsoft.com/office/drawing/2014/main" id="{3E2E7FB5-F7A8-899E-E596-CE83D2EB71DF}"/>
                    </a:ext>
                  </a:extLst>
                </p:cNvPr>
                <p:cNvPicPr/>
                <p:nvPr/>
              </p:nvPicPr>
              <p:blipFill>
                <a:blip r:embed="rId55"/>
                <a:stretch>
                  <a:fillRect/>
                </a:stretch>
              </p:blipFill>
              <p:spPr>
                <a:xfrm>
                  <a:off x="2958966" y="1842285"/>
                  <a:ext cx="177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A3DD0C82-7003-38BD-F965-7D906F171968}"/>
                    </a:ext>
                  </a:extLst>
                </p14:cNvPr>
                <p14:cNvContentPartPr/>
                <p14:nvPr/>
              </p14:nvContentPartPr>
              <p14:xfrm>
                <a:off x="3151926" y="1601445"/>
                <a:ext cx="57240" cy="265680"/>
              </p14:xfrm>
            </p:contentPart>
          </mc:Choice>
          <mc:Fallback xmlns="">
            <p:pic>
              <p:nvPicPr>
                <p:cNvPr id="37" name="Ink 36">
                  <a:extLst>
                    <a:ext uri="{FF2B5EF4-FFF2-40B4-BE49-F238E27FC236}">
                      <a16:creationId xmlns:a16="http://schemas.microsoft.com/office/drawing/2014/main" id="{A3DD0C82-7003-38BD-F965-7D906F171968}"/>
                    </a:ext>
                  </a:extLst>
                </p:cNvPr>
                <p:cNvPicPr/>
                <p:nvPr/>
              </p:nvPicPr>
              <p:blipFill>
                <a:blip r:embed="rId57"/>
                <a:stretch>
                  <a:fillRect/>
                </a:stretch>
              </p:blipFill>
              <p:spPr>
                <a:xfrm>
                  <a:off x="3143286" y="1592445"/>
                  <a:ext cx="748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3949C0A8-43BE-5FF0-A29E-46EE8CE1D476}"/>
                    </a:ext>
                  </a:extLst>
                </p14:cNvPr>
                <p14:cNvContentPartPr/>
                <p14:nvPr/>
              </p14:nvContentPartPr>
              <p14:xfrm>
                <a:off x="3189726" y="1630605"/>
                <a:ext cx="142560" cy="204120"/>
              </p14:xfrm>
            </p:contentPart>
          </mc:Choice>
          <mc:Fallback xmlns="">
            <p:pic>
              <p:nvPicPr>
                <p:cNvPr id="38" name="Ink 37">
                  <a:extLst>
                    <a:ext uri="{FF2B5EF4-FFF2-40B4-BE49-F238E27FC236}">
                      <a16:creationId xmlns:a16="http://schemas.microsoft.com/office/drawing/2014/main" id="{3949C0A8-43BE-5FF0-A29E-46EE8CE1D476}"/>
                    </a:ext>
                  </a:extLst>
                </p:cNvPr>
                <p:cNvPicPr/>
                <p:nvPr/>
              </p:nvPicPr>
              <p:blipFill>
                <a:blip r:embed="rId59"/>
                <a:stretch>
                  <a:fillRect/>
                </a:stretch>
              </p:blipFill>
              <p:spPr>
                <a:xfrm>
                  <a:off x="3180726" y="1621965"/>
                  <a:ext cx="160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BA9068C8-9597-EB09-229B-7BEF718491BC}"/>
                    </a:ext>
                  </a:extLst>
                </p14:cNvPr>
                <p14:cNvContentPartPr/>
                <p14:nvPr/>
              </p14:nvContentPartPr>
              <p14:xfrm>
                <a:off x="3460446" y="1637805"/>
                <a:ext cx="23400" cy="236520"/>
              </p14:xfrm>
            </p:contentPart>
          </mc:Choice>
          <mc:Fallback xmlns="">
            <p:pic>
              <p:nvPicPr>
                <p:cNvPr id="39" name="Ink 38">
                  <a:extLst>
                    <a:ext uri="{FF2B5EF4-FFF2-40B4-BE49-F238E27FC236}">
                      <a16:creationId xmlns:a16="http://schemas.microsoft.com/office/drawing/2014/main" id="{BA9068C8-9597-EB09-229B-7BEF718491BC}"/>
                    </a:ext>
                  </a:extLst>
                </p:cNvPr>
                <p:cNvPicPr/>
                <p:nvPr/>
              </p:nvPicPr>
              <p:blipFill>
                <a:blip r:embed="rId61"/>
                <a:stretch>
                  <a:fillRect/>
                </a:stretch>
              </p:blipFill>
              <p:spPr>
                <a:xfrm>
                  <a:off x="3451446" y="1629165"/>
                  <a:ext cx="41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B509A5D8-9F4B-3F36-0E1A-B17CD3B3C72B}"/>
                    </a:ext>
                  </a:extLst>
                </p14:cNvPr>
                <p14:cNvContentPartPr/>
                <p14:nvPr/>
              </p14:nvContentPartPr>
              <p14:xfrm>
                <a:off x="3347766" y="1605405"/>
                <a:ext cx="204480" cy="21240"/>
              </p14:xfrm>
            </p:contentPart>
          </mc:Choice>
          <mc:Fallback xmlns="">
            <p:pic>
              <p:nvPicPr>
                <p:cNvPr id="40" name="Ink 39">
                  <a:extLst>
                    <a:ext uri="{FF2B5EF4-FFF2-40B4-BE49-F238E27FC236}">
                      <a16:creationId xmlns:a16="http://schemas.microsoft.com/office/drawing/2014/main" id="{B509A5D8-9F4B-3F36-0E1A-B17CD3B3C72B}"/>
                    </a:ext>
                  </a:extLst>
                </p:cNvPr>
                <p:cNvPicPr/>
                <p:nvPr/>
              </p:nvPicPr>
              <p:blipFill>
                <a:blip r:embed="rId63"/>
                <a:stretch>
                  <a:fillRect/>
                </a:stretch>
              </p:blipFill>
              <p:spPr>
                <a:xfrm>
                  <a:off x="3339126" y="1596405"/>
                  <a:ext cx="222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Ink 41">
                  <a:extLst>
                    <a:ext uri="{FF2B5EF4-FFF2-40B4-BE49-F238E27FC236}">
                      <a16:creationId xmlns:a16="http://schemas.microsoft.com/office/drawing/2014/main" id="{3B6D524A-0640-AC93-2983-DC72222F1BDF}"/>
                    </a:ext>
                  </a:extLst>
                </p14:cNvPr>
                <p14:cNvContentPartPr/>
                <p14:nvPr/>
              </p14:nvContentPartPr>
              <p14:xfrm>
                <a:off x="3518766" y="1838325"/>
                <a:ext cx="162360" cy="110160"/>
              </p14:xfrm>
            </p:contentPart>
          </mc:Choice>
          <mc:Fallback xmlns="">
            <p:pic>
              <p:nvPicPr>
                <p:cNvPr id="42" name="Ink 41">
                  <a:extLst>
                    <a:ext uri="{FF2B5EF4-FFF2-40B4-BE49-F238E27FC236}">
                      <a16:creationId xmlns:a16="http://schemas.microsoft.com/office/drawing/2014/main" id="{3B6D524A-0640-AC93-2983-DC72222F1BDF}"/>
                    </a:ext>
                  </a:extLst>
                </p:cNvPr>
                <p:cNvPicPr/>
                <p:nvPr/>
              </p:nvPicPr>
              <p:blipFill>
                <a:blip r:embed="rId65"/>
                <a:stretch>
                  <a:fillRect/>
                </a:stretch>
              </p:blipFill>
              <p:spPr>
                <a:xfrm>
                  <a:off x="3509766" y="1829685"/>
                  <a:ext cx="180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DA0A96CA-51FE-0CB1-ECFB-0398BDF14C98}"/>
                    </a:ext>
                  </a:extLst>
                </p14:cNvPr>
                <p14:cNvContentPartPr/>
                <p14:nvPr/>
              </p14:nvContentPartPr>
              <p14:xfrm>
                <a:off x="3610566" y="1522605"/>
                <a:ext cx="230400" cy="459000"/>
              </p14:xfrm>
            </p:contentPart>
          </mc:Choice>
          <mc:Fallback xmlns="">
            <p:pic>
              <p:nvPicPr>
                <p:cNvPr id="43" name="Ink 42">
                  <a:extLst>
                    <a:ext uri="{FF2B5EF4-FFF2-40B4-BE49-F238E27FC236}">
                      <a16:creationId xmlns:a16="http://schemas.microsoft.com/office/drawing/2014/main" id="{DA0A96CA-51FE-0CB1-ECFB-0398BDF14C98}"/>
                    </a:ext>
                  </a:extLst>
                </p:cNvPr>
                <p:cNvPicPr/>
                <p:nvPr/>
              </p:nvPicPr>
              <p:blipFill>
                <a:blip r:embed="rId67"/>
                <a:stretch>
                  <a:fillRect/>
                </a:stretch>
              </p:blipFill>
              <p:spPr>
                <a:xfrm>
                  <a:off x="3601566" y="1513605"/>
                  <a:ext cx="248040" cy="476640"/>
                </a:xfrm>
                <a:prstGeom prst="rect">
                  <a:avLst/>
                </a:prstGeom>
              </p:spPr>
            </p:pic>
          </mc:Fallback>
        </mc:AlternateContent>
      </p:grpSp>
      <p:grpSp>
        <p:nvGrpSpPr>
          <p:cNvPr id="54" name="Group 53">
            <a:extLst>
              <a:ext uri="{FF2B5EF4-FFF2-40B4-BE49-F238E27FC236}">
                <a16:creationId xmlns:a16="http://schemas.microsoft.com/office/drawing/2014/main" id="{B2467B2C-EAD1-8357-4FF4-F536C23A6B72}"/>
              </a:ext>
            </a:extLst>
          </p:cNvPr>
          <p:cNvGrpSpPr/>
          <p:nvPr/>
        </p:nvGrpSpPr>
        <p:grpSpPr>
          <a:xfrm>
            <a:off x="3977406" y="1558965"/>
            <a:ext cx="670680" cy="323280"/>
            <a:chOff x="3977406" y="1558965"/>
            <a:chExt cx="670680" cy="323280"/>
          </a:xfrm>
        </p:grpSpPr>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47844D90-6144-D872-EA99-6F7A18F9235D}"/>
                    </a:ext>
                  </a:extLst>
                </p14:cNvPr>
                <p14:cNvContentPartPr/>
                <p14:nvPr/>
              </p14:nvContentPartPr>
              <p14:xfrm>
                <a:off x="3977406" y="1645725"/>
                <a:ext cx="233280" cy="213840"/>
              </p14:xfrm>
            </p:contentPart>
          </mc:Choice>
          <mc:Fallback xmlns="">
            <p:pic>
              <p:nvPicPr>
                <p:cNvPr id="45" name="Ink 44">
                  <a:extLst>
                    <a:ext uri="{FF2B5EF4-FFF2-40B4-BE49-F238E27FC236}">
                      <a16:creationId xmlns:a16="http://schemas.microsoft.com/office/drawing/2014/main" id="{47844D90-6144-D872-EA99-6F7A18F9235D}"/>
                    </a:ext>
                  </a:extLst>
                </p:cNvPr>
                <p:cNvPicPr/>
                <p:nvPr/>
              </p:nvPicPr>
              <p:blipFill>
                <a:blip r:embed="rId69"/>
                <a:stretch>
                  <a:fillRect/>
                </a:stretch>
              </p:blipFill>
              <p:spPr>
                <a:xfrm>
                  <a:off x="3968406" y="1637085"/>
                  <a:ext cx="250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C04199F5-FDFE-CFC6-E449-0354308A8DB8}"/>
                    </a:ext>
                  </a:extLst>
                </p14:cNvPr>
                <p14:cNvContentPartPr/>
                <p14:nvPr/>
              </p14:nvContentPartPr>
              <p14:xfrm>
                <a:off x="4288806" y="1706205"/>
                <a:ext cx="131760" cy="153000"/>
              </p14:xfrm>
            </p:contentPart>
          </mc:Choice>
          <mc:Fallback xmlns="">
            <p:pic>
              <p:nvPicPr>
                <p:cNvPr id="46" name="Ink 45">
                  <a:extLst>
                    <a:ext uri="{FF2B5EF4-FFF2-40B4-BE49-F238E27FC236}">
                      <a16:creationId xmlns:a16="http://schemas.microsoft.com/office/drawing/2014/main" id="{C04199F5-FDFE-CFC6-E449-0354308A8DB8}"/>
                    </a:ext>
                  </a:extLst>
                </p:cNvPr>
                <p:cNvPicPr/>
                <p:nvPr/>
              </p:nvPicPr>
              <p:blipFill>
                <a:blip r:embed="rId71"/>
                <a:stretch>
                  <a:fillRect/>
                </a:stretch>
              </p:blipFill>
              <p:spPr>
                <a:xfrm>
                  <a:off x="4279806" y="1697565"/>
                  <a:ext cx="149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4ED9DFBF-7245-90F9-BE5A-0B71D4204166}"/>
                    </a:ext>
                  </a:extLst>
                </p14:cNvPr>
                <p14:cNvContentPartPr/>
                <p14:nvPr/>
              </p14:nvContentPartPr>
              <p14:xfrm>
                <a:off x="4490406" y="1809885"/>
                <a:ext cx="157680" cy="72360"/>
              </p14:xfrm>
            </p:contentPart>
          </mc:Choice>
          <mc:Fallback xmlns="">
            <p:pic>
              <p:nvPicPr>
                <p:cNvPr id="47" name="Ink 46">
                  <a:extLst>
                    <a:ext uri="{FF2B5EF4-FFF2-40B4-BE49-F238E27FC236}">
                      <a16:creationId xmlns:a16="http://schemas.microsoft.com/office/drawing/2014/main" id="{4ED9DFBF-7245-90F9-BE5A-0B71D4204166}"/>
                    </a:ext>
                  </a:extLst>
                </p:cNvPr>
                <p:cNvPicPr/>
                <p:nvPr/>
              </p:nvPicPr>
              <p:blipFill>
                <a:blip r:embed="rId73"/>
                <a:stretch>
                  <a:fillRect/>
                </a:stretch>
              </p:blipFill>
              <p:spPr>
                <a:xfrm>
                  <a:off x="4481766" y="1801245"/>
                  <a:ext cx="17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61BE1CE0-2E11-3492-75C7-7555D0F29B10}"/>
                    </a:ext>
                  </a:extLst>
                </p14:cNvPr>
                <p14:cNvContentPartPr/>
                <p14:nvPr/>
              </p14:nvContentPartPr>
              <p14:xfrm>
                <a:off x="4005126" y="1567605"/>
                <a:ext cx="360" cy="360"/>
              </p14:xfrm>
            </p:contentPart>
          </mc:Choice>
          <mc:Fallback xmlns="">
            <p:pic>
              <p:nvPicPr>
                <p:cNvPr id="48" name="Ink 47">
                  <a:extLst>
                    <a:ext uri="{FF2B5EF4-FFF2-40B4-BE49-F238E27FC236}">
                      <a16:creationId xmlns:a16="http://schemas.microsoft.com/office/drawing/2014/main" id="{61BE1CE0-2E11-3492-75C7-7555D0F29B10}"/>
                    </a:ext>
                  </a:extLst>
                </p:cNvPr>
                <p:cNvPicPr/>
                <p:nvPr/>
              </p:nvPicPr>
              <p:blipFill>
                <a:blip r:embed="rId75"/>
                <a:stretch>
                  <a:fillRect/>
                </a:stretch>
              </p:blipFill>
              <p:spPr>
                <a:xfrm>
                  <a:off x="3996126" y="15586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1CA45AAB-4104-1BB8-2E15-6C2A996D4DBE}"/>
                    </a:ext>
                  </a:extLst>
                </p14:cNvPr>
                <p14:cNvContentPartPr/>
                <p14:nvPr/>
              </p14:nvContentPartPr>
              <p14:xfrm>
                <a:off x="3991446" y="1558965"/>
                <a:ext cx="247320" cy="12600"/>
              </p14:xfrm>
            </p:contentPart>
          </mc:Choice>
          <mc:Fallback xmlns="">
            <p:pic>
              <p:nvPicPr>
                <p:cNvPr id="49" name="Ink 48">
                  <a:extLst>
                    <a:ext uri="{FF2B5EF4-FFF2-40B4-BE49-F238E27FC236}">
                      <a16:creationId xmlns:a16="http://schemas.microsoft.com/office/drawing/2014/main" id="{1CA45AAB-4104-1BB8-2E15-6C2A996D4DBE}"/>
                    </a:ext>
                  </a:extLst>
                </p:cNvPr>
                <p:cNvPicPr/>
                <p:nvPr/>
              </p:nvPicPr>
              <p:blipFill>
                <a:blip r:embed="rId77"/>
                <a:stretch>
                  <a:fillRect/>
                </a:stretch>
              </p:blipFill>
              <p:spPr>
                <a:xfrm>
                  <a:off x="3982446" y="1550325"/>
                  <a:ext cx="264960" cy="30240"/>
                </a:xfrm>
                <a:prstGeom prst="rect">
                  <a:avLst/>
                </a:prstGeom>
              </p:spPr>
            </p:pic>
          </mc:Fallback>
        </mc:AlternateContent>
      </p:grpSp>
      <p:grpSp>
        <p:nvGrpSpPr>
          <p:cNvPr id="53" name="Group 52">
            <a:extLst>
              <a:ext uri="{FF2B5EF4-FFF2-40B4-BE49-F238E27FC236}">
                <a16:creationId xmlns:a16="http://schemas.microsoft.com/office/drawing/2014/main" id="{A34367EB-EBF6-179A-B0EE-097ECE49B178}"/>
              </a:ext>
            </a:extLst>
          </p:cNvPr>
          <p:cNvGrpSpPr/>
          <p:nvPr/>
        </p:nvGrpSpPr>
        <p:grpSpPr>
          <a:xfrm>
            <a:off x="4067406" y="1989885"/>
            <a:ext cx="552600" cy="304200"/>
            <a:chOff x="4067406" y="1989885"/>
            <a:chExt cx="552600" cy="304200"/>
          </a:xfrm>
        </p:grpSpPr>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3A864DD1-7A89-44DE-0B40-29EBE9F89098}"/>
                    </a:ext>
                  </a:extLst>
                </p14:cNvPr>
                <p14:cNvContentPartPr/>
                <p14:nvPr/>
              </p14:nvContentPartPr>
              <p14:xfrm>
                <a:off x="4067406" y="1989885"/>
                <a:ext cx="552600" cy="17280"/>
              </p14:xfrm>
            </p:contentPart>
          </mc:Choice>
          <mc:Fallback xmlns="">
            <p:pic>
              <p:nvPicPr>
                <p:cNvPr id="50" name="Ink 49">
                  <a:extLst>
                    <a:ext uri="{FF2B5EF4-FFF2-40B4-BE49-F238E27FC236}">
                      <a16:creationId xmlns:a16="http://schemas.microsoft.com/office/drawing/2014/main" id="{3A864DD1-7A89-44DE-0B40-29EBE9F89098}"/>
                    </a:ext>
                  </a:extLst>
                </p:cNvPr>
                <p:cNvPicPr/>
                <p:nvPr/>
              </p:nvPicPr>
              <p:blipFill>
                <a:blip r:embed="rId79"/>
                <a:stretch>
                  <a:fillRect/>
                </a:stretch>
              </p:blipFill>
              <p:spPr>
                <a:xfrm>
                  <a:off x="4058766" y="1980885"/>
                  <a:ext cx="57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6867686B-3FC6-2F5D-9F4D-3306D3B0EDBA}"/>
                    </a:ext>
                  </a:extLst>
                </p14:cNvPr>
                <p14:cNvContentPartPr/>
                <p14:nvPr/>
              </p14:nvContentPartPr>
              <p14:xfrm>
                <a:off x="4212486" y="2069085"/>
                <a:ext cx="173880" cy="187920"/>
              </p14:xfrm>
            </p:contentPart>
          </mc:Choice>
          <mc:Fallback xmlns="">
            <p:pic>
              <p:nvPicPr>
                <p:cNvPr id="51" name="Ink 50">
                  <a:extLst>
                    <a:ext uri="{FF2B5EF4-FFF2-40B4-BE49-F238E27FC236}">
                      <a16:creationId xmlns:a16="http://schemas.microsoft.com/office/drawing/2014/main" id="{6867686B-3FC6-2F5D-9F4D-3306D3B0EDBA}"/>
                    </a:ext>
                  </a:extLst>
                </p:cNvPr>
                <p:cNvPicPr/>
                <p:nvPr/>
              </p:nvPicPr>
              <p:blipFill>
                <a:blip r:embed="rId81"/>
                <a:stretch>
                  <a:fillRect/>
                </a:stretch>
              </p:blipFill>
              <p:spPr>
                <a:xfrm>
                  <a:off x="4203846" y="2060445"/>
                  <a:ext cx="191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F9DEC2FE-FBB7-B862-A787-B6EC9296F6D1}"/>
                    </a:ext>
                  </a:extLst>
                </p14:cNvPr>
                <p14:cNvContentPartPr/>
                <p14:nvPr/>
              </p14:nvContentPartPr>
              <p14:xfrm>
                <a:off x="4458006" y="2198325"/>
                <a:ext cx="136800" cy="95760"/>
              </p14:xfrm>
            </p:contentPart>
          </mc:Choice>
          <mc:Fallback xmlns="">
            <p:pic>
              <p:nvPicPr>
                <p:cNvPr id="52" name="Ink 51">
                  <a:extLst>
                    <a:ext uri="{FF2B5EF4-FFF2-40B4-BE49-F238E27FC236}">
                      <a16:creationId xmlns:a16="http://schemas.microsoft.com/office/drawing/2014/main" id="{F9DEC2FE-FBB7-B862-A787-B6EC9296F6D1}"/>
                    </a:ext>
                  </a:extLst>
                </p:cNvPr>
                <p:cNvPicPr/>
                <p:nvPr/>
              </p:nvPicPr>
              <p:blipFill>
                <a:blip r:embed="rId83"/>
                <a:stretch>
                  <a:fillRect/>
                </a:stretch>
              </p:blipFill>
              <p:spPr>
                <a:xfrm>
                  <a:off x="4449366" y="2189325"/>
                  <a:ext cx="15444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A0B9C954-AC22-2BC5-F440-9734E15648CC}"/>
                  </a:ext>
                </a:extLst>
              </p14:cNvPr>
              <p14:cNvContentPartPr/>
              <p14:nvPr/>
            </p14:nvContentPartPr>
            <p14:xfrm>
              <a:off x="1885806" y="2838045"/>
              <a:ext cx="234720" cy="11160"/>
            </p14:xfrm>
          </p:contentPart>
        </mc:Choice>
        <mc:Fallback xmlns="">
          <p:pic>
            <p:nvPicPr>
              <p:cNvPr id="55" name="Ink 54">
                <a:extLst>
                  <a:ext uri="{FF2B5EF4-FFF2-40B4-BE49-F238E27FC236}">
                    <a16:creationId xmlns:a16="http://schemas.microsoft.com/office/drawing/2014/main" id="{A0B9C954-AC22-2BC5-F440-9734E15648CC}"/>
                  </a:ext>
                </a:extLst>
              </p:cNvPr>
              <p:cNvPicPr/>
              <p:nvPr/>
            </p:nvPicPr>
            <p:blipFill>
              <a:blip r:embed="rId85"/>
              <a:stretch>
                <a:fillRect/>
              </a:stretch>
            </p:blipFill>
            <p:spPr>
              <a:xfrm>
                <a:off x="1877166" y="2829045"/>
                <a:ext cx="252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D3A46A54-86F5-754A-09E4-1B681406DB19}"/>
                  </a:ext>
                </a:extLst>
              </p14:cNvPr>
              <p14:cNvContentPartPr/>
              <p14:nvPr/>
            </p14:nvContentPartPr>
            <p14:xfrm>
              <a:off x="1925766" y="2948205"/>
              <a:ext cx="198360" cy="16920"/>
            </p14:xfrm>
          </p:contentPart>
        </mc:Choice>
        <mc:Fallback xmlns="">
          <p:pic>
            <p:nvPicPr>
              <p:cNvPr id="56" name="Ink 55">
                <a:extLst>
                  <a:ext uri="{FF2B5EF4-FFF2-40B4-BE49-F238E27FC236}">
                    <a16:creationId xmlns:a16="http://schemas.microsoft.com/office/drawing/2014/main" id="{D3A46A54-86F5-754A-09E4-1B681406DB19}"/>
                  </a:ext>
                </a:extLst>
              </p:cNvPr>
              <p:cNvPicPr/>
              <p:nvPr/>
            </p:nvPicPr>
            <p:blipFill>
              <a:blip r:embed="rId87"/>
              <a:stretch>
                <a:fillRect/>
              </a:stretch>
            </p:blipFill>
            <p:spPr>
              <a:xfrm>
                <a:off x="1917126" y="2939205"/>
                <a:ext cx="216000" cy="34560"/>
              </a:xfrm>
              <a:prstGeom prst="rect">
                <a:avLst/>
              </a:prstGeom>
            </p:spPr>
          </p:pic>
        </mc:Fallback>
      </mc:AlternateContent>
      <p:grpSp>
        <p:nvGrpSpPr>
          <p:cNvPr id="68" name="Group 67">
            <a:extLst>
              <a:ext uri="{FF2B5EF4-FFF2-40B4-BE49-F238E27FC236}">
                <a16:creationId xmlns:a16="http://schemas.microsoft.com/office/drawing/2014/main" id="{9278FDA7-307F-B981-9F25-84E29957BA47}"/>
              </a:ext>
            </a:extLst>
          </p:cNvPr>
          <p:cNvGrpSpPr/>
          <p:nvPr/>
        </p:nvGrpSpPr>
        <p:grpSpPr>
          <a:xfrm>
            <a:off x="2374326" y="2719605"/>
            <a:ext cx="1837080" cy="442440"/>
            <a:chOff x="2374326" y="2719605"/>
            <a:chExt cx="1837080" cy="442440"/>
          </a:xfrm>
        </p:grpSpPr>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B2E05395-82EA-E662-6488-3ADE6845583A}"/>
                    </a:ext>
                  </a:extLst>
                </p14:cNvPr>
                <p14:cNvContentPartPr/>
                <p14:nvPr/>
              </p14:nvContentPartPr>
              <p14:xfrm>
                <a:off x="2374326" y="2753445"/>
                <a:ext cx="171000" cy="311760"/>
              </p14:xfrm>
            </p:contentPart>
          </mc:Choice>
          <mc:Fallback xmlns="">
            <p:pic>
              <p:nvPicPr>
                <p:cNvPr id="57" name="Ink 56">
                  <a:extLst>
                    <a:ext uri="{FF2B5EF4-FFF2-40B4-BE49-F238E27FC236}">
                      <a16:creationId xmlns:a16="http://schemas.microsoft.com/office/drawing/2014/main" id="{B2E05395-82EA-E662-6488-3ADE6845583A}"/>
                    </a:ext>
                  </a:extLst>
                </p:cNvPr>
                <p:cNvPicPr/>
                <p:nvPr/>
              </p:nvPicPr>
              <p:blipFill>
                <a:blip r:embed="rId89"/>
                <a:stretch>
                  <a:fillRect/>
                </a:stretch>
              </p:blipFill>
              <p:spPr>
                <a:xfrm>
                  <a:off x="2365326" y="2744445"/>
                  <a:ext cx="1886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341D6B88-C92B-C3BE-B1C7-0112C341361B}"/>
                    </a:ext>
                  </a:extLst>
                </p14:cNvPr>
                <p14:cNvContentPartPr/>
                <p14:nvPr/>
              </p14:nvContentPartPr>
              <p14:xfrm>
                <a:off x="2704086" y="2800245"/>
                <a:ext cx="32040" cy="260640"/>
              </p14:xfrm>
            </p:contentPart>
          </mc:Choice>
          <mc:Fallback xmlns="">
            <p:pic>
              <p:nvPicPr>
                <p:cNvPr id="58" name="Ink 57">
                  <a:extLst>
                    <a:ext uri="{FF2B5EF4-FFF2-40B4-BE49-F238E27FC236}">
                      <a16:creationId xmlns:a16="http://schemas.microsoft.com/office/drawing/2014/main" id="{341D6B88-C92B-C3BE-B1C7-0112C341361B}"/>
                    </a:ext>
                  </a:extLst>
                </p:cNvPr>
                <p:cNvPicPr/>
                <p:nvPr/>
              </p:nvPicPr>
              <p:blipFill>
                <a:blip r:embed="rId91"/>
                <a:stretch>
                  <a:fillRect/>
                </a:stretch>
              </p:blipFill>
              <p:spPr>
                <a:xfrm>
                  <a:off x="2695086" y="2791245"/>
                  <a:ext cx="4968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BA45E755-773C-B1F9-EB04-DDBA63DA018D}"/>
                    </a:ext>
                  </a:extLst>
                </p14:cNvPr>
                <p14:cNvContentPartPr/>
                <p14:nvPr/>
              </p14:nvContentPartPr>
              <p14:xfrm>
                <a:off x="2719206" y="2816805"/>
                <a:ext cx="205200" cy="243720"/>
              </p14:xfrm>
            </p:contentPart>
          </mc:Choice>
          <mc:Fallback xmlns="">
            <p:pic>
              <p:nvPicPr>
                <p:cNvPr id="59" name="Ink 58">
                  <a:extLst>
                    <a:ext uri="{FF2B5EF4-FFF2-40B4-BE49-F238E27FC236}">
                      <a16:creationId xmlns:a16="http://schemas.microsoft.com/office/drawing/2014/main" id="{BA45E755-773C-B1F9-EB04-DDBA63DA018D}"/>
                    </a:ext>
                  </a:extLst>
                </p:cNvPr>
                <p:cNvPicPr/>
                <p:nvPr/>
              </p:nvPicPr>
              <p:blipFill>
                <a:blip r:embed="rId93"/>
                <a:stretch>
                  <a:fillRect/>
                </a:stretch>
              </p:blipFill>
              <p:spPr>
                <a:xfrm>
                  <a:off x="2710566" y="2808165"/>
                  <a:ext cx="222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A4455C3C-6A43-CD8C-C01A-E57E10241D86}"/>
                    </a:ext>
                  </a:extLst>
                </p14:cNvPr>
                <p14:cNvContentPartPr/>
                <p14:nvPr/>
              </p14:nvContentPartPr>
              <p14:xfrm>
                <a:off x="3088926" y="2801685"/>
                <a:ext cx="39240" cy="311040"/>
              </p14:xfrm>
            </p:contentPart>
          </mc:Choice>
          <mc:Fallback xmlns="">
            <p:pic>
              <p:nvPicPr>
                <p:cNvPr id="60" name="Ink 59">
                  <a:extLst>
                    <a:ext uri="{FF2B5EF4-FFF2-40B4-BE49-F238E27FC236}">
                      <a16:creationId xmlns:a16="http://schemas.microsoft.com/office/drawing/2014/main" id="{A4455C3C-6A43-CD8C-C01A-E57E10241D86}"/>
                    </a:ext>
                  </a:extLst>
                </p:cNvPr>
                <p:cNvPicPr/>
                <p:nvPr/>
              </p:nvPicPr>
              <p:blipFill>
                <a:blip r:embed="rId95"/>
                <a:stretch>
                  <a:fillRect/>
                </a:stretch>
              </p:blipFill>
              <p:spPr>
                <a:xfrm>
                  <a:off x="3079926" y="2792685"/>
                  <a:ext cx="568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1CAD2181-99C1-820C-A6A0-8388AD74FFE8}"/>
                    </a:ext>
                  </a:extLst>
                </p14:cNvPr>
                <p14:cNvContentPartPr/>
                <p14:nvPr/>
              </p14:nvContentPartPr>
              <p14:xfrm>
                <a:off x="2974086" y="2808165"/>
                <a:ext cx="221400" cy="16200"/>
              </p14:xfrm>
            </p:contentPart>
          </mc:Choice>
          <mc:Fallback xmlns="">
            <p:pic>
              <p:nvPicPr>
                <p:cNvPr id="61" name="Ink 60">
                  <a:extLst>
                    <a:ext uri="{FF2B5EF4-FFF2-40B4-BE49-F238E27FC236}">
                      <a16:creationId xmlns:a16="http://schemas.microsoft.com/office/drawing/2014/main" id="{1CAD2181-99C1-820C-A6A0-8388AD74FFE8}"/>
                    </a:ext>
                  </a:extLst>
                </p:cNvPr>
                <p:cNvPicPr/>
                <p:nvPr/>
              </p:nvPicPr>
              <p:blipFill>
                <a:blip r:embed="rId97"/>
                <a:stretch>
                  <a:fillRect/>
                </a:stretch>
              </p:blipFill>
              <p:spPr>
                <a:xfrm>
                  <a:off x="2965446" y="2799165"/>
                  <a:ext cx="239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882965DF-C5D8-ED53-0C9B-912ACA9805C8}"/>
                    </a:ext>
                  </a:extLst>
                </p14:cNvPr>
                <p14:cNvContentPartPr/>
                <p14:nvPr/>
              </p14:nvContentPartPr>
              <p14:xfrm>
                <a:off x="3220686" y="3069885"/>
                <a:ext cx="148320" cy="92160"/>
              </p14:xfrm>
            </p:contentPart>
          </mc:Choice>
          <mc:Fallback xmlns="">
            <p:pic>
              <p:nvPicPr>
                <p:cNvPr id="62" name="Ink 61">
                  <a:extLst>
                    <a:ext uri="{FF2B5EF4-FFF2-40B4-BE49-F238E27FC236}">
                      <a16:creationId xmlns:a16="http://schemas.microsoft.com/office/drawing/2014/main" id="{882965DF-C5D8-ED53-0C9B-912ACA9805C8}"/>
                    </a:ext>
                  </a:extLst>
                </p:cNvPr>
                <p:cNvPicPr/>
                <p:nvPr/>
              </p:nvPicPr>
              <p:blipFill>
                <a:blip r:embed="rId99"/>
                <a:stretch>
                  <a:fillRect/>
                </a:stretch>
              </p:blipFill>
              <p:spPr>
                <a:xfrm>
                  <a:off x="3211686" y="3060885"/>
                  <a:ext cx="165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8476D0B5-01FA-501E-CBFB-49968E3225A1}"/>
                    </a:ext>
                  </a:extLst>
                </p14:cNvPr>
                <p14:cNvContentPartPr/>
                <p14:nvPr/>
              </p14:nvContentPartPr>
              <p14:xfrm>
                <a:off x="3522006" y="2793405"/>
                <a:ext cx="226440" cy="305280"/>
              </p14:xfrm>
            </p:contentPart>
          </mc:Choice>
          <mc:Fallback xmlns="">
            <p:pic>
              <p:nvPicPr>
                <p:cNvPr id="64" name="Ink 63">
                  <a:extLst>
                    <a:ext uri="{FF2B5EF4-FFF2-40B4-BE49-F238E27FC236}">
                      <a16:creationId xmlns:a16="http://schemas.microsoft.com/office/drawing/2014/main" id="{8476D0B5-01FA-501E-CBFB-49968E3225A1}"/>
                    </a:ext>
                  </a:extLst>
                </p:cNvPr>
                <p:cNvPicPr/>
                <p:nvPr/>
              </p:nvPicPr>
              <p:blipFill>
                <a:blip r:embed="rId101"/>
                <a:stretch>
                  <a:fillRect/>
                </a:stretch>
              </p:blipFill>
              <p:spPr>
                <a:xfrm>
                  <a:off x="3513366" y="2784405"/>
                  <a:ext cx="24408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360F60D3-4AFB-0FF4-ACDB-C73016CBBB83}"/>
                    </a:ext>
                  </a:extLst>
                </p14:cNvPr>
                <p14:cNvContentPartPr/>
                <p14:nvPr/>
              </p14:nvContentPartPr>
              <p14:xfrm>
                <a:off x="3520926" y="2719605"/>
                <a:ext cx="244800" cy="33840"/>
              </p14:xfrm>
            </p:contentPart>
          </mc:Choice>
          <mc:Fallback xmlns="">
            <p:pic>
              <p:nvPicPr>
                <p:cNvPr id="65" name="Ink 64">
                  <a:extLst>
                    <a:ext uri="{FF2B5EF4-FFF2-40B4-BE49-F238E27FC236}">
                      <a16:creationId xmlns:a16="http://schemas.microsoft.com/office/drawing/2014/main" id="{360F60D3-4AFB-0FF4-ACDB-C73016CBBB83}"/>
                    </a:ext>
                  </a:extLst>
                </p:cNvPr>
                <p:cNvPicPr/>
                <p:nvPr/>
              </p:nvPicPr>
              <p:blipFill>
                <a:blip r:embed="rId103"/>
                <a:stretch>
                  <a:fillRect/>
                </a:stretch>
              </p:blipFill>
              <p:spPr>
                <a:xfrm>
                  <a:off x="3512286" y="2710965"/>
                  <a:ext cx="262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58D04CE7-8FF3-8EC5-201E-ADDCCA220C79}"/>
                    </a:ext>
                  </a:extLst>
                </p14:cNvPr>
                <p14:cNvContentPartPr/>
                <p14:nvPr/>
              </p14:nvContentPartPr>
              <p14:xfrm>
                <a:off x="3877686" y="2873325"/>
                <a:ext cx="142560" cy="190800"/>
              </p14:xfrm>
            </p:contentPart>
          </mc:Choice>
          <mc:Fallback xmlns="">
            <p:pic>
              <p:nvPicPr>
                <p:cNvPr id="66" name="Ink 65">
                  <a:extLst>
                    <a:ext uri="{FF2B5EF4-FFF2-40B4-BE49-F238E27FC236}">
                      <a16:creationId xmlns:a16="http://schemas.microsoft.com/office/drawing/2014/main" id="{58D04CE7-8FF3-8EC5-201E-ADDCCA220C79}"/>
                    </a:ext>
                  </a:extLst>
                </p:cNvPr>
                <p:cNvPicPr/>
                <p:nvPr/>
              </p:nvPicPr>
              <p:blipFill>
                <a:blip r:embed="rId105"/>
                <a:stretch>
                  <a:fillRect/>
                </a:stretch>
              </p:blipFill>
              <p:spPr>
                <a:xfrm>
                  <a:off x="3869046" y="2864685"/>
                  <a:ext cx="160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AB771B62-C8E9-D63C-EBD7-1E89675F0C6F}"/>
                    </a:ext>
                  </a:extLst>
                </p14:cNvPr>
                <p14:cNvContentPartPr/>
                <p14:nvPr/>
              </p14:nvContentPartPr>
              <p14:xfrm>
                <a:off x="4082886" y="3053685"/>
                <a:ext cx="128520" cy="94320"/>
              </p14:xfrm>
            </p:contentPart>
          </mc:Choice>
          <mc:Fallback xmlns="">
            <p:pic>
              <p:nvPicPr>
                <p:cNvPr id="67" name="Ink 66">
                  <a:extLst>
                    <a:ext uri="{FF2B5EF4-FFF2-40B4-BE49-F238E27FC236}">
                      <a16:creationId xmlns:a16="http://schemas.microsoft.com/office/drawing/2014/main" id="{AB771B62-C8E9-D63C-EBD7-1E89675F0C6F}"/>
                    </a:ext>
                  </a:extLst>
                </p:cNvPr>
                <p:cNvPicPr/>
                <p:nvPr/>
              </p:nvPicPr>
              <p:blipFill>
                <a:blip r:embed="rId107"/>
                <a:stretch>
                  <a:fillRect/>
                </a:stretch>
              </p:blipFill>
              <p:spPr>
                <a:xfrm>
                  <a:off x="4073886" y="3045045"/>
                  <a:ext cx="146160" cy="111960"/>
                </a:xfrm>
                <a:prstGeom prst="rect">
                  <a:avLst/>
                </a:prstGeom>
              </p:spPr>
            </p:pic>
          </mc:Fallback>
        </mc:AlternateContent>
      </p:grpSp>
      <p:grpSp>
        <p:nvGrpSpPr>
          <p:cNvPr id="90" name="Group 89">
            <a:extLst>
              <a:ext uri="{FF2B5EF4-FFF2-40B4-BE49-F238E27FC236}">
                <a16:creationId xmlns:a16="http://schemas.microsoft.com/office/drawing/2014/main" id="{6DC5F7F4-9F1E-BE14-8039-2A93914E18E7}"/>
              </a:ext>
            </a:extLst>
          </p:cNvPr>
          <p:cNvGrpSpPr/>
          <p:nvPr/>
        </p:nvGrpSpPr>
        <p:grpSpPr>
          <a:xfrm>
            <a:off x="1892286" y="3579285"/>
            <a:ext cx="3171240" cy="448920"/>
            <a:chOff x="1892286" y="3579285"/>
            <a:chExt cx="3171240" cy="44892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13C5DAA9-7A42-8EB6-5495-B31F2FAFC667}"/>
                    </a:ext>
                  </a:extLst>
                </p14:cNvPr>
                <p14:cNvContentPartPr/>
                <p14:nvPr/>
              </p14:nvContentPartPr>
              <p14:xfrm>
                <a:off x="1892286" y="3697725"/>
                <a:ext cx="198000" cy="7920"/>
              </p14:xfrm>
            </p:contentPart>
          </mc:Choice>
          <mc:Fallback xmlns="">
            <p:pic>
              <p:nvPicPr>
                <p:cNvPr id="69" name="Ink 68">
                  <a:extLst>
                    <a:ext uri="{FF2B5EF4-FFF2-40B4-BE49-F238E27FC236}">
                      <a16:creationId xmlns:a16="http://schemas.microsoft.com/office/drawing/2014/main" id="{13C5DAA9-7A42-8EB6-5495-B31F2FAFC667}"/>
                    </a:ext>
                  </a:extLst>
                </p:cNvPr>
                <p:cNvPicPr/>
                <p:nvPr/>
              </p:nvPicPr>
              <p:blipFill>
                <a:blip r:embed="rId109"/>
                <a:stretch>
                  <a:fillRect/>
                </a:stretch>
              </p:blipFill>
              <p:spPr>
                <a:xfrm>
                  <a:off x="1883646" y="3688725"/>
                  <a:ext cx="215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C4A9CD08-F22D-8EC4-A1CC-396E19D44968}"/>
                    </a:ext>
                  </a:extLst>
                </p14:cNvPr>
                <p14:cNvContentPartPr/>
                <p14:nvPr/>
              </p14:nvContentPartPr>
              <p14:xfrm>
                <a:off x="1916406" y="3776925"/>
                <a:ext cx="203760" cy="14760"/>
              </p14:xfrm>
            </p:contentPart>
          </mc:Choice>
          <mc:Fallback xmlns="">
            <p:pic>
              <p:nvPicPr>
                <p:cNvPr id="70" name="Ink 69">
                  <a:extLst>
                    <a:ext uri="{FF2B5EF4-FFF2-40B4-BE49-F238E27FC236}">
                      <a16:creationId xmlns:a16="http://schemas.microsoft.com/office/drawing/2014/main" id="{C4A9CD08-F22D-8EC4-A1CC-396E19D44968}"/>
                    </a:ext>
                  </a:extLst>
                </p:cNvPr>
                <p:cNvPicPr/>
                <p:nvPr/>
              </p:nvPicPr>
              <p:blipFill>
                <a:blip r:embed="rId111"/>
                <a:stretch>
                  <a:fillRect/>
                </a:stretch>
              </p:blipFill>
              <p:spPr>
                <a:xfrm>
                  <a:off x="1907406" y="3768285"/>
                  <a:ext cx="221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EECCA72E-3663-9952-9379-F75DFD533171}"/>
                    </a:ext>
                  </a:extLst>
                </p14:cNvPr>
                <p14:cNvContentPartPr/>
                <p14:nvPr/>
              </p14:nvContentPartPr>
              <p14:xfrm>
                <a:off x="2316006" y="3593325"/>
                <a:ext cx="183960" cy="315000"/>
              </p14:xfrm>
            </p:contentPart>
          </mc:Choice>
          <mc:Fallback xmlns="">
            <p:pic>
              <p:nvPicPr>
                <p:cNvPr id="71" name="Ink 70">
                  <a:extLst>
                    <a:ext uri="{FF2B5EF4-FFF2-40B4-BE49-F238E27FC236}">
                      <a16:creationId xmlns:a16="http://schemas.microsoft.com/office/drawing/2014/main" id="{EECCA72E-3663-9952-9379-F75DFD533171}"/>
                    </a:ext>
                  </a:extLst>
                </p:cNvPr>
                <p:cNvPicPr/>
                <p:nvPr/>
              </p:nvPicPr>
              <p:blipFill>
                <a:blip r:embed="rId113"/>
                <a:stretch>
                  <a:fillRect/>
                </a:stretch>
              </p:blipFill>
              <p:spPr>
                <a:xfrm>
                  <a:off x="2307006" y="3584325"/>
                  <a:ext cx="2016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AF1601B1-E220-A230-1C5B-635D65B7B8D1}"/>
                    </a:ext>
                  </a:extLst>
                </p14:cNvPr>
                <p14:cNvContentPartPr/>
                <p14:nvPr/>
              </p14:nvContentPartPr>
              <p14:xfrm>
                <a:off x="2610486" y="3612765"/>
                <a:ext cx="14040" cy="295560"/>
              </p14:xfrm>
            </p:contentPart>
          </mc:Choice>
          <mc:Fallback xmlns="">
            <p:pic>
              <p:nvPicPr>
                <p:cNvPr id="72" name="Ink 71">
                  <a:extLst>
                    <a:ext uri="{FF2B5EF4-FFF2-40B4-BE49-F238E27FC236}">
                      <a16:creationId xmlns:a16="http://schemas.microsoft.com/office/drawing/2014/main" id="{AF1601B1-E220-A230-1C5B-635D65B7B8D1}"/>
                    </a:ext>
                  </a:extLst>
                </p:cNvPr>
                <p:cNvPicPr/>
                <p:nvPr/>
              </p:nvPicPr>
              <p:blipFill>
                <a:blip r:embed="rId115"/>
                <a:stretch>
                  <a:fillRect/>
                </a:stretch>
              </p:blipFill>
              <p:spPr>
                <a:xfrm>
                  <a:off x="2601486" y="3603765"/>
                  <a:ext cx="316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82077289-A018-C4E2-5EA0-4DDF1E05F3F8}"/>
                    </a:ext>
                  </a:extLst>
                </p14:cNvPr>
                <p14:cNvContentPartPr/>
                <p14:nvPr/>
              </p14:nvContentPartPr>
              <p14:xfrm>
                <a:off x="2634966" y="3657045"/>
                <a:ext cx="160200" cy="267120"/>
              </p14:xfrm>
            </p:contentPart>
          </mc:Choice>
          <mc:Fallback xmlns="">
            <p:pic>
              <p:nvPicPr>
                <p:cNvPr id="73" name="Ink 72">
                  <a:extLst>
                    <a:ext uri="{FF2B5EF4-FFF2-40B4-BE49-F238E27FC236}">
                      <a16:creationId xmlns:a16="http://schemas.microsoft.com/office/drawing/2014/main" id="{82077289-A018-C4E2-5EA0-4DDF1E05F3F8}"/>
                    </a:ext>
                  </a:extLst>
                </p:cNvPr>
                <p:cNvPicPr/>
                <p:nvPr/>
              </p:nvPicPr>
              <p:blipFill>
                <a:blip r:embed="rId117"/>
                <a:stretch>
                  <a:fillRect/>
                </a:stretch>
              </p:blipFill>
              <p:spPr>
                <a:xfrm>
                  <a:off x="2625966" y="3648045"/>
                  <a:ext cx="1778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DE09DF45-A56A-D295-C3BA-A2504F0BF8B6}"/>
                    </a:ext>
                  </a:extLst>
                </p14:cNvPr>
                <p14:cNvContentPartPr/>
                <p14:nvPr/>
              </p14:nvContentPartPr>
              <p14:xfrm>
                <a:off x="3001806" y="3661365"/>
                <a:ext cx="19440" cy="279720"/>
              </p14:xfrm>
            </p:contentPart>
          </mc:Choice>
          <mc:Fallback xmlns="">
            <p:pic>
              <p:nvPicPr>
                <p:cNvPr id="74" name="Ink 73">
                  <a:extLst>
                    <a:ext uri="{FF2B5EF4-FFF2-40B4-BE49-F238E27FC236}">
                      <a16:creationId xmlns:a16="http://schemas.microsoft.com/office/drawing/2014/main" id="{DE09DF45-A56A-D295-C3BA-A2504F0BF8B6}"/>
                    </a:ext>
                  </a:extLst>
                </p:cNvPr>
                <p:cNvPicPr/>
                <p:nvPr/>
              </p:nvPicPr>
              <p:blipFill>
                <a:blip r:embed="rId119"/>
                <a:stretch>
                  <a:fillRect/>
                </a:stretch>
              </p:blipFill>
              <p:spPr>
                <a:xfrm>
                  <a:off x="2992806" y="3652365"/>
                  <a:ext cx="370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05E90FF8-145E-A2F7-2E40-C70B25C8775C}"/>
                    </a:ext>
                  </a:extLst>
                </p14:cNvPr>
                <p14:cNvContentPartPr/>
                <p14:nvPr/>
              </p14:nvContentPartPr>
              <p14:xfrm>
                <a:off x="2887686" y="3627885"/>
                <a:ext cx="218520" cy="31680"/>
              </p14:xfrm>
            </p:contentPart>
          </mc:Choice>
          <mc:Fallback xmlns="">
            <p:pic>
              <p:nvPicPr>
                <p:cNvPr id="75" name="Ink 74">
                  <a:extLst>
                    <a:ext uri="{FF2B5EF4-FFF2-40B4-BE49-F238E27FC236}">
                      <a16:creationId xmlns:a16="http://schemas.microsoft.com/office/drawing/2014/main" id="{05E90FF8-145E-A2F7-2E40-C70B25C8775C}"/>
                    </a:ext>
                  </a:extLst>
                </p:cNvPr>
                <p:cNvPicPr/>
                <p:nvPr/>
              </p:nvPicPr>
              <p:blipFill>
                <a:blip r:embed="rId121"/>
                <a:stretch>
                  <a:fillRect/>
                </a:stretch>
              </p:blipFill>
              <p:spPr>
                <a:xfrm>
                  <a:off x="2879046" y="3619245"/>
                  <a:ext cx="236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4A2B5ADE-B8E6-E15A-DDE3-1291E5AC51B2}"/>
                    </a:ext>
                  </a:extLst>
                </p14:cNvPr>
                <p14:cNvContentPartPr/>
                <p14:nvPr/>
              </p14:nvContentPartPr>
              <p14:xfrm>
                <a:off x="3099726" y="3908325"/>
                <a:ext cx="95040" cy="104760"/>
              </p14:xfrm>
            </p:contentPart>
          </mc:Choice>
          <mc:Fallback xmlns="">
            <p:pic>
              <p:nvPicPr>
                <p:cNvPr id="76" name="Ink 75">
                  <a:extLst>
                    <a:ext uri="{FF2B5EF4-FFF2-40B4-BE49-F238E27FC236}">
                      <a16:creationId xmlns:a16="http://schemas.microsoft.com/office/drawing/2014/main" id="{4A2B5ADE-B8E6-E15A-DDE3-1291E5AC51B2}"/>
                    </a:ext>
                  </a:extLst>
                </p:cNvPr>
                <p:cNvPicPr/>
                <p:nvPr/>
              </p:nvPicPr>
              <p:blipFill>
                <a:blip r:embed="rId123"/>
                <a:stretch>
                  <a:fillRect/>
                </a:stretch>
              </p:blipFill>
              <p:spPr>
                <a:xfrm>
                  <a:off x="3090726" y="3899325"/>
                  <a:ext cx="112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8" name="Ink 77">
                  <a:extLst>
                    <a:ext uri="{FF2B5EF4-FFF2-40B4-BE49-F238E27FC236}">
                      <a16:creationId xmlns:a16="http://schemas.microsoft.com/office/drawing/2014/main" id="{7E77C303-8A30-B88D-EB2F-548FF8871AD1}"/>
                    </a:ext>
                  </a:extLst>
                </p14:cNvPr>
                <p14:cNvContentPartPr/>
                <p14:nvPr/>
              </p14:nvContentPartPr>
              <p14:xfrm>
                <a:off x="3366486" y="3657045"/>
                <a:ext cx="261360" cy="279720"/>
              </p14:xfrm>
            </p:contentPart>
          </mc:Choice>
          <mc:Fallback xmlns="">
            <p:pic>
              <p:nvPicPr>
                <p:cNvPr id="78" name="Ink 77">
                  <a:extLst>
                    <a:ext uri="{FF2B5EF4-FFF2-40B4-BE49-F238E27FC236}">
                      <a16:creationId xmlns:a16="http://schemas.microsoft.com/office/drawing/2014/main" id="{7E77C303-8A30-B88D-EB2F-548FF8871AD1}"/>
                    </a:ext>
                  </a:extLst>
                </p:cNvPr>
                <p:cNvPicPr/>
                <p:nvPr/>
              </p:nvPicPr>
              <p:blipFill>
                <a:blip r:embed="rId125"/>
                <a:stretch>
                  <a:fillRect/>
                </a:stretch>
              </p:blipFill>
              <p:spPr>
                <a:xfrm>
                  <a:off x="3357846" y="3648405"/>
                  <a:ext cx="2790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96B03CEC-3E91-12AB-FAD5-BB4B24EE2523}"/>
                    </a:ext>
                  </a:extLst>
                </p14:cNvPr>
                <p14:cNvContentPartPr/>
                <p14:nvPr/>
              </p14:nvContentPartPr>
              <p14:xfrm>
                <a:off x="3375486" y="3580725"/>
                <a:ext cx="187200" cy="18000"/>
              </p14:xfrm>
            </p:contentPart>
          </mc:Choice>
          <mc:Fallback xmlns="">
            <p:pic>
              <p:nvPicPr>
                <p:cNvPr id="79" name="Ink 78">
                  <a:extLst>
                    <a:ext uri="{FF2B5EF4-FFF2-40B4-BE49-F238E27FC236}">
                      <a16:creationId xmlns:a16="http://schemas.microsoft.com/office/drawing/2014/main" id="{96B03CEC-3E91-12AB-FAD5-BB4B24EE2523}"/>
                    </a:ext>
                  </a:extLst>
                </p:cNvPr>
                <p:cNvPicPr/>
                <p:nvPr/>
              </p:nvPicPr>
              <p:blipFill>
                <a:blip r:embed="rId127"/>
                <a:stretch>
                  <a:fillRect/>
                </a:stretch>
              </p:blipFill>
              <p:spPr>
                <a:xfrm>
                  <a:off x="3366486" y="3572085"/>
                  <a:ext cx="204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8ED7B5D9-97F1-233C-95C5-7780B42DCCD5}"/>
                    </a:ext>
                  </a:extLst>
                </p14:cNvPr>
                <p14:cNvContentPartPr/>
                <p14:nvPr/>
              </p14:nvContentPartPr>
              <p14:xfrm>
                <a:off x="3754206" y="3579285"/>
                <a:ext cx="126000" cy="392040"/>
              </p14:xfrm>
            </p:contentPart>
          </mc:Choice>
          <mc:Fallback xmlns="">
            <p:pic>
              <p:nvPicPr>
                <p:cNvPr id="81" name="Ink 80">
                  <a:extLst>
                    <a:ext uri="{FF2B5EF4-FFF2-40B4-BE49-F238E27FC236}">
                      <a16:creationId xmlns:a16="http://schemas.microsoft.com/office/drawing/2014/main" id="{8ED7B5D9-97F1-233C-95C5-7780B42DCCD5}"/>
                    </a:ext>
                  </a:extLst>
                </p:cNvPr>
                <p:cNvPicPr/>
                <p:nvPr/>
              </p:nvPicPr>
              <p:blipFill>
                <a:blip r:embed="rId129"/>
                <a:stretch>
                  <a:fillRect/>
                </a:stretch>
              </p:blipFill>
              <p:spPr>
                <a:xfrm>
                  <a:off x="3745566" y="3570645"/>
                  <a:ext cx="1436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D176B412-0A16-586A-68DE-F98732BF74EB}"/>
                    </a:ext>
                  </a:extLst>
                </p14:cNvPr>
                <p14:cNvContentPartPr/>
                <p14:nvPr/>
              </p14:nvContentPartPr>
              <p14:xfrm>
                <a:off x="3967326" y="3701685"/>
                <a:ext cx="151200" cy="190800"/>
              </p14:xfrm>
            </p:contentPart>
          </mc:Choice>
          <mc:Fallback xmlns="">
            <p:pic>
              <p:nvPicPr>
                <p:cNvPr id="82" name="Ink 81">
                  <a:extLst>
                    <a:ext uri="{FF2B5EF4-FFF2-40B4-BE49-F238E27FC236}">
                      <a16:creationId xmlns:a16="http://schemas.microsoft.com/office/drawing/2014/main" id="{D176B412-0A16-586A-68DE-F98732BF74EB}"/>
                    </a:ext>
                  </a:extLst>
                </p:cNvPr>
                <p:cNvPicPr/>
                <p:nvPr/>
              </p:nvPicPr>
              <p:blipFill>
                <a:blip r:embed="rId131"/>
                <a:stretch>
                  <a:fillRect/>
                </a:stretch>
              </p:blipFill>
              <p:spPr>
                <a:xfrm>
                  <a:off x="3958686" y="3693045"/>
                  <a:ext cx="168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757736EE-EAC9-8F66-D69D-8DF8A5A143E4}"/>
                    </a:ext>
                  </a:extLst>
                </p14:cNvPr>
                <p14:cNvContentPartPr/>
                <p14:nvPr/>
              </p14:nvContentPartPr>
              <p14:xfrm>
                <a:off x="4195926" y="3880965"/>
                <a:ext cx="71640" cy="77400"/>
              </p14:xfrm>
            </p:contentPart>
          </mc:Choice>
          <mc:Fallback xmlns="">
            <p:pic>
              <p:nvPicPr>
                <p:cNvPr id="83" name="Ink 82">
                  <a:extLst>
                    <a:ext uri="{FF2B5EF4-FFF2-40B4-BE49-F238E27FC236}">
                      <a16:creationId xmlns:a16="http://schemas.microsoft.com/office/drawing/2014/main" id="{757736EE-EAC9-8F66-D69D-8DF8A5A143E4}"/>
                    </a:ext>
                  </a:extLst>
                </p:cNvPr>
                <p:cNvPicPr/>
                <p:nvPr/>
              </p:nvPicPr>
              <p:blipFill>
                <a:blip r:embed="rId133"/>
                <a:stretch>
                  <a:fillRect/>
                </a:stretch>
              </p:blipFill>
              <p:spPr>
                <a:xfrm>
                  <a:off x="4186926" y="3871965"/>
                  <a:ext cx="892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5D3FA65C-A23A-F080-ABC3-06ADAFD36E7E}"/>
                    </a:ext>
                  </a:extLst>
                </p14:cNvPr>
                <p14:cNvContentPartPr/>
                <p14:nvPr/>
              </p14:nvContentPartPr>
              <p14:xfrm>
                <a:off x="4450446" y="3707805"/>
                <a:ext cx="21240" cy="169560"/>
              </p14:xfrm>
            </p:contentPart>
          </mc:Choice>
          <mc:Fallback xmlns="">
            <p:pic>
              <p:nvPicPr>
                <p:cNvPr id="85" name="Ink 84">
                  <a:extLst>
                    <a:ext uri="{FF2B5EF4-FFF2-40B4-BE49-F238E27FC236}">
                      <a16:creationId xmlns:a16="http://schemas.microsoft.com/office/drawing/2014/main" id="{5D3FA65C-A23A-F080-ABC3-06ADAFD36E7E}"/>
                    </a:ext>
                  </a:extLst>
                </p:cNvPr>
                <p:cNvPicPr/>
                <p:nvPr/>
              </p:nvPicPr>
              <p:blipFill>
                <a:blip r:embed="rId135"/>
                <a:stretch>
                  <a:fillRect/>
                </a:stretch>
              </p:blipFill>
              <p:spPr>
                <a:xfrm>
                  <a:off x="4441806" y="3698805"/>
                  <a:ext cx="38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B9A77930-B632-E9AE-8D5F-6C01296549B9}"/>
                    </a:ext>
                  </a:extLst>
                </p14:cNvPr>
                <p14:cNvContentPartPr/>
                <p14:nvPr/>
              </p14:nvContentPartPr>
              <p14:xfrm>
                <a:off x="4415886" y="3793845"/>
                <a:ext cx="129960" cy="9000"/>
              </p14:xfrm>
            </p:contentPart>
          </mc:Choice>
          <mc:Fallback xmlns="">
            <p:pic>
              <p:nvPicPr>
                <p:cNvPr id="86" name="Ink 85">
                  <a:extLst>
                    <a:ext uri="{FF2B5EF4-FFF2-40B4-BE49-F238E27FC236}">
                      <a16:creationId xmlns:a16="http://schemas.microsoft.com/office/drawing/2014/main" id="{B9A77930-B632-E9AE-8D5F-6C01296549B9}"/>
                    </a:ext>
                  </a:extLst>
                </p:cNvPr>
                <p:cNvPicPr/>
                <p:nvPr/>
              </p:nvPicPr>
              <p:blipFill>
                <a:blip r:embed="rId137"/>
                <a:stretch>
                  <a:fillRect/>
                </a:stretch>
              </p:blipFill>
              <p:spPr>
                <a:xfrm>
                  <a:off x="4406886" y="3785205"/>
                  <a:ext cx="147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4A8B75B2-6F79-52D5-D978-66E92E442F53}"/>
                    </a:ext>
                  </a:extLst>
                </p14:cNvPr>
                <p14:cNvContentPartPr/>
                <p14:nvPr/>
              </p14:nvContentPartPr>
              <p14:xfrm>
                <a:off x="4639086" y="3714285"/>
                <a:ext cx="156960" cy="228960"/>
              </p14:xfrm>
            </p:contentPart>
          </mc:Choice>
          <mc:Fallback xmlns="">
            <p:pic>
              <p:nvPicPr>
                <p:cNvPr id="87" name="Ink 86">
                  <a:extLst>
                    <a:ext uri="{FF2B5EF4-FFF2-40B4-BE49-F238E27FC236}">
                      <a16:creationId xmlns:a16="http://schemas.microsoft.com/office/drawing/2014/main" id="{4A8B75B2-6F79-52D5-D978-66E92E442F53}"/>
                    </a:ext>
                  </a:extLst>
                </p:cNvPr>
                <p:cNvPicPr/>
                <p:nvPr/>
              </p:nvPicPr>
              <p:blipFill>
                <a:blip r:embed="rId139"/>
                <a:stretch>
                  <a:fillRect/>
                </a:stretch>
              </p:blipFill>
              <p:spPr>
                <a:xfrm>
                  <a:off x="4630446" y="3705285"/>
                  <a:ext cx="174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210AB9ED-2ED9-292D-9EC3-9FD2898BB26C}"/>
                    </a:ext>
                  </a:extLst>
                </p14:cNvPr>
                <p14:cNvContentPartPr/>
                <p14:nvPr/>
              </p14:nvContentPartPr>
              <p14:xfrm>
                <a:off x="4896846" y="3938565"/>
                <a:ext cx="8280" cy="89640"/>
              </p14:xfrm>
            </p:contentPart>
          </mc:Choice>
          <mc:Fallback xmlns="">
            <p:pic>
              <p:nvPicPr>
                <p:cNvPr id="88" name="Ink 87">
                  <a:extLst>
                    <a:ext uri="{FF2B5EF4-FFF2-40B4-BE49-F238E27FC236}">
                      <a16:creationId xmlns:a16="http://schemas.microsoft.com/office/drawing/2014/main" id="{210AB9ED-2ED9-292D-9EC3-9FD2898BB26C}"/>
                    </a:ext>
                  </a:extLst>
                </p:cNvPr>
                <p:cNvPicPr/>
                <p:nvPr/>
              </p:nvPicPr>
              <p:blipFill>
                <a:blip r:embed="rId141"/>
                <a:stretch>
                  <a:fillRect/>
                </a:stretch>
              </p:blipFill>
              <p:spPr>
                <a:xfrm>
                  <a:off x="4887846" y="3929565"/>
                  <a:ext cx="25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A679424F-58B9-DD6C-F496-480B8F863670}"/>
                    </a:ext>
                  </a:extLst>
                </p14:cNvPr>
                <p14:cNvContentPartPr/>
                <p14:nvPr/>
              </p14:nvContentPartPr>
              <p14:xfrm>
                <a:off x="4935726" y="3604125"/>
                <a:ext cx="127800" cy="420480"/>
              </p14:xfrm>
            </p:contentPart>
          </mc:Choice>
          <mc:Fallback xmlns="">
            <p:pic>
              <p:nvPicPr>
                <p:cNvPr id="89" name="Ink 88">
                  <a:extLst>
                    <a:ext uri="{FF2B5EF4-FFF2-40B4-BE49-F238E27FC236}">
                      <a16:creationId xmlns:a16="http://schemas.microsoft.com/office/drawing/2014/main" id="{A679424F-58B9-DD6C-F496-480B8F863670}"/>
                    </a:ext>
                  </a:extLst>
                </p:cNvPr>
                <p:cNvPicPr/>
                <p:nvPr/>
              </p:nvPicPr>
              <p:blipFill>
                <a:blip r:embed="rId143"/>
                <a:stretch>
                  <a:fillRect/>
                </a:stretch>
              </p:blipFill>
              <p:spPr>
                <a:xfrm>
                  <a:off x="4927086" y="3595125"/>
                  <a:ext cx="145440" cy="43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1" name="Ink 100">
                <a:extLst>
                  <a:ext uri="{FF2B5EF4-FFF2-40B4-BE49-F238E27FC236}">
                    <a16:creationId xmlns:a16="http://schemas.microsoft.com/office/drawing/2014/main" id="{250C9966-4D3C-B5E8-E3E4-4E6C7E629138}"/>
                  </a:ext>
                </a:extLst>
              </p14:cNvPr>
              <p14:cNvContentPartPr/>
              <p14:nvPr/>
            </p14:nvContentPartPr>
            <p14:xfrm>
              <a:off x="9064566" y="3391725"/>
              <a:ext cx="246240" cy="278280"/>
            </p14:xfrm>
          </p:contentPart>
        </mc:Choice>
        <mc:Fallback xmlns="">
          <p:pic>
            <p:nvPicPr>
              <p:cNvPr id="101" name="Ink 100">
                <a:extLst>
                  <a:ext uri="{FF2B5EF4-FFF2-40B4-BE49-F238E27FC236}">
                    <a16:creationId xmlns:a16="http://schemas.microsoft.com/office/drawing/2014/main" id="{250C9966-4D3C-B5E8-E3E4-4E6C7E629138}"/>
                  </a:ext>
                </a:extLst>
              </p:cNvPr>
              <p:cNvPicPr/>
              <p:nvPr/>
            </p:nvPicPr>
            <p:blipFill>
              <a:blip r:embed="rId145"/>
              <a:stretch>
                <a:fillRect/>
              </a:stretch>
            </p:blipFill>
            <p:spPr>
              <a:xfrm>
                <a:off x="9055926" y="3382725"/>
                <a:ext cx="2638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Ink 101">
                <a:extLst>
                  <a:ext uri="{FF2B5EF4-FFF2-40B4-BE49-F238E27FC236}">
                    <a16:creationId xmlns:a16="http://schemas.microsoft.com/office/drawing/2014/main" id="{3EF43BEE-8BF7-7913-C358-AF47D8C1C4E3}"/>
                  </a:ext>
                </a:extLst>
              </p14:cNvPr>
              <p14:cNvContentPartPr/>
              <p14:nvPr/>
            </p14:nvContentPartPr>
            <p14:xfrm>
              <a:off x="9045846" y="3273645"/>
              <a:ext cx="176760" cy="24480"/>
            </p14:xfrm>
          </p:contentPart>
        </mc:Choice>
        <mc:Fallback xmlns="">
          <p:pic>
            <p:nvPicPr>
              <p:cNvPr id="102" name="Ink 101">
                <a:extLst>
                  <a:ext uri="{FF2B5EF4-FFF2-40B4-BE49-F238E27FC236}">
                    <a16:creationId xmlns:a16="http://schemas.microsoft.com/office/drawing/2014/main" id="{3EF43BEE-8BF7-7913-C358-AF47D8C1C4E3}"/>
                  </a:ext>
                </a:extLst>
              </p:cNvPr>
              <p:cNvPicPr/>
              <p:nvPr/>
            </p:nvPicPr>
            <p:blipFill>
              <a:blip r:embed="rId147"/>
              <a:stretch>
                <a:fillRect/>
              </a:stretch>
            </p:blipFill>
            <p:spPr>
              <a:xfrm>
                <a:off x="9037206" y="3264645"/>
                <a:ext cx="194400" cy="42120"/>
              </a:xfrm>
              <a:prstGeom prst="rect">
                <a:avLst/>
              </a:prstGeom>
            </p:spPr>
          </p:pic>
        </mc:Fallback>
      </mc:AlternateContent>
      <p:grpSp>
        <p:nvGrpSpPr>
          <p:cNvPr id="109" name="Group 108">
            <a:extLst>
              <a:ext uri="{FF2B5EF4-FFF2-40B4-BE49-F238E27FC236}">
                <a16:creationId xmlns:a16="http://schemas.microsoft.com/office/drawing/2014/main" id="{9F30696F-76D1-9629-CD99-2796D00CA1E1}"/>
              </a:ext>
            </a:extLst>
          </p:cNvPr>
          <p:cNvGrpSpPr/>
          <p:nvPr/>
        </p:nvGrpSpPr>
        <p:grpSpPr>
          <a:xfrm>
            <a:off x="9363726" y="3466245"/>
            <a:ext cx="706680" cy="316080"/>
            <a:chOff x="9363726" y="3466245"/>
            <a:chExt cx="706680" cy="316080"/>
          </a:xfrm>
        </p:grpSpPr>
        <mc:AlternateContent xmlns:mc="http://schemas.openxmlformats.org/markup-compatibility/2006" xmlns:p14="http://schemas.microsoft.com/office/powerpoint/2010/main">
          <mc:Choice Requires="p14">
            <p:contentPart p14:bwMode="auto" r:id="rId148">
              <p14:nvContentPartPr>
                <p14:cNvPr id="103" name="Ink 102">
                  <a:extLst>
                    <a:ext uri="{FF2B5EF4-FFF2-40B4-BE49-F238E27FC236}">
                      <a16:creationId xmlns:a16="http://schemas.microsoft.com/office/drawing/2014/main" id="{14F1C0FF-7A5C-4D6C-6099-62208C7C1E2A}"/>
                    </a:ext>
                  </a:extLst>
                </p14:cNvPr>
                <p14:cNvContentPartPr/>
                <p14:nvPr/>
              </p14:nvContentPartPr>
              <p14:xfrm>
                <a:off x="9363726" y="3466245"/>
                <a:ext cx="137880" cy="227520"/>
              </p14:xfrm>
            </p:contentPart>
          </mc:Choice>
          <mc:Fallback xmlns="">
            <p:pic>
              <p:nvPicPr>
                <p:cNvPr id="103" name="Ink 102">
                  <a:extLst>
                    <a:ext uri="{FF2B5EF4-FFF2-40B4-BE49-F238E27FC236}">
                      <a16:creationId xmlns:a16="http://schemas.microsoft.com/office/drawing/2014/main" id="{14F1C0FF-7A5C-4D6C-6099-62208C7C1E2A}"/>
                    </a:ext>
                  </a:extLst>
                </p:cNvPr>
                <p:cNvPicPr/>
                <p:nvPr/>
              </p:nvPicPr>
              <p:blipFill>
                <a:blip r:embed="rId149"/>
                <a:stretch>
                  <a:fillRect/>
                </a:stretch>
              </p:blipFill>
              <p:spPr>
                <a:xfrm>
                  <a:off x="9354726" y="3457245"/>
                  <a:ext cx="1555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Ink 103">
                  <a:extLst>
                    <a:ext uri="{FF2B5EF4-FFF2-40B4-BE49-F238E27FC236}">
                      <a16:creationId xmlns:a16="http://schemas.microsoft.com/office/drawing/2014/main" id="{783F17F7-39A5-B2DC-20D8-57C758F1A56F}"/>
                    </a:ext>
                  </a:extLst>
                </p14:cNvPr>
                <p14:cNvContentPartPr/>
                <p14:nvPr/>
              </p14:nvContentPartPr>
              <p14:xfrm>
                <a:off x="9597366" y="3687285"/>
                <a:ext cx="46080" cy="95040"/>
              </p14:xfrm>
            </p:contentPart>
          </mc:Choice>
          <mc:Fallback xmlns="">
            <p:pic>
              <p:nvPicPr>
                <p:cNvPr id="104" name="Ink 103">
                  <a:extLst>
                    <a:ext uri="{FF2B5EF4-FFF2-40B4-BE49-F238E27FC236}">
                      <a16:creationId xmlns:a16="http://schemas.microsoft.com/office/drawing/2014/main" id="{783F17F7-39A5-B2DC-20D8-57C758F1A56F}"/>
                    </a:ext>
                  </a:extLst>
                </p:cNvPr>
                <p:cNvPicPr/>
                <p:nvPr/>
              </p:nvPicPr>
              <p:blipFill>
                <a:blip r:embed="rId151"/>
                <a:stretch>
                  <a:fillRect/>
                </a:stretch>
              </p:blipFill>
              <p:spPr>
                <a:xfrm>
                  <a:off x="9588366" y="3678645"/>
                  <a:ext cx="63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434B9E4E-CBF6-5405-034A-3B53BD1EE61C}"/>
                    </a:ext>
                  </a:extLst>
                </p14:cNvPr>
                <p14:cNvContentPartPr/>
                <p14:nvPr/>
              </p14:nvContentPartPr>
              <p14:xfrm>
                <a:off x="9829566" y="3500805"/>
                <a:ext cx="180000" cy="42480"/>
              </p14:xfrm>
            </p:contentPart>
          </mc:Choice>
          <mc:Fallback xmlns="">
            <p:pic>
              <p:nvPicPr>
                <p:cNvPr id="106" name="Ink 105">
                  <a:extLst>
                    <a:ext uri="{FF2B5EF4-FFF2-40B4-BE49-F238E27FC236}">
                      <a16:creationId xmlns:a16="http://schemas.microsoft.com/office/drawing/2014/main" id="{434B9E4E-CBF6-5405-034A-3B53BD1EE61C}"/>
                    </a:ext>
                  </a:extLst>
                </p:cNvPr>
                <p:cNvPicPr/>
                <p:nvPr/>
              </p:nvPicPr>
              <p:blipFill>
                <a:blip r:embed="rId153"/>
                <a:stretch>
                  <a:fillRect/>
                </a:stretch>
              </p:blipFill>
              <p:spPr>
                <a:xfrm>
                  <a:off x="9820566" y="3492165"/>
                  <a:ext cx="1976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Ink 106">
                  <a:extLst>
                    <a:ext uri="{FF2B5EF4-FFF2-40B4-BE49-F238E27FC236}">
                      <a16:creationId xmlns:a16="http://schemas.microsoft.com/office/drawing/2014/main" id="{E1A86A0C-604A-7E27-8A9E-B42AD0B5BEA6}"/>
                    </a:ext>
                  </a:extLst>
                </p14:cNvPr>
                <p14:cNvContentPartPr/>
                <p14:nvPr/>
              </p14:nvContentPartPr>
              <p14:xfrm>
                <a:off x="9860526" y="3578565"/>
                <a:ext cx="209880" cy="38880"/>
              </p14:xfrm>
            </p:contentPart>
          </mc:Choice>
          <mc:Fallback xmlns="">
            <p:pic>
              <p:nvPicPr>
                <p:cNvPr id="107" name="Ink 106">
                  <a:extLst>
                    <a:ext uri="{FF2B5EF4-FFF2-40B4-BE49-F238E27FC236}">
                      <a16:creationId xmlns:a16="http://schemas.microsoft.com/office/drawing/2014/main" id="{E1A86A0C-604A-7E27-8A9E-B42AD0B5BEA6}"/>
                    </a:ext>
                  </a:extLst>
                </p:cNvPr>
                <p:cNvPicPr/>
                <p:nvPr/>
              </p:nvPicPr>
              <p:blipFill>
                <a:blip r:embed="rId155"/>
                <a:stretch>
                  <a:fillRect/>
                </a:stretch>
              </p:blipFill>
              <p:spPr>
                <a:xfrm>
                  <a:off x="9851886" y="3569565"/>
                  <a:ext cx="227520" cy="56520"/>
                </a:xfrm>
                <a:prstGeom prst="rect">
                  <a:avLst/>
                </a:prstGeom>
              </p:spPr>
            </p:pic>
          </mc:Fallback>
        </mc:AlternateContent>
      </p:grpSp>
      <p:grpSp>
        <p:nvGrpSpPr>
          <p:cNvPr id="127" name="Group 126">
            <a:extLst>
              <a:ext uri="{FF2B5EF4-FFF2-40B4-BE49-F238E27FC236}">
                <a16:creationId xmlns:a16="http://schemas.microsoft.com/office/drawing/2014/main" id="{E514C496-E9E7-3481-AD3D-FF563AF66548}"/>
              </a:ext>
            </a:extLst>
          </p:cNvPr>
          <p:cNvGrpSpPr/>
          <p:nvPr/>
        </p:nvGrpSpPr>
        <p:grpSpPr>
          <a:xfrm>
            <a:off x="10291806" y="3265725"/>
            <a:ext cx="890280" cy="746640"/>
            <a:chOff x="10291806" y="3265725"/>
            <a:chExt cx="890280" cy="746640"/>
          </a:xfrm>
        </p:grpSpPr>
        <mc:AlternateContent xmlns:mc="http://schemas.openxmlformats.org/markup-compatibility/2006" xmlns:p14="http://schemas.microsoft.com/office/powerpoint/2010/main">
          <mc:Choice Requires="p14">
            <p:contentPart p14:bwMode="auto" r:id="rId156">
              <p14:nvContentPartPr>
                <p14:cNvPr id="108" name="Ink 107">
                  <a:extLst>
                    <a:ext uri="{FF2B5EF4-FFF2-40B4-BE49-F238E27FC236}">
                      <a16:creationId xmlns:a16="http://schemas.microsoft.com/office/drawing/2014/main" id="{98E9B33B-73F2-278A-855B-6FC47815C698}"/>
                    </a:ext>
                  </a:extLst>
                </p14:cNvPr>
                <p14:cNvContentPartPr/>
                <p14:nvPr/>
              </p14:nvContentPartPr>
              <p14:xfrm>
                <a:off x="10291806" y="3265725"/>
                <a:ext cx="167760" cy="271800"/>
              </p14:xfrm>
            </p:contentPart>
          </mc:Choice>
          <mc:Fallback xmlns="">
            <p:pic>
              <p:nvPicPr>
                <p:cNvPr id="108" name="Ink 107">
                  <a:extLst>
                    <a:ext uri="{FF2B5EF4-FFF2-40B4-BE49-F238E27FC236}">
                      <a16:creationId xmlns:a16="http://schemas.microsoft.com/office/drawing/2014/main" id="{98E9B33B-73F2-278A-855B-6FC47815C698}"/>
                    </a:ext>
                  </a:extLst>
                </p:cNvPr>
                <p:cNvPicPr/>
                <p:nvPr/>
              </p:nvPicPr>
              <p:blipFill>
                <a:blip r:embed="rId157"/>
                <a:stretch>
                  <a:fillRect/>
                </a:stretch>
              </p:blipFill>
              <p:spPr>
                <a:xfrm>
                  <a:off x="10282806" y="3257085"/>
                  <a:ext cx="1854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Ink 109">
                  <a:extLst>
                    <a:ext uri="{FF2B5EF4-FFF2-40B4-BE49-F238E27FC236}">
                      <a16:creationId xmlns:a16="http://schemas.microsoft.com/office/drawing/2014/main" id="{9A722DA3-9EC8-1EDE-355F-26602D002C23}"/>
                    </a:ext>
                  </a:extLst>
                </p14:cNvPr>
                <p14:cNvContentPartPr/>
                <p14:nvPr/>
              </p14:nvContentPartPr>
              <p14:xfrm>
                <a:off x="10564326" y="3338085"/>
                <a:ext cx="96840" cy="173160"/>
              </p14:xfrm>
            </p:contentPart>
          </mc:Choice>
          <mc:Fallback xmlns="">
            <p:pic>
              <p:nvPicPr>
                <p:cNvPr id="110" name="Ink 109">
                  <a:extLst>
                    <a:ext uri="{FF2B5EF4-FFF2-40B4-BE49-F238E27FC236}">
                      <a16:creationId xmlns:a16="http://schemas.microsoft.com/office/drawing/2014/main" id="{9A722DA3-9EC8-1EDE-355F-26602D002C23}"/>
                    </a:ext>
                  </a:extLst>
                </p:cNvPr>
                <p:cNvPicPr/>
                <p:nvPr/>
              </p:nvPicPr>
              <p:blipFill>
                <a:blip r:embed="rId159"/>
                <a:stretch>
                  <a:fillRect/>
                </a:stretch>
              </p:blipFill>
              <p:spPr>
                <a:xfrm>
                  <a:off x="10555326" y="3329085"/>
                  <a:ext cx="114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Ink 110">
                  <a:extLst>
                    <a:ext uri="{FF2B5EF4-FFF2-40B4-BE49-F238E27FC236}">
                      <a16:creationId xmlns:a16="http://schemas.microsoft.com/office/drawing/2014/main" id="{E1B1E508-7CE4-A33B-EA69-C3531D9F3D9F}"/>
                    </a:ext>
                  </a:extLst>
                </p14:cNvPr>
                <p14:cNvContentPartPr/>
                <p14:nvPr/>
              </p14:nvContentPartPr>
              <p14:xfrm>
                <a:off x="10737126" y="3454365"/>
                <a:ext cx="33480" cy="104040"/>
              </p14:xfrm>
            </p:contentPart>
          </mc:Choice>
          <mc:Fallback xmlns="">
            <p:pic>
              <p:nvPicPr>
                <p:cNvPr id="111" name="Ink 110">
                  <a:extLst>
                    <a:ext uri="{FF2B5EF4-FFF2-40B4-BE49-F238E27FC236}">
                      <a16:creationId xmlns:a16="http://schemas.microsoft.com/office/drawing/2014/main" id="{E1B1E508-7CE4-A33B-EA69-C3531D9F3D9F}"/>
                    </a:ext>
                  </a:extLst>
                </p:cNvPr>
                <p:cNvPicPr/>
                <p:nvPr/>
              </p:nvPicPr>
              <p:blipFill>
                <a:blip r:embed="rId161"/>
                <a:stretch>
                  <a:fillRect/>
                </a:stretch>
              </p:blipFill>
              <p:spPr>
                <a:xfrm>
                  <a:off x="10728126" y="3445725"/>
                  <a:ext cx="5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Ink 111">
                  <a:extLst>
                    <a:ext uri="{FF2B5EF4-FFF2-40B4-BE49-F238E27FC236}">
                      <a16:creationId xmlns:a16="http://schemas.microsoft.com/office/drawing/2014/main" id="{BCC543C1-78DC-4859-9705-ABB9E29E93A3}"/>
                    </a:ext>
                  </a:extLst>
                </p14:cNvPr>
                <p14:cNvContentPartPr/>
                <p14:nvPr/>
              </p14:nvContentPartPr>
              <p14:xfrm>
                <a:off x="10305486" y="3668565"/>
                <a:ext cx="504000" cy="14760"/>
              </p14:xfrm>
            </p:contentPart>
          </mc:Choice>
          <mc:Fallback xmlns="">
            <p:pic>
              <p:nvPicPr>
                <p:cNvPr id="112" name="Ink 111">
                  <a:extLst>
                    <a:ext uri="{FF2B5EF4-FFF2-40B4-BE49-F238E27FC236}">
                      <a16:creationId xmlns:a16="http://schemas.microsoft.com/office/drawing/2014/main" id="{BCC543C1-78DC-4859-9705-ABB9E29E93A3}"/>
                    </a:ext>
                  </a:extLst>
                </p:cNvPr>
                <p:cNvPicPr/>
                <p:nvPr/>
              </p:nvPicPr>
              <p:blipFill>
                <a:blip r:embed="rId163"/>
                <a:stretch>
                  <a:fillRect/>
                </a:stretch>
              </p:blipFill>
              <p:spPr>
                <a:xfrm>
                  <a:off x="10296486" y="3659565"/>
                  <a:ext cx="521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Ink 112">
                  <a:extLst>
                    <a:ext uri="{FF2B5EF4-FFF2-40B4-BE49-F238E27FC236}">
                      <a16:creationId xmlns:a16="http://schemas.microsoft.com/office/drawing/2014/main" id="{8CA3647E-73A2-80E2-44FA-C9807BAADF07}"/>
                    </a:ext>
                  </a:extLst>
                </p14:cNvPr>
                <p14:cNvContentPartPr/>
                <p14:nvPr/>
              </p14:nvContentPartPr>
              <p14:xfrm>
                <a:off x="10340046" y="3747045"/>
                <a:ext cx="153720" cy="250200"/>
              </p14:xfrm>
            </p:contentPart>
          </mc:Choice>
          <mc:Fallback xmlns="">
            <p:pic>
              <p:nvPicPr>
                <p:cNvPr id="113" name="Ink 112">
                  <a:extLst>
                    <a:ext uri="{FF2B5EF4-FFF2-40B4-BE49-F238E27FC236}">
                      <a16:creationId xmlns:a16="http://schemas.microsoft.com/office/drawing/2014/main" id="{8CA3647E-73A2-80E2-44FA-C9807BAADF07}"/>
                    </a:ext>
                  </a:extLst>
                </p:cNvPr>
                <p:cNvPicPr/>
                <p:nvPr/>
              </p:nvPicPr>
              <p:blipFill>
                <a:blip r:embed="rId165"/>
                <a:stretch>
                  <a:fillRect/>
                </a:stretch>
              </p:blipFill>
              <p:spPr>
                <a:xfrm>
                  <a:off x="10331046" y="3738045"/>
                  <a:ext cx="171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6E4A89BF-1FDD-B795-C171-C6904B8FE4CF}"/>
                    </a:ext>
                  </a:extLst>
                </p14:cNvPr>
                <p14:cNvContentPartPr/>
                <p14:nvPr/>
              </p14:nvContentPartPr>
              <p14:xfrm>
                <a:off x="10609326" y="3835245"/>
                <a:ext cx="123480" cy="147600"/>
              </p14:xfrm>
            </p:contentPart>
          </mc:Choice>
          <mc:Fallback xmlns="">
            <p:pic>
              <p:nvPicPr>
                <p:cNvPr id="119" name="Ink 118">
                  <a:extLst>
                    <a:ext uri="{FF2B5EF4-FFF2-40B4-BE49-F238E27FC236}">
                      <a16:creationId xmlns:a16="http://schemas.microsoft.com/office/drawing/2014/main" id="{6E4A89BF-1FDD-B795-C171-C6904B8FE4CF}"/>
                    </a:ext>
                  </a:extLst>
                </p:cNvPr>
                <p:cNvPicPr/>
                <p:nvPr/>
              </p:nvPicPr>
              <p:blipFill>
                <a:blip r:embed="rId167"/>
                <a:stretch>
                  <a:fillRect/>
                </a:stretch>
              </p:blipFill>
              <p:spPr>
                <a:xfrm>
                  <a:off x="10600326" y="3826605"/>
                  <a:ext cx="141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0" name="Ink 119">
                  <a:extLst>
                    <a:ext uri="{FF2B5EF4-FFF2-40B4-BE49-F238E27FC236}">
                      <a16:creationId xmlns:a16="http://schemas.microsoft.com/office/drawing/2014/main" id="{4F9D8CDE-82CE-2502-D59D-DBB2AC5A3783}"/>
                    </a:ext>
                  </a:extLst>
                </p14:cNvPr>
                <p14:cNvContentPartPr/>
                <p14:nvPr/>
              </p14:nvContentPartPr>
              <p14:xfrm>
                <a:off x="10558926" y="3834525"/>
                <a:ext cx="204840" cy="177840"/>
              </p14:xfrm>
            </p:contentPart>
          </mc:Choice>
          <mc:Fallback xmlns="">
            <p:pic>
              <p:nvPicPr>
                <p:cNvPr id="120" name="Ink 119">
                  <a:extLst>
                    <a:ext uri="{FF2B5EF4-FFF2-40B4-BE49-F238E27FC236}">
                      <a16:creationId xmlns:a16="http://schemas.microsoft.com/office/drawing/2014/main" id="{4F9D8CDE-82CE-2502-D59D-DBB2AC5A3783}"/>
                    </a:ext>
                  </a:extLst>
                </p:cNvPr>
                <p:cNvPicPr/>
                <p:nvPr/>
              </p:nvPicPr>
              <p:blipFill>
                <a:blip r:embed="rId169"/>
                <a:stretch>
                  <a:fillRect/>
                </a:stretch>
              </p:blipFill>
              <p:spPr>
                <a:xfrm>
                  <a:off x="10549926" y="3825885"/>
                  <a:ext cx="222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Ink 121">
                  <a:extLst>
                    <a:ext uri="{FF2B5EF4-FFF2-40B4-BE49-F238E27FC236}">
                      <a16:creationId xmlns:a16="http://schemas.microsoft.com/office/drawing/2014/main" id="{A2C20135-9C1E-D3E6-F993-6482C972E64B}"/>
                    </a:ext>
                  </a:extLst>
                </p14:cNvPr>
                <p14:cNvContentPartPr/>
                <p14:nvPr/>
              </p14:nvContentPartPr>
              <p14:xfrm>
                <a:off x="10959606" y="3545805"/>
                <a:ext cx="178560" cy="179280"/>
              </p14:xfrm>
            </p:contentPart>
          </mc:Choice>
          <mc:Fallback xmlns="">
            <p:pic>
              <p:nvPicPr>
                <p:cNvPr id="122" name="Ink 121">
                  <a:extLst>
                    <a:ext uri="{FF2B5EF4-FFF2-40B4-BE49-F238E27FC236}">
                      <a16:creationId xmlns:a16="http://schemas.microsoft.com/office/drawing/2014/main" id="{A2C20135-9C1E-D3E6-F993-6482C972E64B}"/>
                    </a:ext>
                  </a:extLst>
                </p:cNvPr>
                <p:cNvPicPr/>
                <p:nvPr/>
              </p:nvPicPr>
              <p:blipFill>
                <a:blip r:embed="rId171"/>
                <a:stretch>
                  <a:fillRect/>
                </a:stretch>
              </p:blipFill>
              <p:spPr>
                <a:xfrm>
                  <a:off x="10950966" y="3537165"/>
                  <a:ext cx="196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331A4929-4F69-171B-BBC8-B066C7319ACE}"/>
                    </a:ext>
                  </a:extLst>
                </p14:cNvPr>
                <p14:cNvContentPartPr/>
                <p14:nvPr/>
              </p14:nvContentPartPr>
              <p14:xfrm>
                <a:off x="10941246" y="3574965"/>
                <a:ext cx="174960" cy="164880"/>
              </p14:xfrm>
            </p:contentPart>
          </mc:Choice>
          <mc:Fallback xmlns="">
            <p:pic>
              <p:nvPicPr>
                <p:cNvPr id="123" name="Ink 122">
                  <a:extLst>
                    <a:ext uri="{FF2B5EF4-FFF2-40B4-BE49-F238E27FC236}">
                      <a16:creationId xmlns:a16="http://schemas.microsoft.com/office/drawing/2014/main" id="{331A4929-4F69-171B-BBC8-B066C7319ACE}"/>
                    </a:ext>
                  </a:extLst>
                </p:cNvPr>
                <p:cNvPicPr/>
                <p:nvPr/>
              </p:nvPicPr>
              <p:blipFill>
                <a:blip r:embed="rId173"/>
                <a:stretch>
                  <a:fillRect/>
                </a:stretch>
              </p:blipFill>
              <p:spPr>
                <a:xfrm>
                  <a:off x="10932606" y="3566325"/>
                  <a:ext cx="192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4" name="Ink 123">
                  <a:extLst>
                    <a:ext uri="{FF2B5EF4-FFF2-40B4-BE49-F238E27FC236}">
                      <a16:creationId xmlns:a16="http://schemas.microsoft.com/office/drawing/2014/main" id="{8C15BBEC-61AC-A7D2-CC6E-08183510C3E3}"/>
                    </a:ext>
                  </a:extLst>
                </p14:cNvPr>
                <p14:cNvContentPartPr/>
                <p14:nvPr/>
              </p14:nvContentPartPr>
              <p14:xfrm>
                <a:off x="11034486" y="3289845"/>
                <a:ext cx="101880" cy="147600"/>
              </p14:xfrm>
            </p:contentPart>
          </mc:Choice>
          <mc:Fallback xmlns="">
            <p:pic>
              <p:nvPicPr>
                <p:cNvPr id="124" name="Ink 123">
                  <a:extLst>
                    <a:ext uri="{FF2B5EF4-FFF2-40B4-BE49-F238E27FC236}">
                      <a16:creationId xmlns:a16="http://schemas.microsoft.com/office/drawing/2014/main" id="{8C15BBEC-61AC-A7D2-CC6E-08183510C3E3}"/>
                    </a:ext>
                  </a:extLst>
                </p:cNvPr>
                <p:cNvPicPr/>
                <p:nvPr/>
              </p:nvPicPr>
              <p:blipFill>
                <a:blip r:embed="rId175"/>
                <a:stretch>
                  <a:fillRect/>
                </a:stretch>
              </p:blipFill>
              <p:spPr>
                <a:xfrm>
                  <a:off x="11025486" y="3281205"/>
                  <a:ext cx="119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F4B05311-8B1F-8603-D0EE-DDD36647162B}"/>
                    </a:ext>
                  </a:extLst>
                </p14:cNvPr>
                <p14:cNvContentPartPr/>
                <p14:nvPr/>
              </p14:nvContentPartPr>
              <p14:xfrm>
                <a:off x="11068326" y="3532845"/>
                <a:ext cx="113760" cy="105840"/>
              </p14:xfrm>
            </p:contentPart>
          </mc:Choice>
          <mc:Fallback xmlns="">
            <p:pic>
              <p:nvPicPr>
                <p:cNvPr id="126" name="Ink 125">
                  <a:extLst>
                    <a:ext uri="{FF2B5EF4-FFF2-40B4-BE49-F238E27FC236}">
                      <a16:creationId xmlns:a16="http://schemas.microsoft.com/office/drawing/2014/main" id="{F4B05311-8B1F-8603-D0EE-DDD36647162B}"/>
                    </a:ext>
                  </a:extLst>
                </p:cNvPr>
                <p:cNvPicPr/>
                <p:nvPr/>
              </p:nvPicPr>
              <p:blipFill>
                <a:blip r:embed="rId177"/>
                <a:stretch>
                  <a:fillRect/>
                </a:stretch>
              </p:blipFill>
              <p:spPr>
                <a:xfrm>
                  <a:off x="11059686" y="3524205"/>
                  <a:ext cx="131400" cy="123480"/>
                </a:xfrm>
                <a:prstGeom prst="rect">
                  <a:avLst/>
                </a:prstGeom>
              </p:spPr>
            </p:pic>
          </mc:Fallback>
        </mc:AlternateContent>
      </p:grpSp>
      <p:grpSp>
        <p:nvGrpSpPr>
          <p:cNvPr id="129" name="Group 128">
            <a:extLst>
              <a:ext uri="{FF2B5EF4-FFF2-40B4-BE49-F238E27FC236}">
                <a16:creationId xmlns:a16="http://schemas.microsoft.com/office/drawing/2014/main" id="{4CA6F849-FC11-7B80-5620-36636E209F8D}"/>
              </a:ext>
            </a:extLst>
          </p:cNvPr>
          <p:cNvGrpSpPr/>
          <p:nvPr/>
        </p:nvGrpSpPr>
        <p:grpSpPr>
          <a:xfrm>
            <a:off x="6685686" y="3393165"/>
            <a:ext cx="1319400" cy="466920"/>
            <a:chOff x="6685686" y="3393165"/>
            <a:chExt cx="1319400" cy="466920"/>
          </a:xfrm>
        </p:grpSpPr>
        <mc:AlternateContent xmlns:mc="http://schemas.openxmlformats.org/markup-compatibility/2006" xmlns:p14="http://schemas.microsoft.com/office/powerpoint/2010/main">
          <mc:Choice Requires="p14">
            <p:contentPart p14:bwMode="auto" r:id="rId178">
              <p14:nvContentPartPr>
                <p14:cNvPr id="91" name="Ink 90">
                  <a:extLst>
                    <a:ext uri="{FF2B5EF4-FFF2-40B4-BE49-F238E27FC236}">
                      <a16:creationId xmlns:a16="http://schemas.microsoft.com/office/drawing/2014/main" id="{E79472F4-96D7-BF53-BE76-7F89F5DF698C}"/>
                    </a:ext>
                  </a:extLst>
                </p14:cNvPr>
                <p14:cNvContentPartPr/>
                <p14:nvPr/>
              </p14:nvContentPartPr>
              <p14:xfrm>
                <a:off x="6685686" y="3492525"/>
                <a:ext cx="223920" cy="294840"/>
              </p14:xfrm>
            </p:contentPart>
          </mc:Choice>
          <mc:Fallback xmlns="">
            <p:pic>
              <p:nvPicPr>
                <p:cNvPr id="91" name="Ink 90">
                  <a:extLst>
                    <a:ext uri="{FF2B5EF4-FFF2-40B4-BE49-F238E27FC236}">
                      <a16:creationId xmlns:a16="http://schemas.microsoft.com/office/drawing/2014/main" id="{E79472F4-96D7-BF53-BE76-7F89F5DF698C}"/>
                    </a:ext>
                  </a:extLst>
                </p:cNvPr>
                <p:cNvPicPr/>
                <p:nvPr/>
              </p:nvPicPr>
              <p:blipFill>
                <a:blip r:embed="rId179"/>
                <a:stretch>
                  <a:fillRect/>
                </a:stretch>
              </p:blipFill>
              <p:spPr>
                <a:xfrm>
                  <a:off x="6677046" y="3483525"/>
                  <a:ext cx="2415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2" name="Ink 91">
                  <a:extLst>
                    <a:ext uri="{FF2B5EF4-FFF2-40B4-BE49-F238E27FC236}">
                      <a16:creationId xmlns:a16="http://schemas.microsoft.com/office/drawing/2014/main" id="{6734D029-95C6-9217-EBC8-8FEC3628270F}"/>
                    </a:ext>
                  </a:extLst>
                </p14:cNvPr>
                <p14:cNvContentPartPr/>
                <p14:nvPr/>
              </p14:nvContentPartPr>
              <p14:xfrm>
                <a:off x="6695406" y="3393165"/>
                <a:ext cx="152280" cy="12600"/>
              </p14:xfrm>
            </p:contentPart>
          </mc:Choice>
          <mc:Fallback xmlns="">
            <p:pic>
              <p:nvPicPr>
                <p:cNvPr id="92" name="Ink 91">
                  <a:extLst>
                    <a:ext uri="{FF2B5EF4-FFF2-40B4-BE49-F238E27FC236}">
                      <a16:creationId xmlns:a16="http://schemas.microsoft.com/office/drawing/2014/main" id="{6734D029-95C6-9217-EBC8-8FEC3628270F}"/>
                    </a:ext>
                  </a:extLst>
                </p:cNvPr>
                <p:cNvPicPr/>
                <p:nvPr/>
              </p:nvPicPr>
              <p:blipFill>
                <a:blip r:embed="rId181"/>
                <a:stretch>
                  <a:fillRect/>
                </a:stretch>
              </p:blipFill>
              <p:spPr>
                <a:xfrm>
                  <a:off x="6686406" y="3384165"/>
                  <a:ext cx="169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3" name="Ink 92">
                  <a:extLst>
                    <a:ext uri="{FF2B5EF4-FFF2-40B4-BE49-F238E27FC236}">
                      <a16:creationId xmlns:a16="http://schemas.microsoft.com/office/drawing/2014/main" id="{7B705C3C-9C22-809F-0013-F0D0AA405D13}"/>
                    </a:ext>
                  </a:extLst>
                </p14:cNvPr>
                <p14:cNvContentPartPr/>
                <p14:nvPr/>
              </p14:nvContentPartPr>
              <p14:xfrm>
                <a:off x="7023006" y="3572805"/>
                <a:ext cx="105120" cy="210240"/>
              </p14:xfrm>
            </p:contentPart>
          </mc:Choice>
          <mc:Fallback xmlns="">
            <p:pic>
              <p:nvPicPr>
                <p:cNvPr id="93" name="Ink 92">
                  <a:extLst>
                    <a:ext uri="{FF2B5EF4-FFF2-40B4-BE49-F238E27FC236}">
                      <a16:creationId xmlns:a16="http://schemas.microsoft.com/office/drawing/2014/main" id="{7B705C3C-9C22-809F-0013-F0D0AA405D13}"/>
                    </a:ext>
                  </a:extLst>
                </p:cNvPr>
                <p:cNvPicPr/>
                <p:nvPr/>
              </p:nvPicPr>
              <p:blipFill>
                <a:blip r:embed="rId183"/>
                <a:stretch>
                  <a:fillRect/>
                </a:stretch>
              </p:blipFill>
              <p:spPr>
                <a:xfrm>
                  <a:off x="7014366" y="3564165"/>
                  <a:ext cx="122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4" name="Ink 93">
                  <a:extLst>
                    <a:ext uri="{FF2B5EF4-FFF2-40B4-BE49-F238E27FC236}">
                      <a16:creationId xmlns:a16="http://schemas.microsoft.com/office/drawing/2014/main" id="{8F7DDF79-EE14-DE2E-460D-666FA986E773}"/>
                    </a:ext>
                  </a:extLst>
                </p14:cNvPr>
                <p14:cNvContentPartPr/>
                <p14:nvPr/>
              </p14:nvContentPartPr>
              <p14:xfrm>
                <a:off x="7215606" y="3769005"/>
                <a:ext cx="72720" cy="91080"/>
              </p14:xfrm>
            </p:contentPart>
          </mc:Choice>
          <mc:Fallback xmlns="">
            <p:pic>
              <p:nvPicPr>
                <p:cNvPr id="94" name="Ink 93">
                  <a:extLst>
                    <a:ext uri="{FF2B5EF4-FFF2-40B4-BE49-F238E27FC236}">
                      <a16:creationId xmlns:a16="http://schemas.microsoft.com/office/drawing/2014/main" id="{8F7DDF79-EE14-DE2E-460D-666FA986E773}"/>
                    </a:ext>
                  </a:extLst>
                </p:cNvPr>
                <p:cNvPicPr/>
                <p:nvPr/>
              </p:nvPicPr>
              <p:blipFill>
                <a:blip r:embed="rId185"/>
                <a:stretch>
                  <a:fillRect/>
                </a:stretch>
              </p:blipFill>
              <p:spPr>
                <a:xfrm>
                  <a:off x="7206606" y="3760005"/>
                  <a:ext cx="90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5" name="Ink 94">
                  <a:extLst>
                    <a:ext uri="{FF2B5EF4-FFF2-40B4-BE49-F238E27FC236}">
                      <a16:creationId xmlns:a16="http://schemas.microsoft.com/office/drawing/2014/main" id="{EB6EB3C9-7D59-D5AF-3867-E4B373AACE64}"/>
                    </a:ext>
                  </a:extLst>
                </p14:cNvPr>
                <p14:cNvContentPartPr/>
                <p14:nvPr/>
              </p14:nvContentPartPr>
              <p14:xfrm>
                <a:off x="7459326" y="3616365"/>
                <a:ext cx="155520" cy="23040"/>
              </p14:xfrm>
            </p:contentPart>
          </mc:Choice>
          <mc:Fallback xmlns="">
            <p:pic>
              <p:nvPicPr>
                <p:cNvPr id="95" name="Ink 94">
                  <a:extLst>
                    <a:ext uri="{FF2B5EF4-FFF2-40B4-BE49-F238E27FC236}">
                      <a16:creationId xmlns:a16="http://schemas.microsoft.com/office/drawing/2014/main" id="{EB6EB3C9-7D59-D5AF-3867-E4B373AACE64}"/>
                    </a:ext>
                  </a:extLst>
                </p:cNvPr>
                <p:cNvPicPr/>
                <p:nvPr/>
              </p:nvPicPr>
              <p:blipFill>
                <a:blip r:embed="rId187"/>
                <a:stretch>
                  <a:fillRect/>
                </a:stretch>
              </p:blipFill>
              <p:spPr>
                <a:xfrm>
                  <a:off x="7450326" y="3607365"/>
                  <a:ext cx="173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6" name="Ink 95">
                  <a:extLst>
                    <a:ext uri="{FF2B5EF4-FFF2-40B4-BE49-F238E27FC236}">
                      <a16:creationId xmlns:a16="http://schemas.microsoft.com/office/drawing/2014/main" id="{DC4997C3-9CEA-5A56-9366-7399805E6701}"/>
                    </a:ext>
                  </a:extLst>
                </p14:cNvPr>
                <p14:cNvContentPartPr/>
                <p14:nvPr/>
              </p14:nvContentPartPr>
              <p14:xfrm>
                <a:off x="7467966" y="3704205"/>
                <a:ext cx="146160" cy="8280"/>
              </p14:xfrm>
            </p:contentPart>
          </mc:Choice>
          <mc:Fallback xmlns="">
            <p:pic>
              <p:nvPicPr>
                <p:cNvPr id="96" name="Ink 95">
                  <a:extLst>
                    <a:ext uri="{FF2B5EF4-FFF2-40B4-BE49-F238E27FC236}">
                      <a16:creationId xmlns:a16="http://schemas.microsoft.com/office/drawing/2014/main" id="{DC4997C3-9CEA-5A56-9366-7399805E6701}"/>
                    </a:ext>
                  </a:extLst>
                </p:cNvPr>
                <p:cNvPicPr/>
                <p:nvPr/>
              </p:nvPicPr>
              <p:blipFill>
                <a:blip r:embed="rId189"/>
                <a:stretch>
                  <a:fillRect/>
                </a:stretch>
              </p:blipFill>
              <p:spPr>
                <a:xfrm>
                  <a:off x="7458966" y="3695205"/>
                  <a:ext cx="163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Ink 127">
                  <a:extLst>
                    <a:ext uri="{FF2B5EF4-FFF2-40B4-BE49-F238E27FC236}">
                      <a16:creationId xmlns:a16="http://schemas.microsoft.com/office/drawing/2014/main" id="{CC9F0F8B-E6F1-71B7-187E-08F9B312934C}"/>
                    </a:ext>
                  </a:extLst>
                </p14:cNvPr>
                <p14:cNvContentPartPr/>
                <p14:nvPr/>
              </p14:nvContentPartPr>
              <p14:xfrm>
                <a:off x="7750926" y="3496485"/>
                <a:ext cx="254160" cy="274680"/>
              </p14:xfrm>
            </p:contentPart>
          </mc:Choice>
          <mc:Fallback xmlns="">
            <p:pic>
              <p:nvPicPr>
                <p:cNvPr id="128" name="Ink 127">
                  <a:extLst>
                    <a:ext uri="{FF2B5EF4-FFF2-40B4-BE49-F238E27FC236}">
                      <a16:creationId xmlns:a16="http://schemas.microsoft.com/office/drawing/2014/main" id="{CC9F0F8B-E6F1-71B7-187E-08F9B312934C}"/>
                    </a:ext>
                  </a:extLst>
                </p:cNvPr>
                <p:cNvPicPr/>
                <p:nvPr/>
              </p:nvPicPr>
              <p:blipFill>
                <a:blip r:embed="rId191"/>
                <a:stretch>
                  <a:fillRect/>
                </a:stretch>
              </p:blipFill>
              <p:spPr>
                <a:xfrm>
                  <a:off x="7742286" y="3487845"/>
                  <a:ext cx="271800" cy="29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9F1D0F6B-AEA5-9A65-C0AE-E34C4418888A}"/>
                  </a:ext>
                </a:extLst>
              </p14:cNvPr>
              <p14:cNvContentPartPr/>
              <p14:nvPr/>
            </p14:nvContentPartPr>
            <p14:xfrm>
              <a:off x="8345646" y="3745245"/>
              <a:ext cx="96120" cy="182880"/>
            </p14:xfrm>
          </p:contentPart>
        </mc:Choice>
        <mc:Fallback xmlns="">
          <p:pic>
            <p:nvPicPr>
              <p:cNvPr id="130" name="Ink 129">
                <a:extLst>
                  <a:ext uri="{FF2B5EF4-FFF2-40B4-BE49-F238E27FC236}">
                    <a16:creationId xmlns:a16="http://schemas.microsoft.com/office/drawing/2014/main" id="{9F1D0F6B-AEA5-9A65-C0AE-E34C4418888A}"/>
                  </a:ext>
                </a:extLst>
              </p:cNvPr>
              <p:cNvPicPr/>
              <p:nvPr/>
            </p:nvPicPr>
            <p:blipFill>
              <a:blip r:embed="rId193"/>
              <a:stretch>
                <a:fillRect/>
              </a:stretch>
            </p:blipFill>
            <p:spPr>
              <a:xfrm>
                <a:off x="8337006" y="3736245"/>
                <a:ext cx="113760" cy="200520"/>
              </a:xfrm>
              <a:prstGeom prst="rect">
                <a:avLst/>
              </a:prstGeom>
            </p:spPr>
          </p:pic>
        </mc:Fallback>
      </mc:AlternateContent>
      <p:grpSp>
        <p:nvGrpSpPr>
          <p:cNvPr id="141" name="Group 140">
            <a:extLst>
              <a:ext uri="{FF2B5EF4-FFF2-40B4-BE49-F238E27FC236}">
                <a16:creationId xmlns:a16="http://schemas.microsoft.com/office/drawing/2014/main" id="{0F5BC3CE-E08D-215A-0DB6-BB37B808D28D}"/>
              </a:ext>
            </a:extLst>
          </p:cNvPr>
          <p:cNvGrpSpPr/>
          <p:nvPr/>
        </p:nvGrpSpPr>
        <p:grpSpPr>
          <a:xfrm>
            <a:off x="1918566" y="4777725"/>
            <a:ext cx="244080" cy="144000"/>
            <a:chOff x="1918566" y="4777725"/>
            <a:chExt cx="244080" cy="144000"/>
          </a:xfrm>
        </p:grpSpPr>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253D8E71-9B53-F66D-D47B-2F94F1C7F312}"/>
                    </a:ext>
                  </a:extLst>
                </p14:cNvPr>
                <p14:cNvContentPartPr/>
                <p14:nvPr/>
              </p14:nvContentPartPr>
              <p14:xfrm>
                <a:off x="1918566" y="4777725"/>
                <a:ext cx="244080" cy="21600"/>
              </p14:xfrm>
            </p:contentPart>
          </mc:Choice>
          <mc:Fallback xmlns="">
            <p:pic>
              <p:nvPicPr>
                <p:cNvPr id="132" name="Ink 131">
                  <a:extLst>
                    <a:ext uri="{FF2B5EF4-FFF2-40B4-BE49-F238E27FC236}">
                      <a16:creationId xmlns:a16="http://schemas.microsoft.com/office/drawing/2014/main" id="{253D8E71-9B53-F66D-D47B-2F94F1C7F312}"/>
                    </a:ext>
                  </a:extLst>
                </p:cNvPr>
                <p:cNvPicPr/>
                <p:nvPr/>
              </p:nvPicPr>
              <p:blipFill>
                <a:blip r:embed="rId195"/>
                <a:stretch>
                  <a:fillRect/>
                </a:stretch>
              </p:blipFill>
              <p:spPr>
                <a:xfrm>
                  <a:off x="1909566" y="4769085"/>
                  <a:ext cx="261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11917490-2E0E-54AA-B312-861A6DC94BFB}"/>
                    </a:ext>
                  </a:extLst>
                </p14:cNvPr>
                <p14:cNvContentPartPr/>
                <p14:nvPr/>
              </p14:nvContentPartPr>
              <p14:xfrm>
                <a:off x="1929366" y="4906965"/>
                <a:ext cx="223920" cy="14760"/>
              </p14:xfrm>
            </p:contentPart>
          </mc:Choice>
          <mc:Fallback xmlns="">
            <p:pic>
              <p:nvPicPr>
                <p:cNvPr id="133" name="Ink 132">
                  <a:extLst>
                    <a:ext uri="{FF2B5EF4-FFF2-40B4-BE49-F238E27FC236}">
                      <a16:creationId xmlns:a16="http://schemas.microsoft.com/office/drawing/2014/main" id="{11917490-2E0E-54AA-B312-861A6DC94BFB}"/>
                    </a:ext>
                  </a:extLst>
                </p:cNvPr>
                <p:cNvPicPr/>
                <p:nvPr/>
              </p:nvPicPr>
              <p:blipFill>
                <a:blip r:embed="rId197"/>
                <a:stretch>
                  <a:fillRect/>
                </a:stretch>
              </p:blipFill>
              <p:spPr>
                <a:xfrm>
                  <a:off x="1920726" y="4897965"/>
                  <a:ext cx="241560" cy="32400"/>
                </a:xfrm>
                <a:prstGeom prst="rect">
                  <a:avLst/>
                </a:prstGeom>
              </p:spPr>
            </p:pic>
          </mc:Fallback>
        </mc:AlternateContent>
      </p:grpSp>
      <p:grpSp>
        <p:nvGrpSpPr>
          <p:cNvPr id="140" name="Group 139">
            <a:extLst>
              <a:ext uri="{FF2B5EF4-FFF2-40B4-BE49-F238E27FC236}">
                <a16:creationId xmlns:a16="http://schemas.microsoft.com/office/drawing/2014/main" id="{6F5EF356-0FE5-80DD-4E2F-244DEE47B3D5}"/>
              </a:ext>
            </a:extLst>
          </p:cNvPr>
          <p:cNvGrpSpPr/>
          <p:nvPr/>
        </p:nvGrpSpPr>
        <p:grpSpPr>
          <a:xfrm>
            <a:off x="2400966" y="4638045"/>
            <a:ext cx="1020600" cy="478080"/>
            <a:chOff x="2400966" y="4638045"/>
            <a:chExt cx="1020600" cy="478080"/>
          </a:xfrm>
        </p:grpSpPr>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01C5E1E4-C721-ACA6-832A-CA48F74C088C}"/>
                    </a:ext>
                  </a:extLst>
                </p14:cNvPr>
                <p14:cNvContentPartPr/>
                <p14:nvPr/>
              </p14:nvContentPartPr>
              <p14:xfrm>
                <a:off x="2400966" y="4638045"/>
                <a:ext cx="183600" cy="363600"/>
              </p14:xfrm>
            </p:contentPart>
          </mc:Choice>
          <mc:Fallback xmlns="">
            <p:pic>
              <p:nvPicPr>
                <p:cNvPr id="134" name="Ink 133">
                  <a:extLst>
                    <a:ext uri="{FF2B5EF4-FFF2-40B4-BE49-F238E27FC236}">
                      <a16:creationId xmlns:a16="http://schemas.microsoft.com/office/drawing/2014/main" id="{01C5E1E4-C721-ACA6-832A-CA48F74C088C}"/>
                    </a:ext>
                  </a:extLst>
                </p:cNvPr>
                <p:cNvPicPr/>
                <p:nvPr/>
              </p:nvPicPr>
              <p:blipFill>
                <a:blip r:embed="rId199"/>
                <a:stretch>
                  <a:fillRect/>
                </a:stretch>
              </p:blipFill>
              <p:spPr>
                <a:xfrm>
                  <a:off x="2392326" y="4629405"/>
                  <a:ext cx="2012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Ink 134">
                  <a:extLst>
                    <a:ext uri="{FF2B5EF4-FFF2-40B4-BE49-F238E27FC236}">
                      <a16:creationId xmlns:a16="http://schemas.microsoft.com/office/drawing/2014/main" id="{2D920341-07B6-9952-FCDF-DC705FE7E4ED}"/>
                    </a:ext>
                  </a:extLst>
                </p14:cNvPr>
                <p14:cNvContentPartPr/>
                <p14:nvPr/>
              </p14:nvContentPartPr>
              <p14:xfrm>
                <a:off x="2715966" y="4653885"/>
                <a:ext cx="11520" cy="364680"/>
              </p14:xfrm>
            </p:contentPart>
          </mc:Choice>
          <mc:Fallback xmlns="">
            <p:pic>
              <p:nvPicPr>
                <p:cNvPr id="135" name="Ink 134">
                  <a:extLst>
                    <a:ext uri="{FF2B5EF4-FFF2-40B4-BE49-F238E27FC236}">
                      <a16:creationId xmlns:a16="http://schemas.microsoft.com/office/drawing/2014/main" id="{2D920341-07B6-9952-FCDF-DC705FE7E4ED}"/>
                    </a:ext>
                  </a:extLst>
                </p:cNvPr>
                <p:cNvPicPr/>
                <p:nvPr/>
              </p:nvPicPr>
              <p:blipFill>
                <a:blip r:embed="rId201"/>
                <a:stretch>
                  <a:fillRect/>
                </a:stretch>
              </p:blipFill>
              <p:spPr>
                <a:xfrm>
                  <a:off x="2706966" y="4644885"/>
                  <a:ext cx="29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Ink 135">
                  <a:extLst>
                    <a:ext uri="{FF2B5EF4-FFF2-40B4-BE49-F238E27FC236}">
                      <a16:creationId xmlns:a16="http://schemas.microsoft.com/office/drawing/2014/main" id="{37770EBB-A536-F79F-1FCF-B235E21EBA6D}"/>
                    </a:ext>
                  </a:extLst>
                </p14:cNvPr>
                <p14:cNvContentPartPr/>
                <p14:nvPr/>
              </p14:nvContentPartPr>
              <p14:xfrm>
                <a:off x="2732166" y="4703205"/>
                <a:ext cx="209880" cy="313920"/>
              </p14:xfrm>
            </p:contentPart>
          </mc:Choice>
          <mc:Fallback xmlns="">
            <p:pic>
              <p:nvPicPr>
                <p:cNvPr id="136" name="Ink 135">
                  <a:extLst>
                    <a:ext uri="{FF2B5EF4-FFF2-40B4-BE49-F238E27FC236}">
                      <a16:creationId xmlns:a16="http://schemas.microsoft.com/office/drawing/2014/main" id="{37770EBB-A536-F79F-1FCF-B235E21EBA6D}"/>
                    </a:ext>
                  </a:extLst>
                </p:cNvPr>
                <p:cNvPicPr/>
                <p:nvPr/>
              </p:nvPicPr>
              <p:blipFill>
                <a:blip r:embed="rId203"/>
                <a:stretch>
                  <a:fillRect/>
                </a:stretch>
              </p:blipFill>
              <p:spPr>
                <a:xfrm>
                  <a:off x="2723166" y="4694205"/>
                  <a:ext cx="2275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7" name="Ink 136">
                  <a:extLst>
                    <a:ext uri="{FF2B5EF4-FFF2-40B4-BE49-F238E27FC236}">
                      <a16:creationId xmlns:a16="http://schemas.microsoft.com/office/drawing/2014/main" id="{C559C721-3D2D-F522-BB5B-DA4E6B9975B8}"/>
                    </a:ext>
                  </a:extLst>
                </p14:cNvPr>
                <p14:cNvContentPartPr/>
                <p14:nvPr/>
              </p14:nvContentPartPr>
              <p14:xfrm>
                <a:off x="3151926" y="4681245"/>
                <a:ext cx="13680" cy="326880"/>
              </p14:xfrm>
            </p:contentPart>
          </mc:Choice>
          <mc:Fallback xmlns="">
            <p:pic>
              <p:nvPicPr>
                <p:cNvPr id="137" name="Ink 136">
                  <a:extLst>
                    <a:ext uri="{FF2B5EF4-FFF2-40B4-BE49-F238E27FC236}">
                      <a16:creationId xmlns:a16="http://schemas.microsoft.com/office/drawing/2014/main" id="{C559C721-3D2D-F522-BB5B-DA4E6B9975B8}"/>
                    </a:ext>
                  </a:extLst>
                </p:cNvPr>
                <p:cNvPicPr/>
                <p:nvPr/>
              </p:nvPicPr>
              <p:blipFill>
                <a:blip r:embed="rId205"/>
                <a:stretch>
                  <a:fillRect/>
                </a:stretch>
              </p:blipFill>
              <p:spPr>
                <a:xfrm>
                  <a:off x="3142926" y="4672605"/>
                  <a:ext cx="313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 name="Ink 137">
                  <a:extLst>
                    <a:ext uri="{FF2B5EF4-FFF2-40B4-BE49-F238E27FC236}">
                      <a16:creationId xmlns:a16="http://schemas.microsoft.com/office/drawing/2014/main" id="{E5E9B916-0003-E697-284C-8E242CC85BD4}"/>
                    </a:ext>
                  </a:extLst>
                </p14:cNvPr>
                <p14:cNvContentPartPr/>
                <p14:nvPr/>
              </p14:nvContentPartPr>
              <p14:xfrm>
                <a:off x="3016926" y="4647045"/>
                <a:ext cx="264240" cy="26640"/>
              </p14:xfrm>
            </p:contentPart>
          </mc:Choice>
          <mc:Fallback xmlns="">
            <p:pic>
              <p:nvPicPr>
                <p:cNvPr id="138" name="Ink 137">
                  <a:extLst>
                    <a:ext uri="{FF2B5EF4-FFF2-40B4-BE49-F238E27FC236}">
                      <a16:creationId xmlns:a16="http://schemas.microsoft.com/office/drawing/2014/main" id="{E5E9B916-0003-E697-284C-8E242CC85BD4}"/>
                    </a:ext>
                  </a:extLst>
                </p:cNvPr>
                <p:cNvPicPr/>
                <p:nvPr/>
              </p:nvPicPr>
              <p:blipFill>
                <a:blip r:embed="rId207"/>
                <a:stretch>
                  <a:fillRect/>
                </a:stretch>
              </p:blipFill>
              <p:spPr>
                <a:xfrm>
                  <a:off x="3008286" y="4638405"/>
                  <a:ext cx="281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Ink 138">
                  <a:extLst>
                    <a:ext uri="{FF2B5EF4-FFF2-40B4-BE49-F238E27FC236}">
                      <a16:creationId xmlns:a16="http://schemas.microsoft.com/office/drawing/2014/main" id="{A25B887A-AC21-5C4B-7C5C-E88AE6755049}"/>
                    </a:ext>
                  </a:extLst>
                </p14:cNvPr>
                <p14:cNvContentPartPr/>
                <p14:nvPr/>
              </p14:nvContentPartPr>
              <p14:xfrm>
                <a:off x="3268206" y="4978605"/>
                <a:ext cx="153360" cy="137520"/>
              </p14:xfrm>
            </p:contentPart>
          </mc:Choice>
          <mc:Fallback xmlns="">
            <p:pic>
              <p:nvPicPr>
                <p:cNvPr id="139" name="Ink 138">
                  <a:extLst>
                    <a:ext uri="{FF2B5EF4-FFF2-40B4-BE49-F238E27FC236}">
                      <a16:creationId xmlns:a16="http://schemas.microsoft.com/office/drawing/2014/main" id="{A25B887A-AC21-5C4B-7C5C-E88AE6755049}"/>
                    </a:ext>
                  </a:extLst>
                </p:cNvPr>
                <p:cNvPicPr/>
                <p:nvPr/>
              </p:nvPicPr>
              <p:blipFill>
                <a:blip r:embed="rId209"/>
                <a:stretch>
                  <a:fillRect/>
                </a:stretch>
              </p:blipFill>
              <p:spPr>
                <a:xfrm>
                  <a:off x="3259206" y="4969965"/>
                  <a:ext cx="171000" cy="155160"/>
                </a:xfrm>
                <a:prstGeom prst="rect">
                  <a:avLst/>
                </a:prstGeom>
              </p:spPr>
            </p:pic>
          </mc:Fallback>
        </mc:AlternateContent>
      </p:grpSp>
      <p:grpSp>
        <p:nvGrpSpPr>
          <p:cNvPr id="153" name="Group 152">
            <a:extLst>
              <a:ext uri="{FF2B5EF4-FFF2-40B4-BE49-F238E27FC236}">
                <a16:creationId xmlns:a16="http://schemas.microsoft.com/office/drawing/2014/main" id="{827F9138-FB91-701A-BDCE-2A70D71F40DB}"/>
              </a:ext>
            </a:extLst>
          </p:cNvPr>
          <p:cNvGrpSpPr/>
          <p:nvPr/>
        </p:nvGrpSpPr>
        <p:grpSpPr>
          <a:xfrm>
            <a:off x="3693006" y="4575405"/>
            <a:ext cx="944280" cy="717120"/>
            <a:chOff x="3693006" y="4575405"/>
            <a:chExt cx="944280" cy="717120"/>
          </a:xfrm>
        </p:grpSpPr>
        <mc:AlternateContent xmlns:mc="http://schemas.openxmlformats.org/markup-compatibility/2006" xmlns:p14="http://schemas.microsoft.com/office/powerpoint/2010/main">
          <mc:Choice Requires="p14">
            <p:contentPart p14:bwMode="auto" r:id="rId210">
              <p14:nvContentPartPr>
                <p14:cNvPr id="142" name="Ink 141">
                  <a:extLst>
                    <a:ext uri="{FF2B5EF4-FFF2-40B4-BE49-F238E27FC236}">
                      <a16:creationId xmlns:a16="http://schemas.microsoft.com/office/drawing/2014/main" id="{536384FE-5B04-6A9C-EFE1-D588352F28D5}"/>
                    </a:ext>
                  </a:extLst>
                </p14:cNvPr>
                <p14:cNvContentPartPr/>
                <p14:nvPr/>
              </p14:nvContentPartPr>
              <p14:xfrm>
                <a:off x="3719646" y="4575405"/>
                <a:ext cx="136080" cy="287640"/>
              </p14:xfrm>
            </p:contentPart>
          </mc:Choice>
          <mc:Fallback xmlns="">
            <p:pic>
              <p:nvPicPr>
                <p:cNvPr id="142" name="Ink 141">
                  <a:extLst>
                    <a:ext uri="{FF2B5EF4-FFF2-40B4-BE49-F238E27FC236}">
                      <a16:creationId xmlns:a16="http://schemas.microsoft.com/office/drawing/2014/main" id="{536384FE-5B04-6A9C-EFE1-D588352F28D5}"/>
                    </a:ext>
                  </a:extLst>
                </p:cNvPr>
                <p:cNvPicPr/>
                <p:nvPr/>
              </p:nvPicPr>
              <p:blipFill>
                <a:blip r:embed="rId211"/>
                <a:stretch>
                  <a:fillRect/>
                </a:stretch>
              </p:blipFill>
              <p:spPr>
                <a:xfrm>
                  <a:off x="3710646" y="4566405"/>
                  <a:ext cx="1537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3" name="Ink 142">
                  <a:extLst>
                    <a:ext uri="{FF2B5EF4-FFF2-40B4-BE49-F238E27FC236}">
                      <a16:creationId xmlns:a16="http://schemas.microsoft.com/office/drawing/2014/main" id="{C58EF497-9E80-ED73-9396-827BD2868942}"/>
                    </a:ext>
                  </a:extLst>
                </p14:cNvPr>
                <p14:cNvContentPartPr/>
                <p14:nvPr/>
              </p14:nvContentPartPr>
              <p14:xfrm>
                <a:off x="3941406" y="4683765"/>
                <a:ext cx="105480" cy="172080"/>
              </p14:xfrm>
            </p:contentPart>
          </mc:Choice>
          <mc:Fallback xmlns="">
            <p:pic>
              <p:nvPicPr>
                <p:cNvPr id="143" name="Ink 142">
                  <a:extLst>
                    <a:ext uri="{FF2B5EF4-FFF2-40B4-BE49-F238E27FC236}">
                      <a16:creationId xmlns:a16="http://schemas.microsoft.com/office/drawing/2014/main" id="{C58EF497-9E80-ED73-9396-827BD2868942}"/>
                    </a:ext>
                  </a:extLst>
                </p:cNvPr>
                <p:cNvPicPr/>
                <p:nvPr/>
              </p:nvPicPr>
              <p:blipFill>
                <a:blip r:embed="rId213"/>
                <a:stretch>
                  <a:fillRect/>
                </a:stretch>
              </p:blipFill>
              <p:spPr>
                <a:xfrm>
                  <a:off x="3932406" y="4674765"/>
                  <a:ext cx="123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4" name="Ink 143">
                  <a:extLst>
                    <a:ext uri="{FF2B5EF4-FFF2-40B4-BE49-F238E27FC236}">
                      <a16:creationId xmlns:a16="http://schemas.microsoft.com/office/drawing/2014/main" id="{47CA4C63-496A-113C-878F-837AC1971C52}"/>
                    </a:ext>
                  </a:extLst>
                </p14:cNvPr>
                <p14:cNvContentPartPr/>
                <p14:nvPr/>
              </p14:nvContentPartPr>
              <p14:xfrm>
                <a:off x="4151646" y="4811205"/>
                <a:ext cx="13320" cy="91080"/>
              </p14:xfrm>
            </p:contentPart>
          </mc:Choice>
          <mc:Fallback xmlns="">
            <p:pic>
              <p:nvPicPr>
                <p:cNvPr id="144" name="Ink 143">
                  <a:extLst>
                    <a:ext uri="{FF2B5EF4-FFF2-40B4-BE49-F238E27FC236}">
                      <a16:creationId xmlns:a16="http://schemas.microsoft.com/office/drawing/2014/main" id="{47CA4C63-496A-113C-878F-837AC1971C52}"/>
                    </a:ext>
                  </a:extLst>
                </p:cNvPr>
                <p:cNvPicPr/>
                <p:nvPr/>
              </p:nvPicPr>
              <p:blipFill>
                <a:blip r:embed="rId215"/>
                <a:stretch>
                  <a:fillRect/>
                </a:stretch>
              </p:blipFill>
              <p:spPr>
                <a:xfrm>
                  <a:off x="4142646" y="4802205"/>
                  <a:ext cx="30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5" name="Ink 144">
                  <a:extLst>
                    <a:ext uri="{FF2B5EF4-FFF2-40B4-BE49-F238E27FC236}">
                      <a16:creationId xmlns:a16="http://schemas.microsoft.com/office/drawing/2014/main" id="{E18E419E-F16C-5EE3-7608-02197578EDE8}"/>
                    </a:ext>
                  </a:extLst>
                </p14:cNvPr>
                <p14:cNvContentPartPr/>
                <p14:nvPr/>
              </p14:nvContentPartPr>
              <p14:xfrm>
                <a:off x="3693006" y="4961325"/>
                <a:ext cx="488520" cy="22320"/>
              </p14:xfrm>
            </p:contentPart>
          </mc:Choice>
          <mc:Fallback xmlns="">
            <p:pic>
              <p:nvPicPr>
                <p:cNvPr id="145" name="Ink 144">
                  <a:extLst>
                    <a:ext uri="{FF2B5EF4-FFF2-40B4-BE49-F238E27FC236}">
                      <a16:creationId xmlns:a16="http://schemas.microsoft.com/office/drawing/2014/main" id="{E18E419E-F16C-5EE3-7608-02197578EDE8}"/>
                    </a:ext>
                  </a:extLst>
                </p:cNvPr>
                <p:cNvPicPr/>
                <p:nvPr/>
              </p:nvPicPr>
              <p:blipFill>
                <a:blip r:embed="rId217"/>
                <a:stretch>
                  <a:fillRect/>
                </a:stretch>
              </p:blipFill>
              <p:spPr>
                <a:xfrm>
                  <a:off x="3684366" y="4952685"/>
                  <a:ext cx="506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Ink 145">
                  <a:extLst>
                    <a:ext uri="{FF2B5EF4-FFF2-40B4-BE49-F238E27FC236}">
                      <a16:creationId xmlns:a16="http://schemas.microsoft.com/office/drawing/2014/main" id="{77FA8E45-CCB6-C38E-485C-6043C4754DCD}"/>
                    </a:ext>
                  </a:extLst>
                </p14:cNvPr>
                <p14:cNvContentPartPr/>
                <p14:nvPr/>
              </p14:nvContentPartPr>
              <p14:xfrm>
                <a:off x="3712446" y="5081925"/>
                <a:ext cx="138960" cy="210600"/>
              </p14:xfrm>
            </p:contentPart>
          </mc:Choice>
          <mc:Fallback xmlns="">
            <p:pic>
              <p:nvPicPr>
                <p:cNvPr id="146" name="Ink 145">
                  <a:extLst>
                    <a:ext uri="{FF2B5EF4-FFF2-40B4-BE49-F238E27FC236}">
                      <a16:creationId xmlns:a16="http://schemas.microsoft.com/office/drawing/2014/main" id="{77FA8E45-CCB6-C38E-485C-6043C4754DCD}"/>
                    </a:ext>
                  </a:extLst>
                </p:cNvPr>
                <p:cNvPicPr/>
                <p:nvPr/>
              </p:nvPicPr>
              <p:blipFill>
                <a:blip r:embed="rId219"/>
                <a:stretch>
                  <a:fillRect/>
                </a:stretch>
              </p:blipFill>
              <p:spPr>
                <a:xfrm>
                  <a:off x="3703806" y="5072925"/>
                  <a:ext cx="156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Ink 146">
                  <a:extLst>
                    <a:ext uri="{FF2B5EF4-FFF2-40B4-BE49-F238E27FC236}">
                      <a16:creationId xmlns:a16="http://schemas.microsoft.com/office/drawing/2014/main" id="{89863C94-6AE4-23D7-2989-08780A7EB85B}"/>
                    </a:ext>
                  </a:extLst>
                </p14:cNvPr>
                <p14:cNvContentPartPr/>
                <p14:nvPr/>
              </p14:nvContentPartPr>
              <p14:xfrm>
                <a:off x="3960846" y="5100645"/>
                <a:ext cx="159480" cy="163440"/>
              </p14:xfrm>
            </p:contentPart>
          </mc:Choice>
          <mc:Fallback xmlns="">
            <p:pic>
              <p:nvPicPr>
                <p:cNvPr id="147" name="Ink 146">
                  <a:extLst>
                    <a:ext uri="{FF2B5EF4-FFF2-40B4-BE49-F238E27FC236}">
                      <a16:creationId xmlns:a16="http://schemas.microsoft.com/office/drawing/2014/main" id="{89863C94-6AE4-23D7-2989-08780A7EB85B}"/>
                    </a:ext>
                  </a:extLst>
                </p:cNvPr>
                <p:cNvPicPr/>
                <p:nvPr/>
              </p:nvPicPr>
              <p:blipFill>
                <a:blip r:embed="rId221"/>
                <a:stretch>
                  <a:fillRect/>
                </a:stretch>
              </p:blipFill>
              <p:spPr>
                <a:xfrm>
                  <a:off x="3951846" y="5092005"/>
                  <a:ext cx="177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Ink 147">
                  <a:extLst>
                    <a:ext uri="{FF2B5EF4-FFF2-40B4-BE49-F238E27FC236}">
                      <a16:creationId xmlns:a16="http://schemas.microsoft.com/office/drawing/2014/main" id="{C5FBAAAE-AB4A-3D08-F3E8-89EE64D65E1B}"/>
                    </a:ext>
                  </a:extLst>
                </p14:cNvPr>
                <p14:cNvContentPartPr/>
                <p14:nvPr/>
              </p14:nvContentPartPr>
              <p14:xfrm>
                <a:off x="3966606" y="5071485"/>
                <a:ext cx="223560" cy="195480"/>
              </p14:xfrm>
            </p:contentPart>
          </mc:Choice>
          <mc:Fallback xmlns="">
            <p:pic>
              <p:nvPicPr>
                <p:cNvPr id="148" name="Ink 147">
                  <a:extLst>
                    <a:ext uri="{FF2B5EF4-FFF2-40B4-BE49-F238E27FC236}">
                      <a16:creationId xmlns:a16="http://schemas.microsoft.com/office/drawing/2014/main" id="{C5FBAAAE-AB4A-3D08-F3E8-89EE64D65E1B}"/>
                    </a:ext>
                  </a:extLst>
                </p:cNvPr>
                <p:cNvPicPr/>
                <p:nvPr/>
              </p:nvPicPr>
              <p:blipFill>
                <a:blip r:embed="rId223"/>
                <a:stretch>
                  <a:fillRect/>
                </a:stretch>
              </p:blipFill>
              <p:spPr>
                <a:xfrm>
                  <a:off x="3957966" y="5062845"/>
                  <a:ext cx="241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0" name="Ink 149">
                  <a:extLst>
                    <a:ext uri="{FF2B5EF4-FFF2-40B4-BE49-F238E27FC236}">
                      <a16:creationId xmlns:a16="http://schemas.microsoft.com/office/drawing/2014/main" id="{24A90B5A-A8E3-0064-012A-E6B8D2246D9B}"/>
                    </a:ext>
                  </a:extLst>
                </p14:cNvPr>
                <p14:cNvContentPartPr/>
                <p14:nvPr/>
              </p14:nvContentPartPr>
              <p14:xfrm>
                <a:off x="4380966" y="4828485"/>
                <a:ext cx="226440" cy="198720"/>
              </p14:xfrm>
            </p:contentPart>
          </mc:Choice>
          <mc:Fallback xmlns="">
            <p:pic>
              <p:nvPicPr>
                <p:cNvPr id="150" name="Ink 149">
                  <a:extLst>
                    <a:ext uri="{FF2B5EF4-FFF2-40B4-BE49-F238E27FC236}">
                      <a16:creationId xmlns:a16="http://schemas.microsoft.com/office/drawing/2014/main" id="{24A90B5A-A8E3-0064-012A-E6B8D2246D9B}"/>
                    </a:ext>
                  </a:extLst>
                </p:cNvPr>
                <p:cNvPicPr/>
                <p:nvPr/>
              </p:nvPicPr>
              <p:blipFill>
                <a:blip r:embed="rId225"/>
                <a:stretch>
                  <a:fillRect/>
                </a:stretch>
              </p:blipFill>
              <p:spPr>
                <a:xfrm>
                  <a:off x="4371966" y="4819845"/>
                  <a:ext cx="244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1" name="Ink 150">
                  <a:extLst>
                    <a:ext uri="{FF2B5EF4-FFF2-40B4-BE49-F238E27FC236}">
                      <a16:creationId xmlns:a16="http://schemas.microsoft.com/office/drawing/2014/main" id="{710E83AC-1304-1EA4-22F9-71795DEE2D87}"/>
                    </a:ext>
                  </a:extLst>
                </p14:cNvPr>
                <p14:cNvContentPartPr/>
                <p14:nvPr/>
              </p14:nvContentPartPr>
              <p14:xfrm>
                <a:off x="4372326" y="4809045"/>
                <a:ext cx="264960" cy="241560"/>
              </p14:xfrm>
            </p:contentPart>
          </mc:Choice>
          <mc:Fallback xmlns="">
            <p:pic>
              <p:nvPicPr>
                <p:cNvPr id="151" name="Ink 150">
                  <a:extLst>
                    <a:ext uri="{FF2B5EF4-FFF2-40B4-BE49-F238E27FC236}">
                      <a16:creationId xmlns:a16="http://schemas.microsoft.com/office/drawing/2014/main" id="{710E83AC-1304-1EA4-22F9-71795DEE2D87}"/>
                    </a:ext>
                  </a:extLst>
                </p:cNvPr>
                <p:cNvPicPr/>
                <p:nvPr/>
              </p:nvPicPr>
              <p:blipFill>
                <a:blip r:embed="rId227"/>
                <a:stretch>
                  <a:fillRect/>
                </a:stretch>
              </p:blipFill>
              <p:spPr>
                <a:xfrm>
                  <a:off x="4363326" y="4800045"/>
                  <a:ext cx="282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2" name="Ink 151">
                  <a:extLst>
                    <a:ext uri="{FF2B5EF4-FFF2-40B4-BE49-F238E27FC236}">
                      <a16:creationId xmlns:a16="http://schemas.microsoft.com/office/drawing/2014/main" id="{1E3C4BDA-EBAB-DE1D-C996-F7680B976B4B}"/>
                    </a:ext>
                  </a:extLst>
                </p14:cNvPr>
                <p14:cNvContentPartPr/>
                <p14:nvPr/>
              </p14:nvContentPartPr>
              <p14:xfrm>
                <a:off x="4469526" y="4577565"/>
                <a:ext cx="120240" cy="148320"/>
              </p14:xfrm>
            </p:contentPart>
          </mc:Choice>
          <mc:Fallback xmlns="">
            <p:pic>
              <p:nvPicPr>
                <p:cNvPr id="152" name="Ink 151">
                  <a:extLst>
                    <a:ext uri="{FF2B5EF4-FFF2-40B4-BE49-F238E27FC236}">
                      <a16:creationId xmlns:a16="http://schemas.microsoft.com/office/drawing/2014/main" id="{1E3C4BDA-EBAB-DE1D-C996-F7680B976B4B}"/>
                    </a:ext>
                  </a:extLst>
                </p:cNvPr>
                <p:cNvPicPr/>
                <p:nvPr/>
              </p:nvPicPr>
              <p:blipFill>
                <a:blip r:embed="rId229"/>
                <a:stretch>
                  <a:fillRect/>
                </a:stretch>
              </p:blipFill>
              <p:spPr>
                <a:xfrm>
                  <a:off x="4460526" y="4568565"/>
                  <a:ext cx="137880" cy="165960"/>
                </a:xfrm>
                <a:prstGeom prst="rect">
                  <a:avLst/>
                </a:prstGeom>
              </p:spPr>
            </p:pic>
          </mc:Fallback>
        </mc:AlternateContent>
      </p:grpSp>
      <p:grpSp>
        <p:nvGrpSpPr>
          <p:cNvPr id="195" name="Group 194">
            <a:extLst>
              <a:ext uri="{FF2B5EF4-FFF2-40B4-BE49-F238E27FC236}">
                <a16:creationId xmlns:a16="http://schemas.microsoft.com/office/drawing/2014/main" id="{E08DFB84-FD99-50EB-4725-33EB00EC68A1}"/>
              </a:ext>
            </a:extLst>
          </p:cNvPr>
          <p:cNvGrpSpPr/>
          <p:nvPr/>
        </p:nvGrpSpPr>
        <p:grpSpPr>
          <a:xfrm>
            <a:off x="5350447" y="5512158"/>
            <a:ext cx="4341600" cy="703080"/>
            <a:chOff x="5828619" y="5788995"/>
            <a:chExt cx="4341600" cy="703080"/>
          </a:xfrm>
        </p:grpSpPr>
        <mc:AlternateContent xmlns:mc="http://schemas.openxmlformats.org/markup-compatibility/2006" xmlns:p14="http://schemas.microsoft.com/office/powerpoint/2010/main">
          <mc:Choice Requires="p14">
            <p:contentPart p14:bwMode="auto" r:id="rId230">
              <p14:nvContentPartPr>
                <p14:cNvPr id="154" name="Ink 153">
                  <a:extLst>
                    <a:ext uri="{FF2B5EF4-FFF2-40B4-BE49-F238E27FC236}">
                      <a16:creationId xmlns:a16="http://schemas.microsoft.com/office/drawing/2014/main" id="{FFBEF4C4-9448-CC08-F1B9-AA0ECEC2E433}"/>
                    </a:ext>
                  </a:extLst>
                </p14:cNvPr>
                <p14:cNvContentPartPr/>
                <p14:nvPr/>
              </p14:nvContentPartPr>
              <p14:xfrm>
                <a:off x="5828619" y="6073755"/>
                <a:ext cx="191880" cy="208440"/>
              </p14:xfrm>
            </p:contentPart>
          </mc:Choice>
          <mc:Fallback xmlns="">
            <p:pic>
              <p:nvPicPr>
                <p:cNvPr id="154" name="Ink 153">
                  <a:extLst>
                    <a:ext uri="{FF2B5EF4-FFF2-40B4-BE49-F238E27FC236}">
                      <a16:creationId xmlns:a16="http://schemas.microsoft.com/office/drawing/2014/main" id="{FFBEF4C4-9448-CC08-F1B9-AA0ECEC2E433}"/>
                    </a:ext>
                  </a:extLst>
                </p:cNvPr>
                <p:cNvPicPr/>
                <p:nvPr/>
              </p:nvPicPr>
              <p:blipFill>
                <a:blip r:embed="rId231"/>
                <a:stretch>
                  <a:fillRect/>
                </a:stretch>
              </p:blipFill>
              <p:spPr>
                <a:xfrm>
                  <a:off x="5819979" y="6065115"/>
                  <a:ext cx="209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5" name="Ink 154">
                  <a:extLst>
                    <a:ext uri="{FF2B5EF4-FFF2-40B4-BE49-F238E27FC236}">
                      <a16:creationId xmlns:a16="http://schemas.microsoft.com/office/drawing/2014/main" id="{9048533D-C683-AB43-035A-8ECDE34A5F55}"/>
                    </a:ext>
                  </a:extLst>
                </p14:cNvPr>
                <p14:cNvContentPartPr/>
                <p14:nvPr/>
              </p14:nvContentPartPr>
              <p14:xfrm>
                <a:off x="6095739" y="6057555"/>
                <a:ext cx="118440" cy="254880"/>
              </p14:xfrm>
            </p:contentPart>
          </mc:Choice>
          <mc:Fallback xmlns="">
            <p:pic>
              <p:nvPicPr>
                <p:cNvPr id="155" name="Ink 154">
                  <a:extLst>
                    <a:ext uri="{FF2B5EF4-FFF2-40B4-BE49-F238E27FC236}">
                      <a16:creationId xmlns:a16="http://schemas.microsoft.com/office/drawing/2014/main" id="{9048533D-C683-AB43-035A-8ECDE34A5F55}"/>
                    </a:ext>
                  </a:extLst>
                </p:cNvPr>
                <p:cNvPicPr/>
                <p:nvPr/>
              </p:nvPicPr>
              <p:blipFill>
                <a:blip r:embed="rId233"/>
                <a:stretch>
                  <a:fillRect/>
                </a:stretch>
              </p:blipFill>
              <p:spPr>
                <a:xfrm>
                  <a:off x="6086739" y="6048915"/>
                  <a:ext cx="136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6" name="Ink 155">
                  <a:extLst>
                    <a:ext uri="{FF2B5EF4-FFF2-40B4-BE49-F238E27FC236}">
                      <a16:creationId xmlns:a16="http://schemas.microsoft.com/office/drawing/2014/main" id="{65C0675A-D293-A2DB-A743-41E00EBC97F6}"/>
                    </a:ext>
                  </a:extLst>
                </p14:cNvPr>
                <p14:cNvContentPartPr/>
                <p14:nvPr/>
              </p14:nvContentPartPr>
              <p14:xfrm>
                <a:off x="6287979" y="6233955"/>
                <a:ext cx="163800" cy="146880"/>
              </p14:xfrm>
            </p:contentPart>
          </mc:Choice>
          <mc:Fallback xmlns="">
            <p:pic>
              <p:nvPicPr>
                <p:cNvPr id="156" name="Ink 155">
                  <a:extLst>
                    <a:ext uri="{FF2B5EF4-FFF2-40B4-BE49-F238E27FC236}">
                      <a16:creationId xmlns:a16="http://schemas.microsoft.com/office/drawing/2014/main" id="{65C0675A-D293-A2DB-A743-41E00EBC97F6}"/>
                    </a:ext>
                  </a:extLst>
                </p:cNvPr>
                <p:cNvPicPr/>
                <p:nvPr/>
              </p:nvPicPr>
              <p:blipFill>
                <a:blip r:embed="rId235"/>
                <a:stretch>
                  <a:fillRect/>
                </a:stretch>
              </p:blipFill>
              <p:spPr>
                <a:xfrm>
                  <a:off x="6279339" y="6225315"/>
                  <a:ext cx="181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7" name="Ink 156">
                  <a:extLst>
                    <a:ext uri="{FF2B5EF4-FFF2-40B4-BE49-F238E27FC236}">
                      <a16:creationId xmlns:a16="http://schemas.microsoft.com/office/drawing/2014/main" id="{08D051C0-84F6-17FB-1CF6-2B0C24E3516E}"/>
                    </a:ext>
                  </a:extLst>
                </p14:cNvPr>
                <p14:cNvContentPartPr/>
                <p14:nvPr/>
              </p14:nvContentPartPr>
              <p14:xfrm>
                <a:off x="6560139" y="5918235"/>
                <a:ext cx="116280" cy="529920"/>
              </p14:xfrm>
            </p:contentPart>
          </mc:Choice>
          <mc:Fallback xmlns="">
            <p:pic>
              <p:nvPicPr>
                <p:cNvPr id="157" name="Ink 156">
                  <a:extLst>
                    <a:ext uri="{FF2B5EF4-FFF2-40B4-BE49-F238E27FC236}">
                      <a16:creationId xmlns:a16="http://schemas.microsoft.com/office/drawing/2014/main" id="{08D051C0-84F6-17FB-1CF6-2B0C24E3516E}"/>
                    </a:ext>
                  </a:extLst>
                </p:cNvPr>
                <p:cNvPicPr/>
                <p:nvPr/>
              </p:nvPicPr>
              <p:blipFill>
                <a:blip r:embed="rId237"/>
                <a:stretch>
                  <a:fillRect/>
                </a:stretch>
              </p:blipFill>
              <p:spPr>
                <a:xfrm>
                  <a:off x="6551499" y="5909595"/>
                  <a:ext cx="1339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8" name="Ink 157">
                  <a:extLst>
                    <a:ext uri="{FF2B5EF4-FFF2-40B4-BE49-F238E27FC236}">
                      <a16:creationId xmlns:a16="http://schemas.microsoft.com/office/drawing/2014/main" id="{EB8B2CD6-D656-7561-BC83-D28863C4A4CB}"/>
                    </a:ext>
                  </a:extLst>
                </p14:cNvPr>
                <p14:cNvContentPartPr/>
                <p14:nvPr/>
              </p14:nvContentPartPr>
              <p14:xfrm>
                <a:off x="6721059" y="5935875"/>
                <a:ext cx="133560" cy="219240"/>
              </p14:xfrm>
            </p:contentPart>
          </mc:Choice>
          <mc:Fallback xmlns="">
            <p:pic>
              <p:nvPicPr>
                <p:cNvPr id="158" name="Ink 157">
                  <a:extLst>
                    <a:ext uri="{FF2B5EF4-FFF2-40B4-BE49-F238E27FC236}">
                      <a16:creationId xmlns:a16="http://schemas.microsoft.com/office/drawing/2014/main" id="{EB8B2CD6-D656-7561-BC83-D28863C4A4CB}"/>
                    </a:ext>
                  </a:extLst>
                </p:cNvPr>
                <p:cNvPicPr/>
                <p:nvPr/>
              </p:nvPicPr>
              <p:blipFill>
                <a:blip r:embed="rId239"/>
                <a:stretch>
                  <a:fillRect/>
                </a:stretch>
              </p:blipFill>
              <p:spPr>
                <a:xfrm>
                  <a:off x="6712059" y="5926875"/>
                  <a:ext cx="151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9" name="Ink 158">
                  <a:extLst>
                    <a:ext uri="{FF2B5EF4-FFF2-40B4-BE49-F238E27FC236}">
                      <a16:creationId xmlns:a16="http://schemas.microsoft.com/office/drawing/2014/main" id="{EBDB0B58-77BD-8916-CF64-F2CF9B2CE63B}"/>
                    </a:ext>
                  </a:extLst>
                </p14:cNvPr>
                <p14:cNvContentPartPr/>
                <p14:nvPr/>
              </p14:nvContentPartPr>
              <p14:xfrm>
                <a:off x="6908979" y="6024795"/>
                <a:ext cx="192960" cy="110520"/>
              </p14:xfrm>
            </p:contentPart>
          </mc:Choice>
          <mc:Fallback xmlns="">
            <p:pic>
              <p:nvPicPr>
                <p:cNvPr id="159" name="Ink 158">
                  <a:extLst>
                    <a:ext uri="{FF2B5EF4-FFF2-40B4-BE49-F238E27FC236}">
                      <a16:creationId xmlns:a16="http://schemas.microsoft.com/office/drawing/2014/main" id="{EBDB0B58-77BD-8916-CF64-F2CF9B2CE63B}"/>
                    </a:ext>
                  </a:extLst>
                </p:cNvPr>
                <p:cNvPicPr/>
                <p:nvPr/>
              </p:nvPicPr>
              <p:blipFill>
                <a:blip r:embed="rId241"/>
                <a:stretch>
                  <a:fillRect/>
                </a:stretch>
              </p:blipFill>
              <p:spPr>
                <a:xfrm>
                  <a:off x="6899979" y="6016155"/>
                  <a:ext cx="210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0" name="Ink 159">
                  <a:extLst>
                    <a:ext uri="{FF2B5EF4-FFF2-40B4-BE49-F238E27FC236}">
                      <a16:creationId xmlns:a16="http://schemas.microsoft.com/office/drawing/2014/main" id="{388A7420-B752-0A00-F118-4E81A8E8F3D2}"/>
                    </a:ext>
                  </a:extLst>
                </p14:cNvPr>
                <p14:cNvContentPartPr/>
                <p14:nvPr/>
              </p14:nvContentPartPr>
              <p14:xfrm>
                <a:off x="6919779" y="5941635"/>
                <a:ext cx="155520" cy="15120"/>
              </p14:xfrm>
            </p:contentPart>
          </mc:Choice>
          <mc:Fallback xmlns="">
            <p:pic>
              <p:nvPicPr>
                <p:cNvPr id="160" name="Ink 159">
                  <a:extLst>
                    <a:ext uri="{FF2B5EF4-FFF2-40B4-BE49-F238E27FC236}">
                      <a16:creationId xmlns:a16="http://schemas.microsoft.com/office/drawing/2014/main" id="{388A7420-B752-0A00-F118-4E81A8E8F3D2}"/>
                    </a:ext>
                  </a:extLst>
                </p:cNvPr>
                <p:cNvPicPr/>
                <p:nvPr/>
              </p:nvPicPr>
              <p:blipFill>
                <a:blip r:embed="rId243"/>
                <a:stretch>
                  <a:fillRect/>
                </a:stretch>
              </p:blipFill>
              <p:spPr>
                <a:xfrm>
                  <a:off x="6911139" y="5932635"/>
                  <a:ext cx="173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1" name="Ink 160">
                  <a:extLst>
                    <a:ext uri="{FF2B5EF4-FFF2-40B4-BE49-F238E27FC236}">
                      <a16:creationId xmlns:a16="http://schemas.microsoft.com/office/drawing/2014/main" id="{5837DAE0-DA45-57F4-38FD-437D3A1425C2}"/>
                    </a:ext>
                  </a:extLst>
                </p14:cNvPr>
                <p14:cNvContentPartPr/>
                <p14:nvPr/>
              </p14:nvContentPartPr>
              <p14:xfrm>
                <a:off x="7079979" y="6118395"/>
                <a:ext cx="109080" cy="78120"/>
              </p14:xfrm>
            </p:contentPart>
          </mc:Choice>
          <mc:Fallback xmlns="">
            <p:pic>
              <p:nvPicPr>
                <p:cNvPr id="161" name="Ink 160">
                  <a:extLst>
                    <a:ext uri="{FF2B5EF4-FFF2-40B4-BE49-F238E27FC236}">
                      <a16:creationId xmlns:a16="http://schemas.microsoft.com/office/drawing/2014/main" id="{5837DAE0-DA45-57F4-38FD-437D3A1425C2}"/>
                    </a:ext>
                  </a:extLst>
                </p:cNvPr>
                <p:cNvPicPr/>
                <p:nvPr/>
              </p:nvPicPr>
              <p:blipFill>
                <a:blip r:embed="rId245"/>
                <a:stretch>
                  <a:fillRect/>
                </a:stretch>
              </p:blipFill>
              <p:spPr>
                <a:xfrm>
                  <a:off x="7071339" y="6109755"/>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2" name="Ink 161">
                  <a:extLst>
                    <a:ext uri="{FF2B5EF4-FFF2-40B4-BE49-F238E27FC236}">
                      <a16:creationId xmlns:a16="http://schemas.microsoft.com/office/drawing/2014/main" id="{A12118C1-D1AC-68EF-E3D2-B27908BC6011}"/>
                    </a:ext>
                  </a:extLst>
                </p14:cNvPr>
                <p14:cNvContentPartPr/>
                <p14:nvPr/>
              </p14:nvContentPartPr>
              <p14:xfrm>
                <a:off x="6750939" y="6237195"/>
                <a:ext cx="425880" cy="7560"/>
              </p14:xfrm>
            </p:contentPart>
          </mc:Choice>
          <mc:Fallback xmlns="">
            <p:pic>
              <p:nvPicPr>
                <p:cNvPr id="162" name="Ink 161">
                  <a:extLst>
                    <a:ext uri="{FF2B5EF4-FFF2-40B4-BE49-F238E27FC236}">
                      <a16:creationId xmlns:a16="http://schemas.microsoft.com/office/drawing/2014/main" id="{A12118C1-D1AC-68EF-E3D2-B27908BC6011}"/>
                    </a:ext>
                  </a:extLst>
                </p:cNvPr>
                <p:cNvPicPr/>
                <p:nvPr/>
              </p:nvPicPr>
              <p:blipFill>
                <a:blip r:embed="rId247"/>
                <a:stretch>
                  <a:fillRect/>
                </a:stretch>
              </p:blipFill>
              <p:spPr>
                <a:xfrm>
                  <a:off x="6741939" y="6228195"/>
                  <a:ext cx="443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3" name="Ink 162">
                  <a:extLst>
                    <a:ext uri="{FF2B5EF4-FFF2-40B4-BE49-F238E27FC236}">
                      <a16:creationId xmlns:a16="http://schemas.microsoft.com/office/drawing/2014/main" id="{4407D26D-17C8-EB76-F63C-D885736EC923}"/>
                    </a:ext>
                  </a:extLst>
                </p14:cNvPr>
                <p14:cNvContentPartPr/>
                <p14:nvPr/>
              </p14:nvContentPartPr>
              <p14:xfrm>
                <a:off x="6777219" y="6292635"/>
                <a:ext cx="125280" cy="199440"/>
              </p14:xfrm>
            </p:contentPart>
          </mc:Choice>
          <mc:Fallback xmlns="">
            <p:pic>
              <p:nvPicPr>
                <p:cNvPr id="163" name="Ink 162">
                  <a:extLst>
                    <a:ext uri="{FF2B5EF4-FFF2-40B4-BE49-F238E27FC236}">
                      <a16:creationId xmlns:a16="http://schemas.microsoft.com/office/drawing/2014/main" id="{4407D26D-17C8-EB76-F63C-D885736EC923}"/>
                    </a:ext>
                  </a:extLst>
                </p:cNvPr>
                <p:cNvPicPr/>
                <p:nvPr/>
              </p:nvPicPr>
              <p:blipFill>
                <a:blip r:embed="rId249"/>
                <a:stretch>
                  <a:fillRect/>
                </a:stretch>
              </p:blipFill>
              <p:spPr>
                <a:xfrm>
                  <a:off x="6768219" y="6283635"/>
                  <a:ext cx="142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4" name="Ink 163">
                  <a:extLst>
                    <a:ext uri="{FF2B5EF4-FFF2-40B4-BE49-F238E27FC236}">
                      <a16:creationId xmlns:a16="http://schemas.microsoft.com/office/drawing/2014/main" id="{CB11BA0A-53C6-A337-9350-A2F4D657AED2}"/>
                    </a:ext>
                  </a:extLst>
                </p14:cNvPr>
                <p14:cNvContentPartPr/>
                <p14:nvPr/>
              </p14:nvContentPartPr>
              <p14:xfrm>
                <a:off x="6998259" y="6337635"/>
                <a:ext cx="121320" cy="138600"/>
              </p14:xfrm>
            </p:contentPart>
          </mc:Choice>
          <mc:Fallback xmlns="">
            <p:pic>
              <p:nvPicPr>
                <p:cNvPr id="164" name="Ink 163">
                  <a:extLst>
                    <a:ext uri="{FF2B5EF4-FFF2-40B4-BE49-F238E27FC236}">
                      <a16:creationId xmlns:a16="http://schemas.microsoft.com/office/drawing/2014/main" id="{CB11BA0A-53C6-A337-9350-A2F4D657AED2}"/>
                    </a:ext>
                  </a:extLst>
                </p:cNvPr>
                <p:cNvPicPr/>
                <p:nvPr/>
              </p:nvPicPr>
              <p:blipFill>
                <a:blip r:embed="rId251"/>
                <a:stretch>
                  <a:fillRect/>
                </a:stretch>
              </p:blipFill>
              <p:spPr>
                <a:xfrm>
                  <a:off x="6989259" y="6328995"/>
                  <a:ext cx="13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5" name="Ink 164">
                  <a:extLst>
                    <a:ext uri="{FF2B5EF4-FFF2-40B4-BE49-F238E27FC236}">
                      <a16:creationId xmlns:a16="http://schemas.microsoft.com/office/drawing/2014/main" id="{E714E5A5-5C6B-4832-5448-0E940DC0CE2B}"/>
                    </a:ext>
                  </a:extLst>
                </p14:cNvPr>
                <p14:cNvContentPartPr/>
                <p14:nvPr/>
              </p14:nvContentPartPr>
              <p14:xfrm>
                <a:off x="6937059" y="6382635"/>
                <a:ext cx="223920" cy="25920"/>
              </p14:xfrm>
            </p:contentPart>
          </mc:Choice>
          <mc:Fallback xmlns="">
            <p:pic>
              <p:nvPicPr>
                <p:cNvPr id="165" name="Ink 164">
                  <a:extLst>
                    <a:ext uri="{FF2B5EF4-FFF2-40B4-BE49-F238E27FC236}">
                      <a16:creationId xmlns:a16="http://schemas.microsoft.com/office/drawing/2014/main" id="{E714E5A5-5C6B-4832-5448-0E940DC0CE2B}"/>
                    </a:ext>
                  </a:extLst>
                </p:cNvPr>
                <p:cNvPicPr/>
                <p:nvPr/>
              </p:nvPicPr>
              <p:blipFill>
                <a:blip r:embed="rId253"/>
                <a:stretch>
                  <a:fillRect/>
                </a:stretch>
              </p:blipFill>
              <p:spPr>
                <a:xfrm>
                  <a:off x="6928419" y="6373635"/>
                  <a:ext cx="241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6" name="Ink 165">
                  <a:extLst>
                    <a:ext uri="{FF2B5EF4-FFF2-40B4-BE49-F238E27FC236}">
                      <a16:creationId xmlns:a16="http://schemas.microsoft.com/office/drawing/2014/main" id="{0382E74D-8D55-16D5-9577-914919CC9C79}"/>
                    </a:ext>
                  </a:extLst>
                </p14:cNvPr>
                <p14:cNvContentPartPr/>
                <p14:nvPr/>
              </p14:nvContentPartPr>
              <p14:xfrm>
                <a:off x="7505139" y="6113355"/>
                <a:ext cx="7920" cy="178200"/>
              </p14:xfrm>
            </p:contentPart>
          </mc:Choice>
          <mc:Fallback xmlns="">
            <p:pic>
              <p:nvPicPr>
                <p:cNvPr id="166" name="Ink 165">
                  <a:extLst>
                    <a:ext uri="{FF2B5EF4-FFF2-40B4-BE49-F238E27FC236}">
                      <a16:creationId xmlns:a16="http://schemas.microsoft.com/office/drawing/2014/main" id="{0382E74D-8D55-16D5-9577-914919CC9C79}"/>
                    </a:ext>
                  </a:extLst>
                </p:cNvPr>
                <p:cNvPicPr/>
                <p:nvPr/>
              </p:nvPicPr>
              <p:blipFill>
                <a:blip r:embed="rId255"/>
                <a:stretch>
                  <a:fillRect/>
                </a:stretch>
              </p:blipFill>
              <p:spPr>
                <a:xfrm>
                  <a:off x="7496499" y="6104715"/>
                  <a:ext cx="25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7" name="Ink 166">
                  <a:extLst>
                    <a:ext uri="{FF2B5EF4-FFF2-40B4-BE49-F238E27FC236}">
                      <a16:creationId xmlns:a16="http://schemas.microsoft.com/office/drawing/2014/main" id="{E67AACE6-F00F-19B4-49F4-D24ED0DE5CD3}"/>
                    </a:ext>
                  </a:extLst>
                </p14:cNvPr>
                <p14:cNvContentPartPr/>
                <p14:nvPr/>
              </p14:nvContentPartPr>
              <p14:xfrm>
                <a:off x="7442859" y="6179235"/>
                <a:ext cx="207360" cy="29520"/>
              </p14:xfrm>
            </p:contentPart>
          </mc:Choice>
          <mc:Fallback xmlns="">
            <p:pic>
              <p:nvPicPr>
                <p:cNvPr id="167" name="Ink 166">
                  <a:extLst>
                    <a:ext uri="{FF2B5EF4-FFF2-40B4-BE49-F238E27FC236}">
                      <a16:creationId xmlns:a16="http://schemas.microsoft.com/office/drawing/2014/main" id="{E67AACE6-F00F-19B4-49F4-D24ED0DE5CD3}"/>
                    </a:ext>
                  </a:extLst>
                </p:cNvPr>
                <p:cNvPicPr/>
                <p:nvPr/>
              </p:nvPicPr>
              <p:blipFill>
                <a:blip r:embed="rId257"/>
                <a:stretch>
                  <a:fillRect/>
                </a:stretch>
              </p:blipFill>
              <p:spPr>
                <a:xfrm>
                  <a:off x="7434219" y="6170595"/>
                  <a:ext cx="225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8" name="Ink 167">
                  <a:extLst>
                    <a:ext uri="{FF2B5EF4-FFF2-40B4-BE49-F238E27FC236}">
                      <a16:creationId xmlns:a16="http://schemas.microsoft.com/office/drawing/2014/main" id="{7E5E2CC2-1696-F07F-1921-EB6223D5FDC1}"/>
                    </a:ext>
                  </a:extLst>
                </p14:cNvPr>
                <p14:cNvContentPartPr/>
                <p14:nvPr/>
              </p14:nvContentPartPr>
              <p14:xfrm>
                <a:off x="7743819" y="5939475"/>
                <a:ext cx="115920" cy="362160"/>
              </p14:xfrm>
            </p:contentPart>
          </mc:Choice>
          <mc:Fallback xmlns="">
            <p:pic>
              <p:nvPicPr>
                <p:cNvPr id="168" name="Ink 167">
                  <a:extLst>
                    <a:ext uri="{FF2B5EF4-FFF2-40B4-BE49-F238E27FC236}">
                      <a16:creationId xmlns:a16="http://schemas.microsoft.com/office/drawing/2014/main" id="{7E5E2CC2-1696-F07F-1921-EB6223D5FDC1}"/>
                    </a:ext>
                  </a:extLst>
                </p:cNvPr>
                <p:cNvPicPr/>
                <p:nvPr/>
              </p:nvPicPr>
              <p:blipFill>
                <a:blip r:embed="rId259"/>
                <a:stretch>
                  <a:fillRect/>
                </a:stretch>
              </p:blipFill>
              <p:spPr>
                <a:xfrm>
                  <a:off x="7734819" y="5930475"/>
                  <a:ext cx="1335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 name="Ink 168">
                  <a:extLst>
                    <a:ext uri="{FF2B5EF4-FFF2-40B4-BE49-F238E27FC236}">
                      <a16:creationId xmlns:a16="http://schemas.microsoft.com/office/drawing/2014/main" id="{FF929BFE-B0DF-FDAC-B3D1-9216536D5589}"/>
                    </a:ext>
                  </a:extLst>
                </p14:cNvPr>
                <p14:cNvContentPartPr/>
                <p14:nvPr/>
              </p14:nvContentPartPr>
              <p14:xfrm>
                <a:off x="9034059" y="5788995"/>
                <a:ext cx="82080" cy="683640"/>
              </p14:xfrm>
            </p:contentPart>
          </mc:Choice>
          <mc:Fallback xmlns="">
            <p:pic>
              <p:nvPicPr>
                <p:cNvPr id="169" name="Ink 168">
                  <a:extLst>
                    <a:ext uri="{FF2B5EF4-FFF2-40B4-BE49-F238E27FC236}">
                      <a16:creationId xmlns:a16="http://schemas.microsoft.com/office/drawing/2014/main" id="{FF929BFE-B0DF-FDAC-B3D1-9216536D5589}"/>
                    </a:ext>
                  </a:extLst>
                </p:cNvPr>
                <p:cNvPicPr/>
                <p:nvPr/>
              </p:nvPicPr>
              <p:blipFill>
                <a:blip r:embed="rId261"/>
                <a:stretch>
                  <a:fillRect/>
                </a:stretch>
              </p:blipFill>
              <p:spPr>
                <a:xfrm>
                  <a:off x="9025059" y="5780355"/>
                  <a:ext cx="99720" cy="701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 name="Ink 169">
                  <a:extLst>
                    <a:ext uri="{FF2B5EF4-FFF2-40B4-BE49-F238E27FC236}">
                      <a16:creationId xmlns:a16="http://schemas.microsoft.com/office/drawing/2014/main" id="{401D8D5E-38BA-8BD4-B337-5A9353A6C7C6}"/>
                    </a:ext>
                  </a:extLst>
                </p14:cNvPr>
                <p14:cNvContentPartPr/>
                <p14:nvPr/>
              </p14:nvContentPartPr>
              <p14:xfrm>
                <a:off x="7898619" y="6000315"/>
                <a:ext cx="254880" cy="185040"/>
              </p14:xfrm>
            </p:contentPart>
          </mc:Choice>
          <mc:Fallback xmlns="">
            <p:pic>
              <p:nvPicPr>
                <p:cNvPr id="170" name="Ink 169">
                  <a:extLst>
                    <a:ext uri="{FF2B5EF4-FFF2-40B4-BE49-F238E27FC236}">
                      <a16:creationId xmlns:a16="http://schemas.microsoft.com/office/drawing/2014/main" id="{401D8D5E-38BA-8BD4-B337-5A9353A6C7C6}"/>
                    </a:ext>
                  </a:extLst>
                </p:cNvPr>
                <p:cNvPicPr/>
                <p:nvPr/>
              </p:nvPicPr>
              <p:blipFill>
                <a:blip r:embed="rId263"/>
                <a:stretch>
                  <a:fillRect/>
                </a:stretch>
              </p:blipFill>
              <p:spPr>
                <a:xfrm>
                  <a:off x="7889619" y="5991675"/>
                  <a:ext cx="272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1" name="Ink 170">
                  <a:extLst>
                    <a:ext uri="{FF2B5EF4-FFF2-40B4-BE49-F238E27FC236}">
                      <a16:creationId xmlns:a16="http://schemas.microsoft.com/office/drawing/2014/main" id="{39E41B02-F395-BEAB-4EB6-52A6BDC87047}"/>
                    </a:ext>
                  </a:extLst>
                </p14:cNvPr>
                <p14:cNvContentPartPr/>
                <p14:nvPr/>
              </p14:nvContentPartPr>
              <p14:xfrm>
                <a:off x="8094459" y="6177075"/>
                <a:ext cx="177120" cy="120600"/>
              </p14:xfrm>
            </p:contentPart>
          </mc:Choice>
          <mc:Fallback xmlns="">
            <p:pic>
              <p:nvPicPr>
                <p:cNvPr id="171" name="Ink 170">
                  <a:extLst>
                    <a:ext uri="{FF2B5EF4-FFF2-40B4-BE49-F238E27FC236}">
                      <a16:creationId xmlns:a16="http://schemas.microsoft.com/office/drawing/2014/main" id="{39E41B02-F395-BEAB-4EB6-52A6BDC87047}"/>
                    </a:ext>
                  </a:extLst>
                </p:cNvPr>
                <p:cNvPicPr/>
                <p:nvPr/>
              </p:nvPicPr>
              <p:blipFill>
                <a:blip r:embed="rId265"/>
                <a:stretch>
                  <a:fillRect/>
                </a:stretch>
              </p:blipFill>
              <p:spPr>
                <a:xfrm>
                  <a:off x="8085459" y="6168435"/>
                  <a:ext cx="194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2" name="Ink 171">
                  <a:extLst>
                    <a:ext uri="{FF2B5EF4-FFF2-40B4-BE49-F238E27FC236}">
                      <a16:creationId xmlns:a16="http://schemas.microsoft.com/office/drawing/2014/main" id="{52AEC667-CAE0-FC99-F9E0-A51C6010EDCC}"/>
                    </a:ext>
                  </a:extLst>
                </p14:cNvPr>
                <p14:cNvContentPartPr/>
                <p14:nvPr/>
              </p14:nvContentPartPr>
              <p14:xfrm>
                <a:off x="7969539" y="5889435"/>
                <a:ext cx="212040" cy="54720"/>
              </p14:xfrm>
            </p:contentPart>
          </mc:Choice>
          <mc:Fallback xmlns="">
            <p:pic>
              <p:nvPicPr>
                <p:cNvPr id="172" name="Ink 171">
                  <a:extLst>
                    <a:ext uri="{FF2B5EF4-FFF2-40B4-BE49-F238E27FC236}">
                      <a16:creationId xmlns:a16="http://schemas.microsoft.com/office/drawing/2014/main" id="{52AEC667-CAE0-FC99-F9E0-A51C6010EDCC}"/>
                    </a:ext>
                  </a:extLst>
                </p:cNvPr>
                <p:cNvPicPr/>
                <p:nvPr/>
              </p:nvPicPr>
              <p:blipFill>
                <a:blip r:embed="rId267"/>
                <a:stretch>
                  <a:fillRect/>
                </a:stretch>
              </p:blipFill>
              <p:spPr>
                <a:xfrm>
                  <a:off x="7960899" y="5880435"/>
                  <a:ext cx="229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Ink 172">
                  <a:extLst>
                    <a:ext uri="{FF2B5EF4-FFF2-40B4-BE49-F238E27FC236}">
                      <a16:creationId xmlns:a16="http://schemas.microsoft.com/office/drawing/2014/main" id="{E52DCC71-B589-59B4-6803-7537774C2E77}"/>
                    </a:ext>
                  </a:extLst>
                </p14:cNvPr>
                <p14:cNvContentPartPr/>
                <p14:nvPr/>
              </p14:nvContentPartPr>
              <p14:xfrm>
                <a:off x="8312619" y="6091755"/>
                <a:ext cx="46800" cy="50400"/>
              </p14:xfrm>
            </p:contentPart>
          </mc:Choice>
          <mc:Fallback xmlns="">
            <p:pic>
              <p:nvPicPr>
                <p:cNvPr id="173" name="Ink 172">
                  <a:extLst>
                    <a:ext uri="{FF2B5EF4-FFF2-40B4-BE49-F238E27FC236}">
                      <a16:creationId xmlns:a16="http://schemas.microsoft.com/office/drawing/2014/main" id="{E52DCC71-B589-59B4-6803-7537774C2E77}"/>
                    </a:ext>
                  </a:extLst>
                </p:cNvPr>
                <p:cNvPicPr/>
                <p:nvPr/>
              </p:nvPicPr>
              <p:blipFill>
                <a:blip r:embed="rId269"/>
                <a:stretch>
                  <a:fillRect/>
                </a:stretch>
              </p:blipFill>
              <p:spPr>
                <a:xfrm>
                  <a:off x="8303979" y="6082755"/>
                  <a:ext cx="6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09FC425C-47FE-33A6-3B70-7697F18C6302}"/>
                    </a:ext>
                  </a:extLst>
                </p14:cNvPr>
                <p14:cNvContentPartPr/>
                <p14:nvPr/>
              </p14:nvContentPartPr>
              <p14:xfrm>
                <a:off x="8444739" y="5994915"/>
                <a:ext cx="201960" cy="215640"/>
              </p14:xfrm>
            </p:contentPart>
          </mc:Choice>
          <mc:Fallback xmlns="">
            <p:pic>
              <p:nvPicPr>
                <p:cNvPr id="174" name="Ink 173">
                  <a:extLst>
                    <a:ext uri="{FF2B5EF4-FFF2-40B4-BE49-F238E27FC236}">
                      <a16:creationId xmlns:a16="http://schemas.microsoft.com/office/drawing/2014/main" id="{09FC425C-47FE-33A6-3B70-7697F18C6302}"/>
                    </a:ext>
                  </a:extLst>
                </p:cNvPr>
                <p:cNvPicPr/>
                <p:nvPr/>
              </p:nvPicPr>
              <p:blipFill>
                <a:blip r:embed="rId271"/>
                <a:stretch>
                  <a:fillRect/>
                </a:stretch>
              </p:blipFill>
              <p:spPr>
                <a:xfrm>
                  <a:off x="8436099" y="5985915"/>
                  <a:ext cx="21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Ink 174">
                  <a:extLst>
                    <a:ext uri="{FF2B5EF4-FFF2-40B4-BE49-F238E27FC236}">
                      <a16:creationId xmlns:a16="http://schemas.microsoft.com/office/drawing/2014/main" id="{A4F9E8F1-2E44-ECC9-4295-7046B1ED59A0}"/>
                    </a:ext>
                  </a:extLst>
                </p14:cNvPr>
                <p14:cNvContentPartPr/>
                <p14:nvPr/>
              </p14:nvContentPartPr>
              <p14:xfrm>
                <a:off x="8431059" y="5953875"/>
                <a:ext cx="194760" cy="4320"/>
              </p14:xfrm>
            </p:contentPart>
          </mc:Choice>
          <mc:Fallback xmlns="">
            <p:pic>
              <p:nvPicPr>
                <p:cNvPr id="175" name="Ink 174">
                  <a:extLst>
                    <a:ext uri="{FF2B5EF4-FFF2-40B4-BE49-F238E27FC236}">
                      <a16:creationId xmlns:a16="http://schemas.microsoft.com/office/drawing/2014/main" id="{A4F9E8F1-2E44-ECC9-4295-7046B1ED59A0}"/>
                    </a:ext>
                  </a:extLst>
                </p:cNvPr>
                <p:cNvPicPr/>
                <p:nvPr/>
              </p:nvPicPr>
              <p:blipFill>
                <a:blip r:embed="rId273"/>
                <a:stretch>
                  <a:fillRect/>
                </a:stretch>
              </p:blipFill>
              <p:spPr>
                <a:xfrm>
                  <a:off x="8422059" y="5945235"/>
                  <a:ext cx="21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Ink 175">
                  <a:extLst>
                    <a:ext uri="{FF2B5EF4-FFF2-40B4-BE49-F238E27FC236}">
                      <a16:creationId xmlns:a16="http://schemas.microsoft.com/office/drawing/2014/main" id="{199FFA7B-8CDF-B99B-7D1B-271643B8C00F}"/>
                    </a:ext>
                  </a:extLst>
                </p14:cNvPr>
                <p14:cNvContentPartPr/>
                <p14:nvPr/>
              </p14:nvContentPartPr>
              <p14:xfrm>
                <a:off x="8661819" y="5890875"/>
                <a:ext cx="88920" cy="420120"/>
              </p14:xfrm>
            </p:contentPart>
          </mc:Choice>
          <mc:Fallback xmlns="">
            <p:pic>
              <p:nvPicPr>
                <p:cNvPr id="176" name="Ink 175">
                  <a:extLst>
                    <a:ext uri="{FF2B5EF4-FFF2-40B4-BE49-F238E27FC236}">
                      <a16:creationId xmlns:a16="http://schemas.microsoft.com/office/drawing/2014/main" id="{199FFA7B-8CDF-B99B-7D1B-271643B8C00F}"/>
                    </a:ext>
                  </a:extLst>
                </p:cNvPr>
                <p:cNvPicPr/>
                <p:nvPr/>
              </p:nvPicPr>
              <p:blipFill>
                <a:blip r:embed="rId275"/>
                <a:stretch>
                  <a:fillRect/>
                </a:stretch>
              </p:blipFill>
              <p:spPr>
                <a:xfrm>
                  <a:off x="8652819" y="5881875"/>
                  <a:ext cx="1065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Ink 176">
                  <a:extLst>
                    <a:ext uri="{FF2B5EF4-FFF2-40B4-BE49-F238E27FC236}">
                      <a16:creationId xmlns:a16="http://schemas.microsoft.com/office/drawing/2014/main" id="{B0960CA0-0226-DFE0-2F39-5A7D8352A1CF}"/>
                    </a:ext>
                  </a:extLst>
                </p14:cNvPr>
                <p14:cNvContentPartPr/>
                <p14:nvPr/>
              </p14:nvContentPartPr>
              <p14:xfrm>
                <a:off x="8799699" y="6032715"/>
                <a:ext cx="233640" cy="177480"/>
              </p14:xfrm>
            </p:contentPart>
          </mc:Choice>
          <mc:Fallback xmlns="">
            <p:pic>
              <p:nvPicPr>
                <p:cNvPr id="177" name="Ink 176">
                  <a:extLst>
                    <a:ext uri="{FF2B5EF4-FFF2-40B4-BE49-F238E27FC236}">
                      <a16:creationId xmlns:a16="http://schemas.microsoft.com/office/drawing/2014/main" id="{B0960CA0-0226-DFE0-2F39-5A7D8352A1CF}"/>
                    </a:ext>
                  </a:extLst>
                </p:cNvPr>
                <p:cNvPicPr/>
                <p:nvPr/>
              </p:nvPicPr>
              <p:blipFill>
                <a:blip r:embed="rId277"/>
                <a:stretch>
                  <a:fillRect/>
                </a:stretch>
              </p:blipFill>
              <p:spPr>
                <a:xfrm>
                  <a:off x="8790699" y="6024075"/>
                  <a:ext cx="251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8" name="Ink 177">
                  <a:extLst>
                    <a:ext uri="{FF2B5EF4-FFF2-40B4-BE49-F238E27FC236}">
                      <a16:creationId xmlns:a16="http://schemas.microsoft.com/office/drawing/2014/main" id="{6CE9BF8C-8A2D-B22D-6F7B-BC0575A0EB41}"/>
                    </a:ext>
                  </a:extLst>
                </p14:cNvPr>
                <p14:cNvContentPartPr/>
                <p14:nvPr/>
              </p14:nvContentPartPr>
              <p14:xfrm>
                <a:off x="8808339" y="5949555"/>
                <a:ext cx="194040" cy="30240"/>
              </p14:xfrm>
            </p:contentPart>
          </mc:Choice>
          <mc:Fallback xmlns="">
            <p:pic>
              <p:nvPicPr>
                <p:cNvPr id="178" name="Ink 177">
                  <a:extLst>
                    <a:ext uri="{FF2B5EF4-FFF2-40B4-BE49-F238E27FC236}">
                      <a16:creationId xmlns:a16="http://schemas.microsoft.com/office/drawing/2014/main" id="{6CE9BF8C-8A2D-B22D-6F7B-BC0575A0EB41}"/>
                    </a:ext>
                  </a:extLst>
                </p:cNvPr>
                <p:cNvPicPr/>
                <p:nvPr/>
              </p:nvPicPr>
              <p:blipFill>
                <a:blip r:embed="rId279"/>
                <a:stretch>
                  <a:fillRect/>
                </a:stretch>
              </p:blipFill>
              <p:spPr>
                <a:xfrm>
                  <a:off x="8799339" y="5940555"/>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9" name="Ink 178">
                  <a:extLst>
                    <a:ext uri="{FF2B5EF4-FFF2-40B4-BE49-F238E27FC236}">
                      <a16:creationId xmlns:a16="http://schemas.microsoft.com/office/drawing/2014/main" id="{3633BC25-296F-750F-F2F0-E3A83B8BC703}"/>
                    </a:ext>
                  </a:extLst>
                </p14:cNvPr>
                <p14:cNvContentPartPr/>
                <p14:nvPr/>
              </p14:nvContentPartPr>
              <p14:xfrm>
                <a:off x="8944779" y="6213435"/>
                <a:ext cx="120600" cy="95760"/>
              </p14:xfrm>
            </p:contentPart>
          </mc:Choice>
          <mc:Fallback xmlns="">
            <p:pic>
              <p:nvPicPr>
                <p:cNvPr id="179" name="Ink 178">
                  <a:extLst>
                    <a:ext uri="{FF2B5EF4-FFF2-40B4-BE49-F238E27FC236}">
                      <a16:creationId xmlns:a16="http://schemas.microsoft.com/office/drawing/2014/main" id="{3633BC25-296F-750F-F2F0-E3A83B8BC703}"/>
                    </a:ext>
                  </a:extLst>
                </p:cNvPr>
                <p:cNvPicPr/>
                <p:nvPr/>
              </p:nvPicPr>
              <p:blipFill>
                <a:blip r:embed="rId281"/>
                <a:stretch>
                  <a:fillRect/>
                </a:stretch>
              </p:blipFill>
              <p:spPr>
                <a:xfrm>
                  <a:off x="8935779" y="6204435"/>
                  <a:ext cx="138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0" name="Ink 179">
                  <a:extLst>
                    <a:ext uri="{FF2B5EF4-FFF2-40B4-BE49-F238E27FC236}">
                      <a16:creationId xmlns:a16="http://schemas.microsoft.com/office/drawing/2014/main" id="{80BBCFC9-B926-D09A-1592-783ACC052647}"/>
                    </a:ext>
                  </a:extLst>
                </p14:cNvPr>
                <p14:cNvContentPartPr/>
                <p14:nvPr/>
              </p14:nvContentPartPr>
              <p14:xfrm>
                <a:off x="9162939" y="6090315"/>
                <a:ext cx="137160" cy="13680"/>
              </p14:xfrm>
            </p:contentPart>
          </mc:Choice>
          <mc:Fallback xmlns="">
            <p:pic>
              <p:nvPicPr>
                <p:cNvPr id="180" name="Ink 179">
                  <a:extLst>
                    <a:ext uri="{FF2B5EF4-FFF2-40B4-BE49-F238E27FC236}">
                      <a16:creationId xmlns:a16="http://schemas.microsoft.com/office/drawing/2014/main" id="{80BBCFC9-B926-D09A-1592-783ACC052647}"/>
                    </a:ext>
                  </a:extLst>
                </p:cNvPr>
                <p:cNvPicPr/>
                <p:nvPr/>
              </p:nvPicPr>
              <p:blipFill>
                <a:blip r:embed="rId283"/>
                <a:stretch>
                  <a:fillRect/>
                </a:stretch>
              </p:blipFill>
              <p:spPr>
                <a:xfrm>
                  <a:off x="9154299" y="6081315"/>
                  <a:ext cx="154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1" name="Ink 180">
                  <a:extLst>
                    <a:ext uri="{FF2B5EF4-FFF2-40B4-BE49-F238E27FC236}">
                      <a16:creationId xmlns:a16="http://schemas.microsoft.com/office/drawing/2014/main" id="{85C67F31-D58F-4DE7-E85C-26FF13AE4B01}"/>
                    </a:ext>
                  </a:extLst>
                </p14:cNvPr>
                <p14:cNvContentPartPr/>
                <p14:nvPr/>
              </p14:nvContentPartPr>
              <p14:xfrm>
                <a:off x="9141339" y="6145395"/>
                <a:ext cx="152280" cy="14040"/>
              </p14:xfrm>
            </p:contentPart>
          </mc:Choice>
          <mc:Fallback xmlns="">
            <p:pic>
              <p:nvPicPr>
                <p:cNvPr id="181" name="Ink 180">
                  <a:extLst>
                    <a:ext uri="{FF2B5EF4-FFF2-40B4-BE49-F238E27FC236}">
                      <a16:creationId xmlns:a16="http://schemas.microsoft.com/office/drawing/2014/main" id="{85C67F31-D58F-4DE7-E85C-26FF13AE4B01}"/>
                    </a:ext>
                  </a:extLst>
                </p:cNvPr>
                <p:cNvPicPr/>
                <p:nvPr/>
              </p:nvPicPr>
              <p:blipFill>
                <a:blip r:embed="rId285"/>
                <a:stretch>
                  <a:fillRect/>
                </a:stretch>
              </p:blipFill>
              <p:spPr>
                <a:xfrm>
                  <a:off x="9132339" y="6136395"/>
                  <a:ext cx="169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2" name="Ink 181">
                  <a:extLst>
                    <a:ext uri="{FF2B5EF4-FFF2-40B4-BE49-F238E27FC236}">
                      <a16:creationId xmlns:a16="http://schemas.microsoft.com/office/drawing/2014/main" id="{F06278CF-67C2-B2B4-9C39-BD86F4A99046}"/>
                    </a:ext>
                  </a:extLst>
                </p14:cNvPr>
                <p14:cNvContentPartPr/>
                <p14:nvPr/>
              </p14:nvContentPartPr>
              <p14:xfrm>
                <a:off x="10001739" y="5941635"/>
                <a:ext cx="138600" cy="238320"/>
              </p14:xfrm>
            </p:contentPart>
          </mc:Choice>
          <mc:Fallback xmlns="">
            <p:pic>
              <p:nvPicPr>
                <p:cNvPr id="182" name="Ink 181">
                  <a:extLst>
                    <a:ext uri="{FF2B5EF4-FFF2-40B4-BE49-F238E27FC236}">
                      <a16:creationId xmlns:a16="http://schemas.microsoft.com/office/drawing/2014/main" id="{F06278CF-67C2-B2B4-9C39-BD86F4A99046}"/>
                    </a:ext>
                  </a:extLst>
                </p:cNvPr>
                <p:cNvPicPr/>
                <p:nvPr/>
              </p:nvPicPr>
              <p:blipFill>
                <a:blip r:embed="rId287"/>
                <a:stretch>
                  <a:fillRect/>
                </a:stretch>
              </p:blipFill>
              <p:spPr>
                <a:xfrm>
                  <a:off x="9992739" y="5932635"/>
                  <a:ext cx="15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3" name="Ink 182">
                  <a:extLst>
                    <a:ext uri="{FF2B5EF4-FFF2-40B4-BE49-F238E27FC236}">
                      <a16:creationId xmlns:a16="http://schemas.microsoft.com/office/drawing/2014/main" id="{EFFEA54E-6783-DE2F-1125-7190C4302337}"/>
                    </a:ext>
                  </a:extLst>
                </p14:cNvPr>
                <p14:cNvContentPartPr/>
                <p14:nvPr/>
              </p14:nvContentPartPr>
              <p14:xfrm>
                <a:off x="10016139" y="6053235"/>
                <a:ext cx="111960" cy="24120"/>
              </p14:xfrm>
            </p:contentPart>
          </mc:Choice>
          <mc:Fallback xmlns="">
            <p:pic>
              <p:nvPicPr>
                <p:cNvPr id="183" name="Ink 182">
                  <a:extLst>
                    <a:ext uri="{FF2B5EF4-FFF2-40B4-BE49-F238E27FC236}">
                      <a16:creationId xmlns:a16="http://schemas.microsoft.com/office/drawing/2014/main" id="{EFFEA54E-6783-DE2F-1125-7190C4302337}"/>
                    </a:ext>
                  </a:extLst>
                </p:cNvPr>
                <p:cNvPicPr/>
                <p:nvPr/>
              </p:nvPicPr>
              <p:blipFill>
                <a:blip r:embed="rId289"/>
                <a:stretch>
                  <a:fillRect/>
                </a:stretch>
              </p:blipFill>
              <p:spPr>
                <a:xfrm>
                  <a:off x="10007499" y="6044595"/>
                  <a:ext cx="12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4" name="Ink 183">
                  <a:extLst>
                    <a:ext uri="{FF2B5EF4-FFF2-40B4-BE49-F238E27FC236}">
                      <a16:creationId xmlns:a16="http://schemas.microsoft.com/office/drawing/2014/main" id="{650B472A-AF22-F883-D76F-BEF98856DA46}"/>
                    </a:ext>
                  </a:extLst>
                </p14:cNvPr>
                <p14:cNvContentPartPr/>
                <p14:nvPr/>
              </p14:nvContentPartPr>
              <p14:xfrm>
                <a:off x="9995259" y="5933715"/>
                <a:ext cx="138600" cy="14400"/>
              </p14:xfrm>
            </p:contentPart>
          </mc:Choice>
          <mc:Fallback xmlns="">
            <p:pic>
              <p:nvPicPr>
                <p:cNvPr id="184" name="Ink 183">
                  <a:extLst>
                    <a:ext uri="{FF2B5EF4-FFF2-40B4-BE49-F238E27FC236}">
                      <a16:creationId xmlns:a16="http://schemas.microsoft.com/office/drawing/2014/main" id="{650B472A-AF22-F883-D76F-BEF98856DA46}"/>
                    </a:ext>
                  </a:extLst>
                </p:cNvPr>
                <p:cNvPicPr/>
                <p:nvPr/>
              </p:nvPicPr>
              <p:blipFill>
                <a:blip r:embed="rId291"/>
                <a:stretch>
                  <a:fillRect/>
                </a:stretch>
              </p:blipFill>
              <p:spPr>
                <a:xfrm>
                  <a:off x="9986259" y="5924715"/>
                  <a:ext cx="156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5" name="Ink 184">
                  <a:extLst>
                    <a:ext uri="{FF2B5EF4-FFF2-40B4-BE49-F238E27FC236}">
                      <a16:creationId xmlns:a16="http://schemas.microsoft.com/office/drawing/2014/main" id="{4C83A44F-E444-EBB2-B5C8-A46AA0FCEED5}"/>
                    </a:ext>
                  </a:extLst>
                </p14:cNvPr>
                <p14:cNvContentPartPr/>
                <p14:nvPr/>
              </p14:nvContentPartPr>
              <p14:xfrm>
                <a:off x="9969699" y="5844435"/>
                <a:ext cx="200520" cy="7920"/>
              </p14:xfrm>
            </p:contentPart>
          </mc:Choice>
          <mc:Fallback xmlns="">
            <p:pic>
              <p:nvPicPr>
                <p:cNvPr id="185" name="Ink 184">
                  <a:extLst>
                    <a:ext uri="{FF2B5EF4-FFF2-40B4-BE49-F238E27FC236}">
                      <a16:creationId xmlns:a16="http://schemas.microsoft.com/office/drawing/2014/main" id="{4C83A44F-E444-EBB2-B5C8-A46AA0FCEED5}"/>
                    </a:ext>
                  </a:extLst>
                </p:cNvPr>
                <p:cNvPicPr/>
                <p:nvPr/>
              </p:nvPicPr>
              <p:blipFill>
                <a:blip r:embed="rId293"/>
                <a:stretch>
                  <a:fillRect/>
                </a:stretch>
              </p:blipFill>
              <p:spPr>
                <a:xfrm>
                  <a:off x="9961059" y="5835435"/>
                  <a:ext cx="218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6" name="Ink 185">
                  <a:extLst>
                    <a:ext uri="{FF2B5EF4-FFF2-40B4-BE49-F238E27FC236}">
                      <a16:creationId xmlns:a16="http://schemas.microsoft.com/office/drawing/2014/main" id="{7A1C4750-8EDB-356B-59D1-27C13BFA1290}"/>
                    </a:ext>
                  </a:extLst>
                </p14:cNvPr>
                <p14:cNvContentPartPr/>
                <p14:nvPr/>
              </p14:nvContentPartPr>
              <p14:xfrm>
                <a:off x="9437259" y="6117675"/>
                <a:ext cx="109080" cy="21600"/>
              </p14:xfrm>
            </p:contentPart>
          </mc:Choice>
          <mc:Fallback xmlns="">
            <p:pic>
              <p:nvPicPr>
                <p:cNvPr id="186" name="Ink 185">
                  <a:extLst>
                    <a:ext uri="{FF2B5EF4-FFF2-40B4-BE49-F238E27FC236}">
                      <a16:creationId xmlns:a16="http://schemas.microsoft.com/office/drawing/2014/main" id="{7A1C4750-8EDB-356B-59D1-27C13BFA1290}"/>
                    </a:ext>
                  </a:extLst>
                </p:cNvPr>
                <p:cNvPicPr/>
                <p:nvPr/>
              </p:nvPicPr>
              <p:blipFill>
                <a:blip r:embed="rId295"/>
                <a:stretch>
                  <a:fillRect/>
                </a:stretch>
              </p:blipFill>
              <p:spPr>
                <a:xfrm>
                  <a:off x="9428619" y="6109035"/>
                  <a:ext cx="126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7" name="Ink 186">
                  <a:extLst>
                    <a:ext uri="{FF2B5EF4-FFF2-40B4-BE49-F238E27FC236}">
                      <a16:creationId xmlns:a16="http://schemas.microsoft.com/office/drawing/2014/main" id="{F17B5D0B-537D-DFB0-1EE7-6788053DA525}"/>
                    </a:ext>
                  </a:extLst>
                </p14:cNvPr>
                <p14:cNvContentPartPr/>
                <p14:nvPr/>
              </p14:nvContentPartPr>
              <p14:xfrm>
                <a:off x="9629859" y="6064395"/>
                <a:ext cx="113760" cy="144720"/>
              </p14:xfrm>
            </p:contentPart>
          </mc:Choice>
          <mc:Fallback xmlns="">
            <p:pic>
              <p:nvPicPr>
                <p:cNvPr id="187" name="Ink 186">
                  <a:extLst>
                    <a:ext uri="{FF2B5EF4-FFF2-40B4-BE49-F238E27FC236}">
                      <a16:creationId xmlns:a16="http://schemas.microsoft.com/office/drawing/2014/main" id="{F17B5D0B-537D-DFB0-1EE7-6788053DA525}"/>
                    </a:ext>
                  </a:extLst>
                </p:cNvPr>
                <p:cNvPicPr/>
                <p:nvPr/>
              </p:nvPicPr>
              <p:blipFill>
                <a:blip r:embed="rId297"/>
                <a:stretch>
                  <a:fillRect/>
                </a:stretch>
              </p:blipFill>
              <p:spPr>
                <a:xfrm>
                  <a:off x="9621219" y="6055395"/>
                  <a:ext cx="13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8" name="Ink 187">
                  <a:extLst>
                    <a:ext uri="{FF2B5EF4-FFF2-40B4-BE49-F238E27FC236}">
                      <a16:creationId xmlns:a16="http://schemas.microsoft.com/office/drawing/2014/main" id="{5817626F-2546-DACC-023E-D8B9DBB6E842}"/>
                    </a:ext>
                  </a:extLst>
                </p14:cNvPr>
                <p14:cNvContentPartPr/>
                <p14:nvPr/>
              </p14:nvContentPartPr>
              <p14:xfrm>
                <a:off x="9815979" y="6029835"/>
                <a:ext cx="104040" cy="165600"/>
              </p14:xfrm>
            </p:contentPart>
          </mc:Choice>
          <mc:Fallback xmlns="">
            <p:pic>
              <p:nvPicPr>
                <p:cNvPr id="188" name="Ink 187">
                  <a:extLst>
                    <a:ext uri="{FF2B5EF4-FFF2-40B4-BE49-F238E27FC236}">
                      <a16:creationId xmlns:a16="http://schemas.microsoft.com/office/drawing/2014/main" id="{5817626F-2546-DACC-023E-D8B9DBB6E842}"/>
                    </a:ext>
                  </a:extLst>
                </p:cNvPr>
                <p:cNvPicPr/>
                <p:nvPr/>
              </p:nvPicPr>
              <p:blipFill>
                <a:blip r:embed="rId299"/>
                <a:stretch>
                  <a:fillRect/>
                </a:stretch>
              </p:blipFill>
              <p:spPr>
                <a:xfrm>
                  <a:off x="9807339" y="6020835"/>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9" name="Ink 188">
                  <a:extLst>
                    <a:ext uri="{FF2B5EF4-FFF2-40B4-BE49-F238E27FC236}">
                      <a16:creationId xmlns:a16="http://schemas.microsoft.com/office/drawing/2014/main" id="{BE70A1D0-AE58-626D-7CEC-E54BAF288E33}"/>
                    </a:ext>
                  </a:extLst>
                </p14:cNvPr>
                <p14:cNvContentPartPr/>
                <p14:nvPr/>
              </p14:nvContentPartPr>
              <p14:xfrm>
                <a:off x="9941259" y="6215595"/>
                <a:ext cx="110520" cy="88560"/>
              </p14:xfrm>
            </p:contentPart>
          </mc:Choice>
          <mc:Fallback xmlns="">
            <p:pic>
              <p:nvPicPr>
                <p:cNvPr id="189" name="Ink 188">
                  <a:extLst>
                    <a:ext uri="{FF2B5EF4-FFF2-40B4-BE49-F238E27FC236}">
                      <a16:creationId xmlns:a16="http://schemas.microsoft.com/office/drawing/2014/main" id="{BE70A1D0-AE58-626D-7CEC-E54BAF288E33}"/>
                    </a:ext>
                  </a:extLst>
                </p:cNvPr>
                <p:cNvPicPr/>
                <p:nvPr/>
              </p:nvPicPr>
              <p:blipFill>
                <a:blip r:embed="rId301"/>
                <a:stretch>
                  <a:fillRect/>
                </a:stretch>
              </p:blipFill>
              <p:spPr>
                <a:xfrm>
                  <a:off x="9932619" y="6206955"/>
                  <a:ext cx="128160" cy="106200"/>
                </a:xfrm>
                <a:prstGeom prst="rect">
                  <a:avLst/>
                </a:prstGeom>
              </p:spPr>
            </p:pic>
          </mc:Fallback>
        </mc:AlternateContent>
      </p:grpSp>
      <p:grpSp>
        <p:nvGrpSpPr>
          <p:cNvPr id="220" name="Group 219">
            <a:extLst>
              <a:ext uri="{FF2B5EF4-FFF2-40B4-BE49-F238E27FC236}">
                <a16:creationId xmlns:a16="http://schemas.microsoft.com/office/drawing/2014/main" id="{F443DD3B-2D90-DDD9-6DE9-43BFA2CE3D0A}"/>
              </a:ext>
            </a:extLst>
          </p:cNvPr>
          <p:cNvGrpSpPr/>
          <p:nvPr/>
        </p:nvGrpSpPr>
        <p:grpSpPr>
          <a:xfrm>
            <a:off x="9844686" y="5546325"/>
            <a:ext cx="1888560" cy="692280"/>
            <a:chOff x="9844686" y="5546325"/>
            <a:chExt cx="1888560" cy="692280"/>
          </a:xfrm>
        </p:grpSpPr>
        <mc:AlternateContent xmlns:mc="http://schemas.openxmlformats.org/markup-compatibility/2006" xmlns:p14="http://schemas.microsoft.com/office/powerpoint/2010/main">
          <mc:Choice Requires="p14">
            <p:contentPart p14:bwMode="auto" r:id="rId302">
              <p14:nvContentPartPr>
                <p14:cNvPr id="196" name="Ink 195">
                  <a:extLst>
                    <a:ext uri="{FF2B5EF4-FFF2-40B4-BE49-F238E27FC236}">
                      <a16:creationId xmlns:a16="http://schemas.microsoft.com/office/drawing/2014/main" id="{392045A1-AF8A-4897-2F6E-73A8493841E6}"/>
                    </a:ext>
                  </a:extLst>
                </p14:cNvPr>
                <p14:cNvContentPartPr/>
                <p14:nvPr/>
              </p14:nvContentPartPr>
              <p14:xfrm>
                <a:off x="9844686" y="5787525"/>
                <a:ext cx="135720" cy="38160"/>
              </p14:xfrm>
            </p:contentPart>
          </mc:Choice>
          <mc:Fallback xmlns="">
            <p:pic>
              <p:nvPicPr>
                <p:cNvPr id="196" name="Ink 195">
                  <a:extLst>
                    <a:ext uri="{FF2B5EF4-FFF2-40B4-BE49-F238E27FC236}">
                      <a16:creationId xmlns:a16="http://schemas.microsoft.com/office/drawing/2014/main" id="{392045A1-AF8A-4897-2F6E-73A8493841E6}"/>
                    </a:ext>
                  </a:extLst>
                </p:cNvPr>
                <p:cNvPicPr/>
                <p:nvPr/>
              </p:nvPicPr>
              <p:blipFill>
                <a:blip r:embed="rId303"/>
                <a:stretch>
                  <a:fillRect/>
                </a:stretch>
              </p:blipFill>
              <p:spPr>
                <a:xfrm>
                  <a:off x="9835686" y="5778885"/>
                  <a:ext cx="15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B746CABA-1384-8846-F5E6-48FE5EA60E8D}"/>
                    </a:ext>
                  </a:extLst>
                </p14:cNvPr>
                <p14:cNvContentPartPr/>
                <p14:nvPr/>
              </p14:nvContentPartPr>
              <p14:xfrm>
                <a:off x="10062126" y="5616525"/>
                <a:ext cx="179280" cy="302400"/>
              </p14:xfrm>
            </p:contentPart>
          </mc:Choice>
          <mc:Fallback xmlns="">
            <p:pic>
              <p:nvPicPr>
                <p:cNvPr id="197" name="Ink 196">
                  <a:extLst>
                    <a:ext uri="{FF2B5EF4-FFF2-40B4-BE49-F238E27FC236}">
                      <a16:creationId xmlns:a16="http://schemas.microsoft.com/office/drawing/2014/main" id="{B746CABA-1384-8846-F5E6-48FE5EA60E8D}"/>
                    </a:ext>
                  </a:extLst>
                </p:cNvPr>
                <p:cNvPicPr/>
                <p:nvPr/>
              </p:nvPicPr>
              <p:blipFill>
                <a:blip r:embed="rId305"/>
                <a:stretch>
                  <a:fillRect/>
                </a:stretch>
              </p:blipFill>
              <p:spPr>
                <a:xfrm>
                  <a:off x="10053126" y="5607885"/>
                  <a:ext cx="1969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Ink 197">
                  <a:extLst>
                    <a:ext uri="{FF2B5EF4-FFF2-40B4-BE49-F238E27FC236}">
                      <a16:creationId xmlns:a16="http://schemas.microsoft.com/office/drawing/2014/main" id="{9F8E8F7B-208B-1B4F-A9DA-F0E7ECF7ACFC}"/>
                    </a:ext>
                  </a:extLst>
                </p14:cNvPr>
                <p14:cNvContentPartPr/>
                <p14:nvPr/>
              </p14:nvContentPartPr>
              <p14:xfrm>
                <a:off x="10338606" y="5638845"/>
                <a:ext cx="23040" cy="282960"/>
              </p14:xfrm>
            </p:contentPart>
          </mc:Choice>
          <mc:Fallback xmlns="">
            <p:pic>
              <p:nvPicPr>
                <p:cNvPr id="198" name="Ink 197">
                  <a:extLst>
                    <a:ext uri="{FF2B5EF4-FFF2-40B4-BE49-F238E27FC236}">
                      <a16:creationId xmlns:a16="http://schemas.microsoft.com/office/drawing/2014/main" id="{9F8E8F7B-208B-1B4F-A9DA-F0E7ECF7ACFC}"/>
                    </a:ext>
                  </a:extLst>
                </p:cNvPr>
                <p:cNvPicPr/>
                <p:nvPr/>
              </p:nvPicPr>
              <p:blipFill>
                <a:blip r:embed="rId307"/>
                <a:stretch>
                  <a:fillRect/>
                </a:stretch>
              </p:blipFill>
              <p:spPr>
                <a:xfrm>
                  <a:off x="10329966" y="5630205"/>
                  <a:ext cx="40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Ink 198">
                  <a:extLst>
                    <a:ext uri="{FF2B5EF4-FFF2-40B4-BE49-F238E27FC236}">
                      <a16:creationId xmlns:a16="http://schemas.microsoft.com/office/drawing/2014/main" id="{50DF0246-B07D-4865-F98B-3E3AF6EFAEE0}"/>
                    </a:ext>
                  </a:extLst>
                </p14:cNvPr>
                <p14:cNvContentPartPr/>
                <p14:nvPr/>
              </p14:nvContentPartPr>
              <p14:xfrm>
                <a:off x="10378566" y="5670165"/>
                <a:ext cx="154800" cy="290520"/>
              </p14:xfrm>
            </p:contentPart>
          </mc:Choice>
          <mc:Fallback xmlns="">
            <p:pic>
              <p:nvPicPr>
                <p:cNvPr id="199" name="Ink 198">
                  <a:extLst>
                    <a:ext uri="{FF2B5EF4-FFF2-40B4-BE49-F238E27FC236}">
                      <a16:creationId xmlns:a16="http://schemas.microsoft.com/office/drawing/2014/main" id="{50DF0246-B07D-4865-F98B-3E3AF6EFAEE0}"/>
                    </a:ext>
                  </a:extLst>
                </p:cNvPr>
                <p:cNvPicPr/>
                <p:nvPr/>
              </p:nvPicPr>
              <p:blipFill>
                <a:blip r:embed="rId309"/>
                <a:stretch>
                  <a:fillRect/>
                </a:stretch>
              </p:blipFill>
              <p:spPr>
                <a:xfrm>
                  <a:off x="10369566" y="5661525"/>
                  <a:ext cx="172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Ink 200">
                  <a:extLst>
                    <a:ext uri="{FF2B5EF4-FFF2-40B4-BE49-F238E27FC236}">
                      <a16:creationId xmlns:a16="http://schemas.microsoft.com/office/drawing/2014/main" id="{0C040EC3-7C86-1B95-559F-2859781CBB33}"/>
                    </a:ext>
                  </a:extLst>
                </p14:cNvPr>
                <p14:cNvContentPartPr/>
                <p14:nvPr/>
              </p14:nvContentPartPr>
              <p14:xfrm>
                <a:off x="10669446" y="5677365"/>
                <a:ext cx="38880" cy="274680"/>
              </p14:xfrm>
            </p:contentPart>
          </mc:Choice>
          <mc:Fallback xmlns="">
            <p:pic>
              <p:nvPicPr>
                <p:cNvPr id="201" name="Ink 200">
                  <a:extLst>
                    <a:ext uri="{FF2B5EF4-FFF2-40B4-BE49-F238E27FC236}">
                      <a16:creationId xmlns:a16="http://schemas.microsoft.com/office/drawing/2014/main" id="{0C040EC3-7C86-1B95-559F-2859781CBB33}"/>
                    </a:ext>
                  </a:extLst>
                </p:cNvPr>
                <p:cNvPicPr/>
                <p:nvPr/>
              </p:nvPicPr>
              <p:blipFill>
                <a:blip r:embed="rId311"/>
                <a:stretch>
                  <a:fillRect/>
                </a:stretch>
              </p:blipFill>
              <p:spPr>
                <a:xfrm>
                  <a:off x="10660806" y="5668725"/>
                  <a:ext cx="56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4" name="Ink 203">
                  <a:extLst>
                    <a:ext uri="{FF2B5EF4-FFF2-40B4-BE49-F238E27FC236}">
                      <a16:creationId xmlns:a16="http://schemas.microsoft.com/office/drawing/2014/main" id="{F817C70E-4DF8-A030-10D9-0D4A353B4DCF}"/>
                    </a:ext>
                  </a:extLst>
                </p14:cNvPr>
                <p14:cNvContentPartPr/>
                <p14:nvPr/>
              </p14:nvContentPartPr>
              <p14:xfrm>
                <a:off x="10561086" y="5654325"/>
                <a:ext cx="238320" cy="43920"/>
              </p14:xfrm>
            </p:contentPart>
          </mc:Choice>
          <mc:Fallback xmlns="">
            <p:pic>
              <p:nvPicPr>
                <p:cNvPr id="204" name="Ink 203">
                  <a:extLst>
                    <a:ext uri="{FF2B5EF4-FFF2-40B4-BE49-F238E27FC236}">
                      <a16:creationId xmlns:a16="http://schemas.microsoft.com/office/drawing/2014/main" id="{F817C70E-4DF8-A030-10D9-0D4A353B4DCF}"/>
                    </a:ext>
                  </a:extLst>
                </p:cNvPr>
                <p:cNvPicPr/>
                <p:nvPr/>
              </p:nvPicPr>
              <p:blipFill>
                <a:blip r:embed="rId313"/>
                <a:stretch>
                  <a:fillRect/>
                </a:stretch>
              </p:blipFill>
              <p:spPr>
                <a:xfrm>
                  <a:off x="10552086" y="5645325"/>
                  <a:ext cx="255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6" name="Ink 205">
                  <a:extLst>
                    <a:ext uri="{FF2B5EF4-FFF2-40B4-BE49-F238E27FC236}">
                      <a16:creationId xmlns:a16="http://schemas.microsoft.com/office/drawing/2014/main" id="{DEB4C47D-E69D-656C-9BB8-D04A557E8637}"/>
                    </a:ext>
                  </a:extLst>
                </p14:cNvPr>
                <p14:cNvContentPartPr/>
                <p14:nvPr/>
              </p14:nvContentPartPr>
              <p14:xfrm>
                <a:off x="10752606" y="5970405"/>
                <a:ext cx="161640" cy="144720"/>
              </p14:xfrm>
            </p:contentPart>
          </mc:Choice>
          <mc:Fallback xmlns="">
            <p:pic>
              <p:nvPicPr>
                <p:cNvPr id="206" name="Ink 205">
                  <a:extLst>
                    <a:ext uri="{FF2B5EF4-FFF2-40B4-BE49-F238E27FC236}">
                      <a16:creationId xmlns:a16="http://schemas.microsoft.com/office/drawing/2014/main" id="{DEB4C47D-E69D-656C-9BB8-D04A557E8637}"/>
                    </a:ext>
                  </a:extLst>
                </p:cNvPr>
                <p:cNvPicPr/>
                <p:nvPr/>
              </p:nvPicPr>
              <p:blipFill>
                <a:blip r:embed="rId315"/>
                <a:stretch>
                  <a:fillRect/>
                </a:stretch>
              </p:blipFill>
              <p:spPr>
                <a:xfrm>
                  <a:off x="10743606" y="5961765"/>
                  <a:ext cx="179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7" name="Ink 206">
                  <a:extLst>
                    <a:ext uri="{FF2B5EF4-FFF2-40B4-BE49-F238E27FC236}">
                      <a16:creationId xmlns:a16="http://schemas.microsoft.com/office/drawing/2014/main" id="{F714B738-44B4-8C16-0E2A-D83C1E791C26}"/>
                    </a:ext>
                  </a:extLst>
                </p14:cNvPr>
                <p14:cNvContentPartPr/>
                <p14:nvPr/>
              </p14:nvContentPartPr>
              <p14:xfrm>
                <a:off x="10959246" y="5571885"/>
                <a:ext cx="168480" cy="239760"/>
              </p14:xfrm>
            </p:contentPart>
          </mc:Choice>
          <mc:Fallback xmlns="">
            <p:pic>
              <p:nvPicPr>
                <p:cNvPr id="207" name="Ink 206">
                  <a:extLst>
                    <a:ext uri="{FF2B5EF4-FFF2-40B4-BE49-F238E27FC236}">
                      <a16:creationId xmlns:a16="http://schemas.microsoft.com/office/drawing/2014/main" id="{F714B738-44B4-8C16-0E2A-D83C1E791C26}"/>
                    </a:ext>
                  </a:extLst>
                </p:cNvPr>
                <p:cNvPicPr/>
                <p:nvPr/>
              </p:nvPicPr>
              <p:blipFill>
                <a:blip r:embed="rId317"/>
                <a:stretch>
                  <a:fillRect/>
                </a:stretch>
              </p:blipFill>
              <p:spPr>
                <a:xfrm>
                  <a:off x="10950246" y="5562885"/>
                  <a:ext cx="186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8" name="Ink 207">
                  <a:extLst>
                    <a:ext uri="{FF2B5EF4-FFF2-40B4-BE49-F238E27FC236}">
                      <a16:creationId xmlns:a16="http://schemas.microsoft.com/office/drawing/2014/main" id="{5603A432-27B3-92C9-3611-EB12CB1AD148}"/>
                    </a:ext>
                  </a:extLst>
                </p14:cNvPr>
                <p14:cNvContentPartPr/>
                <p14:nvPr/>
              </p14:nvContentPartPr>
              <p14:xfrm>
                <a:off x="11168046" y="5633085"/>
                <a:ext cx="80640" cy="167040"/>
              </p14:xfrm>
            </p:contentPart>
          </mc:Choice>
          <mc:Fallback xmlns="">
            <p:pic>
              <p:nvPicPr>
                <p:cNvPr id="208" name="Ink 207">
                  <a:extLst>
                    <a:ext uri="{FF2B5EF4-FFF2-40B4-BE49-F238E27FC236}">
                      <a16:creationId xmlns:a16="http://schemas.microsoft.com/office/drawing/2014/main" id="{5603A432-27B3-92C9-3611-EB12CB1AD148}"/>
                    </a:ext>
                  </a:extLst>
                </p:cNvPr>
                <p:cNvPicPr/>
                <p:nvPr/>
              </p:nvPicPr>
              <p:blipFill>
                <a:blip r:embed="rId319"/>
                <a:stretch>
                  <a:fillRect/>
                </a:stretch>
              </p:blipFill>
              <p:spPr>
                <a:xfrm>
                  <a:off x="11159046" y="5624085"/>
                  <a:ext cx="98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9" name="Ink 208">
                  <a:extLst>
                    <a:ext uri="{FF2B5EF4-FFF2-40B4-BE49-F238E27FC236}">
                      <a16:creationId xmlns:a16="http://schemas.microsoft.com/office/drawing/2014/main" id="{936B9ADB-F54D-B92F-A58F-8D2BC72CF1E6}"/>
                    </a:ext>
                  </a:extLst>
                </p14:cNvPr>
                <p14:cNvContentPartPr/>
                <p14:nvPr/>
              </p14:nvContentPartPr>
              <p14:xfrm>
                <a:off x="11344086" y="5764485"/>
                <a:ext cx="15840" cy="94680"/>
              </p14:xfrm>
            </p:contentPart>
          </mc:Choice>
          <mc:Fallback xmlns="">
            <p:pic>
              <p:nvPicPr>
                <p:cNvPr id="209" name="Ink 208">
                  <a:extLst>
                    <a:ext uri="{FF2B5EF4-FFF2-40B4-BE49-F238E27FC236}">
                      <a16:creationId xmlns:a16="http://schemas.microsoft.com/office/drawing/2014/main" id="{936B9ADB-F54D-B92F-A58F-8D2BC72CF1E6}"/>
                    </a:ext>
                  </a:extLst>
                </p:cNvPr>
                <p:cNvPicPr/>
                <p:nvPr/>
              </p:nvPicPr>
              <p:blipFill>
                <a:blip r:embed="rId321"/>
                <a:stretch>
                  <a:fillRect/>
                </a:stretch>
              </p:blipFill>
              <p:spPr>
                <a:xfrm>
                  <a:off x="11335086" y="5755845"/>
                  <a:ext cx="3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 name="Ink 210">
                  <a:extLst>
                    <a:ext uri="{FF2B5EF4-FFF2-40B4-BE49-F238E27FC236}">
                      <a16:creationId xmlns:a16="http://schemas.microsoft.com/office/drawing/2014/main" id="{B402097E-2A7E-C68F-A506-5A093D506271}"/>
                    </a:ext>
                  </a:extLst>
                </p14:cNvPr>
                <p14:cNvContentPartPr/>
                <p14:nvPr/>
              </p14:nvContentPartPr>
              <p14:xfrm>
                <a:off x="10969326" y="5908485"/>
                <a:ext cx="392040" cy="22320"/>
              </p14:xfrm>
            </p:contentPart>
          </mc:Choice>
          <mc:Fallback xmlns="">
            <p:pic>
              <p:nvPicPr>
                <p:cNvPr id="211" name="Ink 210">
                  <a:extLst>
                    <a:ext uri="{FF2B5EF4-FFF2-40B4-BE49-F238E27FC236}">
                      <a16:creationId xmlns:a16="http://schemas.microsoft.com/office/drawing/2014/main" id="{B402097E-2A7E-C68F-A506-5A093D506271}"/>
                    </a:ext>
                  </a:extLst>
                </p:cNvPr>
                <p:cNvPicPr/>
                <p:nvPr/>
              </p:nvPicPr>
              <p:blipFill>
                <a:blip r:embed="rId323"/>
                <a:stretch>
                  <a:fillRect/>
                </a:stretch>
              </p:blipFill>
              <p:spPr>
                <a:xfrm>
                  <a:off x="10960326" y="5899845"/>
                  <a:ext cx="40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3" name="Ink 212">
                  <a:extLst>
                    <a:ext uri="{FF2B5EF4-FFF2-40B4-BE49-F238E27FC236}">
                      <a16:creationId xmlns:a16="http://schemas.microsoft.com/office/drawing/2014/main" id="{565EB4F9-A9CA-4F74-C65A-5F48FF87FDB5}"/>
                    </a:ext>
                  </a:extLst>
                </p14:cNvPr>
                <p14:cNvContentPartPr/>
                <p14:nvPr/>
              </p14:nvContentPartPr>
              <p14:xfrm>
                <a:off x="11048886" y="5970045"/>
                <a:ext cx="128160" cy="245160"/>
              </p14:xfrm>
            </p:contentPart>
          </mc:Choice>
          <mc:Fallback xmlns="">
            <p:pic>
              <p:nvPicPr>
                <p:cNvPr id="213" name="Ink 212">
                  <a:extLst>
                    <a:ext uri="{FF2B5EF4-FFF2-40B4-BE49-F238E27FC236}">
                      <a16:creationId xmlns:a16="http://schemas.microsoft.com/office/drawing/2014/main" id="{565EB4F9-A9CA-4F74-C65A-5F48FF87FDB5}"/>
                    </a:ext>
                  </a:extLst>
                </p:cNvPr>
                <p:cNvPicPr/>
                <p:nvPr/>
              </p:nvPicPr>
              <p:blipFill>
                <a:blip r:embed="rId325"/>
                <a:stretch>
                  <a:fillRect/>
                </a:stretch>
              </p:blipFill>
              <p:spPr>
                <a:xfrm>
                  <a:off x="11039886" y="5961045"/>
                  <a:ext cx="145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4" name="Ink 213">
                  <a:extLst>
                    <a:ext uri="{FF2B5EF4-FFF2-40B4-BE49-F238E27FC236}">
                      <a16:creationId xmlns:a16="http://schemas.microsoft.com/office/drawing/2014/main" id="{DB250D0A-AFD4-D8EE-29E6-791C8BAFFF2B}"/>
                    </a:ext>
                  </a:extLst>
                </p14:cNvPr>
                <p14:cNvContentPartPr/>
                <p14:nvPr/>
              </p14:nvContentPartPr>
              <p14:xfrm>
                <a:off x="11248686" y="6070485"/>
                <a:ext cx="104400" cy="168120"/>
              </p14:xfrm>
            </p:contentPart>
          </mc:Choice>
          <mc:Fallback xmlns="">
            <p:pic>
              <p:nvPicPr>
                <p:cNvPr id="214" name="Ink 213">
                  <a:extLst>
                    <a:ext uri="{FF2B5EF4-FFF2-40B4-BE49-F238E27FC236}">
                      <a16:creationId xmlns:a16="http://schemas.microsoft.com/office/drawing/2014/main" id="{DB250D0A-AFD4-D8EE-29E6-791C8BAFFF2B}"/>
                    </a:ext>
                  </a:extLst>
                </p:cNvPr>
                <p:cNvPicPr/>
                <p:nvPr/>
              </p:nvPicPr>
              <p:blipFill>
                <a:blip r:embed="rId327"/>
                <a:stretch>
                  <a:fillRect/>
                </a:stretch>
              </p:blipFill>
              <p:spPr>
                <a:xfrm>
                  <a:off x="11240046" y="6061485"/>
                  <a:ext cx="122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5" name="Ink 214">
                  <a:extLst>
                    <a:ext uri="{FF2B5EF4-FFF2-40B4-BE49-F238E27FC236}">
                      <a16:creationId xmlns:a16="http://schemas.microsoft.com/office/drawing/2014/main" id="{0FA8962C-D5AD-7C06-3114-062986CA342A}"/>
                    </a:ext>
                  </a:extLst>
                </p14:cNvPr>
                <p14:cNvContentPartPr/>
                <p14:nvPr/>
              </p14:nvContentPartPr>
              <p14:xfrm>
                <a:off x="11247606" y="6076965"/>
                <a:ext cx="190440" cy="133920"/>
              </p14:xfrm>
            </p:contentPart>
          </mc:Choice>
          <mc:Fallback xmlns="">
            <p:pic>
              <p:nvPicPr>
                <p:cNvPr id="215" name="Ink 214">
                  <a:extLst>
                    <a:ext uri="{FF2B5EF4-FFF2-40B4-BE49-F238E27FC236}">
                      <a16:creationId xmlns:a16="http://schemas.microsoft.com/office/drawing/2014/main" id="{0FA8962C-D5AD-7C06-3114-062986CA342A}"/>
                    </a:ext>
                  </a:extLst>
                </p:cNvPr>
                <p:cNvPicPr/>
                <p:nvPr/>
              </p:nvPicPr>
              <p:blipFill>
                <a:blip r:embed="rId329"/>
                <a:stretch>
                  <a:fillRect/>
                </a:stretch>
              </p:blipFill>
              <p:spPr>
                <a:xfrm>
                  <a:off x="11238966" y="6068325"/>
                  <a:ext cx="20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7" name="Ink 216">
                  <a:extLst>
                    <a:ext uri="{FF2B5EF4-FFF2-40B4-BE49-F238E27FC236}">
                      <a16:creationId xmlns:a16="http://schemas.microsoft.com/office/drawing/2014/main" id="{2796418E-59F9-5CB3-61BE-601E1013D5E2}"/>
                    </a:ext>
                  </a:extLst>
                </p14:cNvPr>
                <p14:cNvContentPartPr/>
                <p14:nvPr/>
              </p14:nvContentPartPr>
              <p14:xfrm>
                <a:off x="11552526" y="5758365"/>
                <a:ext cx="128520" cy="204480"/>
              </p14:xfrm>
            </p:contentPart>
          </mc:Choice>
          <mc:Fallback xmlns="">
            <p:pic>
              <p:nvPicPr>
                <p:cNvPr id="217" name="Ink 216">
                  <a:extLst>
                    <a:ext uri="{FF2B5EF4-FFF2-40B4-BE49-F238E27FC236}">
                      <a16:creationId xmlns:a16="http://schemas.microsoft.com/office/drawing/2014/main" id="{2796418E-59F9-5CB3-61BE-601E1013D5E2}"/>
                    </a:ext>
                  </a:extLst>
                </p:cNvPr>
                <p:cNvPicPr/>
                <p:nvPr/>
              </p:nvPicPr>
              <p:blipFill>
                <a:blip r:embed="rId331"/>
                <a:stretch>
                  <a:fillRect/>
                </a:stretch>
              </p:blipFill>
              <p:spPr>
                <a:xfrm>
                  <a:off x="11543886" y="5749365"/>
                  <a:ext cx="146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8" name="Ink 217">
                  <a:extLst>
                    <a:ext uri="{FF2B5EF4-FFF2-40B4-BE49-F238E27FC236}">
                      <a16:creationId xmlns:a16="http://schemas.microsoft.com/office/drawing/2014/main" id="{15E2A1EF-4F67-FD0F-EF7D-8BEE1138EA79}"/>
                    </a:ext>
                  </a:extLst>
                </p14:cNvPr>
                <p14:cNvContentPartPr/>
                <p14:nvPr/>
              </p14:nvContentPartPr>
              <p14:xfrm>
                <a:off x="11537406" y="5808405"/>
                <a:ext cx="195840" cy="145800"/>
              </p14:xfrm>
            </p:contentPart>
          </mc:Choice>
          <mc:Fallback xmlns="">
            <p:pic>
              <p:nvPicPr>
                <p:cNvPr id="218" name="Ink 217">
                  <a:extLst>
                    <a:ext uri="{FF2B5EF4-FFF2-40B4-BE49-F238E27FC236}">
                      <a16:creationId xmlns:a16="http://schemas.microsoft.com/office/drawing/2014/main" id="{15E2A1EF-4F67-FD0F-EF7D-8BEE1138EA79}"/>
                    </a:ext>
                  </a:extLst>
                </p:cNvPr>
                <p:cNvPicPr/>
                <p:nvPr/>
              </p:nvPicPr>
              <p:blipFill>
                <a:blip r:embed="rId333"/>
                <a:stretch>
                  <a:fillRect/>
                </a:stretch>
              </p:blipFill>
              <p:spPr>
                <a:xfrm>
                  <a:off x="11528766" y="5799405"/>
                  <a:ext cx="213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9" name="Ink 218">
                  <a:extLst>
                    <a:ext uri="{FF2B5EF4-FFF2-40B4-BE49-F238E27FC236}">
                      <a16:creationId xmlns:a16="http://schemas.microsoft.com/office/drawing/2014/main" id="{250981F2-9B46-DDFF-AE0F-AB85AEABE705}"/>
                    </a:ext>
                  </a:extLst>
                </p14:cNvPr>
                <p14:cNvContentPartPr/>
                <p14:nvPr/>
              </p14:nvContentPartPr>
              <p14:xfrm>
                <a:off x="11601846" y="5546325"/>
                <a:ext cx="112320" cy="129600"/>
              </p14:xfrm>
            </p:contentPart>
          </mc:Choice>
          <mc:Fallback xmlns="">
            <p:pic>
              <p:nvPicPr>
                <p:cNvPr id="219" name="Ink 218">
                  <a:extLst>
                    <a:ext uri="{FF2B5EF4-FFF2-40B4-BE49-F238E27FC236}">
                      <a16:creationId xmlns:a16="http://schemas.microsoft.com/office/drawing/2014/main" id="{250981F2-9B46-DDFF-AE0F-AB85AEABE705}"/>
                    </a:ext>
                  </a:extLst>
                </p:cNvPr>
                <p:cNvPicPr/>
                <p:nvPr/>
              </p:nvPicPr>
              <p:blipFill>
                <a:blip r:embed="rId335"/>
                <a:stretch>
                  <a:fillRect/>
                </a:stretch>
              </p:blipFill>
              <p:spPr>
                <a:xfrm>
                  <a:off x="11592846" y="5537325"/>
                  <a:ext cx="129960" cy="147240"/>
                </a:xfrm>
                <a:prstGeom prst="rect">
                  <a:avLst/>
                </a:prstGeom>
              </p:spPr>
            </p:pic>
          </mc:Fallback>
        </mc:AlternateContent>
      </p:grpSp>
      <p:grpSp>
        <p:nvGrpSpPr>
          <p:cNvPr id="225" name="Group 224">
            <a:extLst>
              <a:ext uri="{FF2B5EF4-FFF2-40B4-BE49-F238E27FC236}">
                <a16:creationId xmlns:a16="http://schemas.microsoft.com/office/drawing/2014/main" id="{63EC9FA6-E8D8-23CD-411A-18C6CB664F92}"/>
              </a:ext>
            </a:extLst>
          </p:cNvPr>
          <p:cNvGrpSpPr/>
          <p:nvPr/>
        </p:nvGrpSpPr>
        <p:grpSpPr>
          <a:xfrm>
            <a:off x="219366" y="5634885"/>
            <a:ext cx="1416600" cy="323280"/>
            <a:chOff x="219366" y="5634885"/>
            <a:chExt cx="1416600" cy="323280"/>
          </a:xfrm>
        </p:grpSpPr>
        <mc:AlternateContent xmlns:mc="http://schemas.openxmlformats.org/markup-compatibility/2006" xmlns:p14="http://schemas.microsoft.com/office/powerpoint/2010/main">
          <mc:Choice Requires="p14">
            <p:contentPart p14:bwMode="auto" r:id="rId336">
              <p14:nvContentPartPr>
                <p14:cNvPr id="221" name="Ink 220">
                  <a:extLst>
                    <a:ext uri="{FF2B5EF4-FFF2-40B4-BE49-F238E27FC236}">
                      <a16:creationId xmlns:a16="http://schemas.microsoft.com/office/drawing/2014/main" id="{9D69F232-764F-6D7F-8856-2E321959D028}"/>
                    </a:ext>
                  </a:extLst>
                </p14:cNvPr>
                <p14:cNvContentPartPr/>
                <p14:nvPr/>
              </p14:nvContentPartPr>
              <p14:xfrm>
                <a:off x="219366" y="5634885"/>
                <a:ext cx="1416600" cy="323280"/>
              </p14:xfrm>
            </p:contentPart>
          </mc:Choice>
          <mc:Fallback xmlns="">
            <p:pic>
              <p:nvPicPr>
                <p:cNvPr id="221" name="Ink 220">
                  <a:extLst>
                    <a:ext uri="{FF2B5EF4-FFF2-40B4-BE49-F238E27FC236}">
                      <a16:creationId xmlns:a16="http://schemas.microsoft.com/office/drawing/2014/main" id="{9D69F232-764F-6D7F-8856-2E321959D028}"/>
                    </a:ext>
                  </a:extLst>
                </p:cNvPr>
                <p:cNvPicPr/>
                <p:nvPr/>
              </p:nvPicPr>
              <p:blipFill>
                <a:blip r:embed="rId337"/>
                <a:stretch>
                  <a:fillRect/>
                </a:stretch>
              </p:blipFill>
              <p:spPr>
                <a:xfrm>
                  <a:off x="210366" y="5626245"/>
                  <a:ext cx="14342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2" name="Ink 221">
                  <a:extLst>
                    <a:ext uri="{FF2B5EF4-FFF2-40B4-BE49-F238E27FC236}">
                      <a16:creationId xmlns:a16="http://schemas.microsoft.com/office/drawing/2014/main" id="{BDB800B0-A901-D0A5-2B80-FD31541CC178}"/>
                    </a:ext>
                  </a:extLst>
                </p14:cNvPr>
                <p14:cNvContentPartPr/>
                <p14:nvPr/>
              </p14:nvContentPartPr>
              <p14:xfrm>
                <a:off x="1473966" y="5772405"/>
                <a:ext cx="360" cy="360"/>
              </p14:xfrm>
            </p:contentPart>
          </mc:Choice>
          <mc:Fallback xmlns="">
            <p:pic>
              <p:nvPicPr>
                <p:cNvPr id="222" name="Ink 221">
                  <a:extLst>
                    <a:ext uri="{FF2B5EF4-FFF2-40B4-BE49-F238E27FC236}">
                      <a16:creationId xmlns:a16="http://schemas.microsoft.com/office/drawing/2014/main" id="{BDB800B0-A901-D0A5-2B80-FD31541CC178}"/>
                    </a:ext>
                  </a:extLst>
                </p:cNvPr>
                <p:cNvPicPr/>
                <p:nvPr/>
              </p:nvPicPr>
              <p:blipFill>
                <a:blip r:embed="rId339"/>
                <a:stretch>
                  <a:fillRect/>
                </a:stretch>
              </p:blipFill>
              <p:spPr>
                <a:xfrm>
                  <a:off x="1464966" y="57637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3" name="Ink 222">
                  <a:extLst>
                    <a:ext uri="{FF2B5EF4-FFF2-40B4-BE49-F238E27FC236}">
                      <a16:creationId xmlns:a16="http://schemas.microsoft.com/office/drawing/2014/main" id="{D284B102-31BF-8ACF-6C53-4D30D50CB943}"/>
                    </a:ext>
                  </a:extLst>
                </p14:cNvPr>
                <p14:cNvContentPartPr/>
                <p14:nvPr/>
              </p14:nvContentPartPr>
              <p14:xfrm>
                <a:off x="1156806" y="5718045"/>
                <a:ext cx="282240" cy="37080"/>
              </p14:xfrm>
            </p:contentPart>
          </mc:Choice>
          <mc:Fallback xmlns="">
            <p:pic>
              <p:nvPicPr>
                <p:cNvPr id="223" name="Ink 222">
                  <a:extLst>
                    <a:ext uri="{FF2B5EF4-FFF2-40B4-BE49-F238E27FC236}">
                      <a16:creationId xmlns:a16="http://schemas.microsoft.com/office/drawing/2014/main" id="{D284B102-31BF-8ACF-6C53-4D30D50CB943}"/>
                    </a:ext>
                  </a:extLst>
                </p:cNvPr>
                <p:cNvPicPr/>
                <p:nvPr/>
              </p:nvPicPr>
              <p:blipFill>
                <a:blip r:embed="rId341"/>
                <a:stretch>
                  <a:fillRect/>
                </a:stretch>
              </p:blipFill>
              <p:spPr>
                <a:xfrm>
                  <a:off x="1147806" y="5709405"/>
                  <a:ext cx="299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4" name="Ink 223">
                  <a:extLst>
                    <a:ext uri="{FF2B5EF4-FFF2-40B4-BE49-F238E27FC236}">
                      <a16:creationId xmlns:a16="http://schemas.microsoft.com/office/drawing/2014/main" id="{D7D84CE1-236B-1630-27AA-2D30EB3C55DC}"/>
                    </a:ext>
                  </a:extLst>
                </p14:cNvPr>
                <p14:cNvContentPartPr/>
                <p14:nvPr/>
              </p14:nvContentPartPr>
              <p14:xfrm>
                <a:off x="759006" y="5638125"/>
                <a:ext cx="360" cy="360"/>
              </p14:xfrm>
            </p:contentPart>
          </mc:Choice>
          <mc:Fallback xmlns="">
            <p:pic>
              <p:nvPicPr>
                <p:cNvPr id="224" name="Ink 223">
                  <a:extLst>
                    <a:ext uri="{FF2B5EF4-FFF2-40B4-BE49-F238E27FC236}">
                      <a16:creationId xmlns:a16="http://schemas.microsoft.com/office/drawing/2014/main" id="{D7D84CE1-236B-1630-27AA-2D30EB3C55DC}"/>
                    </a:ext>
                  </a:extLst>
                </p:cNvPr>
                <p:cNvPicPr/>
                <p:nvPr/>
              </p:nvPicPr>
              <p:blipFill>
                <a:blip r:embed="rId339"/>
                <a:stretch>
                  <a:fillRect/>
                </a:stretch>
              </p:blipFill>
              <p:spPr>
                <a:xfrm>
                  <a:off x="750366" y="5629485"/>
                  <a:ext cx="18000" cy="18000"/>
                </a:xfrm>
                <a:prstGeom prst="rect">
                  <a:avLst/>
                </a:prstGeom>
              </p:spPr>
            </p:pic>
          </mc:Fallback>
        </mc:AlternateContent>
      </p:grpSp>
      <p:grpSp>
        <p:nvGrpSpPr>
          <p:cNvPr id="237" name="Group 236">
            <a:extLst>
              <a:ext uri="{FF2B5EF4-FFF2-40B4-BE49-F238E27FC236}">
                <a16:creationId xmlns:a16="http://schemas.microsoft.com/office/drawing/2014/main" id="{61CA8724-C287-3C1C-12FC-D70E2D5C6759}"/>
              </a:ext>
            </a:extLst>
          </p:cNvPr>
          <p:cNvGrpSpPr/>
          <p:nvPr/>
        </p:nvGrpSpPr>
        <p:grpSpPr>
          <a:xfrm>
            <a:off x="210366" y="6110445"/>
            <a:ext cx="1924200" cy="468360"/>
            <a:chOff x="210366" y="6110445"/>
            <a:chExt cx="1924200" cy="468360"/>
          </a:xfrm>
        </p:grpSpPr>
        <mc:AlternateContent xmlns:mc="http://schemas.openxmlformats.org/markup-compatibility/2006" xmlns:p14="http://schemas.microsoft.com/office/powerpoint/2010/main">
          <mc:Choice Requires="p14">
            <p:contentPart p14:bwMode="auto" r:id="rId343">
              <p14:nvContentPartPr>
                <p14:cNvPr id="231" name="Ink 230">
                  <a:extLst>
                    <a:ext uri="{FF2B5EF4-FFF2-40B4-BE49-F238E27FC236}">
                      <a16:creationId xmlns:a16="http://schemas.microsoft.com/office/drawing/2014/main" id="{A1F6DBC1-6E4A-EEDC-8410-7B6C709BA731}"/>
                    </a:ext>
                  </a:extLst>
                </p14:cNvPr>
                <p14:cNvContentPartPr/>
                <p14:nvPr/>
              </p14:nvContentPartPr>
              <p14:xfrm>
                <a:off x="210366" y="6119085"/>
                <a:ext cx="1241640" cy="343800"/>
              </p14:xfrm>
            </p:contentPart>
          </mc:Choice>
          <mc:Fallback xmlns="">
            <p:pic>
              <p:nvPicPr>
                <p:cNvPr id="231" name="Ink 230">
                  <a:extLst>
                    <a:ext uri="{FF2B5EF4-FFF2-40B4-BE49-F238E27FC236}">
                      <a16:creationId xmlns:a16="http://schemas.microsoft.com/office/drawing/2014/main" id="{A1F6DBC1-6E4A-EEDC-8410-7B6C709BA731}"/>
                    </a:ext>
                  </a:extLst>
                </p:cNvPr>
                <p:cNvPicPr/>
                <p:nvPr/>
              </p:nvPicPr>
              <p:blipFill>
                <a:blip r:embed="rId344"/>
                <a:stretch>
                  <a:fillRect/>
                </a:stretch>
              </p:blipFill>
              <p:spPr>
                <a:xfrm>
                  <a:off x="201366" y="6110445"/>
                  <a:ext cx="12592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2" name="Ink 231">
                  <a:extLst>
                    <a:ext uri="{FF2B5EF4-FFF2-40B4-BE49-F238E27FC236}">
                      <a16:creationId xmlns:a16="http://schemas.microsoft.com/office/drawing/2014/main" id="{67D4D3BB-CEF9-CA89-B78C-E9897BB6FBB2}"/>
                    </a:ext>
                  </a:extLst>
                </p14:cNvPr>
                <p14:cNvContentPartPr/>
                <p14:nvPr/>
              </p14:nvContentPartPr>
              <p14:xfrm>
                <a:off x="1174086" y="6219525"/>
                <a:ext cx="12600" cy="39600"/>
              </p14:xfrm>
            </p:contentPart>
          </mc:Choice>
          <mc:Fallback xmlns="">
            <p:pic>
              <p:nvPicPr>
                <p:cNvPr id="232" name="Ink 231">
                  <a:extLst>
                    <a:ext uri="{FF2B5EF4-FFF2-40B4-BE49-F238E27FC236}">
                      <a16:creationId xmlns:a16="http://schemas.microsoft.com/office/drawing/2014/main" id="{67D4D3BB-CEF9-CA89-B78C-E9897BB6FBB2}"/>
                    </a:ext>
                  </a:extLst>
                </p:cNvPr>
                <p:cNvPicPr/>
                <p:nvPr/>
              </p:nvPicPr>
              <p:blipFill>
                <a:blip r:embed="rId346"/>
                <a:stretch>
                  <a:fillRect/>
                </a:stretch>
              </p:blipFill>
              <p:spPr>
                <a:xfrm>
                  <a:off x="1165446" y="6210525"/>
                  <a:ext cx="30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3" name="Ink 232">
                  <a:extLst>
                    <a:ext uri="{FF2B5EF4-FFF2-40B4-BE49-F238E27FC236}">
                      <a16:creationId xmlns:a16="http://schemas.microsoft.com/office/drawing/2014/main" id="{2AC260E6-738F-64DC-6E33-A63308A93251}"/>
                    </a:ext>
                  </a:extLst>
                </p14:cNvPr>
                <p14:cNvContentPartPr/>
                <p14:nvPr/>
              </p14:nvContentPartPr>
              <p14:xfrm>
                <a:off x="694566" y="6110445"/>
                <a:ext cx="591480" cy="97560"/>
              </p14:xfrm>
            </p:contentPart>
          </mc:Choice>
          <mc:Fallback xmlns="">
            <p:pic>
              <p:nvPicPr>
                <p:cNvPr id="233" name="Ink 232">
                  <a:extLst>
                    <a:ext uri="{FF2B5EF4-FFF2-40B4-BE49-F238E27FC236}">
                      <a16:creationId xmlns:a16="http://schemas.microsoft.com/office/drawing/2014/main" id="{2AC260E6-738F-64DC-6E33-A63308A93251}"/>
                    </a:ext>
                  </a:extLst>
                </p:cNvPr>
                <p:cNvPicPr/>
                <p:nvPr/>
              </p:nvPicPr>
              <p:blipFill>
                <a:blip r:embed="rId348"/>
                <a:stretch>
                  <a:fillRect/>
                </a:stretch>
              </p:blipFill>
              <p:spPr>
                <a:xfrm>
                  <a:off x="685926" y="6101805"/>
                  <a:ext cx="609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4" name="Ink 233">
                  <a:extLst>
                    <a:ext uri="{FF2B5EF4-FFF2-40B4-BE49-F238E27FC236}">
                      <a16:creationId xmlns:a16="http://schemas.microsoft.com/office/drawing/2014/main" id="{997151B5-5C50-AA80-B796-7C3C19ED0F7B}"/>
                    </a:ext>
                  </a:extLst>
                </p14:cNvPr>
                <p14:cNvContentPartPr/>
                <p14:nvPr/>
              </p14:nvContentPartPr>
              <p14:xfrm>
                <a:off x="1616166" y="6121965"/>
                <a:ext cx="518400" cy="456840"/>
              </p14:xfrm>
            </p:contentPart>
          </mc:Choice>
          <mc:Fallback xmlns="">
            <p:pic>
              <p:nvPicPr>
                <p:cNvPr id="234" name="Ink 233">
                  <a:extLst>
                    <a:ext uri="{FF2B5EF4-FFF2-40B4-BE49-F238E27FC236}">
                      <a16:creationId xmlns:a16="http://schemas.microsoft.com/office/drawing/2014/main" id="{997151B5-5C50-AA80-B796-7C3C19ED0F7B}"/>
                    </a:ext>
                  </a:extLst>
                </p:cNvPr>
                <p:cNvPicPr/>
                <p:nvPr/>
              </p:nvPicPr>
              <p:blipFill>
                <a:blip r:embed="rId350"/>
                <a:stretch>
                  <a:fillRect/>
                </a:stretch>
              </p:blipFill>
              <p:spPr>
                <a:xfrm>
                  <a:off x="1607526" y="6113325"/>
                  <a:ext cx="536040" cy="474480"/>
                </a:xfrm>
                <a:prstGeom prst="rect">
                  <a:avLst/>
                </a:prstGeom>
              </p:spPr>
            </p:pic>
          </mc:Fallback>
        </mc:AlternateContent>
      </p:grpSp>
      <p:grpSp>
        <p:nvGrpSpPr>
          <p:cNvPr id="236" name="Group 235">
            <a:extLst>
              <a:ext uri="{FF2B5EF4-FFF2-40B4-BE49-F238E27FC236}">
                <a16:creationId xmlns:a16="http://schemas.microsoft.com/office/drawing/2014/main" id="{AC8B9964-5800-2513-869B-0547B133F0A1}"/>
              </a:ext>
            </a:extLst>
          </p:cNvPr>
          <p:cNvGrpSpPr/>
          <p:nvPr/>
        </p:nvGrpSpPr>
        <p:grpSpPr>
          <a:xfrm>
            <a:off x="1852686" y="5551005"/>
            <a:ext cx="2454840" cy="959760"/>
            <a:chOff x="1852686" y="5551005"/>
            <a:chExt cx="2454840" cy="959760"/>
          </a:xfrm>
        </p:grpSpPr>
        <mc:AlternateContent xmlns:mc="http://schemas.openxmlformats.org/markup-compatibility/2006" xmlns:p14="http://schemas.microsoft.com/office/powerpoint/2010/main">
          <mc:Choice Requires="p14">
            <p:contentPart p14:bwMode="auto" r:id="rId351">
              <p14:nvContentPartPr>
                <p14:cNvPr id="226" name="Ink 225">
                  <a:extLst>
                    <a:ext uri="{FF2B5EF4-FFF2-40B4-BE49-F238E27FC236}">
                      <a16:creationId xmlns:a16="http://schemas.microsoft.com/office/drawing/2014/main" id="{A4ACF9DB-FC23-9A66-0FDB-9EDD3B89AFC6}"/>
                    </a:ext>
                  </a:extLst>
                </p14:cNvPr>
                <p14:cNvContentPartPr/>
                <p14:nvPr/>
              </p14:nvContentPartPr>
              <p14:xfrm>
                <a:off x="1852686" y="5551005"/>
                <a:ext cx="804240" cy="518400"/>
              </p14:xfrm>
            </p:contentPart>
          </mc:Choice>
          <mc:Fallback xmlns="">
            <p:pic>
              <p:nvPicPr>
                <p:cNvPr id="226" name="Ink 225">
                  <a:extLst>
                    <a:ext uri="{FF2B5EF4-FFF2-40B4-BE49-F238E27FC236}">
                      <a16:creationId xmlns:a16="http://schemas.microsoft.com/office/drawing/2014/main" id="{A4ACF9DB-FC23-9A66-0FDB-9EDD3B89AFC6}"/>
                    </a:ext>
                  </a:extLst>
                </p:cNvPr>
                <p:cNvPicPr/>
                <p:nvPr/>
              </p:nvPicPr>
              <p:blipFill>
                <a:blip r:embed="rId352"/>
                <a:stretch>
                  <a:fillRect/>
                </a:stretch>
              </p:blipFill>
              <p:spPr>
                <a:xfrm>
                  <a:off x="1843686" y="5542005"/>
                  <a:ext cx="82188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7" name="Ink 226">
                  <a:extLst>
                    <a:ext uri="{FF2B5EF4-FFF2-40B4-BE49-F238E27FC236}">
                      <a16:creationId xmlns:a16="http://schemas.microsoft.com/office/drawing/2014/main" id="{3A568EB8-C368-B0AC-513A-C1F35268A7D9}"/>
                    </a:ext>
                  </a:extLst>
                </p14:cNvPr>
                <p14:cNvContentPartPr/>
                <p14:nvPr/>
              </p14:nvContentPartPr>
              <p14:xfrm>
                <a:off x="2392326" y="5691765"/>
                <a:ext cx="360" cy="360"/>
              </p14:xfrm>
            </p:contentPart>
          </mc:Choice>
          <mc:Fallback xmlns="">
            <p:pic>
              <p:nvPicPr>
                <p:cNvPr id="227" name="Ink 226">
                  <a:extLst>
                    <a:ext uri="{FF2B5EF4-FFF2-40B4-BE49-F238E27FC236}">
                      <a16:creationId xmlns:a16="http://schemas.microsoft.com/office/drawing/2014/main" id="{3A568EB8-C368-B0AC-513A-C1F35268A7D9}"/>
                    </a:ext>
                  </a:extLst>
                </p:cNvPr>
                <p:cNvPicPr/>
                <p:nvPr/>
              </p:nvPicPr>
              <p:blipFill>
                <a:blip r:embed="rId339"/>
                <a:stretch>
                  <a:fillRect/>
                </a:stretch>
              </p:blipFill>
              <p:spPr>
                <a:xfrm>
                  <a:off x="2383326" y="5683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9" name="Ink 228">
                  <a:extLst>
                    <a:ext uri="{FF2B5EF4-FFF2-40B4-BE49-F238E27FC236}">
                      <a16:creationId xmlns:a16="http://schemas.microsoft.com/office/drawing/2014/main" id="{4C1F264B-C658-3EB5-0269-0AC7D2924FD7}"/>
                    </a:ext>
                  </a:extLst>
                </p14:cNvPr>
                <p14:cNvContentPartPr/>
                <p14:nvPr/>
              </p14:nvContentPartPr>
              <p14:xfrm>
                <a:off x="2922606" y="5763765"/>
                <a:ext cx="657000" cy="390600"/>
              </p14:xfrm>
            </p:contentPart>
          </mc:Choice>
          <mc:Fallback xmlns="">
            <p:pic>
              <p:nvPicPr>
                <p:cNvPr id="229" name="Ink 228">
                  <a:extLst>
                    <a:ext uri="{FF2B5EF4-FFF2-40B4-BE49-F238E27FC236}">
                      <a16:creationId xmlns:a16="http://schemas.microsoft.com/office/drawing/2014/main" id="{4C1F264B-C658-3EB5-0269-0AC7D2924FD7}"/>
                    </a:ext>
                  </a:extLst>
                </p:cNvPr>
                <p:cNvPicPr/>
                <p:nvPr/>
              </p:nvPicPr>
              <p:blipFill>
                <a:blip r:embed="rId355"/>
                <a:stretch>
                  <a:fillRect/>
                </a:stretch>
              </p:blipFill>
              <p:spPr>
                <a:xfrm>
                  <a:off x="2913966" y="5754765"/>
                  <a:ext cx="6746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0" name="Ink 229">
                  <a:extLst>
                    <a:ext uri="{FF2B5EF4-FFF2-40B4-BE49-F238E27FC236}">
                      <a16:creationId xmlns:a16="http://schemas.microsoft.com/office/drawing/2014/main" id="{CA9CCB75-3118-3752-6E49-E7FE8E0C950E}"/>
                    </a:ext>
                  </a:extLst>
                </p14:cNvPr>
                <p14:cNvContentPartPr/>
                <p14:nvPr/>
              </p14:nvContentPartPr>
              <p14:xfrm>
                <a:off x="3862566" y="5646045"/>
                <a:ext cx="444960" cy="504360"/>
              </p14:xfrm>
            </p:contentPart>
          </mc:Choice>
          <mc:Fallback xmlns="">
            <p:pic>
              <p:nvPicPr>
                <p:cNvPr id="230" name="Ink 229">
                  <a:extLst>
                    <a:ext uri="{FF2B5EF4-FFF2-40B4-BE49-F238E27FC236}">
                      <a16:creationId xmlns:a16="http://schemas.microsoft.com/office/drawing/2014/main" id="{CA9CCB75-3118-3752-6E49-E7FE8E0C950E}"/>
                    </a:ext>
                  </a:extLst>
                </p:cNvPr>
                <p:cNvPicPr/>
                <p:nvPr/>
              </p:nvPicPr>
              <p:blipFill>
                <a:blip r:embed="rId357"/>
                <a:stretch>
                  <a:fillRect/>
                </a:stretch>
              </p:blipFill>
              <p:spPr>
                <a:xfrm>
                  <a:off x="3853566" y="5637045"/>
                  <a:ext cx="4626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5" name="Ink 234">
                  <a:extLst>
                    <a:ext uri="{FF2B5EF4-FFF2-40B4-BE49-F238E27FC236}">
                      <a16:creationId xmlns:a16="http://schemas.microsoft.com/office/drawing/2014/main" id="{2BF3B04D-B348-E828-D13C-38937AF26D36}"/>
                    </a:ext>
                  </a:extLst>
                </p14:cNvPr>
                <p14:cNvContentPartPr/>
                <p14:nvPr/>
              </p14:nvContentPartPr>
              <p14:xfrm>
                <a:off x="2321406" y="6092805"/>
                <a:ext cx="1753560" cy="417960"/>
              </p14:xfrm>
            </p:contentPart>
          </mc:Choice>
          <mc:Fallback xmlns="">
            <p:pic>
              <p:nvPicPr>
                <p:cNvPr id="235" name="Ink 234">
                  <a:extLst>
                    <a:ext uri="{FF2B5EF4-FFF2-40B4-BE49-F238E27FC236}">
                      <a16:creationId xmlns:a16="http://schemas.microsoft.com/office/drawing/2014/main" id="{2BF3B04D-B348-E828-D13C-38937AF26D36}"/>
                    </a:ext>
                  </a:extLst>
                </p:cNvPr>
                <p:cNvPicPr/>
                <p:nvPr/>
              </p:nvPicPr>
              <p:blipFill>
                <a:blip r:embed="rId359"/>
                <a:stretch>
                  <a:fillRect/>
                </a:stretch>
              </p:blipFill>
              <p:spPr>
                <a:xfrm>
                  <a:off x="2312406" y="6083805"/>
                  <a:ext cx="1771200" cy="43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238" name="Ink 237">
                <a:extLst>
                  <a:ext uri="{FF2B5EF4-FFF2-40B4-BE49-F238E27FC236}">
                    <a16:creationId xmlns:a16="http://schemas.microsoft.com/office/drawing/2014/main" id="{6B7C8679-D529-D23F-0C53-468B8EA059CF}"/>
                  </a:ext>
                </a:extLst>
              </p14:cNvPr>
              <p14:cNvContentPartPr/>
              <p14:nvPr/>
            </p14:nvContentPartPr>
            <p14:xfrm>
              <a:off x="4629726" y="5907765"/>
              <a:ext cx="111240" cy="62280"/>
            </p14:xfrm>
          </p:contentPart>
        </mc:Choice>
        <mc:Fallback xmlns="">
          <p:pic>
            <p:nvPicPr>
              <p:cNvPr id="238" name="Ink 237">
                <a:extLst>
                  <a:ext uri="{FF2B5EF4-FFF2-40B4-BE49-F238E27FC236}">
                    <a16:creationId xmlns:a16="http://schemas.microsoft.com/office/drawing/2014/main" id="{6B7C8679-D529-D23F-0C53-468B8EA059CF}"/>
                  </a:ext>
                </a:extLst>
              </p:cNvPr>
              <p:cNvPicPr/>
              <p:nvPr/>
            </p:nvPicPr>
            <p:blipFill>
              <a:blip r:embed="rId361"/>
              <a:stretch>
                <a:fillRect/>
              </a:stretch>
            </p:blipFill>
            <p:spPr>
              <a:xfrm>
                <a:off x="4620726" y="5899125"/>
                <a:ext cx="128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9" name="Ink 238">
                <a:extLst>
                  <a:ext uri="{FF2B5EF4-FFF2-40B4-BE49-F238E27FC236}">
                    <a16:creationId xmlns:a16="http://schemas.microsoft.com/office/drawing/2014/main" id="{A0061C17-590C-6BA3-C9B2-57616C2FEFA4}"/>
                  </a:ext>
                </a:extLst>
              </p14:cNvPr>
              <p14:cNvContentPartPr/>
              <p14:nvPr/>
            </p14:nvContentPartPr>
            <p14:xfrm>
              <a:off x="4680486" y="6114405"/>
              <a:ext cx="108720" cy="81000"/>
            </p14:xfrm>
          </p:contentPart>
        </mc:Choice>
        <mc:Fallback xmlns="">
          <p:pic>
            <p:nvPicPr>
              <p:cNvPr id="239" name="Ink 238">
                <a:extLst>
                  <a:ext uri="{FF2B5EF4-FFF2-40B4-BE49-F238E27FC236}">
                    <a16:creationId xmlns:a16="http://schemas.microsoft.com/office/drawing/2014/main" id="{A0061C17-590C-6BA3-C9B2-57616C2FEFA4}"/>
                  </a:ext>
                </a:extLst>
              </p:cNvPr>
              <p:cNvPicPr/>
              <p:nvPr/>
            </p:nvPicPr>
            <p:blipFill>
              <a:blip r:embed="rId363"/>
              <a:stretch>
                <a:fillRect/>
              </a:stretch>
            </p:blipFill>
            <p:spPr>
              <a:xfrm>
                <a:off x="4671486" y="6105405"/>
                <a:ext cx="126360" cy="98640"/>
              </a:xfrm>
              <a:prstGeom prst="rect">
                <a:avLst/>
              </a:prstGeom>
            </p:spPr>
          </p:pic>
        </mc:Fallback>
      </mc:AlternateContent>
    </p:spTree>
    <p:extLst>
      <p:ext uri="{BB962C8B-B14F-4D97-AF65-F5344CB8AC3E}">
        <p14:creationId xmlns:p14="http://schemas.microsoft.com/office/powerpoint/2010/main" val="113036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4BB9B59F-42EB-5184-61E1-A52E3AFCFA83}"/>
              </a:ext>
            </a:extLst>
          </p:cNvPr>
          <p:cNvGrpSpPr/>
          <p:nvPr/>
        </p:nvGrpSpPr>
        <p:grpSpPr>
          <a:xfrm>
            <a:off x="384165" y="344539"/>
            <a:ext cx="6382799" cy="726447"/>
            <a:chOff x="5350447" y="5512158"/>
            <a:chExt cx="6382799" cy="726447"/>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FB67D0A-EBE7-999D-698E-D664F3FB9F3F}"/>
                    </a:ext>
                  </a:extLst>
                </p14:cNvPr>
                <p14:cNvContentPartPr/>
                <p14:nvPr/>
              </p14:nvContentPartPr>
              <p14:xfrm>
                <a:off x="5350447" y="5796918"/>
                <a:ext cx="191880" cy="208440"/>
              </p14:xfrm>
            </p:contentPart>
          </mc:Choice>
          <mc:Fallback xmlns="">
            <p:pic>
              <p:nvPicPr>
                <p:cNvPr id="2" name="Ink 1">
                  <a:extLst>
                    <a:ext uri="{FF2B5EF4-FFF2-40B4-BE49-F238E27FC236}">
                      <a16:creationId xmlns:a16="http://schemas.microsoft.com/office/drawing/2014/main" id="{DFB67D0A-EBE7-999D-698E-D664F3FB9F3F}"/>
                    </a:ext>
                  </a:extLst>
                </p:cNvPr>
                <p:cNvPicPr/>
                <p:nvPr/>
              </p:nvPicPr>
              <p:blipFill>
                <a:blip r:embed="rId3"/>
                <a:stretch>
                  <a:fillRect/>
                </a:stretch>
              </p:blipFill>
              <p:spPr>
                <a:xfrm>
                  <a:off x="5341807" y="5788278"/>
                  <a:ext cx="209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47F823B-F491-7AE1-0AF7-86DCA0B12CE7}"/>
                    </a:ext>
                  </a:extLst>
                </p14:cNvPr>
                <p14:cNvContentPartPr/>
                <p14:nvPr/>
              </p14:nvContentPartPr>
              <p14:xfrm>
                <a:off x="5617567" y="5780718"/>
                <a:ext cx="118440" cy="254880"/>
              </p14:xfrm>
            </p:contentPart>
          </mc:Choice>
          <mc:Fallback xmlns="">
            <p:pic>
              <p:nvPicPr>
                <p:cNvPr id="3" name="Ink 2">
                  <a:extLst>
                    <a:ext uri="{FF2B5EF4-FFF2-40B4-BE49-F238E27FC236}">
                      <a16:creationId xmlns:a16="http://schemas.microsoft.com/office/drawing/2014/main" id="{147F823B-F491-7AE1-0AF7-86DCA0B12CE7}"/>
                    </a:ext>
                  </a:extLst>
                </p:cNvPr>
                <p:cNvPicPr/>
                <p:nvPr/>
              </p:nvPicPr>
              <p:blipFill>
                <a:blip r:embed="rId5"/>
                <a:stretch>
                  <a:fillRect/>
                </a:stretch>
              </p:blipFill>
              <p:spPr>
                <a:xfrm>
                  <a:off x="5608567" y="5772078"/>
                  <a:ext cx="136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FD8A706-D33F-438C-2343-FBB62939E691}"/>
                    </a:ext>
                  </a:extLst>
                </p14:cNvPr>
                <p14:cNvContentPartPr/>
                <p14:nvPr/>
              </p14:nvContentPartPr>
              <p14:xfrm>
                <a:off x="5809807" y="5957118"/>
                <a:ext cx="163800" cy="146880"/>
              </p14:xfrm>
            </p:contentPart>
          </mc:Choice>
          <mc:Fallback xmlns="">
            <p:pic>
              <p:nvPicPr>
                <p:cNvPr id="4" name="Ink 3">
                  <a:extLst>
                    <a:ext uri="{FF2B5EF4-FFF2-40B4-BE49-F238E27FC236}">
                      <a16:creationId xmlns:a16="http://schemas.microsoft.com/office/drawing/2014/main" id="{DFD8A706-D33F-438C-2343-FBB62939E691}"/>
                    </a:ext>
                  </a:extLst>
                </p:cNvPr>
                <p:cNvPicPr/>
                <p:nvPr/>
              </p:nvPicPr>
              <p:blipFill>
                <a:blip r:embed="rId7"/>
                <a:stretch>
                  <a:fillRect/>
                </a:stretch>
              </p:blipFill>
              <p:spPr>
                <a:xfrm>
                  <a:off x="5801167" y="5948478"/>
                  <a:ext cx="181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FBBF208-3F5D-097A-5A84-16531C93E634}"/>
                    </a:ext>
                  </a:extLst>
                </p14:cNvPr>
                <p14:cNvContentPartPr/>
                <p14:nvPr/>
              </p14:nvContentPartPr>
              <p14:xfrm>
                <a:off x="6081967" y="5641398"/>
                <a:ext cx="116280" cy="529920"/>
              </p14:xfrm>
            </p:contentPart>
          </mc:Choice>
          <mc:Fallback xmlns="">
            <p:pic>
              <p:nvPicPr>
                <p:cNvPr id="5" name="Ink 4">
                  <a:extLst>
                    <a:ext uri="{FF2B5EF4-FFF2-40B4-BE49-F238E27FC236}">
                      <a16:creationId xmlns:a16="http://schemas.microsoft.com/office/drawing/2014/main" id="{0FBBF208-3F5D-097A-5A84-16531C93E634}"/>
                    </a:ext>
                  </a:extLst>
                </p:cNvPr>
                <p:cNvPicPr/>
                <p:nvPr/>
              </p:nvPicPr>
              <p:blipFill>
                <a:blip r:embed="rId9"/>
                <a:stretch>
                  <a:fillRect/>
                </a:stretch>
              </p:blipFill>
              <p:spPr>
                <a:xfrm>
                  <a:off x="6073327" y="5632758"/>
                  <a:ext cx="13392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991AFA3-E66A-3FB9-3CCB-8363B5EA5E4E}"/>
                    </a:ext>
                  </a:extLst>
                </p14:cNvPr>
                <p14:cNvContentPartPr/>
                <p14:nvPr/>
              </p14:nvContentPartPr>
              <p14:xfrm>
                <a:off x="6242887" y="5659038"/>
                <a:ext cx="133560" cy="219240"/>
              </p14:xfrm>
            </p:contentPart>
          </mc:Choice>
          <mc:Fallback xmlns="">
            <p:pic>
              <p:nvPicPr>
                <p:cNvPr id="6" name="Ink 5">
                  <a:extLst>
                    <a:ext uri="{FF2B5EF4-FFF2-40B4-BE49-F238E27FC236}">
                      <a16:creationId xmlns:a16="http://schemas.microsoft.com/office/drawing/2014/main" id="{C991AFA3-E66A-3FB9-3CCB-8363B5EA5E4E}"/>
                    </a:ext>
                  </a:extLst>
                </p:cNvPr>
                <p:cNvPicPr/>
                <p:nvPr/>
              </p:nvPicPr>
              <p:blipFill>
                <a:blip r:embed="rId11"/>
                <a:stretch>
                  <a:fillRect/>
                </a:stretch>
              </p:blipFill>
              <p:spPr>
                <a:xfrm>
                  <a:off x="6233887" y="5650038"/>
                  <a:ext cx="151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EF1CD492-F631-4AA6-744B-022182C6563B}"/>
                    </a:ext>
                  </a:extLst>
                </p14:cNvPr>
                <p14:cNvContentPartPr/>
                <p14:nvPr/>
              </p14:nvContentPartPr>
              <p14:xfrm>
                <a:off x="6430807" y="5747958"/>
                <a:ext cx="192960" cy="110520"/>
              </p14:xfrm>
            </p:contentPart>
          </mc:Choice>
          <mc:Fallback xmlns="">
            <p:pic>
              <p:nvPicPr>
                <p:cNvPr id="7" name="Ink 6">
                  <a:extLst>
                    <a:ext uri="{FF2B5EF4-FFF2-40B4-BE49-F238E27FC236}">
                      <a16:creationId xmlns:a16="http://schemas.microsoft.com/office/drawing/2014/main" id="{EF1CD492-F631-4AA6-744B-022182C6563B}"/>
                    </a:ext>
                  </a:extLst>
                </p:cNvPr>
                <p:cNvPicPr/>
                <p:nvPr/>
              </p:nvPicPr>
              <p:blipFill>
                <a:blip r:embed="rId13"/>
                <a:stretch>
                  <a:fillRect/>
                </a:stretch>
              </p:blipFill>
              <p:spPr>
                <a:xfrm>
                  <a:off x="6421807" y="5739318"/>
                  <a:ext cx="210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AAA9C1BA-15BE-4E99-100A-3CD92F6F75FD}"/>
                    </a:ext>
                  </a:extLst>
                </p14:cNvPr>
                <p14:cNvContentPartPr/>
                <p14:nvPr/>
              </p14:nvContentPartPr>
              <p14:xfrm>
                <a:off x="6441607" y="5664798"/>
                <a:ext cx="155520" cy="15120"/>
              </p14:xfrm>
            </p:contentPart>
          </mc:Choice>
          <mc:Fallback xmlns="">
            <p:pic>
              <p:nvPicPr>
                <p:cNvPr id="8" name="Ink 7">
                  <a:extLst>
                    <a:ext uri="{FF2B5EF4-FFF2-40B4-BE49-F238E27FC236}">
                      <a16:creationId xmlns:a16="http://schemas.microsoft.com/office/drawing/2014/main" id="{AAA9C1BA-15BE-4E99-100A-3CD92F6F75FD}"/>
                    </a:ext>
                  </a:extLst>
                </p:cNvPr>
                <p:cNvPicPr/>
                <p:nvPr/>
              </p:nvPicPr>
              <p:blipFill>
                <a:blip r:embed="rId15"/>
                <a:stretch>
                  <a:fillRect/>
                </a:stretch>
              </p:blipFill>
              <p:spPr>
                <a:xfrm>
                  <a:off x="6432967" y="5655798"/>
                  <a:ext cx="173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BE278232-8D89-4659-6CD7-550585D59D2A}"/>
                    </a:ext>
                  </a:extLst>
                </p14:cNvPr>
                <p14:cNvContentPartPr/>
                <p14:nvPr/>
              </p14:nvContentPartPr>
              <p14:xfrm>
                <a:off x="6601807" y="5841558"/>
                <a:ext cx="109080" cy="78120"/>
              </p14:xfrm>
            </p:contentPart>
          </mc:Choice>
          <mc:Fallback xmlns="">
            <p:pic>
              <p:nvPicPr>
                <p:cNvPr id="9" name="Ink 8">
                  <a:extLst>
                    <a:ext uri="{FF2B5EF4-FFF2-40B4-BE49-F238E27FC236}">
                      <a16:creationId xmlns:a16="http://schemas.microsoft.com/office/drawing/2014/main" id="{BE278232-8D89-4659-6CD7-550585D59D2A}"/>
                    </a:ext>
                  </a:extLst>
                </p:cNvPr>
                <p:cNvPicPr/>
                <p:nvPr/>
              </p:nvPicPr>
              <p:blipFill>
                <a:blip r:embed="rId17"/>
                <a:stretch>
                  <a:fillRect/>
                </a:stretch>
              </p:blipFill>
              <p:spPr>
                <a:xfrm>
                  <a:off x="6593167" y="5832918"/>
                  <a:ext cx="12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165BEB3F-BD2C-C6B6-6020-BD8D740AB20D}"/>
                    </a:ext>
                  </a:extLst>
                </p14:cNvPr>
                <p14:cNvContentPartPr/>
                <p14:nvPr/>
              </p14:nvContentPartPr>
              <p14:xfrm>
                <a:off x="6272767" y="5960358"/>
                <a:ext cx="425880" cy="7560"/>
              </p14:xfrm>
            </p:contentPart>
          </mc:Choice>
          <mc:Fallback xmlns="">
            <p:pic>
              <p:nvPicPr>
                <p:cNvPr id="10" name="Ink 9">
                  <a:extLst>
                    <a:ext uri="{FF2B5EF4-FFF2-40B4-BE49-F238E27FC236}">
                      <a16:creationId xmlns:a16="http://schemas.microsoft.com/office/drawing/2014/main" id="{165BEB3F-BD2C-C6B6-6020-BD8D740AB20D}"/>
                    </a:ext>
                  </a:extLst>
                </p:cNvPr>
                <p:cNvPicPr/>
                <p:nvPr/>
              </p:nvPicPr>
              <p:blipFill>
                <a:blip r:embed="rId19"/>
                <a:stretch>
                  <a:fillRect/>
                </a:stretch>
              </p:blipFill>
              <p:spPr>
                <a:xfrm>
                  <a:off x="6263767" y="5951358"/>
                  <a:ext cx="443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3779812D-2586-D108-4C05-03845620CB01}"/>
                    </a:ext>
                  </a:extLst>
                </p14:cNvPr>
                <p14:cNvContentPartPr/>
                <p14:nvPr/>
              </p14:nvContentPartPr>
              <p14:xfrm>
                <a:off x="6299047" y="6015798"/>
                <a:ext cx="125280" cy="199440"/>
              </p14:xfrm>
            </p:contentPart>
          </mc:Choice>
          <mc:Fallback xmlns="">
            <p:pic>
              <p:nvPicPr>
                <p:cNvPr id="11" name="Ink 10">
                  <a:extLst>
                    <a:ext uri="{FF2B5EF4-FFF2-40B4-BE49-F238E27FC236}">
                      <a16:creationId xmlns:a16="http://schemas.microsoft.com/office/drawing/2014/main" id="{3779812D-2586-D108-4C05-03845620CB01}"/>
                    </a:ext>
                  </a:extLst>
                </p:cNvPr>
                <p:cNvPicPr/>
                <p:nvPr/>
              </p:nvPicPr>
              <p:blipFill>
                <a:blip r:embed="rId21"/>
                <a:stretch>
                  <a:fillRect/>
                </a:stretch>
              </p:blipFill>
              <p:spPr>
                <a:xfrm>
                  <a:off x="6290047" y="6006798"/>
                  <a:ext cx="142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8E0B29C4-73DE-A01B-5314-398239234C7F}"/>
                    </a:ext>
                  </a:extLst>
                </p14:cNvPr>
                <p14:cNvContentPartPr/>
                <p14:nvPr/>
              </p14:nvContentPartPr>
              <p14:xfrm>
                <a:off x="6520087" y="6060798"/>
                <a:ext cx="121320" cy="138600"/>
              </p14:xfrm>
            </p:contentPart>
          </mc:Choice>
          <mc:Fallback xmlns="">
            <p:pic>
              <p:nvPicPr>
                <p:cNvPr id="12" name="Ink 11">
                  <a:extLst>
                    <a:ext uri="{FF2B5EF4-FFF2-40B4-BE49-F238E27FC236}">
                      <a16:creationId xmlns:a16="http://schemas.microsoft.com/office/drawing/2014/main" id="{8E0B29C4-73DE-A01B-5314-398239234C7F}"/>
                    </a:ext>
                  </a:extLst>
                </p:cNvPr>
                <p:cNvPicPr/>
                <p:nvPr/>
              </p:nvPicPr>
              <p:blipFill>
                <a:blip r:embed="rId23"/>
                <a:stretch>
                  <a:fillRect/>
                </a:stretch>
              </p:blipFill>
              <p:spPr>
                <a:xfrm>
                  <a:off x="6511087" y="6052158"/>
                  <a:ext cx="13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D8FAD372-CD27-4FED-483A-C851B6DE7C56}"/>
                    </a:ext>
                  </a:extLst>
                </p14:cNvPr>
                <p14:cNvContentPartPr/>
                <p14:nvPr/>
              </p14:nvContentPartPr>
              <p14:xfrm>
                <a:off x="6458887" y="6105798"/>
                <a:ext cx="223920" cy="25920"/>
              </p14:xfrm>
            </p:contentPart>
          </mc:Choice>
          <mc:Fallback xmlns="">
            <p:pic>
              <p:nvPicPr>
                <p:cNvPr id="13" name="Ink 12">
                  <a:extLst>
                    <a:ext uri="{FF2B5EF4-FFF2-40B4-BE49-F238E27FC236}">
                      <a16:creationId xmlns:a16="http://schemas.microsoft.com/office/drawing/2014/main" id="{D8FAD372-CD27-4FED-483A-C851B6DE7C56}"/>
                    </a:ext>
                  </a:extLst>
                </p:cNvPr>
                <p:cNvPicPr/>
                <p:nvPr/>
              </p:nvPicPr>
              <p:blipFill>
                <a:blip r:embed="rId25"/>
                <a:stretch>
                  <a:fillRect/>
                </a:stretch>
              </p:blipFill>
              <p:spPr>
                <a:xfrm>
                  <a:off x="6450247" y="6096798"/>
                  <a:ext cx="2415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15B6CF6D-232E-29B6-97A3-21F2C2EAB6B2}"/>
                    </a:ext>
                  </a:extLst>
                </p14:cNvPr>
                <p14:cNvContentPartPr/>
                <p14:nvPr/>
              </p14:nvContentPartPr>
              <p14:xfrm>
                <a:off x="7026967" y="5836518"/>
                <a:ext cx="7920" cy="178200"/>
              </p14:xfrm>
            </p:contentPart>
          </mc:Choice>
          <mc:Fallback xmlns="">
            <p:pic>
              <p:nvPicPr>
                <p:cNvPr id="14" name="Ink 13">
                  <a:extLst>
                    <a:ext uri="{FF2B5EF4-FFF2-40B4-BE49-F238E27FC236}">
                      <a16:creationId xmlns:a16="http://schemas.microsoft.com/office/drawing/2014/main" id="{15B6CF6D-232E-29B6-97A3-21F2C2EAB6B2}"/>
                    </a:ext>
                  </a:extLst>
                </p:cNvPr>
                <p:cNvPicPr/>
                <p:nvPr/>
              </p:nvPicPr>
              <p:blipFill>
                <a:blip r:embed="rId27"/>
                <a:stretch>
                  <a:fillRect/>
                </a:stretch>
              </p:blipFill>
              <p:spPr>
                <a:xfrm>
                  <a:off x="7018327" y="5827878"/>
                  <a:ext cx="25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8CA475CB-4995-0D89-C7C7-0F80EFB7118C}"/>
                    </a:ext>
                  </a:extLst>
                </p14:cNvPr>
                <p14:cNvContentPartPr/>
                <p14:nvPr/>
              </p14:nvContentPartPr>
              <p14:xfrm>
                <a:off x="6964687" y="5902398"/>
                <a:ext cx="207360" cy="29520"/>
              </p14:xfrm>
            </p:contentPart>
          </mc:Choice>
          <mc:Fallback xmlns="">
            <p:pic>
              <p:nvPicPr>
                <p:cNvPr id="15" name="Ink 14">
                  <a:extLst>
                    <a:ext uri="{FF2B5EF4-FFF2-40B4-BE49-F238E27FC236}">
                      <a16:creationId xmlns:a16="http://schemas.microsoft.com/office/drawing/2014/main" id="{8CA475CB-4995-0D89-C7C7-0F80EFB7118C}"/>
                    </a:ext>
                  </a:extLst>
                </p:cNvPr>
                <p:cNvPicPr/>
                <p:nvPr/>
              </p:nvPicPr>
              <p:blipFill>
                <a:blip r:embed="rId29"/>
                <a:stretch>
                  <a:fillRect/>
                </a:stretch>
              </p:blipFill>
              <p:spPr>
                <a:xfrm>
                  <a:off x="6956047" y="5893758"/>
                  <a:ext cx="225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30CD2681-923A-A281-5391-07B95597C982}"/>
                    </a:ext>
                  </a:extLst>
                </p14:cNvPr>
                <p14:cNvContentPartPr/>
                <p14:nvPr/>
              </p14:nvContentPartPr>
              <p14:xfrm>
                <a:off x="7265647" y="5662638"/>
                <a:ext cx="115920" cy="362160"/>
              </p14:xfrm>
            </p:contentPart>
          </mc:Choice>
          <mc:Fallback xmlns="">
            <p:pic>
              <p:nvPicPr>
                <p:cNvPr id="16" name="Ink 15">
                  <a:extLst>
                    <a:ext uri="{FF2B5EF4-FFF2-40B4-BE49-F238E27FC236}">
                      <a16:creationId xmlns:a16="http://schemas.microsoft.com/office/drawing/2014/main" id="{30CD2681-923A-A281-5391-07B95597C982}"/>
                    </a:ext>
                  </a:extLst>
                </p:cNvPr>
                <p:cNvPicPr/>
                <p:nvPr/>
              </p:nvPicPr>
              <p:blipFill>
                <a:blip r:embed="rId31"/>
                <a:stretch>
                  <a:fillRect/>
                </a:stretch>
              </p:blipFill>
              <p:spPr>
                <a:xfrm>
                  <a:off x="7256647" y="5653638"/>
                  <a:ext cx="1335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21CEC3D4-1F51-887C-0F25-662E2447BE2E}"/>
                    </a:ext>
                  </a:extLst>
                </p14:cNvPr>
                <p14:cNvContentPartPr/>
                <p14:nvPr/>
              </p14:nvContentPartPr>
              <p14:xfrm>
                <a:off x="8555887" y="5512158"/>
                <a:ext cx="82080" cy="683640"/>
              </p14:xfrm>
            </p:contentPart>
          </mc:Choice>
          <mc:Fallback xmlns="">
            <p:pic>
              <p:nvPicPr>
                <p:cNvPr id="17" name="Ink 16">
                  <a:extLst>
                    <a:ext uri="{FF2B5EF4-FFF2-40B4-BE49-F238E27FC236}">
                      <a16:creationId xmlns:a16="http://schemas.microsoft.com/office/drawing/2014/main" id="{21CEC3D4-1F51-887C-0F25-662E2447BE2E}"/>
                    </a:ext>
                  </a:extLst>
                </p:cNvPr>
                <p:cNvPicPr/>
                <p:nvPr/>
              </p:nvPicPr>
              <p:blipFill>
                <a:blip r:embed="rId33"/>
                <a:stretch>
                  <a:fillRect/>
                </a:stretch>
              </p:blipFill>
              <p:spPr>
                <a:xfrm>
                  <a:off x="8546887" y="5503518"/>
                  <a:ext cx="99720" cy="701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BD75F44D-D6C9-0228-FECD-32622185E310}"/>
                    </a:ext>
                  </a:extLst>
                </p14:cNvPr>
                <p14:cNvContentPartPr/>
                <p14:nvPr/>
              </p14:nvContentPartPr>
              <p14:xfrm>
                <a:off x="7420447" y="5723478"/>
                <a:ext cx="254880" cy="185040"/>
              </p14:xfrm>
            </p:contentPart>
          </mc:Choice>
          <mc:Fallback xmlns="">
            <p:pic>
              <p:nvPicPr>
                <p:cNvPr id="18" name="Ink 17">
                  <a:extLst>
                    <a:ext uri="{FF2B5EF4-FFF2-40B4-BE49-F238E27FC236}">
                      <a16:creationId xmlns:a16="http://schemas.microsoft.com/office/drawing/2014/main" id="{BD75F44D-D6C9-0228-FECD-32622185E310}"/>
                    </a:ext>
                  </a:extLst>
                </p:cNvPr>
                <p:cNvPicPr/>
                <p:nvPr/>
              </p:nvPicPr>
              <p:blipFill>
                <a:blip r:embed="rId35"/>
                <a:stretch>
                  <a:fillRect/>
                </a:stretch>
              </p:blipFill>
              <p:spPr>
                <a:xfrm>
                  <a:off x="7411447" y="5714838"/>
                  <a:ext cx="272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2E7B6A0D-10F4-6196-10BE-2589547B6146}"/>
                    </a:ext>
                  </a:extLst>
                </p14:cNvPr>
                <p14:cNvContentPartPr/>
                <p14:nvPr/>
              </p14:nvContentPartPr>
              <p14:xfrm>
                <a:off x="7616287" y="5900238"/>
                <a:ext cx="177120" cy="120600"/>
              </p14:xfrm>
            </p:contentPart>
          </mc:Choice>
          <mc:Fallback xmlns="">
            <p:pic>
              <p:nvPicPr>
                <p:cNvPr id="19" name="Ink 18">
                  <a:extLst>
                    <a:ext uri="{FF2B5EF4-FFF2-40B4-BE49-F238E27FC236}">
                      <a16:creationId xmlns:a16="http://schemas.microsoft.com/office/drawing/2014/main" id="{2E7B6A0D-10F4-6196-10BE-2589547B6146}"/>
                    </a:ext>
                  </a:extLst>
                </p:cNvPr>
                <p:cNvPicPr/>
                <p:nvPr/>
              </p:nvPicPr>
              <p:blipFill>
                <a:blip r:embed="rId37"/>
                <a:stretch>
                  <a:fillRect/>
                </a:stretch>
              </p:blipFill>
              <p:spPr>
                <a:xfrm>
                  <a:off x="7607287" y="5891598"/>
                  <a:ext cx="194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BEC423D0-8F81-4A00-0AF2-F855199D1D61}"/>
                    </a:ext>
                  </a:extLst>
                </p14:cNvPr>
                <p14:cNvContentPartPr/>
                <p14:nvPr/>
              </p14:nvContentPartPr>
              <p14:xfrm>
                <a:off x="7491367" y="5612598"/>
                <a:ext cx="212040" cy="54720"/>
              </p14:xfrm>
            </p:contentPart>
          </mc:Choice>
          <mc:Fallback xmlns="">
            <p:pic>
              <p:nvPicPr>
                <p:cNvPr id="20" name="Ink 19">
                  <a:extLst>
                    <a:ext uri="{FF2B5EF4-FFF2-40B4-BE49-F238E27FC236}">
                      <a16:creationId xmlns:a16="http://schemas.microsoft.com/office/drawing/2014/main" id="{BEC423D0-8F81-4A00-0AF2-F855199D1D61}"/>
                    </a:ext>
                  </a:extLst>
                </p:cNvPr>
                <p:cNvPicPr/>
                <p:nvPr/>
              </p:nvPicPr>
              <p:blipFill>
                <a:blip r:embed="rId39"/>
                <a:stretch>
                  <a:fillRect/>
                </a:stretch>
              </p:blipFill>
              <p:spPr>
                <a:xfrm>
                  <a:off x="7482727" y="5603598"/>
                  <a:ext cx="229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11F9E7A7-85B8-047B-1662-1604A9D3165C}"/>
                    </a:ext>
                  </a:extLst>
                </p14:cNvPr>
                <p14:cNvContentPartPr/>
                <p14:nvPr/>
              </p14:nvContentPartPr>
              <p14:xfrm>
                <a:off x="7834447" y="5814918"/>
                <a:ext cx="46800" cy="50400"/>
              </p14:xfrm>
            </p:contentPart>
          </mc:Choice>
          <mc:Fallback xmlns="">
            <p:pic>
              <p:nvPicPr>
                <p:cNvPr id="21" name="Ink 20">
                  <a:extLst>
                    <a:ext uri="{FF2B5EF4-FFF2-40B4-BE49-F238E27FC236}">
                      <a16:creationId xmlns:a16="http://schemas.microsoft.com/office/drawing/2014/main" id="{11F9E7A7-85B8-047B-1662-1604A9D3165C}"/>
                    </a:ext>
                  </a:extLst>
                </p:cNvPr>
                <p:cNvPicPr/>
                <p:nvPr/>
              </p:nvPicPr>
              <p:blipFill>
                <a:blip r:embed="rId41"/>
                <a:stretch>
                  <a:fillRect/>
                </a:stretch>
              </p:blipFill>
              <p:spPr>
                <a:xfrm>
                  <a:off x="7825807" y="5805918"/>
                  <a:ext cx="6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F561D86D-67E4-0A4E-C0F6-5B1B440CFFDE}"/>
                    </a:ext>
                  </a:extLst>
                </p14:cNvPr>
                <p14:cNvContentPartPr/>
                <p14:nvPr/>
              </p14:nvContentPartPr>
              <p14:xfrm>
                <a:off x="7966567" y="5718078"/>
                <a:ext cx="201960" cy="215640"/>
              </p14:xfrm>
            </p:contentPart>
          </mc:Choice>
          <mc:Fallback xmlns="">
            <p:pic>
              <p:nvPicPr>
                <p:cNvPr id="22" name="Ink 21">
                  <a:extLst>
                    <a:ext uri="{FF2B5EF4-FFF2-40B4-BE49-F238E27FC236}">
                      <a16:creationId xmlns:a16="http://schemas.microsoft.com/office/drawing/2014/main" id="{F561D86D-67E4-0A4E-C0F6-5B1B440CFFDE}"/>
                    </a:ext>
                  </a:extLst>
                </p:cNvPr>
                <p:cNvPicPr/>
                <p:nvPr/>
              </p:nvPicPr>
              <p:blipFill>
                <a:blip r:embed="rId43"/>
                <a:stretch>
                  <a:fillRect/>
                </a:stretch>
              </p:blipFill>
              <p:spPr>
                <a:xfrm>
                  <a:off x="7957927" y="5709078"/>
                  <a:ext cx="21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3ACD59BA-CFB7-42B7-E74B-251225B7FE0C}"/>
                    </a:ext>
                  </a:extLst>
                </p14:cNvPr>
                <p14:cNvContentPartPr/>
                <p14:nvPr/>
              </p14:nvContentPartPr>
              <p14:xfrm>
                <a:off x="7952887" y="5677038"/>
                <a:ext cx="194760" cy="4320"/>
              </p14:xfrm>
            </p:contentPart>
          </mc:Choice>
          <mc:Fallback xmlns="">
            <p:pic>
              <p:nvPicPr>
                <p:cNvPr id="23" name="Ink 22">
                  <a:extLst>
                    <a:ext uri="{FF2B5EF4-FFF2-40B4-BE49-F238E27FC236}">
                      <a16:creationId xmlns:a16="http://schemas.microsoft.com/office/drawing/2014/main" id="{3ACD59BA-CFB7-42B7-E74B-251225B7FE0C}"/>
                    </a:ext>
                  </a:extLst>
                </p:cNvPr>
                <p:cNvPicPr/>
                <p:nvPr/>
              </p:nvPicPr>
              <p:blipFill>
                <a:blip r:embed="rId45"/>
                <a:stretch>
                  <a:fillRect/>
                </a:stretch>
              </p:blipFill>
              <p:spPr>
                <a:xfrm>
                  <a:off x="7943887" y="5668398"/>
                  <a:ext cx="21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a:extLst>
                    <a:ext uri="{FF2B5EF4-FFF2-40B4-BE49-F238E27FC236}">
                      <a16:creationId xmlns:a16="http://schemas.microsoft.com/office/drawing/2014/main" id="{7C93EFE4-C6A1-6A83-59F3-F7657E1504C7}"/>
                    </a:ext>
                  </a:extLst>
                </p14:cNvPr>
                <p14:cNvContentPartPr/>
                <p14:nvPr/>
              </p14:nvContentPartPr>
              <p14:xfrm>
                <a:off x="8183647" y="5614038"/>
                <a:ext cx="88920" cy="420120"/>
              </p14:xfrm>
            </p:contentPart>
          </mc:Choice>
          <mc:Fallback xmlns="">
            <p:pic>
              <p:nvPicPr>
                <p:cNvPr id="24" name="Ink 23">
                  <a:extLst>
                    <a:ext uri="{FF2B5EF4-FFF2-40B4-BE49-F238E27FC236}">
                      <a16:creationId xmlns:a16="http://schemas.microsoft.com/office/drawing/2014/main" id="{7C93EFE4-C6A1-6A83-59F3-F7657E1504C7}"/>
                    </a:ext>
                  </a:extLst>
                </p:cNvPr>
                <p:cNvPicPr/>
                <p:nvPr/>
              </p:nvPicPr>
              <p:blipFill>
                <a:blip r:embed="rId47"/>
                <a:stretch>
                  <a:fillRect/>
                </a:stretch>
              </p:blipFill>
              <p:spPr>
                <a:xfrm>
                  <a:off x="8174647" y="5605038"/>
                  <a:ext cx="10656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a:extLst>
                    <a:ext uri="{FF2B5EF4-FFF2-40B4-BE49-F238E27FC236}">
                      <a16:creationId xmlns:a16="http://schemas.microsoft.com/office/drawing/2014/main" id="{CCA73A50-C190-156C-1FD5-19EC79619A87}"/>
                    </a:ext>
                  </a:extLst>
                </p14:cNvPr>
                <p14:cNvContentPartPr/>
                <p14:nvPr/>
              </p14:nvContentPartPr>
              <p14:xfrm>
                <a:off x="8321527" y="5755878"/>
                <a:ext cx="233640" cy="177480"/>
              </p14:xfrm>
            </p:contentPart>
          </mc:Choice>
          <mc:Fallback xmlns="">
            <p:pic>
              <p:nvPicPr>
                <p:cNvPr id="25" name="Ink 24">
                  <a:extLst>
                    <a:ext uri="{FF2B5EF4-FFF2-40B4-BE49-F238E27FC236}">
                      <a16:creationId xmlns:a16="http://schemas.microsoft.com/office/drawing/2014/main" id="{CCA73A50-C190-156C-1FD5-19EC79619A87}"/>
                    </a:ext>
                  </a:extLst>
                </p:cNvPr>
                <p:cNvPicPr/>
                <p:nvPr/>
              </p:nvPicPr>
              <p:blipFill>
                <a:blip r:embed="rId49"/>
                <a:stretch>
                  <a:fillRect/>
                </a:stretch>
              </p:blipFill>
              <p:spPr>
                <a:xfrm>
                  <a:off x="8312527" y="5747238"/>
                  <a:ext cx="251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a:extLst>
                    <a:ext uri="{FF2B5EF4-FFF2-40B4-BE49-F238E27FC236}">
                      <a16:creationId xmlns:a16="http://schemas.microsoft.com/office/drawing/2014/main" id="{65963F34-5673-65E9-FB9B-E9EE1B89F8FC}"/>
                    </a:ext>
                  </a:extLst>
                </p14:cNvPr>
                <p14:cNvContentPartPr/>
                <p14:nvPr/>
              </p14:nvContentPartPr>
              <p14:xfrm>
                <a:off x="8330167" y="5672718"/>
                <a:ext cx="194040" cy="30240"/>
              </p14:xfrm>
            </p:contentPart>
          </mc:Choice>
          <mc:Fallback xmlns="">
            <p:pic>
              <p:nvPicPr>
                <p:cNvPr id="26" name="Ink 25">
                  <a:extLst>
                    <a:ext uri="{FF2B5EF4-FFF2-40B4-BE49-F238E27FC236}">
                      <a16:creationId xmlns:a16="http://schemas.microsoft.com/office/drawing/2014/main" id="{65963F34-5673-65E9-FB9B-E9EE1B89F8FC}"/>
                    </a:ext>
                  </a:extLst>
                </p:cNvPr>
                <p:cNvPicPr/>
                <p:nvPr/>
              </p:nvPicPr>
              <p:blipFill>
                <a:blip r:embed="rId51"/>
                <a:stretch>
                  <a:fillRect/>
                </a:stretch>
              </p:blipFill>
              <p:spPr>
                <a:xfrm>
                  <a:off x="8321167" y="5663718"/>
                  <a:ext cx="21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a:extLst>
                    <a:ext uri="{FF2B5EF4-FFF2-40B4-BE49-F238E27FC236}">
                      <a16:creationId xmlns:a16="http://schemas.microsoft.com/office/drawing/2014/main" id="{40617E75-7914-FEBB-BBE1-CB99F77331B2}"/>
                    </a:ext>
                  </a:extLst>
                </p14:cNvPr>
                <p14:cNvContentPartPr/>
                <p14:nvPr/>
              </p14:nvContentPartPr>
              <p14:xfrm>
                <a:off x="8466607" y="5936598"/>
                <a:ext cx="120600" cy="95760"/>
              </p14:xfrm>
            </p:contentPart>
          </mc:Choice>
          <mc:Fallback xmlns="">
            <p:pic>
              <p:nvPicPr>
                <p:cNvPr id="27" name="Ink 26">
                  <a:extLst>
                    <a:ext uri="{FF2B5EF4-FFF2-40B4-BE49-F238E27FC236}">
                      <a16:creationId xmlns:a16="http://schemas.microsoft.com/office/drawing/2014/main" id="{40617E75-7914-FEBB-BBE1-CB99F77331B2}"/>
                    </a:ext>
                  </a:extLst>
                </p:cNvPr>
                <p:cNvPicPr/>
                <p:nvPr/>
              </p:nvPicPr>
              <p:blipFill>
                <a:blip r:embed="rId53"/>
                <a:stretch>
                  <a:fillRect/>
                </a:stretch>
              </p:blipFill>
              <p:spPr>
                <a:xfrm>
                  <a:off x="8457607" y="5927598"/>
                  <a:ext cx="138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a:extLst>
                    <a:ext uri="{FF2B5EF4-FFF2-40B4-BE49-F238E27FC236}">
                      <a16:creationId xmlns:a16="http://schemas.microsoft.com/office/drawing/2014/main" id="{9282B814-45FD-E29B-1F8A-881CAC6C8415}"/>
                    </a:ext>
                  </a:extLst>
                </p14:cNvPr>
                <p14:cNvContentPartPr/>
                <p14:nvPr/>
              </p14:nvContentPartPr>
              <p14:xfrm>
                <a:off x="8684767" y="5813478"/>
                <a:ext cx="137160" cy="13680"/>
              </p14:xfrm>
            </p:contentPart>
          </mc:Choice>
          <mc:Fallback xmlns="">
            <p:pic>
              <p:nvPicPr>
                <p:cNvPr id="28" name="Ink 27">
                  <a:extLst>
                    <a:ext uri="{FF2B5EF4-FFF2-40B4-BE49-F238E27FC236}">
                      <a16:creationId xmlns:a16="http://schemas.microsoft.com/office/drawing/2014/main" id="{9282B814-45FD-E29B-1F8A-881CAC6C8415}"/>
                    </a:ext>
                  </a:extLst>
                </p:cNvPr>
                <p:cNvPicPr/>
                <p:nvPr/>
              </p:nvPicPr>
              <p:blipFill>
                <a:blip r:embed="rId55"/>
                <a:stretch>
                  <a:fillRect/>
                </a:stretch>
              </p:blipFill>
              <p:spPr>
                <a:xfrm>
                  <a:off x="8676127" y="5804478"/>
                  <a:ext cx="154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Ink 28">
                  <a:extLst>
                    <a:ext uri="{FF2B5EF4-FFF2-40B4-BE49-F238E27FC236}">
                      <a16:creationId xmlns:a16="http://schemas.microsoft.com/office/drawing/2014/main" id="{4C13B46A-745A-0E32-0C18-39D2777591B5}"/>
                    </a:ext>
                  </a:extLst>
                </p14:cNvPr>
                <p14:cNvContentPartPr/>
                <p14:nvPr/>
              </p14:nvContentPartPr>
              <p14:xfrm>
                <a:off x="8663167" y="5868558"/>
                <a:ext cx="152280" cy="14040"/>
              </p14:xfrm>
            </p:contentPart>
          </mc:Choice>
          <mc:Fallback xmlns="">
            <p:pic>
              <p:nvPicPr>
                <p:cNvPr id="29" name="Ink 28">
                  <a:extLst>
                    <a:ext uri="{FF2B5EF4-FFF2-40B4-BE49-F238E27FC236}">
                      <a16:creationId xmlns:a16="http://schemas.microsoft.com/office/drawing/2014/main" id="{4C13B46A-745A-0E32-0C18-39D2777591B5}"/>
                    </a:ext>
                  </a:extLst>
                </p:cNvPr>
                <p:cNvPicPr/>
                <p:nvPr/>
              </p:nvPicPr>
              <p:blipFill>
                <a:blip r:embed="rId57"/>
                <a:stretch>
                  <a:fillRect/>
                </a:stretch>
              </p:blipFill>
              <p:spPr>
                <a:xfrm>
                  <a:off x="8654167" y="5859558"/>
                  <a:ext cx="169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0" name="Ink 29">
                  <a:extLst>
                    <a:ext uri="{FF2B5EF4-FFF2-40B4-BE49-F238E27FC236}">
                      <a16:creationId xmlns:a16="http://schemas.microsoft.com/office/drawing/2014/main" id="{EA33BA8F-D0C1-C63F-2CDB-2D80655E4E78}"/>
                    </a:ext>
                  </a:extLst>
                </p14:cNvPr>
                <p14:cNvContentPartPr/>
                <p14:nvPr/>
              </p14:nvContentPartPr>
              <p14:xfrm>
                <a:off x="9523567" y="5664798"/>
                <a:ext cx="138600" cy="238320"/>
              </p14:xfrm>
            </p:contentPart>
          </mc:Choice>
          <mc:Fallback xmlns="">
            <p:pic>
              <p:nvPicPr>
                <p:cNvPr id="30" name="Ink 29">
                  <a:extLst>
                    <a:ext uri="{FF2B5EF4-FFF2-40B4-BE49-F238E27FC236}">
                      <a16:creationId xmlns:a16="http://schemas.microsoft.com/office/drawing/2014/main" id="{EA33BA8F-D0C1-C63F-2CDB-2D80655E4E78}"/>
                    </a:ext>
                  </a:extLst>
                </p:cNvPr>
                <p:cNvPicPr/>
                <p:nvPr/>
              </p:nvPicPr>
              <p:blipFill>
                <a:blip r:embed="rId59"/>
                <a:stretch>
                  <a:fillRect/>
                </a:stretch>
              </p:blipFill>
              <p:spPr>
                <a:xfrm>
                  <a:off x="9514567" y="5655798"/>
                  <a:ext cx="15624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Ink 30">
                  <a:extLst>
                    <a:ext uri="{FF2B5EF4-FFF2-40B4-BE49-F238E27FC236}">
                      <a16:creationId xmlns:a16="http://schemas.microsoft.com/office/drawing/2014/main" id="{E9124E03-8392-52E1-7963-815603B97703}"/>
                    </a:ext>
                  </a:extLst>
                </p14:cNvPr>
                <p14:cNvContentPartPr/>
                <p14:nvPr/>
              </p14:nvContentPartPr>
              <p14:xfrm>
                <a:off x="9537967" y="5776398"/>
                <a:ext cx="111960" cy="24120"/>
              </p14:xfrm>
            </p:contentPart>
          </mc:Choice>
          <mc:Fallback xmlns="">
            <p:pic>
              <p:nvPicPr>
                <p:cNvPr id="31" name="Ink 30">
                  <a:extLst>
                    <a:ext uri="{FF2B5EF4-FFF2-40B4-BE49-F238E27FC236}">
                      <a16:creationId xmlns:a16="http://schemas.microsoft.com/office/drawing/2014/main" id="{E9124E03-8392-52E1-7963-815603B97703}"/>
                    </a:ext>
                  </a:extLst>
                </p:cNvPr>
                <p:cNvPicPr/>
                <p:nvPr/>
              </p:nvPicPr>
              <p:blipFill>
                <a:blip r:embed="rId61"/>
                <a:stretch>
                  <a:fillRect/>
                </a:stretch>
              </p:blipFill>
              <p:spPr>
                <a:xfrm>
                  <a:off x="9529327" y="5767758"/>
                  <a:ext cx="129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Ink 31">
                  <a:extLst>
                    <a:ext uri="{FF2B5EF4-FFF2-40B4-BE49-F238E27FC236}">
                      <a16:creationId xmlns:a16="http://schemas.microsoft.com/office/drawing/2014/main" id="{832D22B2-F730-9A14-74A0-E40CE08A55F7}"/>
                    </a:ext>
                  </a:extLst>
                </p14:cNvPr>
                <p14:cNvContentPartPr/>
                <p14:nvPr/>
              </p14:nvContentPartPr>
              <p14:xfrm>
                <a:off x="9517087" y="5656878"/>
                <a:ext cx="138600" cy="14400"/>
              </p14:xfrm>
            </p:contentPart>
          </mc:Choice>
          <mc:Fallback xmlns="">
            <p:pic>
              <p:nvPicPr>
                <p:cNvPr id="32" name="Ink 31">
                  <a:extLst>
                    <a:ext uri="{FF2B5EF4-FFF2-40B4-BE49-F238E27FC236}">
                      <a16:creationId xmlns:a16="http://schemas.microsoft.com/office/drawing/2014/main" id="{832D22B2-F730-9A14-74A0-E40CE08A55F7}"/>
                    </a:ext>
                  </a:extLst>
                </p:cNvPr>
                <p:cNvPicPr/>
                <p:nvPr/>
              </p:nvPicPr>
              <p:blipFill>
                <a:blip r:embed="rId63"/>
                <a:stretch>
                  <a:fillRect/>
                </a:stretch>
              </p:blipFill>
              <p:spPr>
                <a:xfrm>
                  <a:off x="9508087" y="5647878"/>
                  <a:ext cx="156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Ink 32">
                  <a:extLst>
                    <a:ext uri="{FF2B5EF4-FFF2-40B4-BE49-F238E27FC236}">
                      <a16:creationId xmlns:a16="http://schemas.microsoft.com/office/drawing/2014/main" id="{3543D7C5-2282-1CF1-CB58-789B44C3F865}"/>
                    </a:ext>
                  </a:extLst>
                </p14:cNvPr>
                <p14:cNvContentPartPr/>
                <p14:nvPr/>
              </p14:nvContentPartPr>
              <p14:xfrm>
                <a:off x="9491527" y="5567598"/>
                <a:ext cx="200520" cy="7920"/>
              </p14:xfrm>
            </p:contentPart>
          </mc:Choice>
          <mc:Fallback xmlns="">
            <p:pic>
              <p:nvPicPr>
                <p:cNvPr id="33" name="Ink 32">
                  <a:extLst>
                    <a:ext uri="{FF2B5EF4-FFF2-40B4-BE49-F238E27FC236}">
                      <a16:creationId xmlns:a16="http://schemas.microsoft.com/office/drawing/2014/main" id="{3543D7C5-2282-1CF1-CB58-789B44C3F865}"/>
                    </a:ext>
                  </a:extLst>
                </p:cNvPr>
                <p:cNvPicPr/>
                <p:nvPr/>
              </p:nvPicPr>
              <p:blipFill>
                <a:blip r:embed="rId65"/>
                <a:stretch>
                  <a:fillRect/>
                </a:stretch>
              </p:blipFill>
              <p:spPr>
                <a:xfrm>
                  <a:off x="9482887" y="5558598"/>
                  <a:ext cx="218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Ink 33">
                  <a:extLst>
                    <a:ext uri="{FF2B5EF4-FFF2-40B4-BE49-F238E27FC236}">
                      <a16:creationId xmlns:a16="http://schemas.microsoft.com/office/drawing/2014/main" id="{41BF01F1-D027-192D-FFF3-44AE9C8838BF}"/>
                    </a:ext>
                  </a:extLst>
                </p14:cNvPr>
                <p14:cNvContentPartPr/>
                <p14:nvPr/>
              </p14:nvContentPartPr>
              <p14:xfrm>
                <a:off x="8959087" y="5840838"/>
                <a:ext cx="109080" cy="21600"/>
              </p14:xfrm>
            </p:contentPart>
          </mc:Choice>
          <mc:Fallback xmlns="">
            <p:pic>
              <p:nvPicPr>
                <p:cNvPr id="34" name="Ink 33">
                  <a:extLst>
                    <a:ext uri="{FF2B5EF4-FFF2-40B4-BE49-F238E27FC236}">
                      <a16:creationId xmlns:a16="http://schemas.microsoft.com/office/drawing/2014/main" id="{41BF01F1-D027-192D-FFF3-44AE9C8838BF}"/>
                    </a:ext>
                  </a:extLst>
                </p:cNvPr>
                <p:cNvPicPr/>
                <p:nvPr/>
              </p:nvPicPr>
              <p:blipFill>
                <a:blip r:embed="rId67"/>
                <a:stretch>
                  <a:fillRect/>
                </a:stretch>
              </p:blipFill>
              <p:spPr>
                <a:xfrm>
                  <a:off x="8950447" y="5832198"/>
                  <a:ext cx="126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Ink 34">
                  <a:extLst>
                    <a:ext uri="{FF2B5EF4-FFF2-40B4-BE49-F238E27FC236}">
                      <a16:creationId xmlns:a16="http://schemas.microsoft.com/office/drawing/2014/main" id="{3CBA3C58-A4F2-648C-9F64-05F721E87816}"/>
                    </a:ext>
                  </a:extLst>
                </p14:cNvPr>
                <p14:cNvContentPartPr/>
                <p14:nvPr/>
              </p14:nvContentPartPr>
              <p14:xfrm>
                <a:off x="9151687" y="5787558"/>
                <a:ext cx="113760" cy="144720"/>
              </p14:xfrm>
            </p:contentPart>
          </mc:Choice>
          <mc:Fallback xmlns="">
            <p:pic>
              <p:nvPicPr>
                <p:cNvPr id="35" name="Ink 34">
                  <a:extLst>
                    <a:ext uri="{FF2B5EF4-FFF2-40B4-BE49-F238E27FC236}">
                      <a16:creationId xmlns:a16="http://schemas.microsoft.com/office/drawing/2014/main" id="{3CBA3C58-A4F2-648C-9F64-05F721E87816}"/>
                    </a:ext>
                  </a:extLst>
                </p:cNvPr>
                <p:cNvPicPr/>
                <p:nvPr/>
              </p:nvPicPr>
              <p:blipFill>
                <a:blip r:embed="rId69"/>
                <a:stretch>
                  <a:fillRect/>
                </a:stretch>
              </p:blipFill>
              <p:spPr>
                <a:xfrm>
                  <a:off x="9143047" y="5778558"/>
                  <a:ext cx="131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Ink 35">
                  <a:extLst>
                    <a:ext uri="{FF2B5EF4-FFF2-40B4-BE49-F238E27FC236}">
                      <a16:creationId xmlns:a16="http://schemas.microsoft.com/office/drawing/2014/main" id="{5F18D381-0B19-BA88-1A12-310BAC52109D}"/>
                    </a:ext>
                  </a:extLst>
                </p14:cNvPr>
                <p14:cNvContentPartPr/>
                <p14:nvPr/>
              </p14:nvContentPartPr>
              <p14:xfrm>
                <a:off x="9337807" y="5752998"/>
                <a:ext cx="104040" cy="165600"/>
              </p14:xfrm>
            </p:contentPart>
          </mc:Choice>
          <mc:Fallback xmlns="">
            <p:pic>
              <p:nvPicPr>
                <p:cNvPr id="36" name="Ink 35">
                  <a:extLst>
                    <a:ext uri="{FF2B5EF4-FFF2-40B4-BE49-F238E27FC236}">
                      <a16:creationId xmlns:a16="http://schemas.microsoft.com/office/drawing/2014/main" id="{5F18D381-0B19-BA88-1A12-310BAC52109D}"/>
                    </a:ext>
                  </a:extLst>
                </p:cNvPr>
                <p:cNvPicPr/>
                <p:nvPr/>
              </p:nvPicPr>
              <p:blipFill>
                <a:blip r:embed="rId71"/>
                <a:stretch>
                  <a:fillRect/>
                </a:stretch>
              </p:blipFill>
              <p:spPr>
                <a:xfrm>
                  <a:off x="9329167" y="5743998"/>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Ink 36">
                  <a:extLst>
                    <a:ext uri="{FF2B5EF4-FFF2-40B4-BE49-F238E27FC236}">
                      <a16:creationId xmlns:a16="http://schemas.microsoft.com/office/drawing/2014/main" id="{08D0099B-651B-7C97-FE82-8CEB589B1691}"/>
                    </a:ext>
                  </a:extLst>
                </p14:cNvPr>
                <p14:cNvContentPartPr/>
                <p14:nvPr/>
              </p14:nvContentPartPr>
              <p14:xfrm>
                <a:off x="9463087" y="5938758"/>
                <a:ext cx="110520" cy="88560"/>
              </p14:xfrm>
            </p:contentPart>
          </mc:Choice>
          <mc:Fallback xmlns="">
            <p:pic>
              <p:nvPicPr>
                <p:cNvPr id="37" name="Ink 36">
                  <a:extLst>
                    <a:ext uri="{FF2B5EF4-FFF2-40B4-BE49-F238E27FC236}">
                      <a16:creationId xmlns:a16="http://schemas.microsoft.com/office/drawing/2014/main" id="{08D0099B-651B-7C97-FE82-8CEB589B1691}"/>
                    </a:ext>
                  </a:extLst>
                </p:cNvPr>
                <p:cNvPicPr/>
                <p:nvPr/>
              </p:nvPicPr>
              <p:blipFill>
                <a:blip r:embed="rId73"/>
                <a:stretch>
                  <a:fillRect/>
                </a:stretch>
              </p:blipFill>
              <p:spPr>
                <a:xfrm>
                  <a:off x="9454447" y="5930118"/>
                  <a:ext cx="128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Ink 37">
                  <a:extLst>
                    <a:ext uri="{FF2B5EF4-FFF2-40B4-BE49-F238E27FC236}">
                      <a16:creationId xmlns:a16="http://schemas.microsoft.com/office/drawing/2014/main" id="{C9D87609-510D-FD4F-C5C3-2CF082271A25}"/>
                    </a:ext>
                  </a:extLst>
                </p14:cNvPr>
                <p14:cNvContentPartPr/>
                <p14:nvPr/>
              </p14:nvContentPartPr>
              <p14:xfrm>
                <a:off x="9844686" y="5787525"/>
                <a:ext cx="135720" cy="38160"/>
              </p14:xfrm>
            </p:contentPart>
          </mc:Choice>
          <mc:Fallback xmlns="">
            <p:pic>
              <p:nvPicPr>
                <p:cNvPr id="38" name="Ink 37">
                  <a:extLst>
                    <a:ext uri="{FF2B5EF4-FFF2-40B4-BE49-F238E27FC236}">
                      <a16:creationId xmlns:a16="http://schemas.microsoft.com/office/drawing/2014/main" id="{C9D87609-510D-FD4F-C5C3-2CF082271A25}"/>
                    </a:ext>
                  </a:extLst>
                </p:cNvPr>
                <p:cNvPicPr/>
                <p:nvPr/>
              </p:nvPicPr>
              <p:blipFill>
                <a:blip r:embed="rId75"/>
                <a:stretch>
                  <a:fillRect/>
                </a:stretch>
              </p:blipFill>
              <p:spPr>
                <a:xfrm>
                  <a:off x="9835686" y="5778885"/>
                  <a:ext cx="15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Ink 38">
                  <a:extLst>
                    <a:ext uri="{FF2B5EF4-FFF2-40B4-BE49-F238E27FC236}">
                      <a16:creationId xmlns:a16="http://schemas.microsoft.com/office/drawing/2014/main" id="{4C6992E1-5466-8E4B-AF82-4031B05B500B}"/>
                    </a:ext>
                  </a:extLst>
                </p14:cNvPr>
                <p14:cNvContentPartPr/>
                <p14:nvPr/>
              </p14:nvContentPartPr>
              <p14:xfrm>
                <a:off x="10062126" y="5616525"/>
                <a:ext cx="179280" cy="302400"/>
              </p14:xfrm>
            </p:contentPart>
          </mc:Choice>
          <mc:Fallback xmlns="">
            <p:pic>
              <p:nvPicPr>
                <p:cNvPr id="39" name="Ink 38">
                  <a:extLst>
                    <a:ext uri="{FF2B5EF4-FFF2-40B4-BE49-F238E27FC236}">
                      <a16:creationId xmlns:a16="http://schemas.microsoft.com/office/drawing/2014/main" id="{4C6992E1-5466-8E4B-AF82-4031B05B500B}"/>
                    </a:ext>
                  </a:extLst>
                </p:cNvPr>
                <p:cNvPicPr/>
                <p:nvPr/>
              </p:nvPicPr>
              <p:blipFill>
                <a:blip r:embed="rId77"/>
                <a:stretch>
                  <a:fillRect/>
                </a:stretch>
              </p:blipFill>
              <p:spPr>
                <a:xfrm>
                  <a:off x="10053126" y="5607885"/>
                  <a:ext cx="1969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Ink 39">
                  <a:extLst>
                    <a:ext uri="{FF2B5EF4-FFF2-40B4-BE49-F238E27FC236}">
                      <a16:creationId xmlns:a16="http://schemas.microsoft.com/office/drawing/2014/main" id="{E5472AA5-DDD7-60B3-9476-F90C2E1ED0E7}"/>
                    </a:ext>
                  </a:extLst>
                </p14:cNvPr>
                <p14:cNvContentPartPr/>
                <p14:nvPr/>
              </p14:nvContentPartPr>
              <p14:xfrm>
                <a:off x="10338606" y="5638845"/>
                <a:ext cx="23040" cy="282960"/>
              </p14:xfrm>
            </p:contentPart>
          </mc:Choice>
          <mc:Fallback xmlns="">
            <p:pic>
              <p:nvPicPr>
                <p:cNvPr id="40" name="Ink 39">
                  <a:extLst>
                    <a:ext uri="{FF2B5EF4-FFF2-40B4-BE49-F238E27FC236}">
                      <a16:creationId xmlns:a16="http://schemas.microsoft.com/office/drawing/2014/main" id="{E5472AA5-DDD7-60B3-9476-F90C2E1ED0E7}"/>
                    </a:ext>
                  </a:extLst>
                </p:cNvPr>
                <p:cNvPicPr/>
                <p:nvPr/>
              </p:nvPicPr>
              <p:blipFill>
                <a:blip r:embed="rId79"/>
                <a:stretch>
                  <a:fillRect/>
                </a:stretch>
              </p:blipFill>
              <p:spPr>
                <a:xfrm>
                  <a:off x="10329966" y="5630205"/>
                  <a:ext cx="40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Ink 40">
                  <a:extLst>
                    <a:ext uri="{FF2B5EF4-FFF2-40B4-BE49-F238E27FC236}">
                      <a16:creationId xmlns:a16="http://schemas.microsoft.com/office/drawing/2014/main" id="{06AB6AE3-5EC0-1010-3F7F-5AC25E9DF451}"/>
                    </a:ext>
                  </a:extLst>
                </p14:cNvPr>
                <p14:cNvContentPartPr/>
                <p14:nvPr/>
              </p14:nvContentPartPr>
              <p14:xfrm>
                <a:off x="10378566" y="5670165"/>
                <a:ext cx="154800" cy="290520"/>
              </p14:xfrm>
            </p:contentPart>
          </mc:Choice>
          <mc:Fallback xmlns="">
            <p:pic>
              <p:nvPicPr>
                <p:cNvPr id="41" name="Ink 40">
                  <a:extLst>
                    <a:ext uri="{FF2B5EF4-FFF2-40B4-BE49-F238E27FC236}">
                      <a16:creationId xmlns:a16="http://schemas.microsoft.com/office/drawing/2014/main" id="{06AB6AE3-5EC0-1010-3F7F-5AC25E9DF451}"/>
                    </a:ext>
                  </a:extLst>
                </p:cNvPr>
                <p:cNvPicPr/>
                <p:nvPr/>
              </p:nvPicPr>
              <p:blipFill>
                <a:blip r:embed="rId81"/>
                <a:stretch>
                  <a:fillRect/>
                </a:stretch>
              </p:blipFill>
              <p:spPr>
                <a:xfrm>
                  <a:off x="10369566" y="5661525"/>
                  <a:ext cx="172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Ink 41">
                  <a:extLst>
                    <a:ext uri="{FF2B5EF4-FFF2-40B4-BE49-F238E27FC236}">
                      <a16:creationId xmlns:a16="http://schemas.microsoft.com/office/drawing/2014/main" id="{BB7B86CD-AFD8-C78E-3A76-FDD386F5A27A}"/>
                    </a:ext>
                  </a:extLst>
                </p14:cNvPr>
                <p14:cNvContentPartPr/>
                <p14:nvPr/>
              </p14:nvContentPartPr>
              <p14:xfrm>
                <a:off x="10669446" y="5677365"/>
                <a:ext cx="38880" cy="274680"/>
              </p14:xfrm>
            </p:contentPart>
          </mc:Choice>
          <mc:Fallback xmlns="">
            <p:pic>
              <p:nvPicPr>
                <p:cNvPr id="42" name="Ink 41">
                  <a:extLst>
                    <a:ext uri="{FF2B5EF4-FFF2-40B4-BE49-F238E27FC236}">
                      <a16:creationId xmlns:a16="http://schemas.microsoft.com/office/drawing/2014/main" id="{BB7B86CD-AFD8-C78E-3A76-FDD386F5A27A}"/>
                    </a:ext>
                  </a:extLst>
                </p:cNvPr>
                <p:cNvPicPr/>
                <p:nvPr/>
              </p:nvPicPr>
              <p:blipFill>
                <a:blip r:embed="rId83"/>
                <a:stretch>
                  <a:fillRect/>
                </a:stretch>
              </p:blipFill>
              <p:spPr>
                <a:xfrm>
                  <a:off x="10660806" y="5668725"/>
                  <a:ext cx="56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Ink 42">
                  <a:extLst>
                    <a:ext uri="{FF2B5EF4-FFF2-40B4-BE49-F238E27FC236}">
                      <a16:creationId xmlns:a16="http://schemas.microsoft.com/office/drawing/2014/main" id="{63317E37-CA15-2DBF-A92A-F149A3D8A855}"/>
                    </a:ext>
                  </a:extLst>
                </p14:cNvPr>
                <p14:cNvContentPartPr/>
                <p14:nvPr/>
              </p14:nvContentPartPr>
              <p14:xfrm>
                <a:off x="10561086" y="5654325"/>
                <a:ext cx="238320" cy="43920"/>
              </p14:xfrm>
            </p:contentPart>
          </mc:Choice>
          <mc:Fallback xmlns="">
            <p:pic>
              <p:nvPicPr>
                <p:cNvPr id="43" name="Ink 42">
                  <a:extLst>
                    <a:ext uri="{FF2B5EF4-FFF2-40B4-BE49-F238E27FC236}">
                      <a16:creationId xmlns:a16="http://schemas.microsoft.com/office/drawing/2014/main" id="{63317E37-CA15-2DBF-A92A-F149A3D8A855}"/>
                    </a:ext>
                  </a:extLst>
                </p:cNvPr>
                <p:cNvPicPr/>
                <p:nvPr/>
              </p:nvPicPr>
              <p:blipFill>
                <a:blip r:embed="rId85"/>
                <a:stretch>
                  <a:fillRect/>
                </a:stretch>
              </p:blipFill>
              <p:spPr>
                <a:xfrm>
                  <a:off x="10552086" y="5645325"/>
                  <a:ext cx="255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4" name="Ink 43">
                  <a:extLst>
                    <a:ext uri="{FF2B5EF4-FFF2-40B4-BE49-F238E27FC236}">
                      <a16:creationId xmlns:a16="http://schemas.microsoft.com/office/drawing/2014/main" id="{603F5660-6B5C-CCAA-C45A-395D968CDC58}"/>
                    </a:ext>
                  </a:extLst>
                </p14:cNvPr>
                <p14:cNvContentPartPr/>
                <p14:nvPr/>
              </p14:nvContentPartPr>
              <p14:xfrm>
                <a:off x="10752606" y="5970405"/>
                <a:ext cx="161640" cy="144720"/>
              </p14:xfrm>
            </p:contentPart>
          </mc:Choice>
          <mc:Fallback xmlns="">
            <p:pic>
              <p:nvPicPr>
                <p:cNvPr id="44" name="Ink 43">
                  <a:extLst>
                    <a:ext uri="{FF2B5EF4-FFF2-40B4-BE49-F238E27FC236}">
                      <a16:creationId xmlns:a16="http://schemas.microsoft.com/office/drawing/2014/main" id="{603F5660-6B5C-CCAA-C45A-395D968CDC58}"/>
                    </a:ext>
                  </a:extLst>
                </p:cNvPr>
                <p:cNvPicPr/>
                <p:nvPr/>
              </p:nvPicPr>
              <p:blipFill>
                <a:blip r:embed="rId87"/>
                <a:stretch>
                  <a:fillRect/>
                </a:stretch>
              </p:blipFill>
              <p:spPr>
                <a:xfrm>
                  <a:off x="10743606" y="5961765"/>
                  <a:ext cx="179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Ink 44">
                  <a:extLst>
                    <a:ext uri="{FF2B5EF4-FFF2-40B4-BE49-F238E27FC236}">
                      <a16:creationId xmlns:a16="http://schemas.microsoft.com/office/drawing/2014/main" id="{210EC979-9466-9C71-FEDF-C80AD9CEFDCE}"/>
                    </a:ext>
                  </a:extLst>
                </p14:cNvPr>
                <p14:cNvContentPartPr/>
                <p14:nvPr/>
              </p14:nvContentPartPr>
              <p14:xfrm>
                <a:off x="10959246" y="5571885"/>
                <a:ext cx="168480" cy="239760"/>
              </p14:xfrm>
            </p:contentPart>
          </mc:Choice>
          <mc:Fallback xmlns="">
            <p:pic>
              <p:nvPicPr>
                <p:cNvPr id="45" name="Ink 44">
                  <a:extLst>
                    <a:ext uri="{FF2B5EF4-FFF2-40B4-BE49-F238E27FC236}">
                      <a16:creationId xmlns:a16="http://schemas.microsoft.com/office/drawing/2014/main" id="{210EC979-9466-9C71-FEDF-C80AD9CEFDCE}"/>
                    </a:ext>
                  </a:extLst>
                </p:cNvPr>
                <p:cNvPicPr/>
                <p:nvPr/>
              </p:nvPicPr>
              <p:blipFill>
                <a:blip r:embed="rId89"/>
                <a:stretch>
                  <a:fillRect/>
                </a:stretch>
              </p:blipFill>
              <p:spPr>
                <a:xfrm>
                  <a:off x="10950246" y="5562885"/>
                  <a:ext cx="186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6" name="Ink 45">
                  <a:extLst>
                    <a:ext uri="{FF2B5EF4-FFF2-40B4-BE49-F238E27FC236}">
                      <a16:creationId xmlns:a16="http://schemas.microsoft.com/office/drawing/2014/main" id="{B47CB5D2-59CB-31AA-80CC-3A82A6C2AD7F}"/>
                    </a:ext>
                  </a:extLst>
                </p14:cNvPr>
                <p14:cNvContentPartPr/>
                <p14:nvPr/>
              </p14:nvContentPartPr>
              <p14:xfrm>
                <a:off x="11168046" y="5633085"/>
                <a:ext cx="80640" cy="167040"/>
              </p14:xfrm>
            </p:contentPart>
          </mc:Choice>
          <mc:Fallback xmlns="">
            <p:pic>
              <p:nvPicPr>
                <p:cNvPr id="46" name="Ink 45">
                  <a:extLst>
                    <a:ext uri="{FF2B5EF4-FFF2-40B4-BE49-F238E27FC236}">
                      <a16:creationId xmlns:a16="http://schemas.microsoft.com/office/drawing/2014/main" id="{B47CB5D2-59CB-31AA-80CC-3A82A6C2AD7F}"/>
                    </a:ext>
                  </a:extLst>
                </p:cNvPr>
                <p:cNvPicPr/>
                <p:nvPr/>
              </p:nvPicPr>
              <p:blipFill>
                <a:blip r:embed="rId91"/>
                <a:stretch>
                  <a:fillRect/>
                </a:stretch>
              </p:blipFill>
              <p:spPr>
                <a:xfrm>
                  <a:off x="11159046" y="5624085"/>
                  <a:ext cx="98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7" name="Ink 46">
                  <a:extLst>
                    <a:ext uri="{FF2B5EF4-FFF2-40B4-BE49-F238E27FC236}">
                      <a16:creationId xmlns:a16="http://schemas.microsoft.com/office/drawing/2014/main" id="{F6B93002-C73F-8539-569D-4AB4922AFDAD}"/>
                    </a:ext>
                  </a:extLst>
                </p14:cNvPr>
                <p14:cNvContentPartPr/>
                <p14:nvPr/>
              </p14:nvContentPartPr>
              <p14:xfrm>
                <a:off x="11344086" y="5764485"/>
                <a:ext cx="15840" cy="94680"/>
              </p14:xfrm>
            </p:contentPart>
          </mc:Choice>
          <mc:Fallback xmlns="">
            <p:pic>
              <p:nvPicPr>
                <p:cNvPr id="47" name="Ink 46">
                  <a:extLst>
                    <a:ext uri="{FF2B5EF4-FFF2-40B4-BE49-F238E27FC236}">
                      <a16:creationId xmlns:a16="http://schemas.microsoft.com/office/drawing/2014/main" id="{F6B93002-C73F-8539-569D-4AB4922AFDAD}"/>
                    </a:ext>
                  </a:extLst>
                </p:cNvPr>
                <p:cNvPicPr/>
                <p:nvPr/>
              </p:nvPicPr>
              <p:blipFill>
                <a:blip r:embed="rId93"/>
                <a:stretch>
                  <a:fillRect/>
                </a:stretch>
              </p:blipFill>
              <p:spPr>
                <a:xfrm>
                  <a:off x="11335086" y="5755845"/>
                  <a:ext cx="3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 name="Ink 47">
                  <a:extLst>
                    <a:ext uri="{FF2B5EF4-FFF2-40B4-BE49-F238E27FC236}">
                      <a16:creationId xmlns:a16="http://schemas.microsoft.com/office/drawing/2014/main" id="{2043447E-C5F1-8A0D-2FCB-1F9333E7C64A}"/>
                    </a:ext>
                  </a:extLst>
                </p14:cNvPr>
                <p14:cNvContentPartPr/>
                <p14:nvPr/>
              </p14:nvContentPartPr>
              <p14:xfrm>
                <a:off x="10969326" y="5908485"/>
                <a:ext cx="392040" cy="22320"/>
              </p14:xfrm>
            </p:contentPart>
          </mc:Choice>
          <mc:Fallback xmlns="">
            <p:pic>
              <p:nvPicPr>
                <p:cNvPr id="48" name="Ink 47">
                  <a:extLst>
                    <a:ext uri="{FF2B5EF4-FFF2-40B4-BE49-F238E27FC236}">
                      <a16:creationId xmlns:a16="http://schemas.microsoft.com/office/drawing/2014/main" id="{2043447E-C5F1-8A0D-2FCB-1F9333E7C64A}"/>
                    </a:ext>
                  </a:extLst>
                </p:cNvPr>
                <p:cNvPicPr/>
                <p:nvPr/>
              </p:nvPicPr>
              <p:blipFill>
                <a:blip r:embed="rId95"/>
                <a:stretch>
                  <a:fillRect/>
                </a:stretch>
              </p:blipFill>
              <p:spPr>
                <a:xfrm>
                  <a:off x="10960326" y="5899845"/>
                  <a:ext cx="409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9" name="Ink 48">
                  <a:extLst>
                    <a:ext uri="{FF2B5EF4-FFF2-40B4-BE49-F238E27FC236}">
                      <a16:creationId xmlns:a16="http://schemas.microsoft.com/office/drawing/2014/main" id="{97060C53-87BD-86A0-7C16-AF531BDB05B1}"/>
                    </a:ext>
                  </a:extLst>
                </p14:cNvPr>
                <p14:cNvContentPartPr/>
                <p14:nvPr/>
              </p14:nvContentPartPr>
              <p14:xfrm>
                <a:off x="11048886" y="5970045"/>
                <a:ext cx="128160" cy="245160"/>
              </p14:xfrm>
            </p:contentPart>
          </mc:Choice>
          <mc:Fallback xmlns="">
            <p:pic>
              <p:nvPicPr>
                <p:cNvPr id="49" name="Ink 48">
                  <a:extLst>
                    <a:ext uri="{FF2B5EF4-FFF2-40B4-BE49-F238E27FC236}">
                      <a16:creationId xmlns:a16="http://schemas.microsoft.com/office/drawing/2014/main" id="{97060C53-87BD-86A0-7C16-AF531BDB05B1}"/>
                    </a:ext>
                  </a:extLst>
                </p:cNvPr>
                <p:cNvPicPr/>
                <p:nvPr/>
              </p:nvPicPr>
              <p:blipFill>
                <a:blip r:embed="rId97"/>
                <a:stretch>
                  <a:fillRect/>
                </a:stretch>
              </p:blipFill>
              <p:spPr>
                <a:xfrm>
                  <a:off x="11039886" y="5961045"/>
                  <a:ext cx="145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0" name="Ink 49">
                  <a:extLst>
                    <a:ext uri="{FF2B5EF4-FFF2-40B4-BE49-F238E27FC236}">
                      <a16:creationId xmlns:a16="http://schemas.microsoft.com/office/drawing/2014/main" id="{47DD079B-9CD4-EB1B-FCAA-1F653CD56D30}"/>
                    </a:ext>
                  </a:extLst>
                </p14:cNvPr>
                <p14:cNvContentPartPr/>
                <p14:nvPr/>
              </p14:nvContentPartPr>
              <p14:xfrm>
                <a:off x="11248686" y="6070485"/>
                <a:ext cx="104400" cy="168120"/>
              </p14:xfrm>
            </p:contentPart>
          </mc:Choice>
          <mc:Fallback xmlns="">
            <p:pic>
              <p:nvPicPr>
                <p:cNvPr id="50" name="Ink 49">
                  <a:extLst>
                    <a:ext uri="{FF2B5EF4-FFF2-40B4-BE49-F238E27FC236}">
                      <a16:creationId xmlns:a16="http://schemas.microsoft.com/office/drawing/2014/main" id="{47DD079B-9CD4-EB1B-FCAA-1F653CD56D30}"/>
                    </a:ext>
                  </a:extLst>
                </p:cNvPr>
                <p:cNvPicPr/>
                <p:nvPr/>
              </p:nvPicPr>
              <p:blipFill>
                <a:blip r:embed="rId99"/>
                <a:stretch>
                  <a:fillRect/>
                </a:stretch>
              </p:blipFill>
              <p:spPr>
                <a:xfrm>
                  <a:off x="11240046" y="6061485"/>
                  <a:ext cx="122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 name="Ink 50">
                  <a:extLst>
                    <a:ext uri="{FF2B5EF4-FFF2-40B4-BE49-F238E27FC236}">
                      <a16:creationId xmlns:a16="http://schemas.microsoft.com/office/drawing/2014/main" id="{ADAC46F6-7057-EB59-5063-73B57F6EDA88}"/>
                    </a:ext>
                  </a:extLst>
                </p14:cNvPr>
                <p14:cNvContentPartPr/>
                <p14:nvPr/>
              </p14:nvContentPartPr>
              <p14:xfrm>
                <a:off x="11247606" y="6076965"/>
                <a:ext cx="190440" cy="133920"/>
              </p14:xfrm>
            </p:contentPart>
          </mc:Choice>
          <mc:Fallback xmlns="">
            <p:pic>
              <p:nvPicPr>
                <p:cNvPr id="51" name="Ink 50">
                  <a:extLst>
                    <a:ext uri="{FF2B5EF4-FFF2-40B4-BE49-F238E27FC236}">
                      <a16:creationId xmlns:a16="http://schemas.microsoft.com/office/drawing/2014/main" id="{ADAC46F6-7057-EB59-5063-73B57F6EDA88}"/>
                    </a:ext>
                  </a:extLst>
                </p:cNvPr>
                <p:cNvPicPr/>
                <p:nvPr/>
              </p:nvPicPr>
              <p:blipFill>
                <a:blip r:embed="rId101"/>
                <a:stretch>
                  <a:fillRect/>
                </a:stretch>
              </p:blipFill>
              <p:spPr>
                <a:xfrm>
                  <a:off x="11238966" y="6068325"/>
                  <a:ext cx="208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2" name="Ink 51">
                  <a:extLst>
                    <a:ext uri="{FF2B5EF4-FFF2-40B4-BE49-F238E27FC236}">
                      <a16:creationId xmlns:a16="http://schemas.microsoft.com/office/drawing/2014/main" id="{8271936A-58DC-E587-8130-E5CD02DB5DD9}"/>
                    </a:ext>
                  </a:extLst>
                </p14:cNvPr>
                <p14:cNvContentPartPr/>
                <p14:nvPr/>
              </p14:nvContentPartPr>
              <p14:xfrm>
                <a:off x="11552526" y="5758365"/>
                <a:ext cx="128520" cy="204480"/>
              </p14:xfrm>
            </p:contentPart>
          </mc:Choice>
          <mc:Fallback xmlns="">
            <p:pic>
              <p:nvPicPr>
                <p:cNvPr id="52" name="Ink 51">
                  <a:extLst>
                    <a:ext uri="{FF2B5EF4-FFF2-40B4-BE49-F238E27FC236}">
                      <a16:creationId xmlns:a16="http://schemas.microsoft.com/office/drawing/2014/main" id="{8271936A-58DC-E587-8130-E5CD02DB5DD9}"/>
                    </a:ext>
                  </a:extLst>
                </p:cNvPr>
                <p:cNvPicPr/>
                <p:nvPr/>
              </p:nvPicPr>
              <p:blipFill>
                <a:blip r:embed="rId103"/>
                <a:stretch>
                  <a:fillRect/>
                </a:stretch>
              </p:blipFill>
              <p:spPr>
                <a:xfrm>
                  <a:off x="11543886" y="5749365"/>
                  <a:ext cx="146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3" name="Ink 52">
                  <a:extLst>
                    <a:ext uri="{FF2B5EF4-FFF2-40B4-BE49-F238E27FC236}">
                      <a16:creationId xmlns:a16="http://schemas.microsoft.com/office/drawing/2014/main" id="{913C26EE-39FE-6C58-B140-C918DC193219}"/>
                    </a:ext>
                  </a:extLst>
                </p14:cNvPr>
                <p14:cNvContentPartPr/>
                <p14:nvPr/>
              </p14:nvContentPartPr>
              <p14:xfrm>
                <a:off x="11537406" y="5808405"/>
                <a:ext cx="195840" cy="145800"/>
              </p14:xfrm>
            </p:contentPart>
          </mc:Choice>
          <mc:Fallback xmlns="">
            <p:pic>
              <p:nvPicPr>
                <p:cNvPr id="53" name="Ink 52">
                  <a:extLst>
                    <a:ext uri="{FF2B5EF4-FFF2-40B4-BE49-F238E27FC236}">
                      <a16:creationId xmlns:a16="http://schemas.microsoft.com/office/drawing/2014/main" id="{913C26EE-39FE-6C58-B140-C918DC193219}"/>
                    </a:ext>
                  </a:extLst>
                </p:cNvPr>
                <p:cNvPicPr/>
                <p:nvPr/>
              </p:nvPicPr>
              <p:blipFill>
                <a:blip r:embed="rId105"/>
                <a:stretch>
                  <a:fillRect/>
                </a:stretch>
              </p:blipFill>
              <p:spPr>
                <a:xfrm>
                  <a:off x="11528766" y="5799405"/>
                  <a:ext cx="2134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 name="Ink 53">
                  <a:extLst>
                    <a:ext uri="{FF2B5EF4-FFF2-40B4-BE49-F238E27FC236}">
                      <a16:creationId xmlns:a16="http://schemas.microsoft.com/office/drawing/2014/main" id="{1E43D409-CC31-DF76-0AA5-346CA90C12B6}"/>
                    </a:ext>
                  </a:extLst>
                </p14:cNvPr>
                <p14:cNvContentPartPr/>
                <p14:nvPr/>
              </p14:nvContentPartPr>
              <p14:xfrm>
                <a:off x="11601846" y="5546325"/>
                <a:ext cx="112320" cy="129600"/>
              </p14:xfrm>
            </p:contentPart>
          </mc:Choice>
          <mc:Fallback xmlns="">
            <p:pic>
              <p:nvPicPr>
                <p:cNvPr id="54" name="Ink 53">
                  <a:extLst>
                    <a:ext uri="{FF2B5EF4-FFF2-40B4-BE49-F238E27FC236}">
                      <a16:creationId xmlns:a16="http://schemas.microsoft.com/office/drawing/2014/main" id="{1E43D409-CC31-DF76-0AA5-346CA90C12B6}"/>
                    </a:ext>
                  </a:extLst>
                </p:cNvPr>
                <p:cNvPicPr/>
                <p:nvPr/>
              </p:nvPicPr>
              <p:blipFill>
                <a:blip r:embed="rId107"/>
                <a:stretch>
                  <a:fillRect/>
                </a:stretch>
              </p:blipFill>
              <p:spPr>
                <a:xfrm>
                  <a:off x="11592846" y="5537325"/>
                  <a:ext cx="129960" cy="147240"/>
                </a:xfrm>
                <a:prstGeom prst="rect">
                  <a:avLst/>
                </a:prstGeom>
              </p:spPr>
            </p:pic>
          </mc:Fallback>
        </mc:AlternateContent>
      </p:grpSp>
      <p:grpSp>
        <p:nvGrpSpPr>
          <p:cNvPr id="69" name="Group 68">
            <a:extLst>
              <a:ext uri="{FF2B5EF4-FFF2-40B4-BE49-F238E27FC236}">
                <a16:creationId xmlns:a16="http://schemas.microsoft.com/office/drawing/2014/main" id="{85064191-AF8C-1E4A-5575-F38F80AF3D69}"/>
              </a:ext>
            </a:extLst>
          </p:cNvPr>
          <p:cNvGrpSpPr/>
          <p:nvPr/>
        </p:nvGrpSpPr>
        <p:grpSpPr>
          <a:xfrm>
            <a:off x="7718526" y="339285"/>
            <a:ext cx="2038680" cy="545040"/>
            <a:chOff x="7718526" y="339285"/>
            <a:chExt cx="2038680" cy="545040"/>
          </a:xfrm>
        </p:grpSpPr>
        <mc:AlternateContent xmlns:mc="http://schemas.openxmlformats.org/markup-compatibility/2006" xmlns:p14="http://schemas.microsoft.com/office/powerpoint/2010/main">
          <mc:Choice Requires="p14">
            <p:contentPart p14:bwMode="auto" r:id="rId108">
              <p14:nvContentPartPr>
                <p14:cNvPr id="56" name="Ink 55">
                  <a:extLst>
                    <a:ext uri="{FF2B5EF4-FFF2-40B4-BE49-F238E27FC236}">
                      <a16:creationId xmlns:a16="http://schemas.microsoft.com/office/drawing/2014/main" id="{DE068E63-962E-D6DA-A2F9-DAEB5CA3E57B}"/>
                    </a:ext>
                  </a:extLst>
                </p14:cNvPr>
                <p14:cNvContentPartPr/>
                <p14:nvPr/>
              </p14:nvContentPartPr>
              <p14:xfrm>
                <a:off x="7718526" y="377805"/>
                <a:ext cx="106920" cy="119160"/>
              </p14:xfrm>
            </p:contentPart>
          </mc:Choice>
          <mc:Fallback xmlns="">
            <p:pic>
              <p:nvPicPr>
                <p:cNvPr id="56" name="Ink 55">
                  <a:extLst>
                    <a:ext uri="{FF2B5EF4-FFF2-40B4-BE49-F238E27FC236}">
                      <a16:creationId xmlns:a16="http://schemas.microsoft.com/office/drawing/2014/main" id="{DE068E63-962E-D6DA-A2F9-DAEB5CA3E57B}"/>
                    </a:ext>
                  </a:extLst>
                </p:cNvPr>
                <p:cNvPicPr/>
                <p:nvPr/>
              </p:nvPicPr>
              <p:blipFill>
                <a:blip r:embed="rId109"/>
                <a:stretch>
                  <a:fillRect/>
                </a:stretch>
              </p:blipFill>
              <p:spPr>
                <a:xfrm>
                  <a:off x="7709526" y="368805"/>
                  <a:ext cx="124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Ink 56">
                  <a:extLst>
                    <a:ext uri="{FF2B5EF4-FFF2-40B4-BE49-F238E27FC236}">
                      <a16:creationId xmlns:a16="http://schemas.microsoft.com/office/drawing/2014/main" id="{23AFEC02-5184-B4BA-F013-DEB59DC7D486}"/>
                    </a:ext>
                  </a:extLst>
                </p14:cNvPr>
                <p14:cNvContentPartPr/>
                <p14:nvPr/>
              </p14:nvContentPartPr>
              <p14:xfrm>
                <a:off x="7833726" y="358005"/>
                <a:ext cx="46800" cy="126000"/>
              </p14:xfrm>
            </p:contentPart>
          </mc:Choice>
          <mc:Fallback xmlns="">
            <p:pic>
              <p:nvPicPr>
                <p:cNvPr id="57" name="Ink 56">
                  <a:extLst>
                    <a:ext uri="{FF2B5EF4-FFF2-40B4-BE49-F238E27FC236}">
                      <a16:creationId xmlns:a16="http://schemas.microsoft.com/office/drawing/2014/main" id="{23AFEC02-5184-B4BA-F013-DEB59DC7D486}"/>
                    </a:ext>
                  </a:extLst>
                </p:cNvPr>
                <p:cNvPicPr/>
                <p:nvPr/>
              </p:nvPicPr>
              <p:blipFill>
                <a:blip r:embed="rId111"/>
                <a:stretch>
                  <a:fillRect/>
                </a:stretch>
              </p:blipFill>
              <p:spPr>
                <a:xfrm>
                  <a:off x="7824726" y="349365"/>
                  <a:ext cx="64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Ink 58">
                  <a:extLst>
                    <a:ext uri="{FF2B5EF4-FFF2-40B4-BE49-F238E27FC236}">
                      <a16:creationId xmlns:a16="http://schemas.microsoft.com/office/drawing/2014/main" id="{144FD59A-5E35-9B31-8CDF-9AA137AF4B83}"/>
                    </a:ext>
                  </a:extLst>
                </p14:cNvPr>
                <p14:cNvContentPartPr/>
                <p14:nvPr/>
              </p14:nvContentPartPr>
              <p14:xfrm>
                <a:off x="7799526" y="358365"/>
                <a:ext cx="1249560" cy="525960"/>
              </p14:xfrm>
            </p:contentPart>
          </mc:Choice>
          <mc:Fallback xmlns="">
            <p:pic>
              <p:nvPicPr>
                <p:cNvPr id="59" name="Ink 58">
                  <a:extLst>
                    <a:ext uri="{FF2B5EF4-FFF2-40B4-BE49-F238E27FC236}">
                      <a16:creationId xmlns:a16="http://schemas.microsoft.com/office/drawing/2014/main" id="{144FD59A-5E35-9B31-8CDF-9AA137AF4B83}"/>
                    </a:ext>
                  </a:extLst>
                </p:cNvPr>
                <p:cNvPicPr/>
                <p:nvPr/>
              </p:nvPicPr>
              <p:blipFill>
                <a:blip r:embed="rId113"/>
                <a:stretch>
                  <a:fillRect/>
                </a:stretch>
              </p:blipFill>
              <p:spPr>
                <a:xfrm>
                  <a:off x="7790526" y="349365"/>
                  <a:ext cx="126720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Ink 59">
                  <a:extLst>
                    <a:ext uri="{FF2B5EF4-FFF2-40B4-BE49-F238E27FC236}">
                      <a16:creationId xmlns:a16="http://schemas.microsoft.com/office/drawing/2014/main" id="{3C9111A3-FA8C-5F1C-3FC3-93579C24CEE7}"/>
                    </a:ext>
                  </a:extLst>
                </p14:cNvPr>
                <p14:cNvContentPartPr/>
                <p14:nvPr/>
              </p14:nvContentPartPr>
              <p14:xfrm>
                <a:off x="8740566" y="557805"/>
                <a:ext cx="360" cy="360"/>
              </p14:xfrm>
            </p:contentPart>
          </mc:Choice>
          <mc:Fallback xmlns="">
            <p:pic>
              <p:nvPicPr>
                <p:cNvPr id="60" name="Ink 59">
                  <a:extLst>
                    <a:ext uri="{FF2B5EF4-FFF2-40B4-BE49-F238E27FC236}">
                      <a16:creationId xmlns:a16="http://schemas.microsoft.com/office/drawing/2014/main" id="{3C9111A3-FA8C-5F1C-3FC3-93579C24CEE7}"/>
                    </a:ext>
                  </a:extLst>
                </p:cNvPr>
                <p:cNvPicPr/>
                <p:nvPr/>
              </p:nvPicPr>
              <p:blipFill>
                <a:blip r:embed="rId115"/>
                <a:stretch>
                  <a:fillRect/>
                </a:stretch>
              </p:blipFill>
              <p:spPr>
                <a:xfrm>
                  <a:off x="8731566" y="5488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1" name="Ink 60">
                  <a:extLst>
                    <a:ext uri="{FF2B5EF4-FFF2-40B4-BE49-F238E27FC236}">
                      <a16:creationId xmlns:a16="http://schemas.microsoft.com/office/drawing/2014/main" id="{2E304139-8E09-C801-767F-ADF6F13E81F5}"/>
                    </a:ext>
                  </a:extLst>
                </p14:cNvPr>
                <p14:cNvContentPartPr/>
                <p14:nvPr/>
              </p14:nvContentPartPr>
              <p14:xfrm>
                <a:off x="8159886" y="472845"/>
                <a:ext cx="79560" cy="9000"/>
              </p14:xfrm>
            </p:contentPart>
          </mc:Choice>
          <mc:Fallback xmlns="">
            <p:pic>
              <p:nvPicPr>
                <p:cNvPr id="61" name="Ink 60">
                  <a:extLst>
                    <a:ext uri="{FF2B5EF4-FFF2-40B4-BE49-F238E27FC236}">
                      <a16:creationId xmlns:a16="http://schemas.microsoft.com/office/drawing/2014/main" id="{2E304139-8E09-C801-767F-ADF6F13E81F5}"/>
                    </a:ext>
                  </a:extLst>
                </p:cNvPr>
                <p:cNvPicPr/>
                <p:nvPr/>
              </p:nvPicPr>
              <p:blipFill>
                <a:blip r:embed="rId117"/>
                <a:stretch>
                  <a:fillRect/>
                </a:stretch>
              </p:blipFill>
              <p:spPr>
                <a:xfrm>
                  <a:off x="8151246" y="463845"/>
                  <a:ext cx="97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3" name="Ink 62">
                  <a:extLst>
                    <a:ext uri="{FF2B5EF4-FFF2-40B4-BE49-F238E27FC236}">
                      <a16:creationId xmlns:a16="http://schemas.microsoft.com/office/drawing/2014/main" id="{BB6D432B-CAE2-9040-4E9B-722E36C122A3}"/>
                    </a:ext>
                  </a:extLst>
                </p14:cNvPr>
                <p14:cNvContentPartPr/>
                <p14:nvPr/>
              </p14:nvContentPartPr>
              <p14:xfrm>
                <a:off x="9315126" y="415605"/>
                <a:ext cx="388440" cy="373680"/>
              </p14:xfrm>
            </p:contentPart>
          </mc:Choice>
          <mc:Fallback xmlns="">
            <p:pic>
              <p:nvPicPr>
                <p:cNvPr id="63" name="Ink 62">
                  <a:extLst>
                    <a:ext uri="{FF2B5EF4-FFF2-40B4-BE49-F238E27FC236}">
                      <a16:creationId xmlns:a16="http://schemas.microsoft.com/office/drawing/2014/main" id="{BB6D432B-CAE2-9040-4E9B-722E36C122A3}"/>
                    </a:ext>
                  </a:extLst>
                </p:cNvPr>
                <p:cNvPicPr/>
                <p:nvPr/>
              </p:nvPicPr>
              <p:blipFill>
                <a:blip r:embed="rId119"/>
                <a:stretch>
                  <a:fillRect/>
                </a:stretch>
              </p:blipFill>
              <p:spPr>
                <a:xfrm>
                  <a:off x="9306126" y="406965"/>
                  <a:ext cx="4060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4" name="Ink 63">
                  <a:extLst>
                    <a:ext uri="{FF2B5EF4-FFF2-40B4-BE49-F238E27FC236}">
                      <a16:creationId xmlns:a16="http://schemas.microsoft.com/office/drawing/2014/main" id="{11419210-A2E9-9B25-B3E7-7D77A267C1B1}"/>
                    </a:ext>
                  </a:extLst>
                </p14:cNvPr>
                <p14:cNvContentPartPr/>
                <p14:nvPr/>
              </p14:nvContentPartPr>
              <p14:xfrm>
                <a:off x="9458046" y="549525"/>
                <a:ext cx="299160" cy="54720"/>
              </p14:xfrm>
            </p:contentPart>
          </mc:Choice>
          <mc:Fallback xmlns="">
            <p:pic>
              <p:nvPicPr>
                <p:cNvPr id="64" name="Ink 63">
                  <a:extLst>
                    <a:ext uri="{FF2B5EF4-FFF2-40B4-BE49-F238E27FC236}">
                      <a16:creationId xmlns:a16="http://schemas.microsoft.com/office/drawing/2014/main" id="{11419210-A2E9-9B25-B3E7-7D77A267C1B1}"/>
                    </a:ext>
                  </a:extLst>
                </p:cNvPr>
                <p:cNvPicPr/>
                <p:nvPr/>
              </p:nvPicPr>
              <p:blipFill>
                <a:blip r:embed="rId121"/>
                <a:stretch>
                  <a:fillRect/>
                </a:stretch>
              </p:blipFill>
              <p:spPr>
                <a:xfrm>
                  <a:off x="9449046" y="540885"/>
                  <a:ext cx="316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5" name="Ink 64">
                  <a:extLst>
                    <a:ext uri="{FF2B5EF4-FFF2-40B4-BE49-F238E27FC236}">
                      <a16:creationId xmlns:a16="http://schemas.microsoft.com/office/drawing/2014/main" id="{1681537C-D8B8-B621-7350-50A5F6A8FD52}"/>
                    </a:ext>
                  </a:extLst>
                </p14:cNvPr>
                <p14:cNvContentPartPr/>
                <p14:nvPr/>
              </p14:nvContentPartPr>
              <p14:xfrm>
                <a:off x="9360846" y="477885"/>
                <a:ext cx="360" cy="360"/>
              </p14:xfrm>
            </p:contentPart>
          </mc:Choice>
          <mc:Fallback xmlns="">
            <p:pic>
              <p:nvPicPr>
                <p:cNvPr id="65" name="Ink 64">
                  <a:extLst>
                    <a:ext uri="{FF2B5EF4-FFF2-40B4-BE49-F238E27FC236}">
                      <a16:creationId xmlns:a16="http://schemas.microsoft.com/office/drawing/2014/main" id="{1681537C-D8B8-B621-7350-50A5F6A8FD52}"/>
                    </a:ext>
                  </a:extLst>
                </p:cNvPr>
                <p:cNvPicPr/>
                <p:nvPr/>
              </p:nvPicPr>
              <p:blipFill>
                <a:blip r:embed="rId115"/>
                <a:stretch>
                  <a:fillRect/>
                </a:stretch>
              </p:blipFill>
              <p:spPr>
                <a:xfrm>
                  <a:off x="9351846" y="468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Ink 66">
                  <a:extLst>
                    <a:ext uri="{FF2B5EF4-FFF2-40B4-BE49-F238E27FC236}">
                      <a16:creationId xmlns:a16="http://schemas.microsoft.com/office/drawing/2014/main" id="{86FE055B-5452-5277-BC5C-0D3AEFB341FD}"/>
                    </a:ext>
                  </a:extLst>
                </p14:cNvPr>
                <p14:cNvContentPartPr/>
                <p14:nvPr/>
              </p14:nvContentPartPr>
              <p14:xfrm>
                <a:off x="9023526" y="375645"/>
                <a:ext cx="30240" cy="144720"/>
              </p14:xfrm>
            </p:contentPart>
          </mc:Choice>
          <mc:Fallback xmlns="">
            <p:pic>
              <p:nvPicPr>
                <p:cNvPr id="67" name="Ink 66">
                  <a:extLst>
                    <a:ext uri="{FF2B5EF4-FFF2-40B4-BE49-F238E27FC236}">
                      <a16:creationId xmlns:a16="http://schemas.microsoft.com/office/drawing/2014/main" id="{86FE055B-5452-5277-BC5C-0D3AEFB341FD}"/>
                    </a:ext>
                  </a:extLst>
                </p:cNvPr>
                <p:cNvPicPr/>
                <p:nvPr/>
              </p:nvPicPr>
              <p:blipFill>
                <a:blip r:embed="rId124"/>
                <a:stretch>
                  <a:fillRect/>
                </a:stretch>
              </p:blipFill>
              <p:spPr>
                <a:xfrm>
                  <a:off x="9014526" y="366645"/>
                  <a:ext cx="47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8" name="Ink 67">
                  <a:extLst>
                    <a:ext uri="{FF2B5EF4-FFF2-40B4-BE49-F238E27FC236}">
                      <a16:creationId xmlns:a16="http://schemas.microsoft.com/office/drawing/2014/main" id="{6698B05A-6904-C789-8973-2223213A8E60}"/>
                    </a:ext>
                  </a:extLst>
                </p14:cNvPr>
                <p14:cNvContentPartPr/>
                <p14:nvPr/>
              </p14:nvContentPartPr>
              <p14:xfrm>
                <a:off x="9113886" y="339285"/>
                <a:ext cx="54720" cy="161280"/>
              </p14:xfrm>
            </p:contentPart>
          </mc:Choice>
          <mc:Fallback xmlns="">
            <p:pic>
              <p:nvPicPr>
                <p:cNvPr id="68" name="Ink 67">
                  <a:extLst>
                    <a:ext uri="{FF2B5EF4-FFF2-40B4-BE49-F238E27FC236}">
                      <a16:creationId xmlns:a16="http://schemas.microsoft.com/office/drawing/2014/main" id="{6698B05A-6904-C789-8973-2223213A8E60}"/>
                    </a:ext>
                  </a:extLst>
                </p:cNvPr>
                <p:cNvPicPr/>
                <p:nvPr/>
              </p:nvPicPr>
              <p:blipFill>
                <a:blip r:embed="rId126"/>
                <a:stretch>
                  <a:fillRect/>
                </a:stretch>
              </p:blipFill>
              <p:spPr>
                <a:xfrm>
                  <a:off x="9105246" y="330645"/>
                  <a:ext cx="72360" cy="178920"/>
                </a:xfrm>
                <a:prstGeom prst="rect">
                  <a:avLst/>
                </a:prstGeom>
              </p:spPr>
            </p:pic>
          </mc:Fallback>
        </mc:AlternateContent>
      </p:grpSp>
      <p:grpSp>
        <p:nvGrpSpPr>
          <p:cNvPr id="102" name="Group 101">
            <a:extLst>
              <a:ext uri="{FF2B5EF4-FFF2-40B4-BE49-F238E27FC236}">
                <a16:creationId xmlns:a16="http://schemas.microsoft.com/office/drawing/2014/main" id="{783485C7-279C-B027-7B3C-8937862DD0FB}"/>
              </a:ext>
            </a:extLst>
          </p:cNvPr>
          <p:cNvGrpSpPr/>
          <p:nvPr/>
        </p:nvGrpSpPr>
        <p:grpSpPr>
          <a:xfrm>
            <a:off x="7950366" y="1777485"/>
            <a:ext cx="1978200" cy="323640"/>
            <a:chOff x="7950366" y="1777485"/>
            <a:chExt cx="1978200" cy="323640"/>
          </a:xfrm>
        </p:grpSpPr>
        <mc:AlternateContent xmlns:mc="http://schemas.openxmlformats.org/markup-compatibility/2006" xmlns:p14="http://schemas.microsoft.com/office/powerpoint/2010/main">
          <mc:Choice Requires="p14">
            <p:contentPart p14:bwMode="auto" r:id="rId127">
              <p14:nvContentPartPr>
                <p14:cNvPr id="85" name="Ink 84">
                  <a:extLst>
                    <a:ext uri="{FF2B5EF4-FFF2-40B4-BE49-F238E27FC236}">
                      <a16:creationId xmlns:a16="http://schemas.microsoft.com/office/drawing/2014/main" id="{616865ED-840F-6BD0-D9E6-F7A8EC9A4F09}"/>
                    </a:ext>
                  </a:extLst>
                </p14:cNvPr>
                <p14:cNvContentPartPr/>
                <p14:nvPr/>
              </p14:nvContentPartPr>
              <p14:xfrm>
                <a:off x="7950366" y="1777485"/>
                <a:ext cx="144000" cy="222480"/>
              </p14:xfrm>
            </p:contentPart>
          </mc:Choice>
          <mc:Fallback xmlns="">
            <p:pic>
              <p:nvPicPr>
                <p:cNvPr id="85" name="Ink 84">
                  <a:extLst>
                    <a:ext uri="{FF2B5EF4-FFF2-40B4-BE49-F238E27FC236}">
                      <a16:creationId xmlns:a16="http://schemas.microsoft.com/office/drawing/2014/main" id="{616865ED-840F-6BD0-D9E6-F7A8EC9A4F09}"/>
                    </a:ext>
                  </a:extLst>
                </p:cNvPr>
                <p:cNvPicPr/>
                <p:nvPr/>
              </p:nvPicPr>
              <p:blipFill>
                <a:blip r:embed="rId128"/>
                <a:stretch>
                  <a:fillRect/>
                </a:stretch>
              </p:blipFill>
              <p:spPr>
                <a:xfrm>
                  <a:off x="7941366" y="1768845"/>
                  <a:ext cx="161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Ink 85">
                  <a:extLst>
                    <a:ext uri="{FF2B5EF4-FFF2-40B4-BE49-F238E27FC236}">
                      <a16:creationId xmlns:a16="http://schemas.microsoft.com/office/drawing/2014/main" id="{09ED4BBA-DF09-6EB1-3182-225A7C63C2D0}"/>
                    </a:ext>
                  </a:extLst>
                </p14:cNvPr>
                <p14:cNvContentPartPr/>
                <p14:nvPr/>
              </p14:nvContentPartPr>
              <p14:xfrm>
                <a:off x="8164926" y="1981245"/>
                <a:ext cx="169920" cy="81720"/>
              </p14:xfrm>
            </p:contentPart>
          </mc:Choice>
          <mc:Fallback xmlns="">
            <p:pic>
              <p:nvPicPr>
                <p:cNvPr id="86" name="Ink 85">
                  <a:extLst>
                    <a:ext uri="{FF2B5EF4-FFF2-40B4-BE49-F238E27FC236}">
                      <a16:creationId xmlns:a16="http://schemas.microsoft.com/office/drawing/2014/main" id="{09ED4BBA-DF09-6EB1-3182-225A7C63C2D0}"/>
                    </a:ext>
                  </a:extLst>
                </p:cNvPr>
                <p:cNvPicPr/>
                <p:nvPr/>
              </p:nvPicPr>
              <p:blipFill>
                <a:blip r:embed="rId130"/>
                <a:stretch>
                  <a:fillRect/>
                </a:stretch>
              </p:blipFill>
              <p:spPr>
                <a:xfrm>
                  <a:off x="8156286" y="1972605"/>
                  <a:ext cx="187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Ink 87">
                  <a:extLst>
                    <a:ext uri="{FF2B5EF4-FFF2-40B4-BE49-F238E27FC236}">
                      <a16:creationId xmlns:a16="http://schemas.microsoft.com/office/drawing/2014/main" id="{1606C330-2A53-EE9C-2445-5B52520A3112}"/>
                    </a:ext>
                  </a:extLst>
                </p14:cNvPr>
                <p14:cNvContentPartPr/>
                <p14:nvPr/>
              </p14:nvContentPartPr>
              <p14:xfrm>
                <a:off x="8500446" y="1830045"/>
                <a:ext cx="360" cy="360"/>
              </p14:xfrm>
            </p:contentPart>
          </mc:Choice>
          <mc:Fallback xmlns="">
            <p:pic>
              <p:nvPicPr>
                <p:cNvPr id="88" name="Ink 87">
                  <a:extLst>
                    <a:ext uri="{FF2B5EF4-FFF2-40B4-BE49-F238E27FC236}">
                      <a16:creationId xmlns:a16="http://schemas.microsoft.com/office/drawing/2014/main" id="{1606C330-2A53-EE9C-2445-5B52520A3112}"/>
                    </a:ext>
                  </a:extLst>
                </p:cNvPr>
                <p:cNvPicPr/>
                <p:nvPr/>
              </p:nvPicPr>
              <p:blipFill>
                <a:blip r:embed="rId115"/>
                <a:stretch>
                  <a:fillRect/>
                </a:stretch>
              </p:blipFill>
              <p:spPr>
                <a:xfrm>
                  <a:off x="8491446" y="18214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5F314DD0-08D5-82DE-2ACD-62BCB430CB83}"/>
                    </a:ext>
                  </a:extLst>
                </p14:cNvPr>
                <p14:cNvContentPartPr/>
                <p14:nvPr/>
              </p14:nvContentPartPr>
              <p14:xfrm>
                <a:off x="8493606" y="1802685"/>
                <a:ext cx="184680" cy="17640"/>
              </p14:xfrm>
            </p:contentPart>
          </mc:Choice>
          <mc:Fallback xmlns="">
            <p:pic>
              <p:nvPicPr>
                <p:cNvPr id="89" name="Ink 88">
                  <a:extLst>
                    <a:ext uri="{FF2B5EF4-FFF2-40B4-BE49-F238E27FC236}">
                      <a16:creationId xmlns:a16="http://schemas.microsoft.com/office/drawing/2014/main" id="{5F314DD0-08D5-82DE-2ACD-62BCB430CB83}"/>
                    </a:ext>
                  </a:extLst>
                </p:cNvPr>
                <p:cNvPicPr/>
                <p:nvPr/>
              </p:nvPicPr>
              <p:blipFill>
                <a:blip r:embed="rId133"/>
                <a:stretch>
                  <a:fillRect/>
                </a:stretch>
              </p:blipFill>
              <p:spPr>
                <a:xfrm>
                  <a:off x="8484966" y="1794045"/>
                  <a:ext cx="202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Ink 89">
                  <a:extLst>
                    <a:ext uri="{FF2B5EF4-FFF2-40B4-BE49-F238E27FC236}">
                      <a16:creationId xmlns:a16="http://schemas.microsoft.com/office/drawing/2014/main" id="{CE4AE1A2-6C86-CCC0-40D3-7D1DEE2BA46B}"/>
                    </a:ext>
                  </a:extLst>
                </p14:cNvPr>
                <p14:cNvContentPartPr/>
                <p14:nvPr/>
              </p14:nvContentPartPr>
              <p14:xfrm>
                <a:off x="8519886" y="1888365"/>
                <a:ext cx="194760" cy="24840"/>
              </p14:xfrm>
            </p:contentPart>
          </mc:Choice>
          <mc:Fallback xmlns="">
            <p:pic>
              <p:nvPicPr>
                <p:cNvPr id="90" name="Ink 89">
                  <a:extLst>
                    <a:ext uri="{FF2B5EF4-FFF2-40B4-BE49-F238E27FC236}">
                      <a16:creationId xmlns:a16="http://schemas.microsoft.com/office/drawing/2014/main" id="{CE4AE1A2-6C86-CCC0-40D3-7D1DEE2BA46B}"/>
                    </a:ext>
                  </a:extLst>
                </p:cNvPr>
                <p:cNvPicPr/>
                <p:nvPr/>
              </p:nvPicPr>
              <p:blipFill>
                <a:blip r:embed="rId135"/>
                <a:stretch>
                  <a:fillRect/>
                </a:stretch>
              </p:blipFill>
              <p:spPr>
                <a:xfrm>
                  <a:off x="8510886" y="1879725"/>
                  <a:ext cx="212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43F2049A-5AB0-E3B5-64C4-87F12D618D6C}"/>
                    </a:ext>
                  </a:extLst>
                </p14:cNvPr>
                <p14:cNvContentPartPr/>
                <p14:nvPr/>
              </p14:nvContentPartPr>
              <p14:xfrm>
                <a:off x="8888526" y="1789725"/>
                <a:ext cx="127080" cy="219240"/>
              </p14:xfrm>
            </p:contentPart>
          </mc:Choice>
          <mc:Fallback xmlns="">
            <p:pic>
              <p:nvPicPr>
                <p:cNvPr id="92" name="Ink 91">
                  <a:extLst>
                    <a:ext uri="{FF2B5EF4-FFF2-40B4-BE49-F238E27FC236}">
                      <a16:creationId xmlns:a16="http://schemas.microsoft.com/office/drawing/2014/main" id="{43F2049A-5AB0-E3B5-64C4-87F12D618D6C}"/>
                    </a:ext>
                  </a:extLst>
                </p:cNvPr>
                <p:cNvPicPr/>
                <p:nvPr/>
              </p:nvPicPr>
              <p:blipFill>
                <a:blip r:embed="rId137"/>
                <a:stretch>
                  <a:fillRect/>
                </a:stretch>
              </p:blipFill>
              <p:spPr>
                <a:xfrm>
                  <a:off x="8879886" y="1780725"/>
                  <a:ext cx="1447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F84CB5E7-CF5D-F224-7306-13B663980760}"/>
                    </a:ext>
                  </a:extLst>
                </p14:cNvPr>
                <p14:cNvContentPartPr/>
                <p14:nvPr/>
              </p14:nvContentPartPr>
              <p14:xfrm>
                <a:off x="9079326" y="1989165"/>
                <a:ext cx="102240" cy="80640"/>
              </p14:xfrm>
            </p:contentPart>
          </mc:Choice>
          <mc:Fallback xmlns="">
            <p:pic>
              <p:nvPicPr>
                <p:cNvPr id="93" name="Ink 92">
                  <a:extLst>
                    <a:ext uri="{FF2B5EF4-FFF2-40B4-BE49-F238E27FC236}">
                      <a16:creationId xmlns:a16="http://schemas.microsoft.com/office/drawing/2014/main" id="{F84CB5E7-CF5D-F224-7306-13B663980760}"/>
                    </a:ext>
                  </a:extLst>
                </p:cNvPr>
                <p:cNvPicPr/>
                <p:nvPr/>
              </p:nvPicPr>
              <p:blipFill>
                <a:blip r:embed="rId139"/>
                <a:stretch>
                  <a:fillRect/>
                </a:stretch>
              </p:blipFill>
              <p:spPr>
                <a:xfrm>
                  <a:off x="9070326" y="1980165"/>
                  <a:ext cx="11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4" name="Ink 93">
                  <a:extLst>
                    <a:ext uri="{FF2B5EF4-FFF2-40B4-BE49-F238E27FC236}">
                      <a16:creationId xmlns:a16="http://schemas.microsoft.com/office/drawing/2014/main" id="{69324D86-87E4-5FEF-06C7-148BCEC24408}"/>
                    </a:ext>
                  </a:extLst>
                </p14:cNvPr>
                <p14:cNvContentPartPr/>
                <p14:nvPr/>
              </p14:nvContentPartPr>
              <p14:xfrm>
                <a:off x="9391086" y="1779285"/>
                <a:ext cx="24840" cy="197640"/>
              </p14:xfrm>
            </p:contentPart>
          </mc:Choice>
          <mc:Fallback xmlns="">
            <p:pic>
              <p:nvPicPr>
                <p:cNvPr id="94" name="Ink 93">
                  <a:extLst>
                    <a:ext uri="{FF2B5EF4-FFF2-40B4-BE49-F238E27FC236}">
                      <a16:creationId xmlns:a16="http://schemas.microsoft.com/office/drawing/2014/main" id="{69324D86-87E4-5FEF-06C7-148BCEC24408}"/>
                    </a:ext>
                  </a:extLst>
                </p:cNvPr>
                <p:cNvPicPr/>
                <p:nvPr/>
              </p:nvPicPr>
              <p:blipFill>
                <a:blip r:embed="rId141"/>
                <a:stretch>
                  <a:fillRect/>
                </a:stretch>
              </p:blipFill>
              <p:spPr>
                <a:xfrm>
                  <a:off x="9382446" y="1770645"/>
                  <a:ext cx="42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5" name="Ink 94">
                  <a:extLst>
                    <a:ext uri="{FF2B5EF4-FFF2-40B4-BE49-F238E27FC236}">
                      <a16:creationId xmlns:a16="http://schemas.microsoft.com/office/drawing/2014/main" id="{A4A26412-F310-9E6F-28D8-8B800907A70B}"/>
                    </a:ext>
                  </a:extLst>
                </p14:cNvPr>
                <p14:cNvContentPartPr/>
                <p14:nvPr/>
              </p14:nvContentPartPr>
              <p14:xfrm>
                <a:off x="9303966" y="1875405"/>
                <a:ext cx="250920" cy="34200"/>
              </p14:xfrm>
            </p:contentPart>
          </mc:Choice>
          <mc:Fallback xmlns="">
            <p:pic>
              <p:nvPicPr>
                <p:cNvPr id="95" name="Ink 94">
                  <a:extLst>
                    <a:ext uri="{FF2B5EF4-FFF2-40B4-BE49-F238E27FC236}">
                      <a16:creationId xmlns:a16="http://schemas.microsoft.com/office/drawing/2014/main" id="{A4A26412-F310-9E6F-28D8-8B800907A70B}"/>
                    </a:ext>
                  </a:extLst>
                </p:cNvPr>
                <p:cNvPicPr/>
                <p:nvPr/>
              </p:nvPicPr>
              <p:blipFill>
                <a:blip r:embed="rId143"/>
                <a:stretch>
                  <a:fillRect/>
                </a:stretch>
              </p:blipFill>
              <p:spPr>
                <a:xfrm>
                  <a:off x="9295326" y="1866405"/>
                  <a:ext cx="2685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7" name="Ink 96">
                  <a:extLst>
                    <a:ext uri="{FF2B5EF4-FFF2-40B4-BE49-F238E27FC236}">
                      <a16:creationId xmlns:a16="http://schemas.microsoft.com/office/drawing/2014/main" id="{AE4FBBBE-5C7C-5BAB-A39D-D577BB099F3B}"/>
                    </a:ext>
                  </a:extLst>
                </p14:cNvPr>
                <p14:cNvContentPartPr/>
                <p14:nvPr/>
              </p14:nvContentPartPr>
              <p14:xfrm>
                <a:off x="9662886" y="1786125"/>
                <a:ext cx="145440" cy="208800"/>
              </p14:xfrm>
            </p:contentPart>
          </mc:Choice>
          <mc:Fallback xmlns="">
            <p:pic>
              <p:nvPicPr>
                <p:cNvPr id="97" name="Ink 96">
                  <a:extLst>
                    <a:ext uri="{FF2B5EF4-FFF2-40B4-BE49-F238E27FC236}">
                      <a16:creationId xmlns:a16="http://schemas.microsoft.com/office/drawing/2014/main" id="{AE4FBBBE-5C7C-5BAB-A39D-D577BB099F3B}"/>
                    </a:ext>
                  </a:extLst>
                </p:cNvPr>
                <p:cNvPicPr/>
                <p:nvPr/>
              </p:nvPicPr>
              <p:blipFill>
                <a:blip r:embed="rId145"/>
                <a:stretch>
                  <a:fillRect/>
                </a:stretch>
              </p:blipFill>
              <p:spPr>
                <a:xfrm>
                  <a:off x="9653886" y="1777125"/>
                  <a:ext cx="163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F06D6F2F-E47C-21BA-44C4-66039257B0A7}"/>
                    </a:ext>
                  </a:extLst>
                </p14:cNvPr>
                <p14:cNvContentPartPr/>
                <p14:nvPr/>
              </p14:nvContentPartPr>
              <p14:xfrm>
                <a:off x="9912726" y="1993485"/>
                <a:ext cx="15840" cy="107640"/>
              </p14:xfrm>
            </p:contentPart>
          </mc:Choice>
          <mc:Fallback xmlns="">
            <p:pic>
              <p:nvPicPr>
                <p:cNvPr id="98" name="Ink 97">
                  <a:extLst>
                    <a:ext uri="{FF2B5EF4-FFF2-40B4-BE49-F238E27FC236}">
                      <a16:creationId xmlns:a16="http://schemas.microsoft.com/office/drawing/2014/main" id="{F06D6F2F-E47C-21BA-44C4-66039257B0A7}"/>
                    </a:ext>
                  </a:extLst>
                </p:cNvPr>
                <p:cNvPicPr/>
                <p:nvPr/>
              </p:nvPicPr>
              <p:blipFill>
                <a:blip r:embed="rId147"/>
                <a:stretch>
                  <a:fillRect/>
                </a:stretch>
              </p:blipFill>
              <p:spPr>
                <a:xfrm>
                  <a:off x="9904086" y="1984485"/>
                  <a:ext cx="33480" cy="125280"/>
                </a:xfrm>
                <a:prstGeom prst="rect">
                  <a:avLst/>
                </a:prstGeom>
              </p:spPr>
            </p:pic>
          </mc:Fallback>
        </mc:AlternateContent>
      </p:grpSp>
      <p:grpSp>
        <p:nvGrpSpPr>
          <p:cNvPr id="101" name="Group 100">
            <a:extLst>
              <a:ext uri="{FF2B5EF4-FFF2-40B4-BE49-F238E27FC236}">
                <a16:creationId xmlns:a16="http://schemas.microsoft.com/office/drawing/2014/main" id="{B3EEDF80-9C8C-5E5E-C116-EE60FFF0B6E7}"/>
              </a:ext>
            </a:extLst>
          </p:cNvPr>
          <p:cNvGrpSpPr/>
          <p:nvPr/>
        </p:nvGrpSpPr>
        <p:grpSpPr>
          <a:xfrm>
            <a:off x="7873326" y="1101045"/>
            <a:ext cx="1946160" cy="418680"/>
            <a:chOff x="7873326" y="1101045"/>
            <a:chExt cx="1946160" cy="418680"/>
          </a:xfrm>
        </p:grpSpPr>
        <mc:AlternateContent xmlns:mc="http://schemas.openxmlformats.org/markup-compatibility/2006" xmlns:p14="http://schemas.microsoft.com/office/powerpoint/2010/main">
          <mc:Choice Requires="p14">
            <p:contentPart p14:bwMode="auto" r:id="rId148">
              <p14:nvContentPartPr>
                <p14:cNvPr id="70" name="Ink 69">
                  <a:extLst>
                    <a:ext uri="{FF2B5EF4-FFF2-40B4-BE49-F238E27FC236}">
                      <a16:creationId xmlns:a16="http://schemas.microsoft.com/office/drawing/2014/main" id="{F3AB20CF-DADC-2D07-853F-F6CFCADA3CE6}"/>
                    </a:ext>
                  </a:extLst>
                </p14:cNvPr>
                <p14:cNvContentPartPr/>
                <p14:nvPr/>
              </p14:nvContentPartPr>
              <p14:xfrm>
                <a:off x="7873326" y="1152885"/>
                <a:ext cx="300240" cy="209160"/>
              </p14:xfrm>
            </p:contentPart>
          </mc:Choice>
          <mc:Fallback xmlns="">
            <p:pic>
              <p:nvPicPr>
                <p:cNvPr id="70" name="Ink 69">
                  <a:extLst>
                    <a:ext uri="{FF2B5EF4-FFF2-40B4-BE49-F238E27FC236}">
                      <a16:creationId xmlns:a16="http://schemas.microsoft.com/office/drawing/2014/main" id="{F3AB20CF-DADC-2D07-853F-F6CFCADA3CE6}"/>
                    </a:ext>
                  </a:extLst>
                </p:cNvPr>
                <p:cNvPicPr/>
                <p:nvPr/>
              </p:nvPicPr>
              <p:blipFill>
                <a:blip r:embed="rId149"/>
                <a:stretch>
                  <a:fillRect/>
                </a:stretch>
              </p:blipFill>
              <p:spPr>
                <a:xfrm>
                  <a:off x="7864686" y="1144245"/>
                  <a:ext cx="3178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1" name="Ink 70">
                  <a:extLst>
                    <a:ext uri="{FF2B5EF4-FFF2-40B4-BE49-F238E27FC236}">
                      <a16:creationId xmlns:a16="http://schemas.microsoft.com/office/drawing/2014/main" id="{0465FDB8-427F-5001-5667-9B18D1A32B10}"/>
                    </a:ext>
                  </a:extLst>
                </p14:cNvPr>
                <p14:cNvContentPartPr/>
                <p14:nvPr/>
              </p14:nvContentPartPr>
              <p14:xfrm>
                <a:off x="8122086" y="1289325"/>
                <a:ext cx="199440" cy="117360"/>
              </p14:xfrm>
            </p:contentPart>
          </mc:Choice>
          <mc:Fallback xmlns="">
            <p:pic>
              <p:nvPicPr>
                <p:cNvPr id="71" name="Ink 70">
                  <a:extLst>
                    <a:ext uri="{FF2B5EF4-FFF2-40B4-BE49-F238E27FC236}">
                      <a16:creationId xmlns:a16="http://schemas.microsoft.com/office/drawing/2014/main" id="{0465FDB8-427F-5001-5667-9B18D1A32B10}"/>
                    </a:ext>
                  </a:extLst>
                </p:cNvPr>
                <p:cNvPicPr/>
                <p:nvPr/>
              </p:nvPicPr>
              <p:blipFill>
                <a:blip r:embed="rId151"/>
                <a:stretch>
                  <a:fillRect/>
                </a:stretch>
              </p:blipFill>
              <p:spPr>
                <a:xfrm>
                  <a:off x="8113446" y="1280685"/>
                  <a:ext cx="217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3" name="Ink 72">
                  <a:extLst>
                    <a:ext uri="{FF2B5EF4-FFF2-40B4-BE49-F238E27FC236}">
                      <a16:creationId xmlns:a16="http://schemas.microsoft.com/office/drawing/2014/main" id="{19B49028-246A-ACC1-5763-6EBC6693A539}"/>
                    </a:ext>
                  </a:extLst>
                </p14:cNvPr>
                <p14:cNvContentPartPr/>
                <p14:nvPr/>
              </p14:nvContentPartPr>
              <p14:xfrm>
                <a:off x="7885206" y="1101045"/>
                <a:ext cx="218880" cy="23040"/>
              </p14:xfrm>
            </p:contentPart>
          </mc:Choice>
          <mc:Fallback xmlns="">
            <p:pic>
              <p:nvPicPr>
                <p:cNvPr id="73" name="Ink 72">
                  <a:extLst>
                    <a:ext uri="{FF2B5EF4-FFF2-40B4-BE49-F238E27FC236}">
                      <a16:creationId xmlns:a16="http://schemas.microsoft.com/office/drawing/2014/main" id="{19B49028-246A-ACC1-5763-6EBC6693A539}"/>
                    </a:ext>
                  </a:extLst>
                </p:cNvPr>
                <p:cNvPicPr/>
                <p:nvPr/>
              </p:nvPicPr>
              <p:blipFill>
                <a:blip r:embed="rId153"/>
                <a:stretch>
                  <a:fillRect/>
                </a:stretch>
              </p:blipFill>
              <p:spPr>
                <a:xfrm>
                  <a:off x="7876206" y="1092045"/>
                  <a:ext cx="236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4" name="Ink 73">
                  <a:extLst>
                    <a:ext uri="{FF2B5EF4-FFF2-40B4-BE49-F238E27FC236}">
                      <a16:creationId xmlns:a16="http://schemas.microsoft.com/office/drawing/2014/main" id="{5D90AAD3-A8AA-C63E-2294-001DD74A7C55}"/>
                    </a:ext>
                  </a:extLst>
                </p14:cNvPr>
                <p14:cNvContentPartPr/>
                <p14:nvPr/>
              </p14:nvContentPartPr>
              <p14:xfrm>
                <a:off x="8474166" y="1233885"/>
                <a:ext cx="186120" cy="11880"/>
              </p14:xfrm>
            </p:contentPart>
          </mc:Choice>
          <mc:Fallback xmlns="">
            <p:pic>
              <p:nvPicPr>
                <p:cNvPr id="74" name="Ink 73">
                  <a:extLst>
                    <a:ext uri="{FF2B5EF4-FFF2-40B4-BE49-F238E27FC236}">
                      <a16:creationId xmlns:a16="http://schemas.microsoft.com/office/drawing/2014/main" id="{5D90AAD3-A8AA-C63E-2294-001DD74A7C55}"/>
                    </a:ext>
                  </a:extLst>
                </p:cNvPr>
                <p:cNvPicPr/>
                <p:nvPr/>
              </p:nvPicPr>
              <p:blipFill>
                <a:blip r:embed="rId155"/>
                <a:stretch>
                  <a:fillRect/>
                </a:stretch>
              </p:blipFill>
              <p:spPr>
                <a:xfrm>
                  <a:off x="8465526" y="1224885"/>
                  <a:ext cx="203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5" name="Ink 74">
                  <a:extLst>
                    <a:ext uri="{FF2B5EF4-FFF2-40B4-BE49-F238E27FC236}">
                      <a16:creationId xmlns:a16="http://schemas.microsoft.com/office/drawing/2014/main" id="{41DBA85B-47DD-33A8-33C4-BF288982012E}"/>
                    </a:ext>
                  </a:extLst>
                </p14:cNvPr>
                <p14:cNvContentPartPr/>
                <p14:nvPr/>
              </p14:nvContentPartPr>
              <p14:xfrm>
                <a:off x="8466966" y="1337205"/>
                <a:ext cx="208800" cy="18720"/>
              </p14:xfrm>
            </p:contentPart>
          </mc:Choice>
          <mc:Fallback xmlns="">
            <p:pic>
              <p:nvPicPr>
                <p:cNvPr id="75" name="Ink 74">
                  <a:extLst>
                    <a:ext uri="{FF2B5EF4-FFF2-40B4-BE49-F238E27FC236}">
                      <a16:creationId xmlns:a16="http://schemas.microsoft.com/office/drawing/2014/main" id="{41DBA85B-47DD-33A8-33C4-BF288982012E}"/>
                    </a:ext>
                  </a:extLst>
                </p:cNvPr>
                <p:cNvPicPr/>
                <p:nvPr/>
              </p:nvPicPr>
              <p:blipFill>
                <a:blip r:embed="rId157"/>
                <a:stretch>
                  <a:fillRect/>
                </a:stretch>
              </p:blipFill>
              <p:spPr>
                <a:xfrm>
                  <a:off x="8457966" y="1328565"/>
                  <a:ext cx="226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6" name="Ink 75">
                  <a:extLst>
                    <a:ext uri="{FF2B5EF4-FFF2-40B4-BE49-F238E27FC236}">
                      <a16:creationId xmlns:a16="http://schemas.microsoft.com/office/drawing/2014/main" id="{2AC27B00-97E4-1D1E-5E7C-EEAAA182B374}"/>
                    </a:ext>
                  </a:extLst>
                </p14:cNvPr>
                <p14:cNvContentPartPr/>
                <p14:nvPr/>
              </p14:nvContentPartPr>
              <p14:xfrm>
                <a:off x="8767926" y="1171245"/>
                <a:ext cx="285480" cy="219600"/>
              </p14:xfrm>
            </p:contentPart>
          </mc:Choice>
          <mc:Fallback xmlns="">
            <p:pic>
              <p:nvPicPr>
                <p:cNvPr id="76" name="Ink 75">
                  <a:extLst>
                    <a:ext uri="{FF2B5EF4-FFF2-40B4-BE49-F238E27FC236}">
                      <a16:creationId xmlns:a16="http://schemas.microsoft.com/office/drawing/2014/main" id="{2AC27B00-97E4-1D1E-5E7C-EEAAA182B374}"/>
                    </a:ext>
                  </a:extLst>
                </p:cNvPr>
                <p:cNvPicPr/>
                <p:nvPr/>
              </p:nvPicPr>
              <p:blipFill>
                <a:blip r:embed="rId159"/>
                <a:stretch>
                  <a:fillRect/>
                </a:stretch>
              </p:blipFill>
              <p:spPr>
                <a:xfrm>
                  <a:off x="8759286" y="1162605"/>
                  <a:ext cx="303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7" name="Ink 76">
                  <a:extLst>
                    <a:ext uri="{FF2B5EF4-FFF2-40B4-BE49-F238E27FC236}">
                      <a16:creationId xmlns:a16="http://schemas.microsoft.com/office/drawing/2014/main" id="{C8C8AD79-96B8-D864-B2A3-EC12A95F8029}"/>
                    </a:ext>
                  </a:extLst>
                </p14:cNvPr>
                <p14:cNvContentPartPr/>
                <p14:nvPr/>
              </p14:nvContentPartPr>
              <p14:xfrm>
                <a:off x="8993286" y="1389765"/>
                <a:ext cx="106920" cy="84960"/>
              </p14:xfrm>
            </p:contentPart>
          </mc:Choice>
          <mc:Fallback xmlns="">
            <p:pic>
              <p:nvPicPr>
                <p:cNvPr id="77" name="Ink 76">
                  <a:extLst>
                    <a:ext uri="{FF2B5EF4-FFF2-40B4-BE49-F238E27FC236}">
                      <a16:creationId xmlns:a16="http://schemas.microsoft.com/office/drawing/2014/main" id="{C8C8AD79-96B8-D864-B2A3-EC12A95F8029}"/>
                    </a:ext>
                  </a:extLst>
                </p:cNvPr>
                <p:cNvPicPr/>
                <p:nvPr/>
              </p:nvPicPr>
              <p:blipFill>
                <a:blip r:embed="rId161"/>
                <a:stretch>
                  <a:fillRect/>
                </a:stretch>
              </p:blipFill>
              <p:spPr>
                <a:xfrm>
                  <a:off x="8984286" y="1381125"/>
                  <a:ext cx="124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9" name="Ink 78">
                  <a:extLst>
                    <a:ext uri="{FF2B5EF4-FFF2-40B4-BE49-F238E27FC236}">
                      <a16:creationId xmlns:a16="http://schemas.microsoft.com/office/drawing/2014/main" id="{36A0399C-793C-3B5B-F528-ECBB5A04EB3B}"/>
                    </a:ext>
                  </a:extLst>
                </p14:cNvPr>
                <p14:cNvContentPartPr/>
                <p14:nvPr/>
              </p14:nvContentPartPr>
              <p14:xfrm>
                <a:off x="9366966" y="1201125"/>
                <a:ext cx="20160" cy="201600"/>
              </p14:xfrm>
            </p:contentPart>
          </mc:Choice>
          <mc:Fallback xmlns="">
            <p:pic>
              <p:nvPicPr>
                <p:cNvPr id="79" name="Ink 78">
                  <a:extLst>
                    <a:ext uri="{FF2B5EF4-FFF2-40B4-BE49-F238E27FC236}">
                      <a16:creationId xmlns:a16="http://schemas.microsoft.com/office/drawing/2014/main" id="{36A0399C-793C-3B5B-F528-ECBB5A04EB3B}"/>
                    </a:ext>
                  </a:extLst>
                </p:cNvPr>
                <p:cNvPicPr/>
                <p:nvPr/>
              </p:nvPicPr>
              <p:blipFill>
                <a:blip r:embed="rId163"/>
                <a:stretch>
                  <a:fillRect/>
                </a:stretch>
              </p:blipFill>
              <p:spPr>
                <a:xfrm>
                  <a:off x="9358326" y="1192485"/>
                  <a:ext cx="37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Ink 79">
                  <a:extLst>
                    <a:ext uri="{FF2B5EF4-FFF2-40B4-BE49-F238E27FC236}">
                      <a16:creationId xmlns:a16="http://schemas.microsoft.com/office/drawing/2014/main" id="{6461E862-E677-814C-A8BC-6CABDC20845D}"/>
                    </a:ext>
                  </a:extLst>
                </p14:cNvPr>
                <p14:cNvContentPartPr/>
                <p14:nvPr/>
              </p14:nvContentPartPr>
              <p14:xfrm>
                <a:off x="9296766" y="1308045"/>
                <a:ext cx="175680" cy="22320"/>
              </p14:xfrm>
            </p:contentPart>
          </mc:Choice>
          <mc:Fallback xmlns="">
            <p:pic>
              <p:nvPicPr>
                <p:cNvPr id="80" name="Ink 79">
                  <a:extLst>
                    <a:ext uri="{FF2B5EF4-FFF2-40B4-BE49-F238E27FC236}">
                      <a16:creationId xmlns:a16="http://schemas.microsoft.com/office/drawing/2014/main" id="{6461E862-E677-814C-A8BC-6CABDC20845D}"/>
                    </a:ext>
                  </a:extLst>
                </p:cNvPr>
                <p:cNvPicPr/>
                <p:nvPr/>
              </p:nvPicPr>
              <p:blipFill>
                <a:blip r:embed="rId165"/>
                <a:stretch>
                  <a:fillRect/>
                </a:stretch>
              </p:blipFill>
              <p:spPr>
                <a:xfrm>
                  <a:off x="9288126" y="1299405"/>
                  <a:ext cx="193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Ink 80">
                  <a:extLst>
                    <a:ext uri="{FF2B5EF4-FFF2-40B4-BE49-F238E27FC236}">
                      <a16:creationId xmlns:a16="http://schemas.microsoft.com/office/drawing/2014/main" id="{86A767AF-0E65-AE3D-D57F-46DE67AF3283}"/>
                    </a:ext>
                  </a:extLst>
                </p14:cNvPr>
                <p14:cNvContentPartPr/>
                <p14:nvPr/>
              </p14:nvContentPartPr>
              <p14:xfrm>
                <a:off x="9580446" y="1195725"/>
                <a:ext cx="239040" cy="192240"/>
              </p14:xfrm>
            </p:contentPart>
          </mc:Choice>
          <mc:Fallback xmlns="">
            <p:pic>
              <p:nvPicPr>
                <p:cNvPr id="81" name="Ink 80">
                  <a:extLst>
                    <a:ext uri="{FF2B5EF4-FFF2-40B4-BE49-F238E27FC236}">
                      <a16:creationId xmlns:a16="http://schemas.microsoft.com/office/drawing/2014/main" id="{86A767AF-0E65-AE3D-D57F-46DE67AF3283}"/>
                    </a:ext>
                  </a:extLst>
                </p:cNvPr>
                <p:cNvPicPr/>
                <p:nvPr/>
              </p:nvPicPr>
              <p:blipFill>
                <a:blip r:embed="rId167"/>
                <a:stretch>
                  <a:fillRect/>
                </a:stretch>
              </p:blipFill>
              <p:spPr>
                <a:xfrm>
                  <a:off x="9571806" y="1187085"/>
                  <a:ext cx="256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3" name="Ink 82">
                  <a:extLst>
                    <a:ext uri="{FF2B5EF4-FFF2-40B4-BE49-F238E27FC236}">
                      <a16:creationId xmlns:a16="http://schemas.microsoft.com/office/drawing/2014/main" id="{66DECB1D-E68E-0F96-7D5B-2858EF11E1FE}"/>
                    </a:ext>
                  </a:extLst>
                </p14:cNvPr>
                <p14:cNvContentPartPr/>
                <p14:nvPr/>
              </p14:nvContentPartPr>
              <p14:xfrm>
                <a:off x="9802926" y="1421805"/>
                <a:ext cx="9360" cy="97920"/>
              </p14:xfrm>
            </p:contentPart>
          </mc:Choice>
          <mc:Fallback xmlns="">
            <p:pic>
              <p:nvPicPr>
                <p:cNvPr id="83" name="Ink 82">
                  <a:extLst>
                    <a:ext uri="{FF2B5EF4-FFF2-40B4-BE49-F238E27FC236}">
                      <a16:creationId xmlns:a16="http://schemas.microsoft.com/office/drawing/2014/main" id="{66DECB1D-E68E-0F96-7D5B-2858EF11E1FE}"/>
                    </a:ext>
                  </a:extLst>
                </p:cNvPr>
                <p:cNvPicPr/>
                <p:nvPr/>
              </p:nvPicPr>
              <p:blipFill>
                <a:blip r:embed="rId169"/>
                <a:stretch>
                  <a:fillRect/>
                </a:stretch>
              </p:blipFill>
              <p:spPr>
                <a:xfrm>
                  <a:off x="9794286" y="1412805"/>
                  <a:ext cx="27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9" name="Ink 98">
                  <a:extLst>
                    <a:ext uri="{FF2B5EF4-FFF2-40B4-BE49-F238E27FC236}">
                      <a16:creationId xmlns:a16="http://schemas.microsoft.com/office/drawing/2014/main" id="{DAF9DB71-C776-ECC2-120A-9B1279EE46F8}"/>
                    </a:ext>
                  </a:extLst>
                </p14:cNvPr>
                <p14:cNvContentPartPr/>
                <p14:nvPr/>
              </p14:nvContentPartPr>
              <p14:xfrm>
                <a:off x="8751366" y="1128045"/>
                <a:ext cx="200880" cy="14760"/>
              </p14:xfrm>
            </p:contentPart>
          </mc:Choice>
          <mc:Fallback xmlns="">
            <p:pic>
              <p:nvPicPr>
                <p:cNvPr id="99" name="Ink 98">
                  <a:extLst>
                    <a:ext uri="{FF2B5EF4-FFF2-40B4-BE49-F238E27FC236}">
                      <a16:creationId xmlns:a16="http://schemas.microsoft.com/office/drawing/2014/main" id="{DAF9DB71-C776-ECC2-120A-9B1279EE46F8}"/>
                    </a:ext>
                  </a:extLst>
                </p:cNvPr>
                <p:cNvPicPr/>
                <p:nvPr/>
              </p:nvPicPr>
              <p:blipFill>
                <a:blip r:embed="rId171"/>
                <a:stretch>
                  <a:fillRect/>
                </a:stretch>
              </p:blipFill>
              <p:spPr>
                <a:xfrm>
                  <a:off x="8742366" y="1119045"/>
                  <a:ext cx="218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0" name="Ink 99">
                  <a:extLst>
                    <a:ext uri="{FF2B5EF4-FFF2-40B4-BE49-F238E27FC236}">
                      <a16:creationId xmlns:a16="http://schemas.microsoft.com/office/drawing/2014/main" id="{06C0E072-3811-C670-5A0B-524FADFD3783}"/>
                    </a:ext>
                  </a:extLst>
                </p14:cNvPr>
                <p14:cNvContentPartPr/>
                <p14:nvPr/>
              </p14:nvContentPartPr>
              <p14:xfrm>
                <a:off x="9553806" y="1130565"/>
                <a:ext cx="219240" cy="14400"/>
              </p14:xfrm>
            </p:contentPart>
          </mc:Choice>
          <mc:Fallback xmlns="">
            <p:pic>
              <p:nvPicPr>
                <p:cNvPr id="100" name="Ink 99">
                  <a:extLst>
                    <a:ext uri="{FF2B5EF4-FFF2-40B4-BE49-F238E27FC236}">
                      <a16:creationId xmlns:a16="http://schemas.microsoft.com/office/drawing/2014/main" id="{06C0E072-3811-C670-5A0B-524FADFD3783}"/>
                    </a:ext>
                  </a:extLst>
                </p:cNvPr>
                <p:cNvPicPr/>
                <p:nvPr/>
              </p:nvPicPr>
              <p:blipFill>
                <a:blip r:embed="rId173"/>
                <a:stretch>
                  <a:fillRect/>
                </a:stretch>
              </p:blipFill>
              <p:spPr>
                <a:xfrm>
                  <a:off x="9544806" y="1121925"/>
                  <a:ext cx="236880" cy="32040"/>
                </a:xfrm>
                <a:prstGeom prst="rect">
                  <a:avLst/>
                </a:prstGeom>
              </p:spPr>
            </p:pic>
          </mc:Fallback>
        </mc:AlternateContent>
      </p:grpSp>
      <p:grpSp>
        <p:nvGrpSpPr>
          <p:cNvPr id="107" name="Group 106">
            <a:extLst>
              <a:ext uri="{FF2B5EF4-FFF2-40B4-BE49-F238E27FC236}">
                <a16:creationId xmlns:a16="http://schemas.microsoft.com/office/drawing/2014/main" id="{050ECDC0-5C74-F61D-9BD2-B7D168C66B85}"/>
              </a:ext>
            </a:extLst>
          </p:cNvPr>
          <p:cNvGrpSpPr/>
          <p:nvPr/>
        </p:nvGrpSpPr>
        <p:grpSpPr>
          <a:xfrm>
            <a:off x="7930926" y="2395605"/>
            <a:ext cx="190800" cy="282600"/>
            <a:chOff x="7930926" y="2395605"/>
            <a:chExt cx="190800" cy="282600"/>
          </a:xfrm>
        </p:grpSpPr>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157AA021-313C-A422-8016-7A031D5C8B86}"/>
                    </a:ext>
                  </a:extLst>
                </p14:cNvPr>
                <p14:cNvContentPartPr/>
                <p14:nvPr/>
              </p14:nvContentPartPr>
              <p14:xfrm>
                <a:off x="7960446" y="2398485"/>
                <a:ext cx="137880" cy="279720"/>
              </p14:xfrm>
            </p:contentPart>
          </mc:Choice>
          <mc:Fallback xmlns="">
            <p:pic>
              <p:nvPicPr>
                <p:cNvPr id="103" name="Ink 102">
                  <a:extLst>
                    <a:ext uri="{FF2B5EF4-FFF2-40B4-BE49-F238E27FC236}">
                      <a16:creationId xmlns:a16="http://schemas.microsoft.com/office/drawing/2014/main" id="{157AA021-313C-A422-8016-7A031D5C8B86}"/>
                    </a:ext>
                  </a:extLst>
                </p:cNvPr>
                <p:cNvPicPr/>
                <p:nvPr/>
              </p:nvPicPr>
              <p:blipFill>
                <a:blip r:embed="rId175"/>
                <a:stretch>
                  <a:fillRect/>
                </a:stretch>
              </p:blipFill>
              <p:spPr>
                <a:xfrm>
                  <a:off x="7951446" y="2389485"/>
                  <a:ext cx="1555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Ink 103">
                  <a:extLst>
                    <a:ext uri="{FF2B5EF4-FFF2-40B4-BE49-F238E27FC236}">
                      <a16:creationId xmlns:a16="http://schemas.microsoft.com/office/drawing/2014/main" id="{A89F49F2-467A-1DDF-85EA-94485BA36D22}"/>
                    </a:ext>
                  </a:extLst>
                </p14:cNvPr>
                <p14:cNvContentPartPr/>
                <p14:nvPr/>
              </p14:nvContentPartPr>
              <p14:xfrm>
                <a:off x="7978806" y="2534925"/>
                <a:ext cx="129600" cy="7560"/>
              </p14:xfrm>
            </p:contentPart>
          </mc:Choice>
          <mc:Fallback xmlns="">
            <p:pic>
              <p:nvPicPr>
                <p:cNvPr id="104" name="Ink 103">
                  <a:extLst>
                    <a:ext uri="{FF2B5EF4-FFF2-40B4-BE49-F238E27FC236}">
                      <a16:creationId xmlns:a16="http://schemas.microsoft.com/office/drawing/2014/main" id="{A89F49F2-467A-1DDF-85EA-94485BA36D22}"/>
                    </a:ext>
                  </a:extLst>
                </p:cNvPr>
                <p:cNvPicPr/>
                <p:nvPr/>
              </p:nvPicPr>
              <p:blipFill>
                <a:blip r:embed="rId177"/>
                <a:stretch>
                  <a:fillRect/>
                </a:stretch>
              </p:blipFill>
              <p:spPr>
                <a:xfrm>
                  <a:off x="7969806" y="2525925"/>
                  <a:ext cx="147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Ink 104">
                  <a:extLst>
                    <a:ext uri="{FF2B5EF4-FFF2-40B4-BE49-F238E27FC236}">
                      <a16:creationId xmlns:a16="http://schemas.microsoft.com/office/drawing/2014/main" id="{3B625598-ADB1-8D78-AB70-A5F2134A5464}"/>
                    </a:ext>
                  </a:extLst>
                </p14:cNvPr>
                <p14:cNvContentPartPr/>
                <p14:nvPr/>
              </p14:nvContentPartPr>
              <p14:xfrm>
                <a:off x="7930926" y="2395605"/>
                <a:ext cx="190800" cy="21240"/>
              </p14:xfrm>
            </p:contentPart>
          </mc:Choice>
          <mc:Fallback xmlns="">
            <p:pic>
              <p:nvPicPr>
                <p:cNvPr id="105" name="Ink 104">
                  <a:extLst>
                    <a:ext uri="{FF2B5EF4-FFF2-40B4-BE49-F238E27FC236}">
                      <a16:creationId xmlns:a16="http://schemas.microsoft.com/office/drawing/2014/main" id="{3B625598-ADB1-8D78-AB70-A5F2134A5464}"/>
                    </a:ext>
                  </a:extLst>
                </p:cNvPr>
                <p:cNvPicPr/>
                <p:nvPr/>
              </p:nvPicPr>
              <p:blipFill>
                <a:blip r:embed="rId179"/>
                <a:stretch>
                  <a:fillRect/>
                </a:stretch>
              </p:blipFill>
              <p:spPr>
                <a:xfrm>
                  <a:off x="7921926" y="2386605"/>
                  <a:ext cx="20844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06" name="Ink 105">
                <a:extLst>
                  <a:ext uri="{FF2B5EF4-FFF2-40B4-BE49-F238E27FC236}">
                    <a16:creationId xmlns:a16="http://schemas.microsoft.com/office/drawing/2014/main" id="{44E9C9E2-6CC8-3465-F0AF-39D3BE994181}"/>
                  </a:ext>
                </a:extLst>
              </p14:cNvPr>
              <p14:cNvContentPartPr/>
              <p14:nvPr/>
            </p14:nvContentPartPr>
            <p14:xfrm>
              <a:off x="7921206" y="2291565"/>
              <a:ext cx="217440" cy="21240"/>
            </p14:xfrm>
          </p:contentPart>
        </mc:Choice>
        <mc:Fallback xmlns="">
          <p:pic>
            <p:nvPicPr>
              <p:cNvPr id="106" name="Ink 105">
                <a:extLst>
                  <a:ext uri="{FF2B5EF4-FFF2-40B4-BE49-F238E27FC236}">
                    <a16:creationId xmlns:a16="http://schemas.microsoft.com/office/drawing/2014/main" id="{44E9C9E2-6CC8-3465-F0AF-39D3BE994181}"/>
                  </a:ext>
                </a:extLst>
              </p:cNvPr>
              <p:cNvPicPr/>
              <p:nvPr/>
            </p:nvPicPr>
            <p:blipFill>
              <a:blip r:embed="rId181"/>
              <a:stretch>
                <a:fillRect/>
              </a:stretch>
            </p:blipFill>
            <p:spPr>
              <a:xfrm>
                <a:off x="7912566" y="2282925"/>
                <a:ext cx="235080" cy="38880"/>
              </a:xfrm>
              <a:prstGeom prst="rect">
                <a:avLst/>
              </a:prstGeom>
            </p:spPr>
          </p:pic>
        </mc:Fallback>
      </mc:AlternateContent>
      <p:grpSp>
        <p:nvGrpSpPr>
          <p:cNvPr id="115" name="Group 114">
            <a:extLst>
              <a:ext uri="{FF2B5EF4-FFF2-40B4-BE49-F238E27FC236}">
                <a16:creationId xmlns:a16="http://schemas.microsoft.com/office/drawing/2014/main" id="{B0219227-C504-3C9C-1DF9-938DFFEDA73E}"/>
              </a:ext>
            </a:extLst>
          </p:cNvPr>
          <p:cNvGrpSpPr/>
          <p:nvPr/>
        </p:nvGrpSpPr>
        <p:grpSpPr>
          <a:xfrm>
            <a:off x="8449326" y="2441685"/>
            <a:ext cx="742680" cy="275400"/>
            <a:chOff x="8449326" y="2441685"/>
            <a:chExt cx="742680" cy="275400"/>
          </a:xfrm>
        </p:grpSpPr>
        <mc:AlternateContent xmlns:mc="http://schemas.openxmlformats.org/markup-compatibility/2006" xmlns:p14="http://schemas.microsoft.com/office/powerpoint/2010/main">
          <mc:Choice Requires="p14">
            <p:contentPart p14:bwMode="auto" r:id="rId182">
              <p14:nvContentPartPr>
                <p14:cNvPr id="108" name="Ink 107">
                  <a:extLst>
                    <a:ext uri="{FF2B5EF4-FFF2-40B4-BE49-F238E27FC236}">
                      <a16:creationId xmlns:a16="http://schemas.microsoft.com/office/drawing/2014/main" id="{92EDDAD4-B23D-B6F5-32A0-6929371CE01B}"/>
                    </a:ext>
                  </a:extLst>
                </p14:cNvPr>
                <p14:cNvContentPartPr/>
                <p14:nvPr/>
              </p14:nvContentPartPr>
              <p14:xfrm>
                <a:off x="8449326" y="2490285"/>
                <a:ext cx="171000" cy="19800"/>
              </p14:xfrm>
            </p:contentPart>
          </mc:Choice>
          <mc:Fallback xmlns="">
            <p:pic>
              <p:nvPicPr>
                <p:cNvPr id="108" name="Ink 107">
                  <a:extLst>
                    <a:ext uri="{FF2B5EF4-FFF2-40B4-BE49-F238E27FC236}">
                      <a16:creationId xmlns:a16="http://schemas.microsoft.com/office/drawing/2014/main" id="{92EDDAD4-B23D-B6F5-32A0-6929371CE01B}"/>
                    </a:ext>
                  </a:extLst>
                </p:cNvPr>
                <p:cNvPicPr/>
                <p:nvPr/>
              </p:nvPicPr>
              <p:blipFill>
                <a:blip r:embed="rId183"/>
                <a:stretch>
                  <a:fillRect/>
                </a:stretch>
              </p:blipFill>
              <p:spPr>
                <a:xfrm>
                  <a:off x="8440686" y="2481645"/>
                  <a:ext cx="188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Ink 108">
                  <a:extLst>
                    <a:ext uri="{FF2B5EF4-FFF2-40B4-BE49-F238E27FC236}">
                      <a16:creationId xmlns:a16="http://schemas.microsoft.com/office/drawing/2014/main" id="{6B112A86-364F-D986-2812-6144BC24EDBB}"/>
                    </a:ext>
                  </a:extLst>
                </p14:cNvPr>
                <p14:cNvContentPartPr/>
                <p14:nvPr/>
              </p14:nvContentPartPr>
              <p14:xfrm>
                <a:off x="8471286" y="2560845"/>
                <a:ext cx="176760" cy="15480"/>
              </p14:xfrm>
            </p:contentPart>
          </mc:Choice>
          <mc:Fallback xmlns="">
            <p:pic>
              <p:nvPicPr>
                <p:cNvPr id="109" name="Ink 108">
                  <a:extLst>
                    <a:ext uri="{FF2B5EF4-FFF2-40B4-BE49-F238E27FC236}">
                      <a16:creationId xmlns:a16="http://schemas.microsoft.com/office/drawing/2014/main" id="{6B112A86-364F-D986-2812-6144BC24EDBB}"/>
                    </a:ext>
                  </a:extLst>
                </p:cNvPr>
                <p:cNvPicPr/>
                <p:nvPr/>
              </p:nvPicPr>
              <p:blipFill>
                <a:blip r:embed="rId185"/>
                <a:stretch>
                  <a:fillRect/>
                </a:stretch>
              </p:blipFill>
              <p:spPr>
                <a:xfrm>
                  <a:off x="8462286" y="2551845"/>
                  <a:ext cx="194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Ink 109">
                  <a:extLst>
                    <a:ext uri="{FF2B5EF4-FFF2-40B4-BE49-F238E27FC236}">
                      <a16:creationId xmlns:a16="http://schemas.microsoft.com/office/drawing/2014/main" id="{D5BF6E58-8EC0-1EC5-81E8-73931EC5BCC3}"/>
                    </a:ext>
                  </a:extLst>
                </p14:cNvPr>
                <p14:cNvContentPartPr/>
                <p14:nvPr/>
              </p14:nvContentPartPr>
              <p14:xfrm>
                <a:off x="8818326" y="2444565"/>
                <a:ext cx="182880" cy="208080"/>
              </p14:xfrm>
            </p:contentPart>
          </mc:Choice>
          <mc:Fallback xmlns="">
            <p:pic>
              <p:nvPicPr>
                <p:cNvPr id="110" name="Ink 109">
                  <a:extLst>
                    <a:ext uri="{FF2B5EF4-FFF2-40B4-BE49-F238E27FC236}">
                      <a16:creationId xmlns:a16="http://schemas.microsoft.com/office/drawing/2014/main" id="{D5BF6E58-8EC0-1EC5-81E8-73931EC5BCC3}"/>
                    </a:ext>
                  </a:extLst>
                </p:cNvPr>
                <p:cNvPicPr/>
                <p:nvPr/>
              </p:nvPicPr>
              <p:blipFill>
                <a:blip r:embed="rId187"/>
                <a:stretch>
                  <a:fillRect/>
                </a:stretch>
              </p:blipFill>
              <p:spPr>
                <a:xfrm>
                  <a:off x="8809686" y="2435925"/>
                  <a:ext cx="2005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Ink 110">
                  <a:extLst>
                    <a:ext uri="{FF2B5EF4-FFF2-40B4-BE49-F238E27FC236}">
                      <a16:creationId xmlns:a16="http://schemas.microsoft.com/office/drawing/2014/main" id="{26ABBB0D-981D-CD57-2098-73D0B30A4923}"/>
                    </a:ext>
                  </a:extLst>
                </p14:cNvPr>
                <p14:cNvContentPartPr/>
                <p14:nvPr/>
              </p14:nvContentPartPr>
              <p14:xfrm>
                <a:off x="8852166" y="2542485"/>
                <a:ext cx="143280" cy="24480"/>
              </p14:xfrm>
            </p:contentPart>
          </mc:Choice>
          <mc:Fallback xmlns="">
            <p:pic>
              <p:nvPicPr>
                <p:cNvPr id="111" name="Ink 110">
                  <a:extLst>
                    <a:ext uri="{FF2B5EF4-FFF2-40B4-BE49-F238E27FC236}">
                      <a16:creationId xmlns:a16="http://schemas.microsoft.com/office/drawing/2014/main" id="{26ABBB0D-981D-CD57-2098-73D0B30A4923}"/>
                    </a:ext>
                  </a:extLst>
                </p:cNvPr>
                <p:cNvPicPr/>
                <p:nvPr/>
              </p:nvPicPr>
              <p:blipFill>
                <a:blip r:embed="rId189"/>
                <a:stretch>
                  <a:fillRect/>
                </a:stretch>
              </p:blipFill>
              <p:spPr>
                <a:xfrm>
                  <a:off x="8843166" y="2533485"/>
                  <a:ext cx="160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Ink 111">
                  <a:extLst>
                    <a:ext uri="{FF2B5EF4-FFF2-40B4-BE49-F238E27FC236}">
                      <a16:creationId xmlns:a16="http://schemas.microsoft.com/office/drawing/2014/main" id="{884EAE65-EDC0-837B-5399-1A7543F1D349}"/>
                    </a:ext>
                  </a:extLst>
                </p14:cNvPr>
                <p14:cNvContentPartPr/>
                <p14:nvPr/>
              </p14:nvContentPartPr>
              <p14:xfrm>
                <a:off x="8865126" y="2441685"/>
                <a:ext cx="146880" cy="24120"/>
              </p14:xfrm>
            </p:contentPart>
          </mc:Choice>
          <mc:Fallback xmlns="">
            <p:pic>
              <p:nvPicPr>
                <p:cNvPr id="112" name="Ink 111">
                  <a:extLst>
                    <a:ext uri="{FF2B5EF4-FFF2-40B4-BE49-F238E27FC236}">
                      <a16:creationId xmlns:a16="http://schemas.microsoft.com/office/drawing/2014/main" id="{884EAE65-EDC0-837B-5399-1A7543F1D349}"/>
                    </a:ext>
                  </a:extLst>
                </p:cNvPr>
                <p:cNvPicPr/>
                <p:nvPr/>
              </p:nvPicPr>
              <p:blipFill>
                <a:blip r:embed="rId191"/>
                <a:stretch>
                  <a:fillRect/>
                </a:stretch>
              </p:blipFill>
              <p:spPr>
                <a:xfrm>
                  <a:off x="8856486" y="2433045"/>
                  <a:ext cx="164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Ink 112">
                  <a:extLst>
                    <a:ext uri="{FF2B5EF4-FFF2-40B4-BE49-F238E27FC236}">
                      <a16:creationId xmlns:a16="http://schemas.microsoft.com/office/drawing/2014/main" id="{FC3321BF-C514-4412-2074-2C8F7EBE2BBB}"/>
                    </a:ext>
                  </a:extLst>
                </p14:cNvPr>
                <p14:cNvContentPartPr/>
                <p14:nvPr/>
              </p14:nvContentPartPr>
              <p14:xfrm>
                <a:off x="9084366" y="2621685"/>
                <a:ext cx="107640" cy="95400"/>
              </p14:xfrm>
            </p:contentPart>
          </mc:Choice>
          <mc:Fallback xmlns="">
            <p:pic>
              <p:nvPicPr>
                <p:cNvPr id="113" name="Ink 112">
                  <a:extLst>
                    <a:ext uri="{FF2B5EF4-FFF2-40B4-BE49-F238E27FC236}">
                      <a16:creationId xmlns:a16="http://schemas.microsoft.com/office/drawing/2014/main" id="{FC3321BF-C514-4412-2074-2C8F7EBE2BBB}"/>
                    </a:ext>
                  </a:extLst>
                </p:cNvPr>
                <p:cNvPicPr/>
                <p:nvPr/>
              </p:nvPicPr>
              <p:blipFill>
                <a:blip r:embed="rId193"/>
                <a:stretch>
                  <a:fillRect/>
                </a:stretch>
              </p:blipFill>
              <p:spPr>
                <a:xfrm>
                  <a:off x="9075726" y="2612685"/>
                  <a:ext cx="12528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14" name="Ink 113">
                <a:extLst>
                  <a:ext uri="{FF2B5EF4-FFF2-40B4-BE49-F238E27FC236}">
                    <a16:creationId xmlns:a16="http://schemas.microsoft.com/office/drawing/2014/main" id="{2C6FE9B2-4D0F-D3FD-C62C-08653928A9C6}"/>
                  </a:ext>
                </a:extLst>
              </p14:cNvPr>
              <p14:cNvContentPartPr/>
              <p14:nvPr/>
            </p14:nvContentPartPr>
            <p14:xfrm>
              <a:off x="8857206" y="2341605"/>
              <a:ext cx="237240" cy="20160"/>
            </p14:xfrm>
          </p:contentPart>
        </mc:Choice>
        <mc:Fallback xmlns="">
          <p:pic>
            <p:nvPicPr>
              <p:cNvPr id="114" name="Ink 113">
                <a:extLst>
                  <a:ext uri="{FF2B5EF4-FFF2-40B4-BE49-F238E27FC236}">
                    <a16:creationId xmlns:a16="http://schemas.microsoft.com/office/drawing/2014/main" id="{2C6FE9B2-4D0F-D3FD-C62C-08653928A9C6}"/>
                  </a:ext>
                </a:extLst>
              </p:cNvPr>
              <p:cNvPicPr/>
              <p:nvPr/>
            </p:nvPicPr>
            <p:blipFill>
              <a:blip r:embed="rId195"/>
              <a:stretch>
                <a:fillRect/>
              </a:stretch>
            </p:blipFill>
            <p:spPr>
              <a:xfrm>
                <a:off x="8848566" y="2332605"/>
                <a:ext cx="254880" cy="37800"/>
              </a:xfrm>
              <a:prstGeom prst="rect">
                <a:avLst/>
              </a:prstGeom>
            </p:spPr>
          </p:pic>
        </mc:Fallback>
      </mc:AlternateContent>
      <p:grpSp>
        <p:nvGrpSpPr>
          <p:cNvPr id="124" name="Group 123">
            <a:extLst>
              <a:ext uri="{FF2B5EF4-FFF2-40B4-BE49-F238E27FC236}">
                <a16:creationId xmlns:a16="http://schemas.microsoft.com/office/drawing/2014/main" id="{5E4F2894-FF0C-C21B-92B1-E11604585CE7}"/>
              </a:ext>
            </a:extLst>
          </p:cNvPr>
          <p:cNvGrpSpPr/>
          <p:nvPr/>
        </p:nvGrpSpPr>
        <p:grpSpPr>
          <a:xfrm>
            <a:off x="9315846" y="2277525"/>
            <a:ext cx="668880" cy="420840"/>
            <a:chOff x="9315846" y="2277525"/>
            <a:chExt cx="668880" cy="420840"/>
          </a:xfrm>
        </p:grpSpPr>
        <mc:AlternateContent xmlns:mc="http://schemas.openxmlformats.org/markup-compatibility/2006" xmlns:p14="http://schemas.microsoft.com/office/powerpoint/2010/main">
          <mc:Choice Requires="p14">
            <p:contentPart p14:bwMode="auto" r:id="rId196">
              <p14:nvContentPartPr>
                <p14:cNvPr id="116" name="Ink 115">
                  <a:extLst>
                    <a:ext uri="{FF2B5EF4-FFF2-40B4-BE49-F238E27FC236}">
                      <a16:creationId xmlns:a16="http://schemas.microsoft.com/office/drawing/2014/main" id="{9ADFF49E-376B-7452-ABD2-FF7A550F20A8}"/>
                    </a:ext>
                  </a:extLst>
                </p14:cNvPr>
                <p14:cNvContentPartPr/>
                <p14:nvPr/>
              </p14:nvContentPartPr>
              <p14:xfrm>
                <a:off x="9389286" y="2387325"/>
                <a:ext cx="26640" cy="219240"/>
              </p14:xfrm>
            </p:contentPart>
          </mc:Choice>
          <mc:Fallback xmlns="">
            <p:pic>
              <p:nvPicPr>
                <p:cNvPr id="116" name="Ink 115">
                  <a:extLst>
                    <a:ext uri="{FF2B5EF4-FFF2-40B4-BE49-F238E27FC236}">
                      <a16:creationId xmlns:a16="http://schemas.microsoft.com/office/drawing/2014/main" id="{9ADFF49E-376B-7452-ABD2-FF7A550F20A8}"/>
                    </a:ext>
                  </a:extLst>
                </p:cNvPr>
                <p:cNvPicPr/>
                <p:nvPr/>
              </p:nvPicPr>
              <p:blipFill>
                <a:blip r:embed="rId197"/>
                <a:stretch>
                  <a:fillRect/>
                </a:stretch>
              </p:blipFill>
              <p:spPr>
                <a:xfrm>
                  <a:off x="9380646" y="2378685"/>
                  <a:ext cx="44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Ink 116">
                  <a:extLst>
                    <a:ext uri="{FF2B5EF4-FFF2-40B4-BE49-F238E27FC236}">
                      <a16:creationId xmlns:a16="http://schemas.microsoft.com/office/drawing/2014/main" id="{670DD3BC-0E72-8554-C9D0-26B7F8A45165}"/>
                    </a:ext>
                  </a:extLst>
                </p14:cNvPr>
                <p14:cNvContentPartPr/>
                <p14:nvPr/>
              </p14:nvContentPartPr>
              <p14:xfrm>
                <a:off x="9315846" y="2476605"/>
                <a:ext cx="217800" cy="11160"/>
              </p14:xfrm>
            </p:contentPart>
          </mc:Choice>
          <mc:Fallback xmlns="">
            <p:pic>
              <p:nvPicPr>
                <p:cNvPr id="117" name="Ink 116">
                  <a:extLst>
                    <a:ext uri="{FF2B5EF4-FFF2-40B4-BE49-F238E27FC236}">
                      <a16:creationId xmlns:a16="http://schemas.microsoft.com/office/drawing/2014/main" id="{670DD3BC-0E72-8554-C9D0-26B7F8A45165}"/>
                    </a:ext>
                  </a:extLst>
                </p:cNvPr>
                <p:cNvPicPr/>
                <p:nvPr/>
              </p:nvPicPr>
              <p:blipFill>
                <a:blip r:embed="rId199"/>
                <a:stretch>
                  <a:fillRect/>
                </a:stretch>
              </p:blipFill>
              <p:spPr>
                <a:xfrm>
                  <a:off x="9306846" y="2467605"/>
                  <a:ext cx="235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B1C30730-03F1-EEEE-7178-A4CB0AEAB8FE}"/>
                    </a:ext>
                  </a:extLst>
                </p14:cNvPr>
                <p14:cNvContentPartPr/>
                <p14:nvPr/>
              </p14:nvContentPartPr>
              <p14:xfrm>
                <a:off x="9678366" y="2372925"/>
                <a:ext cx="172440" cy="277560"/>
              </p14:xfrm>
            </p:contentPart>
          </mc:Choice>
          <mc:Fallback xmlns="">
            <p:pic>
              <p:nvPicPr>
                <p:cNvPr id="119" name="Ink 118">
                  <a:extLst>
                    <a:ext uri="{FF2B5EF4-FFF2-40B4-BE49-F238E27FC236}">
                      <a16:creationId xmlns:a16="http://schemas.microsoft.com/office/drawing/2014/main" id="{B1C30730-03F1-EEEE-7178-A4CB0AEAB8FE}"/>
                    </a:ext>
                  </a:extLst>
                </p:cNvPr>
                <p:cNvPicPr/>
                <p:nvPr/>
              </p:nvPicPr>
              <p:blipFill>
                <a:blip r:embed="rId201"/>
                <a:stretch>
                  <a:fillRect/>
                </a:stretch>
              </p:blipFill>
              <p:spPr>
                <a:xfrm>
                  <a:off x="9669726" y="2363925"/>
                  <a:ext cx="1900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C33869F2-7D9B-98DE-4394-24426A98827A}"/>
                    </a:ext>
                  </a:extLst>
                </p14:cNvPr>
                <p14:cNvContentPartPr/>
                <p14:nvPr/>
              </p14:nvContentPartPr>
              <p14:xfrm>
                <a:off x="9742446" y="2494965"/>
                <a:ext cx="87120" cy="32040"/>
              </p14:xfrm>
            </p:contentPart>
          </mc:Choice>
          <mc:Fallback xmlns="">
            <p:pic>
              <p:nvPicPr>
                <p:cNvPr id="120" name="Ink 119">
                  <a:extLst>
                    <a:ext uri="{FF2B5EF4-FFF2-40B4-BE49-F238E27FC236}">
                      <a16:creationId xmlns:a16="http://schemas.microsoft.com/office/drawing/2014/main" id="{C33869F2-7D9B-98DE-4394-24426A98827A}"/>
                    </a:ext>
                  </a:extLst>
                </p:cNvPr>
                <p:cNvPicPr/>
                <p:nvPr/>
              </p:nvPicPr>
              <p:blipFill>
                <a:blip r:embed="rId203"/>
                <a:stretch>
                  <a:fillRect/>
                </a:stretch>
              </p:blipFill>
              <p:spPr>
                <a:xfrm>
                  <a:off x="9733446" y="2485965"/>
                  <a:ext cx="104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0C5B61AC-D7D3-E31D-D722-04F3C373EC08}"/>
                    </a:ext>
                  </a:extLst>
                </p14:cNvPr>
                <p14:cNvContentPartPr/>
                <p14:nvPr/>
              </p14:nvContentPartPr>
              <p14:xfrm>
                <a:off x="9716166" y="2372925"/>
                <a:ext cx="148680" cy="2880"/>
              </p14:xfrm>
            </p:contentPart>
          </mc:Choice>
          <mc:Fallback xmlns="">
            <p:pic>
              <p:nvPicPr>
                <p:cNvPr id="121" name="Ink 120">
                  <a:extLst>
                    <a:ext uri="{FF2B5EF4-FFF2-40B4-BE49-F238E27FC236}">
                      <a16:creationId xmlns:a16="http://schemas.microsoft.com/office/drawing/2014/main" id="{0C5B61AC-D7D3-E31D-D722-04F3C373EC08}"/>
                    </a:ext>
                  </a:extLst>
                </p:cNvPr>
                <p:cNvPicPr/>
                <p:nvPr/>
              </p:nvPicPr>
              <p:blipFill>
                <a:blip r:embed="rId205"/>
                <a:stretch>
                  <a:fillRect/>
                </a:stretch>
              </p:blipFill>
              <p:spPr>
                <a:xfrm>
                  <a:off x="9707526" y="2363925"/>
                  <a:ext cx="166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Ink 121">
                  <a:extLst>
                    <a:ext uri="{FF2B5EF4-FFF2-40B4-BE49-F238E27FC236}">
                      <a16:creationId xmlns:a16="http://schemas.microsoft.com/office/drawing/2014/main" id="{5F5B6E3B-9D4B-CD4E-E465-AB4F1408BD14}"/>
                    </a:ext>
                  </a:extLst>
                </p14:cNvPr>
                <p14:cNvContentPartPr/>
                <p14:nvPr/>
              </p14:nvContentPartPr>
              <p14:xfrm>
                <a:off x="9946206" y="2583885"/>
                <a:ext cx="12600" cy="114480"/>
              </p14:xfrm>
            </p:contentPart>
          </mc:Choice>
          <mc:Fallback xmlns="">
            <p:pic>
              <p:nvPicPr>
                <p:cNvPr id="122" name="Ink 121">
                  <a:extLst>
                    <a:ext uri="{FF2B5EF4-FFF2-40B4-BE49-F238E27FC236}">
                      <a16:creationId xmlns:a16="http://schemas.microsoft.com/office/drawing/2014/main" id="{5F5B6E3B-9D4B-CD4E-E465-AB4F1408BD14}"/>
                    </a:ext>
                  </a:extLst>
                </p:cNvPr>
                <p:cNvPicPr/>
                <p:nvPr/>
              </p:nvPicPr>
              <p:blipFill>
                <a:blip r:embed="rId207"/>
                <a:stretch>
                  <a:fillRect/>
                </a:stretch>
              </p:blipFill>
              <p:spPr>
                <a:xfrm>
                  <a:off x="9937566" y="2575245"/>
                  <a:ext cx="30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Ink 122">
                  <a:extLst>
                    <a:ext uri="{FF2B5EF4-FFF2-40B4-BE49-F238E27FC236}">
                      <a16:creationId xmlns:a16="http://schemas.microsoft.com/office/drawing/2014/main" id="{275AB0B7-89A0-0E14-2CF8-56BEBE7EC8EB}"/>
                    </a:ext>
                  </a:extLst>
                </p14:cNvPr>
                <p14:cNvContentPartPr/>
                <p14:nvPr/>
              </p14:nvContentPartPr>
              <p14:xfrm>
                <a:off x="9646686" y="2277525"/>
                <a:ext cx="338040" cy="29160"/>
              </p14:xfrm>
            </p:contentPart>
          </mc:Choice>
          <mc:Fallback xmlns="">
            <p:pic>
              <p:nvPicPr>
                <p:cNvPr id="123" name="Ink 122">
                  <a:extLst>
                    <a:ext uri="{FF2B5EF4-FFF2-40B4-BE49-F238E27FC236}">
                      <a16:creationId xmlns:a16="http://schemas.microsoft.com/office/drawing/2014/main" id="{275AB0B7-89A0-0E14-2CF8-56BEBE7EC8EB}"/>
                    </a:ext>
                  </a:extLst>
                </p:cNvPr>
                <p:cNvPicPr/>
                <p:nvPr/>
              </p:nvPicPr>
              <p:blipFill>
                <a:blip r:embed="rId209"/>
                <a:stretch>
                  <a:fillRect/>
                </a:stretch>
              </p:blipFill>
              <p:spPr>
                <a:xfrm>
                  <a:off x="9637686" y="2268525"/>
                  <a:ext cx="355680" cy="46800"/>
                </a:xfrm>
                <a:prstGeom prst="rect">
                  <a:avLst/>
                </a:prstGeom>
              </p:spPr>
            </p:pic>
          </mc:Fallback>
        </mc:AlternateContent>
      </p:grpSp>
      <p:grpSp>
        <p:nvGrpSpPr>
          <p:cNvPr id="127" name="Group 126">
            <a:extLst>
              <a:ext uri="{FF2B5EF4-FFF2-40B4-BE49-F238E27FC236}">
                <a16:creationId xmlns:a16="http://schemas.microsoft.com/office/drawing/2014/main" id="{E61239E7-D310-FA34-70B0-333FC58F9758}"/>
              </a:ext>
            </a:extLst>
          </p:cNvPr>
          <p:cNvGrpSpPr/>
          <p:nvPr/>
        </p:nvGrpSpPr>
        <p:grpSpPr>
          <a:xfrm>
            <a:off x="8616366" y="2188605"/>
            <a:ext cx="705960" cy="671400"/>
            <a:chOff x="8616366" y="2188605"/>
            <a:chExt cx="705960" cy="671400"/>
          </a:xfrm>
        </p:grpSpPr>
        <mc:AlternateContent xmlns:mc="http://schemas.openxmlformats.org/markup-compatibility/2006" xmlns:p14="http://schemas.microsoft.com/office/powerpoint/2010/main">
          <mc:Choice Requires="p14">
            <p:contentPart p14:bwMode="auto" r:id="rId210">
              <p14:nvContentPartPr>
                <p14:cNvPr id="125" name="Ink 124">
                  <a:extLst>
                    <a:ext uri="{FF2B5EF4-FFF2-40B4-BE49-F238E27FC236}">
                      <a16:creationId xmlns:a16="http://schemas.microsoft.com/office/drawing/2014/main" id="{5A83EA11-4F66-46A3-2D87-EA9FCA094460}"/>
                    </a:ext>
                  </a:extLst>
                </p14:cNvPr>
                <p14:cNvContentPartPr/>
                <p14:nvPr/>
              </p14:nvContentPartPr>
              <p14:xfrm>
                <a:off x="8616366" y="2243685"/>
                <a:ext cx="564480" cy="616320"/>
              </p14:xfrm>
            </p:contentPart>
          </mc:Choice>
          <mc:Fallback xmlns="">
            <p:pic>
              <p:nvPicPr>
                <p:cNvPr id="125" name="Ink 124">
                  <a:extLst>
                    <a:ext uri="{FF2B5EF4-FFF2-40B4-BE49-F238E27FC236}">
                      <a16:creationId xmlns:a16="http://schemas.microsoft.com/office/drawing/2014/main" id="{5A83EA11-4F66-46A3-2D87-EA9FCA094460}"/>
                    </a:ext>
                  </a:extLst>
                </p:cNvPr>
                <p:cNvPicPr/>
                <p:nvPr/>
              </p:nvPicPr>
              <p:blipFill>
                <a:blip r:embed="rId211"/>
                <a:stretch>
                  <a:fillRect/>
                </a:stretch>
              </p:blipFill>
              <p:spPr>
                <a:xfrm>
                  <a:off x="8607726" y="2234685"/>
                  <a:ext cx="5821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Ink 125">
                  <a:extLst>
                    <a:ext uri="{FF2B5EF4-FFF2-40B4-BE49-F238E27FC236}">
                      <a16:creationId xmlns:a16="http://schemas.microsoft.com/office/drawing/2014/main" id="{04754A5B-7F40-8A36-7099-132EA458D848}"/>
                    </a:ext>
                  </a:extLst>
                </p14:cNvPr>
                <p14:cNvContentPartPr/>
                <p14:nvPr/>
              </p14:nvContentPartPr>
              <p14:xfrm>
                <a:off x="9221886" y="2188605"/>
                <a:ext cx="100440" cy="72720"/>
              </p14:xfrm>
            </p:contentPart>
          </mc:Choice>
          <mc:Fallback xmlns="">
            <p:pic>
              <p:nvPicPr>
                <p:cNvPr id="126" name="Ink 125">
                  <a:extLst>
                    <a:ext uri="{FF2B5EF4-FFF2-40B4-BE49-F238E27FC236}">
                      <a16:creationId xmlns:a16="http://schemas.microsoft.com/office/drawing/2014/main" id="{04754A5B-7F40-8A36-7099-132EA458D848}"/>
                    </a:ext>
                  </a:extLst>
                </p:cNvPr>
                <p:cNvPicPr/>
                <p:nvPr/>
              </p:nvPicPr>
              <p:blipFill>
                <a:blip r:embed="rId213"/>
                <a:stretch>
                  <a:fillRect/>
                </a:stretch>
              </p:blipFill>
              <p:spPr>
                <a:xfrm>
                  <a:off x="9212886" y="2179605"/>
                  <a:ext cx="118080" cy="90360"/>
                </a:xfrm>
                <a:prstGeom prst="rect">
                  <a:avLst/>
                </a:prstGeom>
              </p:spPr>
            </p:pic>
          </mc:Fallback>
        </mc:AlternateContent>
      </p:grpSp>
      <p:grpSp>
        <p:nvGrpSpPr>
          <p:cNvPr id="130" name="Group 129">
            <a:extLst>
              <a:ext uri="{FF2B5EF4-FFF2-40B4-BE49-F238E27FC236}">
                <a16:creationId xmlns:a16="http://schemas.microsoft.com/office/drawing/2014/main" id="{36770800-8172-8AE9-0B89-FF6E0270B30B}"/>
              </a:ext>
            </a:extLst>
          </p:cNvPr>
          <p:cNvGrpSpPr/>
          <p:nvPr/>
        </p:nvGrpSpPr>
        <p:grpSpPr>
          <a:xfrm>
            <a:off x="8632926" y="944805"/>
            <a:ext cx="729720" cy="633960"/>
            <a:chOff x="8632926" y="944805"/>
            <a:chExt cx="729720" cy="633960"/>
          </a:xfrm>
        </p:grpSpPr>
        <mc:AlternateContent xmlns:mc="http://schemas.openxmlformats.org/markup-compatibility/2006" xmlns:p14="http://schemas.microsoft.com/office/powerpoint/2010/main">
          <mc:Choice Requires="p14">
            <p:contentPart p14:bwMode="auto" r:id="rId214">
              <p14:nvContentPartPr>
                <p14:cNvPr id="128" name="Ink 127">
                  <a:extLst>
                    <a:ext uri="{FF2B5EF4-FFF2-40B4-BE49-F238E27FC236}">
                      <a16:creationId xmlns:a16="http://schemas.microsoft.com/office/drawing/2014/main" id="{8D8319D5-C4F9-C1FF-09E1-986F3CF2BEB6}"/>
                    </a:ext>
                  </a:extLst>
                </p14:cNvPr>
                <p14:cNvContentPartPr/>
                <p14:nvPr/>
              </p14:nvContentPartPr>
              <p14:xfrm>
                <a:off x="8632926" y="1059645"/>
                <a:ext cx="532440" cy="519120"/>
              </p14:xfrm>
            </p:contentPart>
          </mc:Choice>
          <mc:Fallback xmlns="">
            <p:pic>
              <p:nvPicPr>
                <p:cNvPr id="128" name="Ink 127">
                  <a:extLst>
                    <a:ext uri="{FF2B5EF4-FFF2-40B4-BE49-F238E27FC236}">
                      <a16:creationId xmlns:a16="http://schemas.microsoft.com/office/drawing/2014/main" id="{8D8319D5-C4F9-C1FF-09E1-986F3CF2BEB6}"/>
                    </a:ext>
                  </a:extLst>
                </p:cNvPr>
                <p:cNvPicPr/>
                <p:nvPr/>
              </p:nvPicPr>
              <p:blipFill>
                <a:blip r:embed="rId215"/>
                <a:stretch>
                  <a:fillRect/>
                </a:stretch>
              </p:blipFill>
              <p:spPr>
                <a:xfrm>
                  <a:off x="8624286" y="1050645"/>
                  <a:ext cx="55008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Ink 128">
                  <a:extLst>
                    <a:ext uri="{FF2B5EF4-FFF2-40B4-BE49-F238E27FC236}">
                      <a16:creationId xmlns:a16="http://schemas.microsoft.com/office/drawing/2014/main" id="{590AFF5A-BB18-F2BB-B028-1E1FF6128459}"/>
                    </a:ext>
                  </a:extLst>
                </p14:cNvPr>
                <p14:cNvContentPartPr/>
                <p14:nvPr/>
              </p14:nvContentPartPr>
              <p14:xfrm>
                <a:off x="9233766" y="944805"/>
                <a:ext cx="128880" cy="131040"/>
              </p14:xfrm>
            </p:contentPart>
          </mc:Choice>
          <mc:Fallback xmlns="">
            <p:pic>
              <p:nvPicPr>
                <p:cNvPr id="129" name="Ink 128">
                  <a:extLst>
                    <a:ext uri="{FF2B5EF4-FFF2-40B4-BE49-F238E27FC236}">
                      <a16:creationId xmlns:a16="http://schemas.microsoft.com/office/drawing/2014/main" id="{590AFF5A-BB18-F2BB-B028-1E1FF6128459}"/>
                    </a:ext>
                  </a:extLst>
                </p:cNvPr>
                <p:cNvPicPr/>
                <p:nvPr/>
              </p:nvPicPr>
              <p:blipFill>
                <a:blip r:embed="rId217"/>
                <a:stretch>
                  <a:fillRect/>
                </a:stretch>
              </p:blipFill>
              <p:spPr>
                <a:xfrm>
                  <a:off x="9224766" y="935805"/>
                  <a:ext cx="146520" cy="14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32" name="Ink 131">
                <a:extLst>
                  <a:ext uri="{FF2B5EF4-FFF2-40B4-BE49-F238E27FC236}">
                    <a16:creationId xmlns:a16="http://schemas.microsoft.com/office/drawing/2014/main" id="{07CCFEE2-4559-08CE-7251-B82C9F9A88BB}"/>
                  </a:ext>
                </a:extLst>
              </p14:cNvPr>
              <p14:cNvContentPartPr/>
              <p14:nvPr/>
            </p14:nvContentPartPr>
            <p14:xfrm>
              <a:off x="10386087" y="3250965"/>
              <a:ext cx="180360" cy="10800"/>
            </p14:xfrm>
          </p:contentPart>
        </mc:Choice>
        <mc:Fallback xmlns="">
          <p:pic>
            <p:nvPicPr>
              <p:cNvPr id="132" name="Ink 131">
                <a:extLst>
                  <a:ext uri="{FF2B5EF4-FFF2-40B4-BE49-F238E27FC236}">
                    <a16:creationId xmlns:a16="http://schemas.microsoft.com/office/drawing/2014/main" id="{07CCFEE2-4559-08CE-7251-B82C9F9A88BB}"/>
                  </a:ext>
                </a:extLst>
              </p:cNvPr>
              <p:cNvPicPr/>
              <p:nvPr/>
            </p:nvPicPr>
            <p:blipFill>
              <a:blip r:embed="rId219"/>
              <a:stretch>
                <a:fillRect/>
              </a:stretch>
            </p:blipFill>
            <p:spPr>
              <a:xfrm>
                <a:off x="10377447" y="3241965"/>
                <a:ext cx="198000" cy="28440"/>
              </a:xfrm>
              <a:prstGeom prst="rect">
                <a:avLst/>
              </a:prstGeom>
            </p:spPr>
          </p:pic>
        </mc:Fallback>
      </mc:AlternateContent>
      <p:grpSp>
        <p:nvGrpSpPr>
          <p:cNvPr id="138" name="Group 137">
            <a:extLst>
              <a:ext uri="{FF2B5EF4-FFF2-40B4-BE49-F238E27FC236}">
                <a16:creationId xmlns:a16="http://schemas.microsoft.com/office/drawing/2014/main" id="{C4433993-7042-EA91-B4AF-1BE29692C4E8}"/>
              </a:ext>
            </a:extLst>
          </p:cNvPr>
          <p:cNvGrpSpPr/>
          <p:nvPr/>
        </p:nvGrpSpPr>
        <p:grpSpPr>
          <a:xfrm>
            <a:off x="10378887" y="3366885"/>
            <a:ext cx="1028160" cy="285840"/>
            <a:chOff x="10378887" y="3366885"/>
            <a:chExt cx="1028160" cy="285840"/>
          </a:xfrm>
        </p:grpSpPr>
        <mc:AlternateContent xmlns:mc="http://schemas.openxmlformats.org/markup-compatibility/2006" xmlns:p14="http://schemas.microsoft.com/office/powerpoint/2010/main">
          <mc:Choice Requires="p14">
            <p:contentPart p14:bwMode="auto" r:id="rId220">
              <p14:nvContentPartPr>
                <p14:cNvPr id="131" name="Ink 130">
                  <a:extLst>
                    <a:ext uri="{FF2B5EF4-FFF2-40B4-BE49-F238E27FC236}">
                      <a16:creationId xmlns:a16="http://schemas.microsoft.com/office/drawing/2014/main" id="{229C1E29-884F-C263-FBEA-7A7DDD808353}"/>
                    </a:ext>
                  </a:extLst>
                </p14:cNvPr>
                <p14:cNvContentPartPr/>
                <p14:nvPr/>
              </p14:nvContentPartPr>
              <p14:xfrm>
                <a:off x="10378887" y="3369765"/>
                <a:ext cx="170280" cy="239400"/>
              </p14:xfrm>
            </p:contentPart>
          </mc:Choice>
          <mc:Fallback xmlns="">
            <p:pic>
              <p:nvPicPr>
                <p:cNvPr id="131" name="Ink 130">
                  <a:extLst>
                    <a:ext uri="{FF2B5EF4-FFF2-40B4-BE49-F238E27FC236}">
                      <a16:creationId xmlns:a16="http://schemas.microsoft.com/office/drawing/2014/main" id="{229C1E29-884F-C263-FBEA-7A7DDD808353}"/>
                    </a:ext>
                  </a:extLst>
                </p:cNvPr>
                <p:cNvPicPr/>
                <p:nvPr/>
              </p:nvPicPr>
              <p:blipFill>
                <a:blip r:embed="rId221"/>
                <a:stretch>
                  <a:fillRect/>
                </a:stretch>
              </p:blipFill>
              <p:spPr>
                <a:xfrm>
                  <a:off x="10370247" y="3361125"/>
                  <a:ext cx="187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Ink 132">
                  <a:extLst>
                    <a:ext uri="{FF2B5EF4-FFF2-40B4-BE49-F238E27FC236}">
                      <a16:creationId xmlns:a16="http://schemas.microsoft.com/office/drawing/2014/main" id="{6E024170-6B4B-D470-C1A1-BEA45AC6C71E}"/>
                    </a:ext>
                  </a:extLst>
                </p14:cNvPr>
                <p14:cNvContentPartPr/>
                <p14:nvPr/>
              </p14:nvContentPartPr>
              <p14:xfrm>
                <a:off x="10637367" y="3395685"/>
                <a:ext cx="114120" cy="169560"/>
              </p14:xfrm>
            </p:contentPart>
          </mc:Choice>
          <mc:Fallback xmlns="">
            <p:pic>
              <p:nvPicPr>
                <p:cNvPr id="133" name="Ink 132">
                  <a:extLst>
                    <a:ext uri="{FF2B5EF4-FFF2-40B4-BE49-F238E27FC236}">
                      <a16:creationId xmlns:a16="http://schemas.microsoft.com/office/drawing/2014/main" id="{6E024170-6B4B-D470-C1A1-BEA45AC6C71E}"/>
                    </a:ext>
                  </a:extLst>
                </p:cNvPr>
                <p:cNvPicPr/>
                <p:nvPr/>
              </p:nvPicPr>
              <p:blipFill>
                <a:blip r:embed="rId223"/>
                <a:stretch>
                  <a:fillRect/>
                </a:stretch>
              </p:blipFill>
              <p:spPr>
                <a:xfrm>
                  <a:off x="10628367" y="3386685"/>
                  <a:ext cx="131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Ink 133">
                  <a:extLst>
                    <a:ext uri="{FF2B5EF4-FFF2-40B4-BE49-F238E27FC236}">
                      <a16:creationId xmlns:a16="http://schemas.microsoft.com/office/drawing/2014/main" id="{561E5169-DD5F-8462-2A24-BBCBE8B07AFB}"/>
                    </a:ext>
                  </a:extLst>
                </p14:cNvPr>
                <p14:cNvContentPartPr/>
                <p14:nvPr/>
              </p14:nvContentPartPr>
              <p14:xfrm>
                <a:off x="10772367" y="3570285"/>
                <a:ext cx="56160" cy="82440"/>
              </p14:xfrm>
            </p:contentPart>
          </mc:Choice>
          <mc:Fallback xmlns="">
            <p:pic>
              <p:nvPicPr>
                <p:cNvPr id="134" name="Ink 133">
                  <a:extLst>
                    <a:ext uri="{FF2B5EF4-FFF2-40B4-BE49-F238E27FC236}">
                      <a16:creationId xmlns:a16="http://schemas.microsoft.com/office/drawing/2014/main" id="{561E5169-DD5F-8462-2A24-BBCBE8B07AFB}"/>
                    </a:ext>
                  </a:extLst>
                </p:cNvPr>
                <p:cNvPicPr/>
                <p:nvPr/>
              </p:nvPicPr>
              <p:blipFill>
                <a:blip r:embed="rId225"/>
                <a:stretch>
                  <a:fillRect/>
                </a:stretch>
              </p:blipFill>
              <p:spPr>
                <a:xfrm>
                  <a:off x="10763367" y="3561285"/>
                  <a:ext cx="73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Ink 134">
                  <a:extLst>
                    <a:ext uri="{FF2B5EF4-FFF2-40B4-BE49-F238E27FC236}">
                      <a16:creationId xmlns:a16="http://schemas.microsoft.com/office/drawing/2014/main" id="{F56518C9-733A-2698-6DD0-2F239A4EF093}"/>
                    </a:ext>
                  </a:extLst>
                </p14:cNvPr>
                <p14:cNvContentPartPr/>
                <p14:nvPr/>
              </p14:nvContentPartPr>
              <p14:xfrm>
                <a:off x="10939407" y="3402165"/>
                <a:ext cx="138240" cy="43560"/>
              </p14:xfrm>
            </p:contentPart>
          </mc:Choice>
          <mc:Fallback xmlns="">
            <p:pic>
              <p:nvPicPr>
                <p:cNvPr id="135" name="Ink 134">
                  <a:extLst>
                    <a:ext uri="{FF2B5EF4-FFF2-40B4-BE49-F238E27FC236}">
                      <a16:creationId xmlns:a16="http://schemas.microsoft.com/office/drawing/2014/main" id="{F56518C9-733A-2698-6DD0-2F239A4EF093}"/>
                    </a:ext>
                  </a:extLst>
                </p:cNvPr>
                <p:cNvPicPr/>
                <p:nvPr/>
              </p:nvPicPr>
              <p:blipFill>
                <a:blip r:embed="rId227"/>
                <a:stretch>
                  <a:fillRect/>
                </a:stretch>
              </p:blipFill>
              <p:spPr>
                <a:xfrm>
                  <a:off x="10930407" y="3393165"/>
                  <a:ext cx="155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Ink 135">
                  <a:extLst>
                    <a:ext uri="{FF2B5EF4-FFF2-40B4-BE49-F238E27FC236}">
                      <a16:creationId xmlns:a16="http://schemas.microsoft.com/office/drawing/2014/main" id="{5A54AA28-7C7B-4CD5-4713-3D54625E0D72}"/>
                    </a:ext>
                  </a:extLst>
                </p14:cNvPr>
                <p14:cNvContentPartPr/>
                <p14:nvPr/>
              </p14:nvContentPartPr>
              <p14:xfrm>
                <a:off x="10931127" y="3483165"/>
                <a:ext cx="162360" cy="40320"/>
              </p14:xfrm>
            </p:contentPart>
          </mc:Choice>
          <mc:Fallback xmlns="">
            <p:pic>
              <p:nvPicPr>
                <p:cNvPr id="136" name="Ink 135">
                  <a:extLst>
                    <a:ext uri="{FF2B5EF4-FFF2-40B4-BE49-F238E27FC236}">
                      <a16:creationId xmlns:a16="http://schemas.microsoft.com/office/drawing/2014/main" id="{5A54AA28-7C7B-4CD5-4713-3D54625E0D72}"/>
                    </a:ext>
                  </a:extLst>
                </p:cNvPr>
                <p:cNvPicPr/>
                <p:nvPr/>
              </p:nvPicPr>
              <p:blipFill>
                <a:blip r:embed="rId229"/>
                <a:stretch>
                  <a:fillRect/>
                </a:stretch>
              </p:blipFill>
              <p:spPr>
                <a:xfrm>
                  <a:off x="10922127" y="3474165"/>
                  <a:ext cx="1800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Ink 136">
                  <a:extLst>
                    <a:ext uri="{FF2B5EF4-FFF2-40B4-BE49-F238E27FC236}">
                      <a16:creationId xmlns:a16="http://schemas.microsoft.com/office/drawing/2014/main" id="{5DB1805D-B2F3-7F38-2F06-4A46142855B4}"/>
                    </a:ext>
                  </a:extLst>
                </p14:cNvPr>
                <p14:cNvContentPartPr/>
                <p14:nvPr/>
              </p14:nvContentPartPr>
              <p14:xfrm>
                <a:off x="11207967" y="3366885"/>
                <a:ext cx="199080" cy="176040"/>
              </p14:xfrm>
            </p:contentPart>
          </mc:Choice>
          <mc:Fallback xmlns="">
            <p:pic>
              <p:nvPicPr>
                <p:cNvPr id="137" name="Ink 136">
                  <a:extLst>
                    <a:ext uri="{FF2B5EF4-FFF2-40B4-BE49-F238E27FC236}">
                      <a16:creationId xmlns:a16="http://schemas.microsoft.com/office/drawing/2014/main" id="{5DB1805D-B2F3-7F38-2F06-4A46142855B4}"/>
                    </a:ext>
                  </a:extLst>
                </p:cNvPr>
                <p:cNvPicPr/>
                <p:nvPr/>
              </p:nvPicPr>
              <p:blipFill>
                <a:blip r:embed="rId231"/>
                <a:stretch>
                  <a:fillRect/>
                </a:stretch>
              </p:blipFill>
              <p:spPr>
                <a:xfrm>
                  <a:off x="11199327" y="3358245"/>
                  <a:ext cx="216720" cy="193680"/>
                </a:xfrm>
                <a:prstGeom prst="rect">
                  <a:avLst/>
                </a:prstGeom>
              </p:spPr>
            </p:pic>
          </mc:Fallback>
        </mc:AlternateContent>
      </p:grpSp>
      <p:grpSp>
        <p:nvGrpSpPr>
          <p:cNvPr id="147" name="Group 146">
            <a:extLst>
              <a:ext uri="{FF2B5EF4-FFF2-40B4-BE49-F238E27FC236}">
                <a16:creationId xmlns:a16="http://schemas.microsoft.com/office/drawing/2014/main" id="{B61451CD-4D96-2E17-1821-F91AA037F7C4}"/>
              </a:ext>
            </a:extLst>
          </p:cNvPr>
          <p:cNvGrpSpPr/>
          <p:nvPr/>
        </p:nvGrpSpPr>
        <p:grpSpPr>
          <a:xfrm>
            <a:off x="8424939" y="3554175"/>
            <a:ext cx="472224" cy="123217"/>
            <a:chOff x="8424939" y="3554175"/>
            <a:chExt cx="472224" cy="123217"/>
          </a:xfrm>
        </p:grpSpPr>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8C2A5D21-CCA0-BF92-8618-A238C76B8307}"/>
                    </a:ext>
                  </a:extLst>
                </p14:cNvPr>
                <p14:cNvContentPartPr/>
                <p14:nvPr/>
              </p14:nvContentPartPr>
              <p14:xfrm>
                <a:off x="8424939" y="3554175"/>
                <a:ext cx="141387" cy="123217"/>
              </p14:xfrm>
            </p:contentPart>
          </mc:Choice>
          <mc:Fallback xmlns="">
            <p:pic>
              <p:nvPicPr>
                <p:cNvPr id="144" name="Ink 143">
                  <a:extLst>
                    <a:ext uri="{FF2B5EF4-FFF2-40B4-BE49-F238E27FC236}">
                      <a16:creationId xmlns:a16="http://schemas.microsoft.com/office/drawing/2014/main" id="{8C2A5D21-CCA0-BF92-8618-A238C76B8307}"/>
                    </a:ext>
                  </a:extLst>
                </p:cNvPr>
                <p:cNvPicPr/>
                <p:nvPr/>
              </p:nvPicPr>
              <p:blipFill>
                <a:blip r:embed="rId233"/>
                <a:stretch>
                  <a:fillRect/>
                </a:stretch>
              </p:blipFill>
              <p:spPr>
                <a:xfrm>
                  <a:off x="8415945" y="3545168"/>
                  <a:ext cx="159015" cy="140871"/>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A065615E-2983-4EF0-D6C0-5B791863574B}"/>
                    </a:ext>
                  </a:extLst>
                </p14:cNvPr>
                <p14:cNvContentPartPr/>
                <p14:nvPr/>
              </p14:nvContentPartPr>
              <p14:xfrm>
                <a:off x="8731745" y="3568755"/>
                <a:ext cx="128970" cy="106378"/>
              </p14:xfrm>
            </p:contentPart>
          </mc:Choice>
          <mc:Fallback xmlns="">
            <p:pic>
              <p:nvPicPr>
                <p:cNvPr id="145" name="Ink 144">
                  <a:extLst>
                    <a:ext uri="{FF2B5EF4-FFF2-40B4-BE49-F238E27FC236}">
                      <a16:creationId xmlns:a16="http://schemas.microsoft.com/office/drawing/2014/main" id="{A065615E-2983-4EF0-D6C0-5B791863574B}"/>
                    </a:ext>
                  </a:extLst>
                </p:cNvPr>
                <p:cNvPicPr/>
                <p:nvPr/>
              </p:nvPicPr>
              <p:blipFill>
                <a:blip r:embed="rId235"/>
                <a:stretch>
                  <a:fillRect/>
                </a:stretch>
              </p:blipFill>
              <p:spPr>
                <a:xfrm>
                  <a:off x="8723099" y="3559770"/>
                  <a:ext cx="146622" cy="123988"/>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Ink 145">
                  <a:extLst>
                    <a:ext uri="{FF2B5EF4-FFF2-40B4-BE49-F238E27FC236}">
                      <a16:creationId xmlns:a16="http://schemas.microsoft.com/office/drawing/2014/main" id="{ED70ECEB-DD64-052E-1F74-AD2107CBB4AE}"/>
                    </a:ext>
                  </a:extLst>
                </p14:cNvPr>
                <p14:cNvContentPartPr/>
                <p14:nvPr/>
              </p14:nvContentPartPr>
              <p14:xfrm>
                <a:off x="8684482" y="3607569"/>
                <a:ext cx="212681" cy="14786"/>
              </p14:xfrm>
            </p:contentPart>
          </mc:Choice>
          <mc:Fallback xmlns="">
            <p:pic>
              <p:nvPicPr>
                <p:cNvPr id="146" name="Ink 145">
                  <a:extLst>
                    <a:ext uri="{FF2B5EF4-FFF2-40B4-BE49-F238E27FC236}">
                      <a16:creationId xmlns:a16="http://schemas.microsoft.com/office/drawing/2014/main" id="{ED70ECEB-DD64-052E-1F74-AD2107CBB4AE}"/>
                    </a:ext>
                  </a:extLst>
                </p:cNvPr>
                <p:cNvPicPr/>
                <p:nvPr/>
              </p:nvPicPr>
              <p:blipFill>
                <a:blip r:embed="rId237"/>
                <a:stretch>
                  <a:fillRect/>
                </a:stretch>
              </p:blipFill>
              <p:spPr>
                <a:xfrm>
                  <a:off x="8675485" y="3598553"/>
                  <a:ext cx="230314" cy="32457"/>
                </a:xfrm>
                <a:prstGeom prst="rect">
                  <a:avLst/>
                </a:prstGeom>
              </p:spPr>
            </p:pic>
          </mc:Fallback>
        </mc:AlternateContent>
      </p:grpSp>
      <p:grpSp>
        <p:nvGrpSpPr>
          <p:cNvPr id="150" name="Group 149">
            <a:extLst>
              <a:ext uri="{FF2B5EF4-FFF2-40B4-BE49-F238E27FC236}">
                <a16:creationId xmlns:a16="http://schemas.microsoft.com/office/drawing/2014/main" id="{C24EF23C-1A11-8ABA-AD7F-6D63A379DA7E}"/>
              </a:ext>
            </a:extLst>
          </p:cNvPr>
          <p:cNvGrpSpPr/>
          <p:nvPr/>
        </p:nvGrpSpPr>
        <p:grpSpPr>
          <a:xfrm>
            <a:off x="8336823" y="3276525"/>
            <a:ext cx="635239" cy="224872"/>
            <a:chOff x="8336823" y="3276525"/>
            <a:chExt cx="635239" cy="224872"/>
          </a:xfrm>
        </p:grpSpPr>
        <mc:AlternateContent xmlns:mc="http://schemas.openxmlformats.org/markup-compatibility/2006" xmlns:p14="http://schemas.microsoft.com/office/powerpoint/2010/main">
          <mc:Choice Requires="p14">
            <p:contentPart p14:bwMode="auto" r:id="rId238">
              <p14:nvContentPartPr>
                <p14:cNvPr id="139" name="Ink 138">
                  <a:extLst>
                    <a:ext uri="{FF2B5EF4-FFF2-40B4-BE49-F238E27FC236}">
                      <a16:creationId xmlns:a16="http://schemas.microsoft.com/office/drawing/2014/main" id="{D59318AB-9B1C-0D56-E1CF-8BC81B14B0C0}"/>
                    </a:ext>
                  </a:extLst>
                </p14:cNvPr>
                <p14:cNvContentPartPr/>
                <p14:nvPr/>
              </p14:nvContentPartPr>
              <p14:xfrm>
                <a:off x="8388491" y="3312052"/>
                <a:ext cx="156206" cy="140673"/>
              </p14:xfrm>
            </p:contentPart>
          </mc:Choice>
          <mc:Fallback xmlns="">
            <p:pic>
              <p:nvPicPr>
                <p:cNvPr id="139" name="Ink 138">
                  <a:extLst>
                    <a:ext uri="{FF2B5EF4-FFF2-40B4-BE49-F238E27FC236}">
                      <a16:creationId xmlns:a16="http://schemas.microsoft.com/office/drawing/2014/main" id="{D59318AB-9B1C-0D56-E1CF-8BC81B14B0C0}"/>
                    </a:ext>
                  </a:extLst>
                </p:cNvPr>
                <p:cNvPicPr/>
                <p:nvPr/>
              </p:nvPicPr>
              <p:blipFill>
                <a:blip r:embed="rId239"/>
                <a:stretch>
                  <a:fillRect/>
                </a:stretch>
              </p:blipFill>
              <p:spPr>
                <a:xfrm>
                  <a:off x="8379472" y="3303058"/>
                  <a:ext cx="173883" cy="158302"/>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Ink 139">
                  <a:extLst>
                    <a:ext uri="{FF2B5EF4-FFF2-40B4-BE49-F238E27FC236}">
                      <a16:creationId xmlns:a16="http://schemas.microsoft.com/office/drawing/2014/main" id="{F907BD56-13C2-39B4-4058-5EEF517BA9B3}"/>
                    </a:ext>
                  </a:extLst>
                </p14:cNvPr>
                <p14:cNvContentPartPr/>
                <p14:nvPr/>
              </p14:nvContentPartPr>
              <p14:xfrm>
                <a:off x="8642026" y="3317597"/>
                <a:ext cx="235912" cy="116030"/>
              </p14:xfrm>
            </p:contentPart>
          </mc:Choice>
          <mc:Fallback xmlns="">
            <p:pic>
              <p:nvPicPr>
                <p:cNvPr id="140" name="Ink 139">
                  <a:extLst>
                    <a:ext uri="{FF2B5EF4-FFF2-40B4-BE49-F238E27FC236}">
                      <a16:creationId xmlns:a16="http://schemas.microsoft.com/office/drawing/2014/main" id="{F907BD56-13C2-39B4-4058-5EEF517BA9B3}"/>
                    </a:ext>
                  </a:extLst>
                </p:cNvPr>
                <p:cNvPicPr/>
                <p:nvPr/>
              </p:nvPicPr>
              <p:blipFill>
                <a:blip r:embed="rId241"/>
                <a:stretch>
                  <a:fillRect/>
                </a:stretch>
              </p:blipFill>
              <p:spPr>
                <a:xfrm>
                  <a:off x="8633035" y="3308616"/>
                  <a:ext cx="253533" cy="133632"/>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Ink 140">
                  <a:extLst>
                    <a:ext uri="{FF2B5EF4-FFF2-40B4-BE49-F238E27FC236}">
                      <a16:creationId xmlns:a16="http://schemas.microsoft.com/office/drawing/2014/main" id="{4C98D368-E12A-E70C-0514-49F4D96E922D}"/>
                    </a:ext>
                  </a:extLst>
                </p14:cNvPr>
                <p14:cNvContentPartPr/>
                <p14:nvPr/>
              </p14:nvContentPartPr>
              <p14:xfrm>
                <a:off x="8887951" y="3402617"/>
                <a:ext cx="84111" cy="35938"/>
              </p14:xfrm>
            </p:contentPart>
          </mc:Choice>
          <mc:Fallback xmlns="">
            <p:pic>
              <p:nvPicPr>
                <p:cNvPr id="141" name="Ink 140">
                  <a:extLst>
                    <a:ext uri="{FF2B5EF4-FFF2-40B4-BE49-F238E27FC236}">
                      <a16:creationId xmlns:a16="http://schemas.microsoft.com/office/drawing/2014/main" id="{4C98D368-E12A-E70C-0514-49F4D96E922D}"/>
                    </a:ext>
                  </a:extLst>
                </p:cNvPr>
                <p:cNvPicPr/>
                <p:nvPr/>
              </p:nvPicPr>
              <p:blipFill>
                <a:blip r:embed="rId243"/>
                <a:stretch>
                  <a:fillRect/>
                </a:stretch>
              </p:blipFill>
              <p:spPr>
                <a:xfrm>
                  <a:off x="8878965" y="3394077"/>
                  <a:ext cx="101724" cy="53373"/>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Ink 142">
                  <a:extLst>
                    <a:ext uri="{FF2B5EF4-FFF2-40B4-BE49-F238E27FC236}">
                      <a16:creationId xmlns:a16="http://schemas.microsoft.com/office/drawing/2014/main" id="{DD5DC207-421E-2A09-0701-66CB5F208276}"/>
                    </a:ext>
                  </a:extLst>
                </p14:cNvPr>
                <p14:cNvContentPartPr/>
                <p14:nvPr/>
              </p14:nvContentPartPr>
              <p14:xfrm>
                <a:off x="8336823" y="3488048"/>
                <a:ext cx="603997" cy="13349"/>
              </p14:xfrm>
            </p:contentPart>
          </mc:Choice>
          <mc:Fallback xmlns="">
            <p:pic>
              <p:nvPicPr>
                <p:cNvPr id="143" name="Ink 142">
                  <a:extLst>
                    <a:ext uri="{FF2B5EF4-FFF2-40B4-BE49-F238E27FC236}">
                      <a16:creationId xmlns:a16="http://schemas.microsoft.com/office/drawing/2014/main" id="{DD5DC207-421E-2A09-0701-66CB5F208276}"/>
                    </a:ext>
                  </a:extLst>
                </p:cNvPr>
                <p:cNvPicPr/>
                <p:nvPr/>
              </p:nvPicPr>
              <p:blipFill>
                <a:blip r:embed="rId245"/>
                <a:stretch>
                  <a:fillRect/>
                </a:stretch>
              </p:blipFill>
              <p:spPr>
                <a:xfrm>
                  <a:off x="8327819" y="3479028"/>
                  <a:ext cx="621645" cy="31027"/>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Ink 148">
                  <a:extLst>
                    <a:ext uri="{FF2B5EF4-FFF2-40B4-BE49-F238E27FC236}">
                      <a16:creationId xmlns:a16="http://schemas.microsoft.com/office/drawing/2014/main" id="{631154B1-6A6E-86CB-107F-B3CD06FD4FD3}"/>
                    </a:ext>
                  </a:extLst>
                </p14:cNvPr>
                <p14:cNvContentPartPr/>
                <p14:nvPr/>
              </p14:nvContentPartPr>
              <p14:xfrm>
                <a:off x="8655243" y="3276525"/>
                <a:ext cx="179037" cy="14581"/>
              </p14:xfrm>
            </p:contentPart>
          </mc:Choice>
          <mc:Fallback xmlns="">
            <p:pic>
              <p:nvPicPr>
                <p:cNvPr id="149" name="Ink 148">
                  <a:extLst>
                    <a:ext uri="{FF2B5EF4-FFF2-40B4-BE49-F238E27FC236}">
                      <a16:creationId xmlns:a16="http://schemas.microsoft.com/office/drawing/2014/main" id="{631154B1-6A6E-86CB-107F-B3CD06FD4FD3}"/>
                    </a:ext>
                  </a:extLst>
                </p:cNvPr>
                <p:cNvPicPr/>
                <p:nvPr/>
              </p:nvPicPr>
              <p:blipFill>
                <a:blip r:embed="rId247"/>
                <a:stretch>
                  <a:fillRect/>
                </a:stretch>
              </p:blipFill>
              <p:spPr>
                <a:xfrm>
                  <a:off x="8646237" y="3267634"/>
                  <a:ext cx="196689" cy="32007"/>
                </a:xfrm>
                <a:prstGeom prst="rect">
                  <a:avLst/>
                </a:prstGeom>
              </p:spPr>
            </p:pic>
          </mc:Fallback>
        </mc:AlternateContent>
      </p:grpSp>
      <p:grpSp>
        <p:nvGrpSpPr>
          <p:cNvPr id="157" name="Group 156">
            <a:extLst>
              <a:ext uri="{FF2B5EF4-FFF2-40B4-BE49-F238E27FC236}">
                <a16:creationId xmlns:a16="http://schemas.microsoft.com/office/drawing/2014/main" id="{CEA047CA-1CA7-B242-6659-4AFA0F318778}"/>
              </a:ext>
            </a:extLst>
          </p:cNvPr>
          <p:cNvGrpSpPr/>
          <p:nvPr/>
        </p:nvGrpSpPr>
        <p:grpSpPr>
          <a:xfrm>
            <a:off x="9344954" y="3404466"/>
            <a:ext cx="567950" cy="102886"/>
            <a:chOff x="9344954" y="3404466"/>
            <a:chExt cx="567950" cy="102886"/>
          </a:xfrm>
        </p:grpSpPr>
        <mc:AlternateContent xmlns:mc="http://schemas.openxmlformats.org/markup-compatibility/2006" xmlns:p14="http://schemas.microsoft.com/office/powerpoint/2010/main">
          <mc:Choice Requires="p14">
            <p:contentPart p14:bwMode="auto" r:id="rId248">
              <p14:nvContentPartPr>
                <p14:cNvPr id="151" name="Ink 150">
                  <a:extLst>
                    <a:ext uri="{FF2B5EF4-FFF2-40B4-BE49-F238E27FC236}">
                      <a16:creationId xmlns:a16="http://schemas.microsoft.com/office/drawing/2014/main" id="{409357C6-0A50-1711-6284-43AC777D66BC}"/>
                    </a:ext>
                  </a:extLst>
                </p14:cNvPr>
                <p14:cNvContentPartPr/>
                <p14:nvPr/>
              </p14:nvContentPartPr>
              <p14:xfrm>
                <a:off x="9344954" y="3428493"/>
                <a:ext cx="165018" cy="10474"/>
              </p14:xfrm>
            </p:contentPart>
          </mc:Choice>
          <mc:Fallback xmlns="">
            <p:pic>
              <p:nvPicPr>
                <p:cNvPr id="151" name="Ink 150">
                  <a:extLst>
                    <a:ext uri="{FF2B5EF4-FFF2-40B4-BE49-F238E27FC236}">
                      <a16:creationId xmlns:a16="http://schemas.microsoft.com/office/drawing/2014/main" id="{409357C6-0A50-1711-6284-43AC777D66BC}"/>
                    </a:ext>
                  </a:extLst>
                </p:cNvPr>
                <p:cNvPicPr/>
                <p:nvPr/>
              </p:nvPicPr>
              <p:blipFill>
                <a:blip r:embed="rId249"/>
                <a:stretch>
                  <a:fillRect/>
                </a:stretch>
              </p:blipFill>
              <p:spPr>
                <a:xfrm>
                  <a:off x="9335946" y="3419765"/>
                  <a:ext cx="182673" cy="27582"/>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Ink 151">
                  <a:extLst>
                    <a:ext uri="{FF2B5EF4-FFF2-40B4-BE49-F238E27FC236}">
                      <a16:creationId xmlns:a16="http://schemas.microsoft.com/office/drawing/2014/main" id="{D3A13D70-7396-3FCE-FF4A-75861E2AD882}"/>
                    </a:ext>
                  </a:extLst>
                </p14:cNvPr>
                <p14:cNvContentPartPr/>
                <p14:nvPr/>
              </p14:nvContentPartPr>
              <p14:xfrm>
                <a:off x="9348159" y="3466074"/>
                <a:ext cx="183442" cy="6366"/>
              </p14:xfrm>
            </p:contentPart>
          </mc:Choice>
          <mc:Fallback xmlns="">
            <p:pic>
              <p:nvPicPr>
                <p:cNvPr id="152" name="Ink 151">
                  <a:extLst>
                    <a:ext uri="{FF2B5EF4-FFF2-40B4-BE49-F238E27FC236}">
                      <a16:creationId xmlns:a16="http://schemas.microsoft.com/office/drawing/2014/main" id="{D3A13D70-7396-3FCE-FF4A-75861E2AD882}"/>
                    </a:ext>
                  </a:extLst>
                </p:cNvPr>
                <p:cNvPicPr/>
                <p:nvPr/>
              </p:nvPicPr>
              <p:blipFill>
                <a:blip r:embed="rId251"/>
                <a:stretch>
                  <a:fillRect/>
                </a:stretch>
              </p:blipFill>
              <p:spPr>
                <a:xfrm>
                  <a:off x="9339167" y="3457232"/>
                  <a:ext cx="201067" cy="23696"/>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Ink 153">
                  <a:extLst>
                    <a:ext uri="{FF2B5EF4-FFF2-40B4-BE49-F238E27FC236}">
                      <a16:creationId xmlns:a16="http://schemas.microsoft.com/office/drawing/2014/main" id="{D869BF9A-1A6C-766F-FDC3-BFF3DE408D5A}"/>
                    </a:ext>
                  </a:extLst>
                </p14:cNvPr>
                <p14:cNvContentPartPr/>
                <p14:nvPr/>
              </p14:nvContentPartPr>
              <p14:xfrm>
                <a:off x="9728661" y="3404466"/>
                <a:ext cx="184243" cy="102886"/>
              </p14:xfrm>
            </p:contentPart>
          </mc:Choice>
          <mc:Fallback xmlns="">
            <p:pic>
              <p:nvPicPr>
                <p:cNvPr id="154" name="Ink 153">
                  <a:extLst>
                    <a:ext uri="{FF2B5EF4-FFF2-40B4-BE49-F238E27FC236}">
                      <a16:creationId xmlns:a16="http://schemas.microsoft.com/office/drawing/2014/main" id="{D869BF9A-1A6C-766F-FDC3-BFF3DE408D5A}"/>
                    </a:ext>
                  </a:extLst>
                </p:cNvPr>
                <p:cNvPicPr/>
                <p:nvPr/>
              </p:nvPicPr>
              <p:blipFill>
                <a:blip r:embed="rId253"/>
                <a:stretch>
                  <a:fillRect/>
                </a:stretch>
              </p:blipFill>
              <p:spPr>
                <a:xfrm>
                  <a:off x="9720025" y="3395472"/>
                  <a:ext cx="201876" cy="120513"/>
                </a:xfrm>
                <a:prstGeom prst="rect">
                  <a:avLst/>
                </a:prstGeom>
              </p:spPr>
            </p:pic>
          </mc:Fallback>
        </mc:AlternateContent>
      </p:grpSp>
      <p:grpSp>
        <p:nvGrpSpPr>
          <p:cNvPr id="170" name="Group 169">
            <a:extLst>
              <a:ext uri="{FF2B5EF4-FFF2-40B4-BE49-F238E27FC236}">
                <a16:creationId xmlns:a16="http://schemas.microsoft.com/office/drawing/2014/main" id="{53520884-2E5E-EC24-842F-C5D77780E839}"/>
              </a:ext>
            </a:extLst>
          </p:cNvPr>
          <p:cNvGrpSpPr/>
          <p:nvPr/>
        </p:nvGrpSpPr>
        <p:grpSpPr>
          <a:xfrm>
            <a:off x="8482178" y="3919082"/>
            <a:ext cx="3151440" cy="487440"/>
            <a:chOff x="8482178" y="3919082"/>
            <a:chExt cx="3151440" cy="487440"/>
          </a:xfrm>
        </p:grpSpPr>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F64AB7B8-5767-977B-3B23-3AFA3BE6BC28}"/>
                    </a:ext>
                  </a:extLst>
                </p14:cNvPr>
                <p14:cNvContentPartPr/>
                <p14:nvPr/>
              </p14:nvContentPartPr>
              <p14:xfrm>
                <a:off x="8482178" y="4079642"/>
                <a:ext cx="121320" cy="140760"/>
              </p14:xfrm>
            </p:contentPart>
          </mc:Choice>
          <mc:Fallback xmlns="">
            <p:pic>
              <p:nvPicPr>
                <p:cNvPr id="158" name="Ink 157">
                  <a:extLst>
                    <a:ext uri="{FF2B5EF4-FFF2-40B4-BE49-F238E27FC236}">
                      <a16:creationId xmlns:a16="http://schemas.microsoft.com/office/drawing/2014/main" id="{F64AB7B8-5767-977B-3B23-3AFA3BE6BC28}"/>
                    </a:ext>
                  </a:extLst>
                </p:cNvPr>
                <p:cNvPicPr/>
                <p:nvPr/>
              </p:nvPicPr>
              <p:blipFill>
                <a:blip r:embed="rId255"/>
                <a:stretch>
                  <a:fillRect/>
                </a:stretch>
              </p:blipFill>
              <p:spPr>
                <a:xfrm>
                  <a:off x="8473538" y="4071002"/>
                  <a:ext cx="1389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A3B202CD-AE6F-B56B-470D-E582526B1962}"/>
                    </a:ext>
                  </a:extLst>
                </p14:cNvPr>
                <p14:cNvContentPartPr/>
                <p14:nvPr/>
              </p14:nvContentPartPr>
              <p14:xfrm>
                <a:off x="8658578" y="4100522"/>
                <a:ext cx="111600" cy="110880"/>
              </p14:xfrm>
            </p:contentPart>
          </mc:Choice>
          <mc:Fallback xmlns="">
            <p:pic>
              <p:nvPicPr>
                <p:cNvPr id="159" name="Ink 158">
                  <a:extLst>
                    <a:ext uri="{FF2B5EF4-FFF2-40B4-BE49-F238E27FC236}">
                      <a16:creationId xmlns:a16="http://schemas.microsoft.com/office/drawing/2014/main" id="{A3B202CD-AE6F-B56B-470D-E582526B1962}"/>
                    </a:ext>
                  </a:extLst>
                </p:cNvPr>
                <p:cNvPicPr/>
                <p:nvPr/>
              </p:nvPicPr>
              <p:blipFill>
                <a:blip r:embed="rId257"/>
                <a:stretch>
                  <a:fillRect/>
                </a:stretch>
              </p:blipFill>
              <p:spPr>
                <a:xfrm>
                  <a:off x="8649578" y="4091882"/>
                  <a:ext cx="129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Ink 160">
                  <a:extLst>
                    <a:ext uri="{FF2B5EF4-FFF2-40B4-BE49-F238E27FC236}">
                      <a16:creationId xmlns:a16="http://schemas.microsoft.com/office/drawing/2014/main" id="{87A30F3B-F2E9-C0FB-BA79-00ACFD595E93}"/>
                    </a:ext>
                  </a:extLst>
                </p14:cNvPr>
                <p14:cNvContentPartPr/>
                <p14:nvPr/>
              </p14:nvContentPartPr>
              <p14:xfrm>
                <a:off x="8802578" y="3949682"/>
                <a:ext cx="535680" cy="456840"/>
              </p14:xfrm>
            </p:contentPart>
          </mc:Choice>
          <mc:Fallback xmlns="">
            <p:pic>
              <p:nvPicPr>
                <p:cNvPr id="161" name="Ink 160">
                  <a:extLst>
                    <a:ext uri="{FF2B5EF4-FFF2-40B4-BE49-F238E27FC236}">
                      <a16:creationId xmlns:a16="http://schemas.microsoft.com/office/drawing/2014/main" id="{87A30F3B-F2E9-C0FB-BA79-00ACFD595E93}"/>
                    </a:ext>
                  </a:extLst>
                </p:cNvPr>
                <p:cNvPicPr/>
                <p:nvPr/>
              </p:nvPicPr>
              <p:blipFill>
                <a:blip r:embed="rId259"/>
                <a:stretch>
                  <a:fillRect/>
                </a:stretch>
              </p:blipFill>
              <p:spPr>
                <a:xfrm>
                  <a:off x="8793578" y="3941042"/>
                  <a:ext cx="55332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Ink 161">
                  <a:extLst>
                    <a:ext uri="{FF2B5EF4-FFF2-40B4-BE49-F238E27FC236}">
                      <a16:creationId xmlns:a16="http://schemas.microsoft.com/office/drawing/2014/main" id="{C39BBD3F-60B3-8FFB-7E5C-57C885E9A1D5}"/>
                    </a:ext>
                  </a:extLst>
                </p14:cNvPr>
                <p14:cNvContentPartPr/>
                <p14:nvPr/>
              </p14:nvContentPartPr>
              <p14:xfrm>
                <a:off x="9203978" y="4080002"/>
                <a:ext cx="205560" cy="27000"/>
              </p14:xfrm>
            </p:contentPart>
          </mc:Choice>
          <mc:Fallback xmlns="">
            <p:pic>
              <p:nvPicPr>
                <p:cNvPr id="162" name="Ink 161">
                  <a:extLst>
                    <a:ext uri="{FF2B5EF4-FFF2-40B4-BE49-F238E27FC236}">
                      <a16:creationId xmlns:a16="http://schemas.microsoft.com/office/drawing/2014/main" id="{C39BBD3F-60B3-8FFB-7E5C-57C885E9A1D5}"/>
                    </a:ext>
                  </a:extLst>
                </p:cNvPr>
                <p:cNvPicPr/>
                <p:nvPr/>
              </p:nvPicPr>
              <p:blipFill>
                <a:blip r:embed="rId261"/>
                <a:stretch>
                  <a:fillRect/>
                </a:stretch>
              </p:blipFill>
              <p:spPr>
                <a:xfrm>
                  <a:off x="9195338" y="4071362"/>
                  <a:ext cx="223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4" name="Ink 163">
                  <a:extLst>
                    <a:ext uri="{FF2B5EF4-FFF2-40B4-BE49-F238E27FC236}">
                      <a16:creationId xmlns:a16="http://schemas.microsoft.com/office/drawing/2014/main" id="{19009CAF-74D6-BBF9-C0E0-FF533652C0D5}"/>
                    </a:ext>
                  </a:extLst>
                </p14:cNvPr>
                <p14:cNvContentPartPr/>
                <p14:nvPr/>
              </p14:nvContentPartPr>
              <p14:xfrm>
                <a:off x="9532658" y="3923762"/>
                <a:ext cx="693720" cy="280440"/>
              </p14:xfrm>
            </p:contentPart>
          </mc:Choice>
          <mc:Fallback xmlns="">
            <p:pic>
              <p:nvPicPr>
                <p:cNvPr id="164" name="Ink 163">
                  <a:extLst>
                    <a:ext uri="{FF2B5EF4-FFF2-40B4-BE49-F238E27FC236}">
                      <a16:creationId xmlns:a16="http://schemas.microsoft.com/office/drawing/2014/main" id="{19009CAF-74D6-BBF9-C0E0-FF533652C0D5}"/>
                    </a:ext>
                  </a:extLst>
                </p:cNvPr>
                <p:cNvPicPr/>
                <p:nvPr/>
              </p:nvPicPr>
              <p:blipFill>
                <a:blip r:embed="rId263"/>
                <a:stretch>
                  <a:fillRect/>
                </a:stretch>
              </p:blipFill>
              <p:spPr>
                <a:xfrm>
                  <a:off x="9524018" y="3915122"/>
                  <a:ext cx="7113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5" name="Ink 164">
                  <a:extLst>
                    <a:ext uri="{FF2B5EF4-FFF2-40B4-BE49-F238E27FC236}">
                      <a16:creationId xmlns:a16="http://schemas.microsoft.com/office/drawing/2014/main" id="{D866BA1A-3401-DCDC-AB69-9FFEBFE90B4D}"/>
                    </a:ext>
                  </a:extLst>
                </p14:cNvPr>
                <p14:cNvContentPartPr/>
                <p14:nvPr/>
              </p14:nvContentPartPr>
              <p14:xfrm>
                <a:off x="9512498" y="3932402"/>
                <a:ext cx="312120" cy="45720"/>
              </p14:xfrm>
            </p:contentPart>
          </mc:Choice>
          <mc:Fallback xmlns="">
            <p:pic>
              <p:nvPicPr>
                <p:cNvPr id="165" name="Ink 164">
                  <a:extLst>
                    <a:ext uri="{FF2B5EF4-FFF2-40B4-BE49-F238E27FC236}">
                      <a16:creationId xmlns:a16="http://schemas.microsoft.com/office/drawing/2014/main" id="{D866BA1A-3401-DCDC-AB69-9FFEBFE90B4D}"/>
                    </a:ext>
                  </a:extLst>
                </p:cNvPr>
                <p:cNvPicPr/>
                <p:nvPr/>
              </p:nvPicPr>
              <p:blipFill>
                <a:blip r:embed="rId265"/>
                <a:stretch>
                  <a:fillRect/>
                </a:stretch>
              </p:blipFill>
              <p:spPr>
                <a:xfrm>
                  <a:off x="9503498" y="3923402"/>
                  <a:ext cx="329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Ink 165">
                  <a:extLst>
                    <a:ext uri="{FF2B5EF4-FFF2-40B4-BE49-F238E27FC236}">
                      <a16:creationId xmlns:a16="http://schemas.microsoft.com/office/drawing/2014/main" id="{BB2C2124-6A94-5D9E-3FF7-3B6F680B1EDA}"/>
                    </a:ext>
                  </a:extLst>
                </p14:cNvPr>
                <p14:cNvContentPartPr/>
                <p14:nvPr/>
              </p14:nvContentPartPr>
              <p14:xfrm>
                <a:off x="10358858" y="3984602"/>
                <a:ext cx="148320" cy="229680"/>
              </p14:xfrm>
            </p:contentPart>
          </mc:Choice>
          <mc:Fallback xmlns="">
            <p:pic>
              <p:nvPicPr>
                <p:cNvPr id="166" name="Ink 165">
                  <a:extLst>
                    <a:ext uri="{FF2B5EF4-FFF2-40B4-BE49-F238E27FC236}">
                      <a16:creationId xmlns:a16="http://schemas.microsoft.com/office/drawing/2014/main" id="{BB2C2124-6A94-5D9E-3FF7-3B6F680B1EDA}"/>
                    </a:ext>
                  </a:extLst>
                </p:cNvPr>
                <p:cNvPicPr/>
                <p:nvPr/>
              </p:nvPicPr>
              <p:blipFill>
                <a:blip r:embed="rId267"/>
                <a:stretch>
                  <a:fillRect/>
                </a:stretch>
              </p:blipFill>
              <p:spPr>
                <a:xfrm>
                  <a:off x="10350218" y="3975602"/>
                  <a:ext cx="1659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Ink 166">
                  <a:extLst>
                    <a:ext uri="{FF2B5EF4-FFF2-40B4-BE49-F238E27FC236}">
                      <a16:creationId xmlns:a16="http://schemas.microsoft.com/office/drawing/2014/main" id="{5FC6D380-CCAC-A345-0236-E2BAE7337B46}"/>
                    </a:ext>
                  </a:extLst>
                </p14:cNvPr>
                <p14:cNvContentPartPr/>
                <p14:nvPr/>
              </p14:nvContentPartPr>
              <p14:xfrm>
                <a:off x="10580258" y="4102322"/>
                <a:ext cx="72000" cy="99000"/>
              </p14:xfrm>
            </p:contentPart>
          </mc:Choice>
          <mc:Fallback xmlns="">
            <p:pic>
              <p:nvPicPr>
                <p:cNvPr id="167" name="Ink 166">
                  <a:extLst>
                    <a:ext uri="{FF2B5EF4-FFF2-40B4-BE49-F238E27FC236}">
                      <a16:creationId xmlns:a16="http://schemas.microsoft.com/office/drawing/2014/main" id="{5FC6D380-CCAC-A345-0236-E2BAE7337B46}"/>
                    </a:ext>
                  </a:extLst>
                </p:cNvPr>
                <p:cNvPicPr/>
                <p:nvPr/>
              </p:nvPicPr>
              <p:blipFill>
                <a:blip r:embed="rId269"/>
                <a:stretch>
                  <a:fillRect/>
                </a:stretch>
              </p:blipFill>
              <p:spPr>
                <a:xfrm>
                  <a:off x="10571618" y="4093322"/>
                  <a:ext cx="89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Ink 167">
                  <a:extLst>
                    <a:ext uri="{FF2B5EF4-FFF2-40B4-BE49-F238E27FC236}">
                      <a16:creationId xmlns:a16="http://schemas.microsoft.com/office/drawing/2014/main" id="{93D87F2D-3523-83FA-5F18-2C029273CE1D}"/>
                    </a:ext>
                  </a:extLst>
                </p14:cNvPr>
                <p14:cNvContentPartPr/>
                <p14:nvPr/>
              </p14:nvContentPartPr>
              <p14:xfrm>
                <a:off x="10708418" y="3974162"/>
                <a:ext cx="133200" cy="251280"/>
              </p14:xfrm>
            </p:contentPart>
          </mc:Choice>
          <mc:Fallback xmlns="">
            <p:pic>
              <p:nvPicPr>
                <p:cNvPr id="168" name="Ink 167">
                  <a:extLst>
                    <a:ext uri="{FF2B5EF4-FFF2-40B4-BE49-F238E27FC236}">
                      <a16:creationId xmlns:a16="http://schemas.microsoft.com/office/drawing/2014/main" id="{93D87F2D-3523-83FA-5F18-2C029273CE1D}"/>
                    </a:ext>
                  </a:extLst>
                </p:cNvPr>
                <p:cNvPicPr/>
                <p:nvPr/>
              </p:nvPicPr>
              <p:blipFill>
                <a:blip r:embed="rId271"/>
                <a:stretch>
                  <a:fillRect/>
                </a:stretch>
              </p:blipFill>
              <p:spPr>
                <a:xfrm>
                  <a:off x="10699418" y="3965522"/>
                  <a:ext cx="1508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Ink 168">
                  <a:extLst>
                    <a:ext uri="{FF2B5EF4-FFF2-40B4-BE49-F238E27FC236}">
                      <a16:creationId xmlns:a16="http://schemas.microsoft.com/office/drawing/2014/main" id="{F5487B77-DF9F-6507-1001-A5B6486DD19B}"/>
                    </a:ext>
                  </a:extLst>
                </p14:cNvPr>
                <p14:cNvContentPartPr/>
                <p14:nvPr/>
              </p14:nvContentPartPr>
              <p14:xfrm>
                <a:off x="10980938" y="3919082"/>
                <a:ext cx="652680" cy="297360"/>
              </p14:xfrm>
            </p:contentPart>
          </mc:Choice>
          <mc:Fallback xmlns="">
            <p:pic>
              <p:nvPicPr>
                <p:cNvPr id="169" name="Ink 168">
                  <a:extLst>
                    <a:ext uri="{FF2B5EF4-FFF2-40B4-BE49-F238E27FC236}">
                      <a16:creationId xmlns:a16="http://schemas.microsoft.com/office/drawing/2014/main" id="{F5487B77-DF9F-6507-1001-A5B6486DD19B}"/>
                    </a:ext>
                  </a:extLst>
                </p:cNvPr>
                <p:cNvPicPr/>
                <p:nvPr/>
              </p:nvPicPr>
              <p:blipFill>
                <a:blip r:embed="rId273"/>
                <a:stretch>
                  <a:fillRect/>
                </a:stretch>
              </p:blipFill>
              <p:spPr>
                <a:xfrm>
                  <a:off x="10972298" y="3910442"/>
                  <a:ext cx="670320" cy="315000"/>
                </a:xfrm>
                <a:prstGeom prst="rect">
                  <a:avLst/>
                </a:prstGeom>
              </p:spPr>
            </p:pic>
          </mc:Fallback>
        </mc:AlternateContent>
      </p:grpSp>
      <p:grpSp>
        <p:nvGrpSpPr>
          <p:cNvPr id="173" name="Group 172">
            <a:extLst>
              <a:ext uri="{FF2B5EF4-FFF2-40B4-BE49-F238E27FC236}">
                <a16:creationId xmlns:a16="http://schemas.microsoft.com/office/drawing/2014/main" id="{80A022F0-B94C-DACC-8A57-242D8474E0A8}"/>
              </a:ext>
            </a:extLst>
          </p:cNvPr>
          <p:cNvGrpSpPr/>
          <p:nvPr/>
        </p:nvGrpSpPr>
        <p:grpSpPr>
          <a:xfrm>
            <a:off x="8447978" y="4530362"/>
            <a:ext cx="332640" cy="175320"/>
            <a:chOff x="8447978" y="4530362"/>
            <a:chExt cx="332640" cy="175320"/>
          </a:xfrm>
        </p:grpSpPr>
        <mc:AlternateContent xmlns:mc="http://schemas.openxmlformats.org/markup-compatibility/2006" xmlns:p14="http://schemas.microsoft.com/office/powerpoint/2010/main">
          <mc:Choice Requires="p14">
            <p:contentPart p14:bwMode="auto" r:id="rId274">
              <p14:nvContentPartPr>
                <p14:cNvPr id="171" name="Ink 170">
                  <a:extLst>
                    <a:ext uri="{FF2B5EF4-FFF2-40B4-BE49-F238E27FC236}">
                      <a16:creationId xmlns:a16="http://schemas.microsoft.com/office/drawing/2014/main" id="{58E1524C-7DAA-54AC-B5B4-AD73E83850CC}"/>
                    </a:ext>
                  </a:extLst>
                </p14:cNvPr>
                <p14:cNvContentPartPr/>
                <p14:nvPr/>
              </p14:nvContentPartPr>
              <p14:xfrm>
                <a:off x="8447978" y="4569602"/>
                <a:ext cx="331200" cy="136080"/>
              </p14:xfrm>
            </p:contentPart>
          </mc:Choice>
          <mc:Fallback xmlns="">
            <p:pic>
              <p:nvPicPr>
                <p:cNvPr id="171" name="Ink 170">
                  <a:extLst>
                    <a:ext uri="{FF2B5EF4-FFF2-40B4-BE49-F238E27FC236}">
                      <a16:creationId xmlns:a16="http://schemas.microsoft.com/office/drawing/2014/main" id="{58E1524C-7DAA-54AC-B5B4-AD73E83850CC}"/>
                    </a:ext>
                  </a:extLst>
                </p:cNvPr>
                <p:cNvPicPr/>
                <p:nvPr/>
              </p:nvPicPr>
              <p:blipFill>
                <a:blip r:embed="rId275"/>
                <a:stretch>
                  <a:fillRect/>
                </a:stretch>
              </p:blipFill>
              <p:spPr>
                <a:xfrm>
                  <a:off x="8439338" y="4560602"/>
                  <a:ext cx="34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2" name="Ink 171">
                  <a:extLst>
                    <a:ext uri="{FF2B5EF4-FFF2-40B4-BE49-F238E27FC236}">
                      <a16:creationId xmlns:a16="http://schemas.microsoft.com/office/drawing/2014/main" id="{19EDFED9-344E-B368-8426-634F9EEED606}"/>
                    </a:ext>
                  </a:extLst>
                </p14:cNvPr>
                <p14:cNvContentPartPr/>
                <p14:nvPr/>
              </p14:nvContentPartPr>
              <p14:xfrm>
                <a:off x="8631578" y="4530362"/>
                <a:ext cx="149040" cy="133200"/>
              </p14:xfrm>
            </p:contentPart>
          </mc:Choice>
          <mc:Fallback xmlns="">
            <p:pic>
              <p:nvPicPr>
                <p:cNvPr id="172" name="Ink 171">
                  <a:extLst>
                    <a:ext uri="{FF2B5EF4-FFF2-40B4-BE49-F238E27FC236}">
                      <a16:creationId xmlns:a16="http://schemas.microsoft.com/office/drawing/2014/main" id="{19EDFED9-344E-B368-8426-634F9EEED606}"/>
                    </a:ext>
                  </a:extLst>
                </p:cNvPr>
                <p:cNvPicPr/>
                <p:nvPr/>
              </p:nvPicPr>
              <p:blipFill>
                <a:blip r:embed="rId277"/>
                <a:stretch>
                  <a:fillRect/>
                </a:stretch>
              </p:blipFill>
              <p:spPr>
                <a:xfrm>
                  <a:off x="8622938" y="4521722"/>
                  <a:ext cx="16668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74" name="Ink 173">
                <a:extLst>
                  <a:ext uri="{FF2B5EF4-FFF2-40B4-BE49-F238E27FC236}">
                    <a16:creationId xmlns:a16="http://schemas.microsoft.com/office/drawing/2014/main" id="{B253F4A2-3ABB-12E7-8CF7-556A010EA66B}"/>
                  </a:ext>
                </a:extLst>
              </p14:cNvPr>
              <p14:cNvContentPartPr/>
              <p14:nvPr/>
            </p14:nvContentPartPr>
            <p14:xfrm>
              <a:off x="9044498" y="4407962"/>
              <a:ext cx="1576080" cy="308520"/>
            </p14:xfrm>
          </p:contentPart>
        </mc:Choice>
        <mc:Fallback xmlns="">
          <p:pic>
            <p:nvPicPr>
              <p:cNvPr id="174" name="Ink 173">
                <a:extLst>
                  <a:ext uri="{FF2B5EF4-FFF2-40B4-BE49-F238E27FC236}">
                    <a16:creationId xmlns:a16="http://schemas.microsoft.com/office/drawing/2014/main" id="{B253F4A2-3ABB-12E7-8CF7-556A010EA66B}"/>
                  </a:ext>
                </a:extLst>
              </p:cNvPr>
              <p:cNvPicPr/>
              <p:nvPr/>
            </p:nvPicPr>
            <p:blipFill>
              <a:blip r:embed="rId279"/>
              <a:stretch>
                <a:fillRect/>
              </a:stretch>
            </p:blipFill>
            <p:spPr>
              <a:xfrm>
                <a:off x="9035498" y="4399322"/>
                <a:ext cx="1593720" cy="326160"/>
              </a:xfrm>
              <a:prstGeom prst="rect">
                <a:avLst/>
              </a:prstGeom>
            </p:spPr>
          </p:pic>
        </mc:Fallback>
      </mc:AlternateContent>
      <p:grpSp>
        <p:nvGrpSpPr>
          <p:cNvPr id="186" name="Group 185">
            <a:extLst>
              <a:ext uri="{FF2B5EF4-FFF2-40B4-BE49-F238E27FC236}">
                <a16:creationId xmlns:a16="http://schemas.microsoft.com/office/drawing/2014/main" id="{B6991EAD-5E54-A65C-50A5-58A7DD75E559}"/>
              </a:ext>
            </a:extLst>
          </p:cNvPr>
          <p:cNvGrpSpPr/>
          <p:nvPr/>
        </p:nvGrpSpPr>
        <p:grpSpPr>
          <a:xfrm>
            <a:off x="8167086" y="4987965"/>
            <a:ext cx="1023120" cy="716040"/>
            <a:chOff x="8167086" y="4987965"/>
            <a:chExt cx="1023120" cy="716040"/>
          </a:xfrm>
        </p:grpSpPr>
        <mc:AlternateContent xmlns:mc="http://schemas.openxmlformats.org/markup-compatibility/2006" xmlns:p14="http://schemas.microsoft.com/office/powerpoint/2010/main">
          <mc:Choice Requires="p14">
            <p:contentPart p14:bwMode="auto" r:id="rId280">
              <p14:nvContentPartPr>
                <p14:cNvPr id="175" name="Ink 174">
                  <a:extLst>
                    <a:ext uri="{FF2B5EF4-FFF2-40B4-BE49-F238E27FC236}">
                      <a16:creationId xmlns:a16="http://schemas.microsoft.com/office/drawing/2014/main" id="{E0A82DB6-C64D-38A0-6A8F-CA7BE6C9FCD0}"/>
                    </a:ext>
                  </a:extLst>
                </p14:cNvPr>
                <p14:cNvContentPartPr/>
                <p14:nvPr/>
              </p14:nvContentPartPr>
              <p14:xfrm>
                <a:off x="8167086" y="5061765"/>
                <a:ext cx="183600" cy="207000"/>
              </p14:xfrm>
            </p:contentPart>
          </mc:Choice>
          <mc:Fallback xmlns="">
            <p:pic>
              <p:nvPicPr>
                <p:cNvPr id="175" name="Ink 174">
                  <a:extLst>
                    <a:ext uri="{FF2B5EF4-FFF2-40B4-BE49-F238E27FC236}">
                      <a16:creationId xmlns:a16="http://schemas.microsoft.com/office/drawing/2014/main" id="{E0A82DB6-C64D-38A0-6A8F-CA7BE6C9FCD0}"/>
                    </a:ext>
                  </a:extLst>
                </p:cNvPr>
                <p:cNvPicPr/>
                <p:nvPr/>
              </p:nvPicPr>
              <p:blipFill>
                <a:blip r:embed="rId281"/>
                <a:stretch>
                  <a:fillRect/>
                </a:stretch>
              </p:blipFill>
              <p:spPr>
                <a:xfrm>
                  <a:off x="8158446" y="5052765"/>
                  <a:ext cx="2012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Ink 175">
                  <a:extLst>
                    <a:ext uri="{FF2B5EF4-FFF2-40B4-BE49-F238E27FC236}">
                      <a16:creationId xmlns:a16="http://schemas.microsoft.com/office/drawing/2014/main" id="{389360EC-D64F-657D-284F-F3709A02B1AC}"/>
                    </a:ext>
                  </a:extLst>
                </p14:cNvPr>
                <p14:cNvContentPartPr/>
                <p14:nvPr/>
              </p14:nvContentPartPr>
              <p14:xfrm>
                <a:off x="8447526" y="5274885"/>
                <a:ext cx="6480" cy="87120"/>
              </p14:xfrm>
            </p:contentPart>
          </mc:Choice>
          <mc:Fallback xmlns="">
            <p:pic>
              <p:nvPicPr>
                <p:cNvPr id="176" name="Ink 175">
                  <a:extLst>
                    <a:ext uri="{FF2B5EF4-FFF2-40B4-BE49-F238E27FC236}">
                      <a16:creationId xmlns:a16="http://schemas.microsoft.com/office/drawing/2014/main" id="{389360EC-D64F-657D-284F-F3709A02B1AC}"/>
                    </a:ext>
                  </a:extLst>
                </p:cNvPr>
                <p:cNvPicPr/>
                <p:nvPr/>
              </p:nvPicPr>
              <p:blipFill>
                <a:blip r:embed="rId283"/>
                <a:stretch>
                  <a:fillRect/>
                </a:stretch>
              </p:blipFill>
              <p:spPr>
                <a:xfrm>
                  <a:off x="8438526" y="5265885"/>
                  <a:ext cx="24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Ink 177">
                  <a:extLst>
                    <a:ext uri="{FF2B5EF4-FFF2-40B4-BE49-F238E27FC236}">
                      <a16:creationId xmlns:a16="http://schemas.microsoft.com/office/drawing/2014/main" id="{771D21B9-A9F7-5D96-533A-7A84624F41EF}"/>
                    </a:ext>
                  </a:extLst>
                </p14:cNvPr>
                <p14:cNvContentPartPr/>
                <p14:nvPr/>
              </p14:nvContentPartPr>
              <p14:xfrm>
                <a:off x="8591526" y="4987965"/>
                <a:ext cx="120960" cy="226440"/>
              </p14:xfrm>
            </p:contentPart>
          </mc:Choice>
          <mc:Fallback xmlns="">
            <p:pic>
              <p:nvPicPr>
                <p:cNvPr id="178" name="Ink 177">
                  <a:extLst>
                    <a:ext uri="{FF2B5EF4-FFF2-40B4-BE49-F238E27FC236}">
                      <a16:creationId xmlns:a16="http://schemas.microsoft.com/office/drawing/2014/main" id="{771D21B9-A9F7-5D96-533A-7A84624F41EF}"/>
                    </a:ext>
                  </a:extLst>
                </p:cNvPr>
                <p:cNvPicPr/>
                <p:nvPr/>
              </p:nvPicPr>
              <p:blipFill>
                <a:blip r:embed="rId285"/>
                <a:stretch>
                  <a:fillRect/>
                </a:stretch>
              </p:blipFill>
              <p:spPr>
                <a:xfrm>
                  <a:off x="8582886" y="4978965"/>
                  <a:ext cx="138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Ink 178">
                  <a:extLst>
                    <a:ext uri="{FF2B5EF4-FFF2-40B4-BE49-F238E27FC236}">
                      <a16:creationId xmlns:a16="http://schemas.microsoft.com/office/drawing/2014/main" id="{63C293AA-D1C8-D04C-2843-AFAE8B7D1DDB}"/>
                    </a:ext>
                  </a:extLst>
                </p14:cNvPr>
                <p14:cNvContentPartPr/>
                <p14:nvPr/>
              </p14:nvContentPartPr>
              <p14:xfrm>
                <a:off x="8789166" y="5031885"/>
                <a:ext cx="279000" cy="195120"/>
              </p14:xfrm>
            </p:contentPart>
          </mc:Choice>
          <mc:Fallback xmlns="">
            <p:pic>
              <p:nvPicPr>
                <p:cNvPr id="179" name="Ink 178">
                  <a:extLst>
                    <a:ext uri="{FF2B5EF4-FFF2-40B4-BE49-F238E27FC236}">
                      <a16:creationId xmlns:a16="http://schemas.microsoft.com/office/drawing/2014/main" id="{63C293AA-D1C8-D04C-2843-AFAE8B7D1DDB}"/>
                    </a:ext>
                  </a:extLst>
                </p:cNvPr>
                <p:cNvPicPr/>
                <p:nvPr/>
              </p:nvPicPr>
              <p:blipFill>
                <a:blip r:embed="rId287"/>
                <a:stretch>
                  <a:fillRect/>
                </a:stretch>
              </p:blipFill>
              <p:spPr>
                <a:xfrm>
                  <a:off x="8780166" y="5022885"/>
                  <a:ext cx="296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Ink 179">
                  <a:extLst>
                    <a:ext uri="{FF2B5EF4-FFF2-40B4-BE49-F238E27FC236}">
                      <a16:creationId xmlns:a16="http://schemas.microsoft.com/office/drawing/2014/main" id="{F7E8DEE0-B2E4-AA6D-ECED-8A586D13B9A1}"/>
                    </a:ext>
                  </a:extLst>
                </p14:cNvPr>
                <p14:cNvContentPartPr/>
                <p14:nvPr/>
              </p14:nvContentPartPr>
              <p14:xfrm>
                <a:off x="9054486" y="5218365"/>
                <a:ext cx="9000" cy="99720"/>
              </p14:xfrm>
            </p:contentPart>
          </mc:Choice>
          <mc:Fallback xmlns="">
            <p:pic>
              <p:nvPicPr>
                <p:cNvPr id="180" name="Ink 179">
                  <a:extLst>
                    <a:ext uri="{FF2B5EF4-FFF2-40B4-BE49-F238E27FC236}">
                      <a16:creationId xmlns:a16="http://schemas.microsoft.com/office/drawing/2014/main" id="{F7E8DEE0-B2E4-AA6D-ECED-8A586D13B9A1}"/>
                    </a:ext>
                  </a:extLst>
                </p:cNvPr>
                <p:cNvPicPr/>
                <p:nvPr/>
              </p:nvPicPr>
              <p:blipFill>
                <a:blip r:embed="rId289"/>
                <a:stretch>
                  <a:fillRect/>
                </a:stretch>
              </p:blipFill>
              <p:spPr>
                <a:xfrm>
                  <a:off x="9045846" y="5209365"/>
                  <a:ext cx="26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Ink 181">
                  <a:extLst>
                    <a:ext uri="{FF2B5EF4-FFF2-40B4-BE49-F238E27FC236}">
                      <a16:creationId xmlns:a16="http://schemas.microsoft.com/office/drawing/2014/main" id="{7D451C56-07D5-79C9-4C15-92C7E33B56F0}"/>
                    </a:ext>
                  </a:extLst>
                </p14:cNvPr>
                <p14:cNvContentPartPr/>
                <p14:nvPr/>
              </p14:nvContentPartPr>
              <p14:xfrm>
                <a:off x="8652726" y="5325285"/>
                <a:ext cx="466920" cy="21600"/>
              </p14:xfrm>
            </p:contentPart>
          </mc:Choice>
          <mc:Fallback xmlns="">
            <p:pic>
              <p:nvPicPr>
                <p:cNvPr id="182" name="Ink 181">
                  <a:extLst>
                    <a:ext uri="{FF2B5EF4-FFF2-40B4-BE49-F238E27FC236}">
                      <a16:creationId xmlns:a16="http://schemas.microsoft.com/office/drawing/2014/main" id="{7D451C56-07D5-79C9-4C15-92C7E33B56F0}"/>
                    </a:ext>
                  </a:extLst>
                </p:cNvPr>
                <p:cNvPicPr/>
                <p:nvPr/>
              </p:nvPicPr>
              <p:blipFill>
                <a:blip r:embed="rId291"/>
                <a:stretch>
                  <a:fillRect/>
                </a:stretch>
              </p:blipFill>
              <p:spPr>
                <a:xfrm>
                  <a:off x="8644086" y="5316645"/>
                  <a:ext cx="484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Ink 182">
                  <a:extLst>
                    <a:ext uri="{FF2B5EF4-FFF2-40B4-BE49-F238E27FC236}">
                      <a16:creationId xmlns:a16="http://schemas.microsoft.com/office/drawing/2014/main" id="{23ECA588-523A-B4B1-020A-1A7BD13EE132}"/>
                    </a:ext>
                  </a:extLst>
                </p14:cNvPr>
                <p14:cNvContentPartPr/>
                <p14:nvPr/>
              </p14:nvContentPartPr>
              <p14:xfrm>
                <a:off x="8710326" y="5432925"/>
                <a:ext cx="149760" cy="271080"/>
              </p14:xfrm>
            </p:contentPart>
          </mc:Choice>
          <mc:Fallback xmlns="">
            <p:pic>
              <p:nvPicPr>
                <p:cNvPr id="183" name="Ink 182">
                  <a:extLst>
                    <a:ext uri="{FF2B5EF4-FFF2-40B4-BE49-F238E27FC236}">
                      <a16:creationId xmlns:a16="http://schemas.microsoft.com/office/drawing/2014/main" id="{23ECA588-523A-B4B1-020A-1A7BD13EE132}"/>
                    </a:ext>
                  </a:extLst>
                </p:cNvPr>
                <p:cNvPicPr/>
                <p:nvPr/>
              </p:nvPicPr>
              <p:blipFill>
                <a:blip r:embed="rId293"/>
                <a:stretch>
                  <a:fillRect/>
                </a:stretch>
              </p:blipFill>
              <p:spPr>
                <a:xfrm>
                  <a:off x="8701686" y="5423925"/>
                  <a:ext cx="1674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Ink 183">
                  <a:extLst>
                    <a:ext uri="{FF2B5EF4-FFF2-40B4-BE49-F238E27FC236}">
                      <a16:creationId xmlns:a16="http://schemas.microsoft.com/office/drawing/2014/main" id="{AAEF4374-61EE-3D68-237C-BC2376BC36B2}"/>
                    </a:ext>
                  </a:extLst>
                </p14:cNvPr>
                <p14:cNvContentPartPr/>
                <p14:nvPr/>
              </p14:nvContentPartPr>
              <p14:xfrm>
                <a:off x="8993646" y="5459205"/>
                <a:ext cx="183240" cy="241200"/>
              </p14:xfrm>
            </p:contentPart>
          </mc:Choice>
          <mc:Fallback xmlns="">
            <p:pic>
              <p:nvPicPr>
                <p:cNvPr id="184" name="Ink 183">
                  <a:extLst>
                    <a:ext uri="{FF2B5EF4-FFF2-40B4-BE49-F238E27FC236}">
                      <a16:creationId xmlns:a16="http://schemas.microsoft.com/office/drawing/2014/main" id="{AAEF4374-61EE-3D68-237C-BC2376BC36B2}"/>
                    </a:ext>
                  </a:extLst>
                </p:cNvPr>
                <p:cNvPicPr/>
                <p:nvPr/>
              </p:nvPicPr>
              <p:blipFill>
                <a:blip r:embed="rId295"/>
                <a:stretch>
                  <a:fillRect/>
                </a:stretch>
              </p:blipFill>
              <p:spPr>
                <a:xfrm>
                  <a:off x="8984646" y="5450205"/>
                  <a:ext cx="200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5" name="Ink 184">
                  <a:extLst>
                    <a:ext uri="{FF2B5EF4-FFF2-40B4-BE49-F238E27FC236}">
                      <a16:creationId xmlns:a16="http://schemas.microsoft.com/office/drawing/2014/main" id="{37C9A920-60CA-F8A9-6D2C-A90E093BEB6F}"/>
                    </a:ext>
                  </a:extLst>
                </p14:cNvPr>
                <p14:cNvContentPartPr/>
                <p14:nvPr/>
              </p14:nvContentPartPr>
              <p14:xfrm>
                <a:off x="8973486" y="5534445"/>
                <a:ext cx="216720" cy="69120"/>
              </p14:xfrm>
            </p:contentPart>
          </mc:Choice>
          <mc:Fallback xmlns="">
            <p:pic>
              <p:nvPicPr>
                <p:cNvPr id="185" name="Ink 184">
                  <a:extLst>
                    <a:ext uri="{FF2B5EF4-FFF2-40B4-BE49-F238E27FC236}">
                      <a16:creationId xmlns:a16="http://schemas.microsoft.com/office/drawing/2014/main" id="{37C9A920-60CA-F8A9-6D2C-A90E093BEB6F}"/>
                    </a:ext>
                  </a:extLst>
                </p:cNvPr>
                <p:cNvPicPr/>
                <p:nvPr/>
              </p:nvPicPr>
              <p:blipFill>
                <a:blip r:embed="rId297"/>
                <a:stretch>
                  <a:fillRect/>
                </a:stretch>
              </p:blipFill>
              <p:spPr>
                <a:xfrm>
                  <a:off x="8964486" y="5525805"/>
                  <a:ext cx="2343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187" name="Ink 186">
                <a:extLst>
                  <a:ext uri="{FF2B5EF4-FFF2-40B4-BE49-F238E27FC236}">
                    <a16:creationId xmlns:a16="http://schemas.microsoft.com/office/drawing/2014/main" id="{EF4A2D33-B910-7FCE-025A-31BE830BC8DB}"/>
                  </a:ext>
                </a:extLst>
              </p14:cNvPr>
              <p14:cNvContentPartPr/>
              <p14:nvPr/>
            </p14:nvContentPartPr>
            <p14:xfrm>
              <a:off x="9593406" y="5319885"/>
              <a:ext cx="59040" cy="154440"/>
            </p14:xfrm>
          </p:contentPart>
        </mc:Choice>
        <mc:Fallback xmlns="">
          <p:pic>
            <p:nvPicPr>
              <p:cNvPr id="187" name="Ink 186">
                <a:extLst>
                  <a:ext uri="{FF2B5EF4-FFF2-40B4-BE49-F238E27FC236}">
                    <a16:creationId xmlns:a16="http://schemas.microsoft.com/office/drawing/2014/main" id="{EF4A2D33-B910-7FCE-025A-31BE830BC8DB}"/>
                  </a:ext>
                </a:extLst>
              </p:cNvPr>
              <p:cNvPicPr/>
              <p:nvPr/>
            </p:nvPicPr>
            <p:blipFill>
              <a:blip r:embed="rId299"/>
              <a:stretch>
                <a:fillRect/>
              </a:stretch>
            </p:blipFill>
            <p:spPr>
              <a:xfrm>
                <a:off x="9584406" y="5310885"/>
                <a:ext cx="76680" cy="172080"/>
              </a:xfrm>
              <a:prstGeom prst="rect">
                <a:avLst/>
              </a:prstGeom>
            </p:spPr>
          </p:pic>
        </mc:Fallback>
      </mc:AlternateContent>
      <p:grpSp>
        <p:nvGrpSpPr>
          <p:cNvPr id="208" name="Group 207">
            <a:extLst>
              <a:ext uri="{FF2B5EF4-FFF2-40B4-BE49-F238E27FC236}">
                <a16:creationId xmlns:a16="http://schemas.microsoft.com/office/drawing/2014/main" id="{89BF53F7-1607-7A9C-7B8E-572163827A9E}"/>
              </a:ext>
            </a:extLst>
          </p:cNvPr>
          <p:cNvGrpSpPr/>
          <p:nvPr/>
        </p:nvGrpSpPr>
        <p:grpSpPr>
          <a:xfrm>
            <a:off x="9730566" y="4920645"/>
            <a:ext cx="2268360" cy="701640"/>
            <a:chOff x="9730566" y="4920645"/>
            <a:chExt cx="2268360" cy="701640"/>
          </a:xfrm>
        </p:grpSpPr>
        <mc:AlternateContent xmlns:mc="http://schemas.openxmlformats.org/markup-compatibility/2006" xmlns:p14="http://schemas.microsoft.com/office/powerpoint/2010/main">
          <mc:Choice Requires="p14">
            <p:contentPart p14:bwMode="auto" r:id="rId300">
              <p14:nvContentPartPr>
                <p14:cNvPr id="188" name="Ink 187">
                  <a:extLst>
                    <a:ext uri="{FF2B5EF4-FFF2-40B4-BE49-F238E27FC236}">
                      <a16:creationId xmlns:a16="http://schemas.microsoft.com/office/drawing/2014/main" id="{C273B880-07EE-CB5B-1672-E79765C03AD3}"/>
                    </a:ext>
                  </a:extLst>
                </p14:cNvPr>
                <p14:cNvContentPartPr/>
                <p14:nvPr/>
              </p14:nvContentPartPr>
              <p14:xfrm>
                <a:off x="9860526" y="5126205"/>
                <a:ext cx="251280" cy="213480"/>
              </p14:xfrm>
            </p:contentPart>
          </mc:Choice>
          <mc:Fallback xmlns="">
            <p:pic>
              <p:nvPicPr>
                <p:cNvPr id="188" name="Ink 187">
                  <a:extLst>
                    <a:ext uri="{FF2B5EF4-FFF2-40B4-BE49-F238E27FC236}">
                      <a16:creationId xmlns:a16="http://schemas.microsoft.com/office/drawing/2014/main" id="{C273B880-07EE-CB5B-1672-E79765C03AD3}"/>
                    </a:ext>
                  </a:extLst>
                </p:cNvPr>
                <p:cNvPicPr/>
                <p:nvPr/>
              </p:nvPicPr>
              <p:blipFill>
                <a:blip r:embed="rId301"/>
                <a:stretch>
                  <a:fillRect/>
                </a:stretch>
              </p:blipFill>
              <p:spPr>
                <a:xfrm>
                  <a:off x="9851886" y="5117205"/>
                  <a:ext cx="2689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Ink 188">
                  <a:extLst>
                    <a:ext uri="{FF2B5EF4-FFF2-40B4-BE49-F238E27FC236}">
                      <a16:creationId xmlns:a16="http://schemas.microsoft.com/office/drawing/2014/main" id="{D614740A-2A22-F308-0CB1-474CF1E5E84C}"/>
                    </a:ext>
                  </a:extLst>
                </p14:cNvPr>
                <p14:cNvContentPartPr/>
                <p14:nvPr/>
              </p14:nvContentPartPr>
              <p14:xfrm>
                <a:off x="10108566" y="5306565"/>
                <a:ext cx="11880" cy="69120"/>
              </p14:xfrm>
            </p:contentPart>
          </mc:Choice>
          <mc:Fallback xmlns="">
            <p:pic>
              <p:nvPicPr>
                <p:cNvPr id="189" name="Ink 188">
                  <a:extLst>
                    <a:ext uri="{FF2B5EF4-FFF2-40B4-BE49-F238E27FC236}">
                      <a16:creationId xmlns:a16="http://schemas.microsoft.com/office/drawing/2014/main" id="{D614740A-2A22-F308-0CB1-474CF1E5E84C}"/>
                    </a:ext>
                  </a:extLst>
                </p:cNvPr>
                <p:cNvPicPr/>
                <p:nvPr/>
              </p:nvPicPr>
              <p:blipFill>
                <a:blip r:embed="rId303"/>
                <a:stretch>
                  <a:fillRect/>
                </a:stretch>
              </p:blipFill>
              <p:spPr>
                <a:xfrm>
                  <a:off x="10099926" y="5297925"/>
                  <a:ext cx="29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Ink 189">
                  <a:extLst>
                    <a:ext uri="{FF2B5EF4-FFF2-40B4-BE49-F238E27FC236}">
                      <a16:creationId xmlns:a16="http://schemas.microsoft.com/office/drawing/2014/main" id="{194A3855-8588-8CCA-8A31-025B91F1D564}"/>
                    </a:ext>
                  </a:extLst>
                </p14:cNvPr>
                <p14:cNvContentPartPr/>
                <p14:nvPr/>
              </p14:nvContentPartPr>
              <p14:xfrm>
                <a:off x="10264086" y="5227725"/>
                <a:ext cx="360" cy="360"/>
              </p14:xfrm>
            </p:contentPart>
          </mc:Choice>
          <mc:Fallback xmlns="">
            <p:pic>
              <p:nvPicPr>
                <p:cNvPr id="190" name="Ink 189">
                  <a:extLst>
                    <a:ext uri="{FF2B5EF4-FFF2-40B4-BE49-F238E27FC236}">
                      <a16:creationId xmlns:a16="http://schemas.microsoft.com/office/drawing/2014/main" id="{194A3855-8588-8CCA-8A31-025B91F1D564}"/>
                    </a:ext>
                  </a:extLst>
                </p:cNvPr>
                <p:cNvPicPr/>
                <p:nvPr/>
              </p:nvPicPr>
              <p:blipFill>
                <a:blip r:embed="rId305"/>
                <a:stretch>
                  <a:fillRect/>
                </a:stretch>
              </p:blipFill>
              <p:spPr>
                <a:xfrm>
                  <a:off x="10255086" y="5218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Ink 190">
                  <a:extLst>
                    <a:ext uri="{FF2B5EF4-FFF2-40B4-BE49-F238E27FC236}">
                      <a16:creationId xmlns:a16="http://schemas.microsoft.com/office/drawing/2014/main" id="{0E459609-C7E8-3281-76C4-67DC751D757D}"/>
                    </a:ext>
                  </a:extLst>
                </p14:cNvPr>
                <p14:cNvContentPartPr/>
                <p14:nvPr/>
              </p14:nvContentPartPr>
              <p14:xfrm>
                <a:off x="10351206" y="5086605"/>
                <a:ext cx="205560" cy="235080"/>
              </p14:xfrm>
            </p:contentPart>
          </mc:Choice>
          <mc:Fallback xmlns="">
            <p:pic>
              <p:nvPicPr>
                <p:cNvPr id="191" name="Ink 190">
                  <a:extLst>
                    <a:ext uri="{FF2B5EF4-FFF2-40B4-BE49-F238E27FC236}">
                      <a16:creationId xmlns:a16="http://schemas.microsoft.com/office/drawing/2014/main" id="{0E459609-C7E8-3281-76C4-67DC751D757D}"/>
                    </a:ext>
                  </a:extLst>
                </p:cNvPr>
                <p:cNvPicPr/>
                <p:nvPr/>
              </p:nvPicPr>
              <p:blipFill>
                <a:blip r:embed="rId307"/>
                <a:stretch>
                  <a:fillRect/>
                </a:stretch>
              </p:blipFill>
              <p:spPr>
                <a:xfrm>
                  <a:off x="10342206" y="5077965"/>
                  <a:ext cx="223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Ink 191">
                  <a:extLst>
                    <a:ext uri="{FF2B5EF4-FFF2-40B4-BE49-F238E27FC236}">
                      <a16:creationId xmlns:a16="http://schemas.microsoft.com/office/drawing/2014/main" id="{859B9A33-674E-CB8C-9B4D-C64E2EBBAD33}"/>
                    </a:ext>
                  </a:extLst>
                </p14:cNvPr>
                <p14:cNvContentPartPr/>
                <p14:nvPr/>
              </p14:nvContentPartPr>
              <p14:xfrm>
                <a:off x="10336446" y="5036565"/>
                <a:ext cx="212040" cy="48600"/>
              </p14:xfrm>
            </p:contentPart>
          </mc:Choice>
          <mc:Fallback xmlns="">
            <p:pic>
              <p:nvPicPr>
                <p:cNvPr id="192" name="Ink 191">
                  <a:extLst>
                    <a:ext uri="{FF2B5EF4-FFF2-40B4-BE49-F238E27FC236}">
                      <a16:creationId xmlns:a16="http://schemas.microsoft.com/office/drawing/2014/main" id="{859B9A33-674E-CB8C-9B4D-C64E2EBBAD33}"/>
                    </a:ext>
                  </a:extLst>
                </p:cNvPr>
                <p:cNvPicPr/>
                <p:nvPr/>
              </p:nvPicPr>
              <p:blipFill>
                <a:blip r:embed="rId309"/>
                <a:stretch>
                  <a:fillRect/>
                </a:stretch>
              </p:blipFill>
              <p:spPr>
                <a:xfrm>
                  <a:off x="10327806" y="5027565"/>
                  <a:ext cx="229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Ink 192">
                  <a:extLst>
                    <a:ext uri="{FF2B5EF4-FFF2-40B4-BE49-F238E27FC236}">
                      <a16:creationId xmlns:a16="http://schemas.microsoft.com/office/drawing/2014/main" id="{8A2D5A29-30A0-3FF4-C2D7-252F5C3A4B5C}"/>
                    </a:ext>
                  </a:extLst>
                </p14:cNvPr>
                <p14:cNvContentPartPr/>
                <p14:nvPr/>
              </p14:nvContentPartPr>
              <p14:xfrm>
                <a:off x="9899766" y="5041245"/>
                <a:ext cx="177480" cy="17640"/>
              </p14:xfrm>
            </p:contentPart>
          </mc:Choice>
          <mc:Fallback xmlns="">
            <p:pic>
              <p:nvPicPr>
                <p:cNvPr id="193" name="Ink 192">
                  <a:extLst>
                    <a:ext uri="{FF2B5EF4-FFF2-40B4-BE49-F238E27FC236}">
                      <a16:creationId xmlns:a16="http://schemas.microsoft.com/office/drawing/2014/main" id="{8A2D5A29-30A0-3FF4-C2D7-252F5C3A4B5C}"/>
                    </a:ext>
                  </a:extLst>
                </p:cNvPr>
                <p:cNvPicPr/>
                <p:nvPr/>
              </p:nvPicPr>
              <p:blipFill>
                <a:blip r:embed="rId311"/>
                <a:stretch>
                  <a:fillRect/>
                </a:stretch>
              </p:blipFill>
              <p:spPr>
                <a:xfrm>
                  <a:off x="9891126" y="5032245"/>
                  <a:ext cx="195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Ink 193">
                  <a:extLst>
                    <a:ext uri="{FF2B5EF4-FFF2-40B4-BE49-F238E27FC236}">
                      <a16:creationId xmlns:a16="http://schemas.microsoft.com/office/drawing/2014/main" id="{728F37F4-485D-2851-05EA-44E06A3D8EB2}"/>
                    </a:ext>
                  </a:extLst>
                </p14:cNvPr>
                <p14:cNvContentPartPr/>
                <p14:nvPr/>
              </p14:nvContentPartPr>
              <p14:xfrm>
                <a:off x="9730566" y="4981125"/>
                <a:ext cx="97560" cy="501840"/>
              </p14:xfrm>
            </p:contentPart>
          </mc:Choice>
          <mc:Fallback xmlns="">
            <p:pic>
              <p:nvPicPr>
                <p:cNvPr id="194" name="Ink 193">
                  <a:extLst>
                    <a:ext uri="{FF2B5EF4-FFF2-40B4-BE49-F238E27FC236}">
                      <a16:creationId xmlns:a16="http://schemas.microsoft.com/office/drawing/2014/main" id="{728F37F4-485D-2851-05EA-44E06A3D8EB2}"/>
                    </a:ext>
                  </a:extLst>
                </p:cNvPr>
                <p:cNvPicPr/>
                <p:nvPr/>
              </p:nvPicPr>
              <p:blipFill>
                <a:blip r:embed="rId313"/>
                <a:stretch>
                  <a:fillRect/>
                </a:stretch>
              </p:blipFill>
              <p:spPr>
                <a:xfrm>
                  <a:off x="9721926" y="4972125"/>
                  <a:ext cx="11520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Ink 194">
                  <a:extLst>
                    <a:ext uri="{FF2B5EF4-FFF2-40B4-BE49-F238E27FC236}">
                      <a16:creationId xmlns:a16="http://schemas.microsoft.com/office/drawing/2014/main" id="{570ECB66-BDA3-00CB-F4E6-1AE66E66F106}"/>
                    </a:ext>
                  </a:extLst>
                </p14:cNvPr>
                <p14:cNvContentPartPr/>
                <p14:nvPr/>
              </p14:nvContentPartPr>
              <p14:xfrm>
                <a:off x="10552806" y="4924965"/>
                <a:ext cx="92160" cy="532800"/>
              </p14:xfrm>
            </p:contentPart>
          </mc:Choice>
          <mc:Fallback xmlns="">
            <p:pic>
              <p:nvPicPr>
                <p:cNvPr id="195" name="Ink 194">
                  <a:extLst>
                    <a:ext uri="{FF2B5EF4-FFF2-40B4-BE49-F238E27FC236}">
                      <a16:creationId xmlns:a16="http://schemas.microsoft.com/office/drawing/2014/main" id="{570ECB66-BDA3-00CB-F4E6-1AE66E66F106}"/>
                    </a:ext>
                  </a:extLst>
                </p:cNvPr>
                <p:cNvPicPr/>
                <p:nvPr/>
              </p:nvPicPr>
              <p:blipFill>
                <a:blip r:embed="rId315"/>
                <a:stretch>
                  <a:fillRect/>
                </a:stretch>
              </p:blipFill>
              <p:spPr>
                <a:xfrm>
                  <a:off x="10543806" y="4916325"/>
                  <a:ext cx="10980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6" name="Ink 195">
                  <a:extLst>
                    <a:ext uri="{FF2B5EF4-FFF2-40B4-BE49-F238E27FC236}">
                      <a16:creationId xmlns:a16="http://schemas.microsoft.com/office/drawing/2014/main" id="{11B6DFC0-9840-B629-D069-3AA2C4D4074B}"/>
                    </a:ext>
                  </a:extLst>
                </p14:cNvPr>
                <p14:cNvContentPartPr/>
                <p14:nvPr/>
              </p14:nvContentPartPr>
              <p14:xfrm>
                <a:off x="10718406" y="5129805"/>
                <a:ext cx="212400" cy="174240"/>
              </p14:xfrm>
            </p:contentPart>
          </mc:Choice>
          <mc:Fallback xmlns="">
            <p:pic>
              <p:nvPicPr>
                <p:cNvPr id="196" name="Ink 195">
                  <a:extLst>
                    <a:ext uri="{FF2B5EF4-FFF2-40B4-BE49-F238E27FC236}">
                      <a16:creationId xmlns:a16="http://schemas.microsoft.com/office/drawing/2014/main" id="{11B6DFC0-9840-B629-D069-3AA2C4D4074B}"/>
                    </a:ext>
                  </a:extLst>
                </p:cNvPr>
                <p:cNvPicPr/>
                <p:nvPr/>
              </p:nvPicPr>
              <p:blipFill>
                <a:blip r:embed="rId317"/>
                <a:stretch>
                  <a:fillRect/>
                </a:stretch>
              </p:blipFill>
              <p:spPr>
                <a:xfrm>
                  <a:off x="10709406" y="5120805"/>
                  <a:ext cx="230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7" name="Ink 196">
                  <a:extLst>
                    <a:ext uri="{FF2B5EF4-FFF2-40B4-BE49-F238E27FC236}">
                      <a16:creationId xmlns:a16="http://schemas.microsoft.com/office/drawing/2014/main" id="{767455B6-C52B-609D-A8EB-CFFE0E40773F}"/>
                    </a:ext>
                  </a:extLst>
                </p14:cNvPr>
                <p14:cNvContentPartPr/>
                <p14:nvPr/>
              </p14:nvContentPartPr>
              <p14:xfrm>
                <a:off x="10734246" y="5043405"/>
                <a:ext cx="186480" cy="24120"/>
              </p14:xfrm>
            </p:contentPart>
          </mc:Choice>
          <mc:Fallback xmlns="">
            <p:pic>
              <p:nvPicPr>
                <p:cNvPr id="197" name="Ink 196">
                  <a:extLst>
                    <a:ext uri="{FF2B5EF4-FFF2-40B4-BE49-F238E27FC236}">
                      <a16:creationId xmlns:a16="http://schemas.microsoft.com/office/drawing/2014/main" id="{767455B6-C52B-609D-A8EB-CFFE0E40773F}"/>
                    </a:ext>
                  </a:extLst>
                </p:cNvPr>
                <p:cNvPicPr/>
                <p:nvPr/>
              </p:nvPicPr>
              <p:blipFill>
                <a:blip r:embed="rId319"/>
                <a:stretch>
                  <a:fillRect/>
                </a:stretch>
              </p:blipFill>
              <p:spPr>
                <a:xfrm>
                  <a:off x="10725246" y="5034405"/>
                  <a:ext cx="204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8" name="Ink 197">
                  <a:extLst>
                    <a:ext uri="{FF2B5EF4-FFF2-40B4-BE49-F238E27FC236}">
                      <a16:creationId xmlns:a16="http://schemas.microsoft.com/office/drawing/2014/main" id="{1BC3D7BC-F0C8-26FC-BDDA-8EFCF14EDE1E}"/>
                    </a:ext>
                  </a:extLst>
                </p14:cNvPr>
                <p14:cNvContentPartPr/>
                <p14:nvPr/>
              </p14:nvContentPartPr>
              <p14:xfrm>
                <a:off x="10875726" y="5380725"/>
                <a:ext cx="40680" cy="101880"/>
              </p14:xfrm>
            </p:contentPart>
          </mc:Choice>
          <mc:Fallback xmlns="">
            <p:pic>
              <p:nvPicPr>
                <p:cNvPr id="198" name="Ink 197">
                  <a:extLst>
                    <a:ext uri="{FF2B5EF4-FFF2-40B4-BE49-F238E27FC236}">
                      <a16:creationId xmlns:a16="http://schemas.microsoft.com/office/drawing/2014/main" id="{1BC3D7BC-F0C8-26FC-BDDA-8EFCF14EDE1E}"/>
                    </a:ext>
                  </a:extLst>
                </p:cNvPr>
                <p:cNvPicPr/>
                <p:nvPr/>
              </p:nvPicPr>
              <p:blipFill>
                <a:blip r:embed="rId321"/>
                <a:stretch>
                  <a:fillRect/>
                </a:stretch>
              </p:blipFill>
              <p:spPr>
                <a:xfrm>
                  <a:off x="10867086" y="5371725"/>
                  <a:ext cx="58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Ink 199">
                  <a:extLst>
                    <a:ext uri="{FF2B5EF4-FFF2-40B4-BE49-F238E27FC236}">
                      <a16:creationId xmlns:a16="http://schemas.microsoft.com/office/drawing/2014/main" id="{C91A76B1-2355-CA3C-6DB8-D187E57687BE}"/>
                    </a:ext>
                  </a:extLst>
                </p14:cNvPr>
                <p14:cNvContentPartPr/>
                <p14:nvPr/>
              </p14:nvContentPartPr>
              <p14:xfrm>
                <a:off x="11078766" y="5446605"/>
                <a:ext cx="103320" cy="175680"/>
              </p14:xfrm>
            </p:contentPart>
          </mc:Choice>
          <mc:Fallback xmlns="">
            <p:pic>
              <p:nvPicPr>
                <p:cNvPr id="200" name="Ink 199">
                  <a:extLst>
                    <a:ext uri="{FF2B5EF4-FFF2-40B4-BE49-F238E27FC236}">
                      <a16:creationId xmlns:a16="http://schemas.microsoft.com/office/drawing/2014/main" id="{C91A76B1-2355-CA3C-6DB8-D187E57687BE}"/>
                    </a:ext>
                  </a:extLst>
                </p:cNvPr>
                <p:cNvPicPr/>
                <p:nvPr/>
              </p:nvPicPr>
              <p:blipFill>
                <a:blip r:embed="rId323"/>
                <a:stretch>
                  <a:fillRect/>
                </a:stretch>
              </p:blipFill>
              <p:spPr>
                <a:xfrm>
                  <a:off x="11070126" y="5437965"/>
                  <a:ext cx="120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Ink 200">
                  <a:extLst>
                    <a:ext uri="{FF2B5EF4-FFF2-40B4-BE49-F238E27FC236}">
                      <a16:creationId xmlns:a16="http://schemas.microsoft.com/office/drawing/2014/main" id="{04129568-869F-0B09-D910-FE89E995C76B}"/>
                    </a:ext>
                  </a:extLst>
                </p14:cNvPr>
                <p14:cNvContentPartPr/>
                <p14:nvPr/>
              </p14:nvContentPartPr>
              <p14:xfrm>
                <a:off x="11373966" y="5092725"/>
                <a:ext cx="146520" cy="257760"/>
              </p14:xfrm>
            </p:contentPart>
          </mc:Choice>
          <mc:Fallback xmlns="">
            <p:pic>
              <p:nvPicPr>
                <p:cNvPr id="201" name="Ink 200">
                  <a:extLst>
                    <a:ext uri="{FF2B5EF4-FFF2-40B4-BE49-F238E27FC236}">
                      <a16:creationId xmlns:a16="http://schemas.microsoft.com/office/drawing/2014/main" id="{04129568-869F-0B09-D910-FE89E995C76B}"/>
                    </a:ext>
                  </a:extLst>
                </p:cNvPr>
                <p:cNvPicPr/>
                <p:nvPr/>
              </p:nvPicPr>
              <p:blipFill>
                <a:blip r:embed="rId325"/>
                <a:stretch>
                  <a:fillRect/>
                </a:stretch>
              </p:blipFill>
              <p:spPr>
                <a:xfrm>
                  <a:off x="11365326" y="5084085"/>
                  <a:ext cx="164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Ink 201">
                  <a:extLst>
                    <a:ext uri="{FF2B5EF4-FFF2-40B4-BE49-F238E27FC236}">
                      <a16:creationId xmlns:a16="http://schemas.microsoft.com/office/drawing/2014/main" id="{A622B7E7-1F56-5C50-F10B-743AB9824CA4}"/>
                    </a:ext>
                  </a:extLst>
                </p14:cNvPr>
                <p14:cNvContentPartPr/>
                <p14:nvPr/>
              </p14:nvContentPartPr>
              <p14:xfrm>
                <a:off x="11570886" y="5372085"/>
                <a:ext cx="29160" cy="114120"/>
              </p14:xfrm>
            </p:contentPart>
          </mc:Choice>
          <mc:Fallback xmlns="">
            <p:pic>
              <p:nvPicPr>
                <p:cNvPr id="202" name="Ink 201">
                  <a:extLst>
                    <a:ext uri="{FF2B5EF4-FFF2-40B4-BE49-F238E27FC236}">
                      <a16:creationId xmlns:a16="http://schemas.microsoft.com/office/drawing/2014/main" id="{A622B7E7-1F56-5C50-F10B-743AB9824CA4}"/>
                    </a:ext>
                  </a:extLst>
                </p:cNvPr>
                <p:cNvPicPr/>
                <p:nvPr/>
              </p:nvPicPr>
              <p:blipFill>
                <a:blip r:embed="rId327"/>
                <a:stretch>
                  <a:fillRect/>
                </a:stretch>
              </p:blipFill>
              <p:spPr>
                <a:xfrm>
                  <a:off x="11561886" y="5363085"/>
                  <a:ext cx="46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Ink 202">
                  <a:extLst>
                    <a:ext uri="{FF2B5EF4-FFF2-40B4-BE49-F238E27FC236}">
                      <a16:creationId xmlns:a16="http://schemas.microsoft.com/office/drawing/2014/main" id="{F71DE73C-2FE7-EC39-A431-F70F313D71C8}"/>
                    </a:ext>
                  </a:extLst>
                </p14:cNvPr>
                <p14:cNvContentPartPr/>
                <p14:nvPr/>
              </p14:nvContentPartPr>
              <p14:xfrm>
                <a:off x="11731086" y="5092725"/>
                <a:ext cx="168840" cy="238680"/>
              </p14:xfrm>
            </p:contentPart>
          </mc:Choice>
          <mc:Fallback xmlns="">
            <p:pic>
              <p:nvPicPr>
                <p:cNvPr id="203" name="Ink 202">
                  <a:extLst>
                    <a:ext uri="{FF2B5EF4-FFF2-40B4-BE49-F238E27FC236}">
                      <a16:creationId xmlns:a16="http://schemas.microsoft.com/office/drawing/2014/main" id="{F71DE73C-2FE7-EC39-A431-F70F313D71C8}"/>
                    </a:ext>
                  </a:extLst>
                </p:cNvPr>
                <p:cNvPicPr/>
                <p:nvPr/>
              </p:nvPicPr>
              <p:blipFill>
                <a:blip r:embed="rId329"/>
                <a:stretch>
                  <a:fillRect/>
                </a:stretch>
              </p:blipFill>
              <p:spPr>
                <a:xfrm>
                  <a:off x="11722086" y="5083725"/>
                  <a:ext cx="1864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Ink 203">
                  <a:extLst>
                    <a:ext uri="{FF2B5EF4-FFF2-40B4-BE49-F238E27FC236}">
                      <a16:creationId xmlns:a16="http://schemas.microsoft.com/office/drawing/2014/main" id="{ADA25F96-1880-1305-454F-2AB559301438}"/>
                    </a:ext>
                  </a:extLst>
                </p14:cNvPr>
                <p14:cNvContentPartPr/>
                <p14:nvPr/>
              </p14:nvContentPartPr>
              <p14:xfrm>
                <a:off x="11762766" y="5206485"/>
                <a:ext cx="122760" cy="18720"/>
              </p14:xfrm>
            </p:contentPart>
          </mc:Choice>
          <mc:Fallback xmlns="">
            <p:pic>
              <p:nvPicPr>
                <p:cNvPr id="204" name="Ink 203">
                  <a:extLst>
                    <a:ext uri="{FF2B5EF4-FFF2-40B4-BE49-F238E27FC236}">
                      <a16:creationId xmlns:a16="http://schemas.microsoft.com/office/drawing/2014/main" id="{ADA25F96-1880-1305-454F-2AB559301438}"/>
                    </a:ext>
                  </a:extLst>
                </p:cNvPr>
                <p:cNvPicPr/>
                <p:nvPr/>
              </p:nvPicPr>
              <p:blipFill>
                <a:blip r:embed="rId331"/>
                <a:stretch>
                  <a:fillRect/>
                </a:stretch>
              </p:blipFill>
              <p:spPr>
                <a:xfrm>
                  <a:off x="11754126" y="5197845"/>
                  <a:ext cx="140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Ink 204">
                  <a:extLst>
                    <a:ext uri="{FF2B5EF4-FFF2-40B4-BE49-F238E27FC236}">
                      <a16:creationId xmlns:a16="http://schemas.microsoft.com/office/drawing/2014/main" id="{84DB32A3-8D64-B405-454E-3B29EBFE1576}"/>
                    </a:ext>
                  </a:extLst>
                </p14:cNvPr>
                <p14:cNvContentPartPr/>
                <p14:nvPr/>
              </p14:nvContentPartPr>
              <p14:xfrm>
                <a:off x="11729646" y="5060685"/>
                <a:ext cx="176040" cy="28800"/>
              </p14:xfrm>
            </p:contentPart>
          </mc:Choice>
          <mc:Fallback xmlns="">
            <p:pic>
              <p:nvPicPr>
                <p:cNvPr id="205" name="Ink 204">
                  <a:extLst>
                    <a:ext uri="{FF2B5EF4-FFF2-40B4-BE49-F238E27FC236}">
                      <a16:creationId xmlns:a16="http://schemas.microsoft.com/office/drawing/2014/main" id="{84DB32A3-8D64-B405-454E-3B29EBFE1576}"/>
                    </a:ext>
                  </a:extLst>
                </p:cNvPr>
                <p:cNvPicPr/>
                <p:nvPr/>
              </p:nvPicPr>
              <p:blipFill>
                <a:blip r:embed="rId333"/>
                <a:stretch>
                  <a:fillRect/>
                </a:stretch>
              </p:blipFill>
              <p:spPr>
                <a:xfrm>
                  <a:off x="11720646" y="5052045"/>
                  <a:ext cx="193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Ink 205">
                  <a:extLst>
                    <a:ext uri="{FF2B5EF4-FFF2-40B4-BE49-F238E27FC236}">
                      <a16:creationId xmlns:a16="http://schemas.microsoft.com/office/drawing/2014/main" id="{7CA9D0E4-00D5-87C9-DC29-27BE97AA20DD}"/>
                    </a:ext>
                  </a:extLst>
                </p14:cNvPr>
                <p14:cNvContentPartPr/>
                <p14:nvPr/>
              </p14:nvContentPartPr>
              <p14:xfrm>
                <a:off x="11966526" y="5369925"/>
                <a:ext cx="32400" cy="104400"/>
              </p14:xfrm>
            </p:contentPart>
          </mc:Choice>
          <mc:Fallback xmlns="">
            <p:pic>
              <p:nvPicPr>
                <p:cNvPr id="206" name="Ink 205">
                  <a:extLst>
                    <a:ext uri="{FF2B5EF4-FFF2-40B4-BE49-F238E27FC236}">
                      <a16:creationId xmlns:a16="http://schemas.microsoft.com/office/drawing/2014/main" id="{7CA9D0E4-00D5-87C9-DC29-27BE97AA20DD}"/>
                    </a:ext>
                  </a:extLst>
                </p:cNvPr>
                <p:cNvPicPr/>
                <p:nvPr/>
              </p:nvPicPr>
              <p:blipFill>
                <a:blip r:embed="rId335"/>
                <a:stretch>
                  <a:fillRect/>
                </a:stretch>
              </p:blipFill>
              <p:spPr>
                <a:xfrm>
                  <a:off x="11957526" y="5360925"/>
                  <a:ext cx="50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Ink 206">
                  <a:extLst>
                    <a:ext uri="{FF2B5EF4-FFF2-40B4-BE49-F238E27FC236}">
                      <a16:creationId xmlns:a16="http://schemas.microsoft.com/office/drawing/2014/main" id="{964E271E-6BA5-8F3D-8733-C7CB9C1A8A7F}"/>
                    </a:ext>
                  </a:extLst>
                </p14:cNvPr>
                <p14:cNvContentPartPr/>
                <p14:nvPr/>
              </p14:nvContentPartPr>
              <p14:xfrm>
                <a:off x="11677086" y="4920645"/>
                <a:ext cx="264960" cy="28080"/>
              </p14:xfrm>
            </p:contentPart>
          </mc:Choice>
          <mc:Fallback xmlns="">
            <p:pic>
              <p:nvPicPr>
                <p:cNvPr id="207" name="Ink 206">
                  <a:extLst>
                    <a:ext uri="{FF2B5EF4-FFF2-40B4-BE49-F238E27FC236}">
                      <a16:creationId xmlns:a16="http://schemas.microsoft.com/office/drawing/2014/main" id="{964E271E-6BA5-8F3D-8733-C7CB9C1A8A7F}"/>
                    </a:ext>
                  </a:extLst>
                </p:cNvPr>
                <p:cNvPicPr/>
                <p:nvPr/>
              </p:nvPicPr>
              <p:blipFill>
                <a:blip r:embed="rId337"/>
                <a:stretch>
                  <a:fillRect/>
                </a:stretch>
              </p:blipFill>
              <p:spPr>
                <a:xfrm>
                  <a:off x="11668446" y="4912005"/>
                  <a:ext cx="282600" cy="4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209" name="Ink 208">
                <a:extLst>
                  <a:ext uri="{FF2B5EF4-FFF2-40B4-BE49-F238E27FC236}">
                    <a16:creationId xmlns:a16="http://schemas.microsoft.com/office/drawing/2014/main" id="{B008E7C8-B515-F7E1-06C1-6E47D3BE9954}"/>
                  </a:ext>
                </a:extLst>
              </p14:cNvPr>
              <p14:cNvContentPartPr/>
              <p14:nvPr/>
            </p14:nvContentPartPr>
            <p14:xfrm>
              <a:off x="1418193" y="3018537"/>
              <a:ext cx="207360" cy="164880"/>
            </p14:xfrm>
          </p:contentPart>
        </mc:Choice>
        <mc:Fallback xmlns="">
          <p:pic>
            <p:nvPicPr>
              <p:cNvPr id="209" name="Ink 208">
                <a:extLst>
                  <a:ext uri="{FF2B5EF4-FFF2-40B4-BE49-F238E27FC236}">
                    <a16:creationId xmlns:a16="http://schemas.microsoft.com/office/drawing/2014/main" id="{B008E7C8-B515-F7E1-06C1-6E47D3BE9954}"/>
                  </a:ext>
                </a:extLst>
              </p:cNvPr>
              <p:cNvPicPr/>
              <p:nvPr/>
            </p:nvPicPr>
            <p:blipFill>
              <a:blip r:embed="rId339"/>
              <a:stretch>
                <a:fillRect/>
              </a:stretch>
            </p:blipFill>
            <p:spPr>
              <a:xfrm>
                <a:off x="1409193" y="3009897"/>
                <a:ext cx="225000" cy="182520"/>
              </a:xfrm>
              <a:prstGeom prst="rect">
                <a:avLst/>
              </a:prstGeom>
            </p:spPr>
          </p:pic>
        </mc:Fallback>
      </mc:AlternateContent>
      <p:grpSp>
        <p:nvGrpSpPr>
          <p:cNvPr id="212" name="Group 211">
            <a:extLst>
              <a:ext uri="{FF2B5EF4-FFF2-40B4-BE49-F238E27FC236}">
                <a16:creationId xmlns:a16="http://schemas.microsoft.com/office/drawing/2014/main" id="{34BC270D-D389-D192-E87B-BB30788002B7}"/>
              </a:ext>
            </a:extLst>
          </p:cNvPr>
          <p:cNvGrpSpPr/>
          <p:nvPr/>
        </p:nvGrpSpPr>
        <p:grpSpPr>
          <a:xfrm>
            <a:off x="1729233" y="3012777"/>
            <a:ext cx="322200" cy="308880"/>
            <a:chOff x="1729233" y="3012777"/>
            <a:chExt cx="322200" cy="308880"/>
          </a:xfrm>
        </p:grpSpPr>
        <mc:AlternateContent xmlns:mc="http://schemas.openxmlformats.org/markup-compatibility/2006" xmlns:p14="http://schemas.microsoft.com/office/powerpoint/2010/main">
          <mc:Choice Requires="p14">
            <p:contentPart p14:bwMode="auto" r:id="rId340">
              <p14:nvContentPartPr>
                <p14:cNvPr id="210" name="Ink 209">
                  <a:extLst>
                    <a:ext uri="{FF2B5EF4-FFF2-40B4-BE49-F238E27FC236}">
                      <a16:creationId xmlns:a16="http://schemas.microsoft.com/office/drawing/2014/main" id="{611DB673-B8A7-F910-95EE-0D9C09EEF2FB}"/>
                    </a:ext>
                  </a:extLst>
                </p14:cNvPr>
                <p14:cNvContentPartPr/>
                <p14:nvPr/>
              </p14:nvContentPartPr>
              <p14:xfrm>
                <a:off x="1729233" y="3012777"/>
                <a:ext cx="153000" cy="209880"/>
              </p14:xfrm>
            </p:contentPart>
          </mc:Choice>
          <mc:Fallback xmlns="">
            <p:pic>
              <p:nvPicPr>
                <p:cNvPr id="210" name="Ink 209">
                  <a:extLst>
                    <a:ext uri="{FF2B5EF4-FFF2-40B4-BE49-F238E27FC236}">
                      <a16:creationId xmlns:a16="http://schemas.microsoft.com/office/drawing/2014/main" id="{611DB673-B8A7-F910-95EE-0D9C09EEF2FB}"/>
                    </a:ext>
                  </a:extLst>
                </p:cNvPr>
                <p:cNvPicPr/>
                <p:nvPr/>
              </p:nvPicPr>
              <p:blipFill>
                <a:blip r:embed="rId341"/>
                <a:stretch>
                  <a:fillRect/>
                </a:stretch>
              </p:blipFill>
              <p:spPr>
                <a:xfrm>
                  <a:off x="1720233" y="3003777"/>
                  <a:ext cx="1706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1" name="Ink 210">
                  <a:extLst>
                    <a:ext uri="{FF2B5EF4-FFF2-40B4-BE49-F238E27FC236}">
                      <a16:creationId xmlns:a16="http://schemas.microsoft.com/office/drawing/2014/main" id="{0A960FA2-E414-D7FF-96A5-C28522B5A219}"/>
                    </a:ext>
                  </a:extLst>
                </p14:cNvPr>
                <p14:cNvContentPartPr/>
                <p14:nvPr/>
              </p14:nvContentPartPr>
              <p14:xfrm>
                <a:off x="1951353" y="3212217"/>
                <a:ext cx="100080" cy="109440"/>
              </p14:xfrm>
            </p:contentPart>
          </mc:Choice>
          <mc:Fallback xmlns="">
            <p:pic>
              <p:nvPicPr>
                <p:cNvPr id="211" name="Ink 210">
                  <a:extLst>
                    <a:ext uri="{FF2B5EF4-FFF2-40B4-BE49-F238E27FC236}">
                      <a16:creationId xmlns:a16="http://schemas.microsoft.com/office/drawing/2014/main" id="{0A960FA2-E414-D7FF-96A5-C28522B5A219}"/>
                    </a:ext>
                  </a:extLst>
                </p:cNvPr>
                <p:cNvPicPr/>
                <p:nvPr/>
              </p:nvPicPr>
              <p:blipFill>
                <a:blip r:embed="rId343"/>
                <a:stretch>
                  <a:fillRect/>
                </a:stretch>
              </p:blipFill>
              <p:spPr>
                <a:xfrm>
                  <a:off x="1942713" y="3203217"/>
                  <a:ext cx="117720" cy="127080"/>
                </a:xfrm>
                <a:prstGeom prst="rect">
                  <a:avLst/>
                </a:prstGeom>
              </p:spPr>
            </p:pic>
          </mc:Fallback>
        </mc:AlternateContent>
      </p:grpSp>
      <p:grpSp>
        <p:nvGrpSpPr>
          <p:cNvPr id="222" name="Group 221">
            <a:extLst>
              <a:ext uri="{FF2B5EF4-FFF2-40B4-BE49-F238E27FC236}">
                <a16:creationId xmlns:a16="http://schemas.microsoft.com/office/drawing/2014/main" id="{ADF5AC05-43E1-BB24-EF40-A194C25DAD48}"/>
              </a:ext>
            </a:extLst>
          </p:cNvPr>
          <p:cNvGrpSpPr/>
          <p:nvPr/>
        </p:nvGrpSpPr>
        <p:grpSpPr>
          <a:xfrm>
            <a:off x="2168433" y="2840337"/>
            <a:ext cx="432360" cy="765000"/>
            <a:chOff x="2168433" y="2840337"/>
            <a:chExt cx="432360" cy="765000"/>
          </a:xfrm>
        </p:grpSpPr>
        <mc:AlternateContent xmlns:mc="http://schemas.openxmlformats.org/markup-compatibility/2006" xmlns:p14="http://schemas.microsoft.com/office/powerpoint/2010/main">
          <mc:Choice Requires="p14">
            <p:contentPart p14:bwMode="auto" r:id="rId344">
              <p14:nvContentPartPr>
                <p14:cNvPr id="213" name="Ink 212">
                  <a:extLst>
                    <a:ext uri="{FF2B5EF4-FFF2-40B4-BE49-F238E27FC236}">
                      <a16:creationId xmlns:a16="http://schemas.microsoft.com/office/drawing/2014/main" id="{73B01BAB-8F59-CC42-394D-BC1F02BCC8FC}"/>
                    </a:ext>
                  </a:extLst>
                </p14:cNvPr>
                <p14:cNvContentPartPr/>
                <p14:nvPr/>
              </p14:nvContentPartPr>
              <p14:xfrm>
                <a:off x="2168433" y="2840337"/>
                <a:ext cx="182160" cy="268560"/>
              </p14:xfrm>
            </p:contentPart>
          </mc:Choice>
          <mc:Fallback xmlns="">
            <p:pic>
              <p:nvPicPr>
                <p:cNvPr id="213" name="Ink 212">
                  <a:extLst>
                    <a:ext uri="{FF2B5EF4-FFF2-40B4-BE49-F238E27FC236}">
                      <a16:creationId xmlns:a16="http://schemas.microsoft.com/office/drawing/2014/main" id="{73B01BAB-8F59-CC42-394D-BC1F02BCC8FC}"/>
                    </a:ext>
                  </a:extLst>
                </p:cNvPr>
                <p:cNvPicPr/>
                <p:nvPr/>
              </p:nvPicPr>
              <p:blipFill>
                <a:blip r:embed="rId345"/>
                <a:stretch>
                  <a:fillRect/>
                </a:stretch>
              </p:blipFill>
              <p:spPr>
                <a:xfrm>
                  <a:off x="2159433" y="2831337"/>
                  <a:ext cx="1998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4" name="Ink 213">
                  <a:extLst>
                    <a:ext uri="{FF2B5EF4-FFF2-40B4-BE49-F238E27FC236}">
                      <a16:creationId xmlns:a16="http://schemas.microsoft.com/office/drawing/2014/main" id="{1CB63578-9508-1ACE-1BDC-4294EE012086}"/>
                    </a:ext>
                  </a:extLst>
                </p14:cNvPr>
                <p14:cNvContentPartPr/>
                <p14:nvPr/>
              </p14:nvContentPartPr>
              <p14:xfrm>
                <a:off x="2379393" y="2949057"/>
                <a:ext cx="201960" cy="153720"/>
              </p14:xfrm>
            </p:contentPart>
          </mc:Choice>
          <mc:Fallback xmlns="">
            <p:pic>
              <p:nvPicPr>
                <p:cNvPr id="214" name="Ink 213">
                  <a:extLst>
                    <a:ext uri="{FF2B5EF4-FFF2-40B4-BE49-F238E27FC236}">
                      <a16:creationId xmlns:a16="http://schemas.microsoft.com/office/drawing/2014/main" id="{1CB63578-9508-1ACE-1BDC-4294EE012086}"/>
                    </a:ext>
                  </a:extLst>
                </p:cNvPr>
                <p:cNvPicPr/>
                <p:nvPr/>
              </p:nvPicPr>
              <p:blipFill>
                <a:blip r:embed="rId347"/>
                <a:stretch>
                  <a:fillRect/>
                </a:stretch>
              </p:blipFill>
              <p:spPr>
                <a:xfrm>
                  <a:off x="2370753" y="2940057"/>
                  <a:ext cx="219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5" name="Ink 214">
                  <a:extLst>
                    <a:ext uri="{FF2B5EF4-FFF2-40B4-BE49-F238E27FC236}">
                      <a16:creationId xmlns:a16="http://schemas.microsoft.com/office/drawing/2014/main" id="{228F6574-3715-1671-8644-F045A9CB90B6}"/>
                    </a:ext>
                  </a:extLst>
                </p14:cNvPr>
                <p14:cNvContentPartPr/>
                <p14:nvPr/>
              </p14:nvContentPartPr>
              <p14:xfrm>
                <a:off x="2587473" y="3117897"/>
                <a:ext cx="13320" cy="70560"/>
              </p14:xfrm>
            </p:contentPart>
          </mc:Choice>
          <mc:Fallback xmlns="">
            <p:pic>
              <p:nvPicPr>
                <p:cNvPr id="215" name="Ink 214">
                  <a:extLst>
                    <a:ext uri="{FF2B5EF4-FFF2-40B4-BE49-F238E27FC236}">
                      <a16:creationId xmlns:a16="http://schemas.microsoft.com/office/drawing/2014/main" id="{228F6574-3715-1671-8644-F045A9CB90B6}"/>
                    </a:ext>
                  </a:extLst>
                </p:cNvPr>
                <p:cNvPicPr/>
                <p:nvPr/>
              </p:nvPicPr>
              <p:blipFill>
                <a:blip r:embed="rId349"/>
                <a:stretch>
                  <a:fillRect/>
                </a:stretch>
              </p:blipFill>
              <p:spPr>
                <a:xfrm>
                  <a:off x="2578473" y="3109257"/>
                  <a:ext cx="30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6" name="Ink 215">
                  <a:extLst>
                    <a:ext uri="{FF2B5EF4-FFF2-40B4-BE49-F238E27FC236}">
                      <a16:creationId xmlns:a16="http://schemas.microsoft.com/office/drawing/2014/main" id="{F9A98A07-94EE-1897-085D-4043FD02D90A}"/>
                    </a:ext>
                  </a:extLst>
                </p14:cNvPr>
                <p14:cNvContentPartPr/>
                <p14:nvPr/>
              </p14:nvContentPartPr>
              <p14:xfrm>
                <a:off x="2390193" y="2870577"/>
                <a:ext cx="123840" cy="7920"/>
              </p14:xfrm>
            </p:contentPart>
          </mc:Choice>
          <mc:Fallback xmlns="">
            <p:pic>
              <p:nvPicPr>
                <p:cNvPr id="216" name="Ink 215">
                  <a:extLst>
                    <a:ext uri="{FF2B5EF4-FFF2-40B4-BE49-F238E27FC236}">
                      <a16:creationId xmlns:a16="http://schemas.microsoft.com/office/drawing/2014/main" id="{F9A98A07-94EE-1897-085D-4043FD02D90A}"/>
                    </a:ext>
                  </a:extLst>
                </p:cNvPr>
                <p:cNvPicPr/>
                <p:nvPr/>
              </p:nvPicPr>
              <p:blipFill>
                <a:blip r:embed="rId351"/>
                <a:stretch>
                  <a:fillRect/>
                </a:stretch>
              </p:blipFill>
              <p:spPr>
                <a:xfrm>
                  <a:off x="2381193" y="2861937"/>
                  <a:ext cx="141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7" name="Ink 216">
                  <a:extLst>
                    <a:ext uri="{FF2B5EF4-FFF2-40B4-BE49-F238E27FC236}">
                      <a16:creationId xmlns:a16="http://schemas.microsoft.com/office/drawing/2014/main" id="{024F17F2-39C2-C58F-6C59-555AA5BDB070}"/>
                    </a:ext>
                  </a:extLst>
                </p14:cNvPr>
                <p14:cNvContentPartPr/>
                <p14:nvPr/>
              </p14:nvContentPartPr>
              <p14:xfrm>
                <a:off x="2175273" y="3246417"/>
                <a:ext cx="423000" cy="36720"/>
              </p14:xfrm>
            </p:contentPart>
          </mc:Choice>
          <mc:Fallback xmlns="">
            <p:pic>
              <p:nvPicPr>
                <p:cNvPr id="217" name="Ink 216">
                  <a:extLst>
                    <a:ext uri="{FF2B5EF4-FFF2-40B4-BE49-F238E27FC236}">
                      <a16:creationId xmlns:a16="http://schemas.microsoft.com/office/drawing/2014/main" id="{024F17F2-39C2-C58F-6C59-555AA5BDB070}"/>
                    </a:ext>
                  </a:extLst>
                </p:cNvPr>
                <p:cNvPicPr/>
                <p:nvPr/>
              </p:nvPicPr>
              <p:blipFill>
                <a:blip r:embed="rId353"/>
                <a:stretch>
                  <a:fillRect/>
                </a:stretch>
              </p:blipFill>
              <p:spPr>
                <a:xfrm>
                  <a:off x="2166633" y="3237417"/>
                  <a:ext cx="440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9" name="Ink 218">
                  <a:extLst>
                    <a:ext uri="{FF2B5EF4-FFF2-40B4-BE49-F238E27FC236}">
                      <a16:creationId xmlns:a16="http://schemas.microsoft.com/office/drawing/2014/main" id="{10C73A1E-B6A5-0304-AF36-B6676E42F3B4}"/>
                    </a:ext>
                  </a:extLst>
                </p14:cNvPr>
                <p14:cNvContentPartPr/>
                <p14:nvPr/>
              </p14:nvContentPartPr>
              <p14:xfrm>
                <a:off x="2186433" y="3373497"/>
                <a:ext cx="137880" cy="231840"/>
              </p14:xfrm>
            </p:contentPart>
          </mc:Choice>
          <mc:Fallback xmlns="">
            <p:pic>
              <p:nvPicPr>
                <p:cNvPr id="219" name="Ink 218">
                  <a:extLst>
                    <a:ext uri="{FF2B5EF4-FFF2-40B4-BE49-F238E27FC236}">
                      <a16:creationId xmlns:a16="http://schemas.microsoft.com/office/drawing/2014/main" id="{10C73A1E-B6A5-0304-AF36-B6676E42F3B4}"/>
                    </a:ext>
                  </a:extLst>
                </p:cNvPr>
                <p:cNvPicPr/>
                <p:nvPr/>
              </p:nvPicPr>
              <p:blipFill>
                <a:blip r:embed="rId355"/>
                <a:stretch>
                  <a:fillRect/>
                </a:stretch>
              </p:blipFill>
              <p:spPr>
                <a:xfrm>
                  <a:off x="2177793" y="3364497"/>
                  <a:ext cx="155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0" name="Ink 219">
                  <a:extLst>
                    <a:ext uri="{FF2B5EF4-FFF2-40B4-BE49-F238E27FC236}">
                      <a16:creationId xmlns:a16="http://schemas.microsoft.com/office/drawing/2014/main" id="{B3424850-372E-1D03-8E8C-68343A9DD05E}"/>
                    </a:ext>
                  </a:extLst>
                </p14:cNvPr>
                <p14:cNvContentPartPr/>
                <p14:nvPr/>
              </p14:nvContentPartPr>
              <p14:xfrm>
                <a:off x="2450313" y="3368097"/>
                <a:ext cx="144000" cy="222120"/>
              </p14:xfrm>
            </p:contentPart>
          </mc:Choice>
          <mc:Fallback xmlns="">
            <p:pic>
              <p:nvPicPr>
                <p:cNvPr id="220" name="Ink 219">
                  <a:extLst>
                    <a:ext uri="{FF2B5EF4-FFF2-40B4-BE49-F238E27FC236}">
                      <a16:creationId xmlns:a16="http://schemas.microsoft.com/office/drawing/2014/main" id="{B3424850-372E-1D03-8E8C-68343A9DD05E}"/>
                    </a:ext>
                  </a:extLst>
                </p:cNvPr>
                <p:cNvPicPr/>
                <p:nvPr/>
              </p:nvPicPr>
              <p:blipFill>
                <a:blip r:embed="rId357"/>
                <a:stretch>
                  <a:fillRect/>
                </a:stretch>
              </p:blipFill>
              <p:spPr>
                <a:xfrm>
                  <a:off x="2441313" y="3359457"/>
                  <a:ext cx="161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1" name="Ink 220">
                  <a:extLst>
                    <a:ext uri="{FF2B5EF4-FFF2-40B4-BE49-F238E27FC236}">
                      <a16:creationId xmlns:a16="http://schemas.microsoft.com/office/drawing/2014/main" id="{8DDD0705-FC61-AF04-5304-BE8013820AF1}"/>
                    </a:ext>
                  </a:extLst>
                </p14:cNvPr>
                <p14:cNvContentPartPr/>
                <p14:nvPr/>
              </p14:nvContentPartPr>
              <p14:xfrm>
                <a:off x="2383353" y="3445857"/>
                <a:ext cx="207720" cy="41040"/>
              </p14:xfrm>
            </p:contentPart>
          </mc:Choice>
          <mc:Fallback xmlns="">
            <p:pic>
              <p:nvPicPr>
                <p:cNvPr id="221" name="Ink 220">
                  <a:extLst>
                    <a:ext uri="{FF2B5EF4-FFF2-40B4-BE49-F238E27FC236}">
                      <a16:creationId xmlns:a16="http://schemas.microsoft.com/office/drawing/2014/main" id="{8DDD0705-FC61-AF04-5304-BE8013820AF1}"/>
                    </a:ext>
                  </a:extLst>
                </p:cNvPr>
                <p:cNvPicPr/>
                <p:nvPr/>
              </p:nvPicPr>
              <p:blipFill>
                <a:blip r:embed="rId359"/>
                <a:stretch>
                  <a:fillRect/>
                </a:stretch>
              </p:blipFill>
              <p:spPr>
                <a:xfrm>
                  <a:off x="2374713" y="3437217"/>
                  <a:ext cx="22536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223" name="Ink 222">
                <a:extLst>
                  <a:ext uri="{FF2B5EF4-FFF2-40B4-BE49-F238E27FC236}">
                    <a16:creationId xmlns:a16="http://schemas.microsoft.com/office/drawing/2014/main" id="{B7DA891A-0205-BFA6-A1CA-2744F2AD375D}"/>
                  </a:ext>
                </a:extLst>
              </p14:cNvPr>
              <p14:cNvContentPartPr/>
              <p14:nvPr/>
            </p14:nvContentPartPr>
            <p14:xfrm>
              <a:off x="3495366" y="3129645"/>
              <a:ext cx="279000" cy="33120"/>
            </p14:xfrm>
          </p:contentPart>
        </mc:Choice>
        <mc:Fallback xmlns="">
          <p:pic>
            <p:nvPicPr>
              <p:cNvPr id="223" name="Ink 222">
                <a:extLst>
                  <a:ext uri="{FF2B5EF4-FFF2-40B4-BE49-F238E27FC236}">
                    <a16:creationId xmlns:a16="http://schemas.microsoft.com/office/drawing/2014/main" id="{B7DA891A-0205-BFA6-A1CA-2744F2AD375D}"/>
                  </a:ext>
                </a:extLst>
              </p:cNvPr>
              <p:cNvPicPr/>
              <p:nvPr/>
            </p:nvPicPr>
            <p:blipFill>
              <a:blip r:embed="rId361"/>
              <a:stretch>
                <a:fillRect/>
              </a:stretch>
            </p:blipFill>
            <p:spPr>
              <a:xfrm>
                <a:off x="3486366" y="3120645"/>
                <a:ext cx="296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4" name="Ink 223">
                <a:extLst>
                  <a:ext uri="{FF2B5EF4-FFF2-40B4-BE49-F238E27FC236}">
                    <a16:creationId xmlns:a16="http://schemas.microsoft.com/office/drawing/2014/main" id="{DA46F09C-CD4F-47D9-CA71-7C4162F0EC8B}"/>
                  </a:ext>
                </a:extLst>
              </p14:cNvPr>
              <p14:cNvContentPartPr/>
              <p14:nvPr/>
            </p14:nvContentPartPr>
            <p14:xfrm>
              <a:off x="3522726" y="3250965"/>
              <a:ext cx="228240" cy="25560"/>
            </p14:xfrm>
          </p:contentPart>
        </mc:Choice>
        <mc:Fallback xmlns="">
          <p:pic>
            <p:nvPicPr>
              <p:cNvPr id="224" name="Ink 223">
                <a:extLst>
                  <a:ext uri="{FF2B5EF4-FFF2-40B4-BE49-F238E27FC236}">
                    <a16:creationId xmlns:a16="http://schemas.microsoft.com/office/drawing/2014/main" id="{DA46F09C-CD4F-47D9-CA71-7C4162F0EC8B}"/>
                  </a:ext>
                </a:extLst>
              </p:cNvPr>
              <p:cNvPicPr/>
              <p:nvPr/>
            </p:nvPicPr>
            <p:blipFill>
              <a:blip r:embed="rId363"/>
              <a:stretch>
                <a:fillRect/>
              </a:stretch>
            </p:blipFill>
            <p:spPr>
              <a:xfrm>
                <a:off x="3513726" y="3241965"/>
                <a:ext cx="245880" cy="43200"/>
              </a:xfrm>
              <a:prstGeom prst="rect">
                <a:avLst/>
              </a:prstGeom>
            </p:spPr>
          </p:pic>
        </mc:Fallback>
      </mc:AlternateContent>
      <p:grpSp>
        <p:nvGrpSpPr>
          <p:cNvPr id="231" name="Group 230">
            <a:extLst>
              <a:ext uri="{FF2B5EF4-FFF2-40B4-BE49-F238E27FC236}">
                <a16:creationId xmlns:a16="http://schemas.microsoft.com/office/drawing/2014/main" id="{065CC06E-499F-1A5D-2EA3-F7C72C9E3586}"/>
              </a:ext>
            </a:extLst>
          </p:cNvPr>
          <p:cNvGrpSpPr/>
          <p:nvPr/>
        </p:nvGrpSpPr>
        <p:grpSpPr>
          <a:xfrm>
            <a:off x="3955806" y="3142245"/>
            <a:ext cx="547920" cy="168480"/>
            <a:chOff x="3955806" y="3142245"/>
            <a:chExt cx="547920" cy="168480"/>
          </a:xfrm>
        </p:grpSpPr>
        <mc:AlternateContent xmlns:mc="http://schemas.openxmlformats.org/markup-compatibility/2006" xmlns:p14="http://schemas.microsoft.com/office/powerpoint/2010/main">
          <mc:Choice Requires="p14">
            <p:contentPart p14:bwMode="auto" r:id="rId364">
              <p14:nvContentPartPr>
                <p14:cNvPr id="226" name="Ink 225">
                  <a:extLst>
                    <a:ext uri="{FF2B5EF4-FFF2-40B4-BE49-F238E27FC236}">
                      <a16:creationId xmlns:a16="http://schemas.microsoft.com/office/drawing/2014/main" id="{41DABB14-D9CC-D30C-FAB3-7825A4B2CA0C}"/>
                    </a:ext>
                  </a:extLst>
                </p14:cNvPr>
                <p14:cNvContentPartPr/>
                <p14:nvPr/>
              </p14:nvContentPartPr>
              <p14:xfrm>
                <a:off x="3955806" y="3196245"/>
                <a:ext cx="121320" cy="31680"/>
              </p14:xfrm>
            </p:contentPart>
          </mc:Choice>
          <mc:Fallback xmlns="">
            <p:pic>
              <p:nvPicPr>
                <p:cNvPr id="226" name="Ink 225">
                  <a:extLst>
                    <a:ext uri="{FF2B5EF4-FFF2-40B4-BE49-F238E27FC236}">
                      <a16:creationId xmlns:a16="http://schemas.microsoft.com/office/drawing/2014/main" id="{41DABB14-D9CC-D30C-FAB3-7825A4B2CA0C}"/>
                    </a:ext>
                  </a:extLst>
                </p:cNvPr>
                <p:cNvPicPr/>
                <p:nvPr/>
              </p:nvPicPr>
              <p:blipFill>
                <a:blip r:embed="rId365"/>
                <a:stretch>
                  <a:fillRect/>
                </a:stretch>
              </p:blipFill>
              <p:spPr>
                <a:xfrm>
                  <a:off x="3946806" y="3187605"/>
                  <a:ext cx="138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8" name="Ink 227">
                  <a:extLst>
                    <a:ext uri="{FF2B5EF4-FFF2-40B4-BE49-F238E27FC236}">
                      <a16:creationId xmlns:a16="http://schemas.microsoft.com/office/drawing/2014/main" id="{9A3DA3BA-AB7B-41BD-8390-D994BE915A8C}"/>
                    </a:ext>
                  </a:extLst>
                </p14:cNvPr>
                <p14:cNvContentPartPr/>
                <p14:nvPr/>
              </p14:nvContentPartPr>
              <p14:xfrm>
                <a:off x="4153446" y="3154485"/>
                <a:ext cx="194760" cy="143280"/>
              </p14:xfrm>
            </p:contentPart>
          </mc:Choice>
          <mc:Fallback xmlns="">
            <p:pic>
              <p:nvPicPr>
                <p:cNvPr id="228" name="Ink 227">
                  <a:extLst>
                    <a:ext uri="{FF2B5EF4-FFF2-40B4-BE49-F238E27FC236}">
                      <a16:creationId xmlns:a16="http://schemas.microsoft.com/office/drawing/2014/main" id="{9A3DA3BA-AB7B-41BD-8390-D994BE915A8C}"/>
                    </a:ext>
                  </a:extLst>
                </p:cNvPr>
                <p:cNvPicPr/>
                <p:nvPr/>
              </p:nvPicPr>
              <p:blipFill>
                <a:blip r:embed="rId367"/>
                <a:stretch>
                  <a:fillRect/>
                </a:stretch>
              </p:blipFill>
              <p:spPr>
                <a:xfrm>
                  <a:off x="4144806" y="3145845"/>
                  <a:ext cx="212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9" name="Ink 228">
                  <a:extLst>
                    <a:ext uri="{FF2B5EF4-FFF2-40B4-BE49-F238E27FC236}">
                      <a16:creationId xmlns:a16="http://schemas.microsoft.com/office/drawing/2014/main" id="{1D442C66-FFBD-1828-ECB4-3D91F51AE1C0}"/>
                    </a:ext>
                  </a:extLst>
                </p14:cNvPr>
                <p14:cNvContentPartPr/>
                <p14:nvPr/>
              </p14:nvContentPartPr>
              <p14:xfrm>
                <a:off x="4373046" y="3142245"/>
                <a:ext cx="130680" cy="168480"/>
              </p14:xfrm>
            </p:contentPart>
          </mc:Choice>
          <mc:Fallback xmlns="">
            <p:pic>
              <p:nvPicPr>
                <p:cNvPr id="229" name="Ink 228">
                  <a:extLst>
                    <a:ext uri="{FF2B5EF4-FFF2-40B4-BE49-F238E27FC236}">
                      <a16:creationId xmlns:a16="http://schemas.microsoft.com/office/drawing/2014/main" id="{1D442C66-FFBD-1828-ECB4-3D91F51AE1C0}"/>
                    </a:ext>
                  </a:extLst>
                </p:cNvPr>
                <p:cNvPicPr/>
                <p:nvPr/>
              </p:nvPicPr>
              <p:blipFill>
                <a:blip r:embed="rId369"/>
                <a:stretch>
                  <a:fillRect/>
                </a:stretch>
              </p:blipFill>
              <p:spPr>
                <a:xfrm>
                  <a:off x="4364046" y="3133605"/>
                  <a:ext cx="148320" cy="186120"/>
                </a:xfrm>
                <a:prstGeom prst="rect">
                  <a:avLst/>
                </a:prstGeom>
              </p:spPr>
            </p:pic>
          </mc:Fallback>
        </mc:AlternateContent>
      </p:grpSp>
      <p:grpSp>
        <p:nvGrpSpPr>
          <p:cNvPr id="259" name="Group 258">
            <a:extLst>
              <a:ext uri="{FF2B5EF4-FFF2-40B4-BE49-F238E27FC236}">
                <a16:creationId xmlns:a16="http://schemas.microsoft.com/office/drawing/2014/main" id="{D088A789-C7C9-A35F-27E5-BD5C8097C9BA}"/>
              </a:ext>
            </a:extLst>
          </p:cNvPr>
          <p:cNvGrpSpPr/>
          <p:nvPr/>
        </p:nvGrpSpPr>
        <p:grpSpPr>
          <a:xfrm>
            <a:off x="4582566" y="2938125"/>
            <a:ext cx="2630520" cy="766800"/>
            <a:chOff x="4582566" y="2938125"/>
            <a:chExt cx="2630520" cy="766800"/>
          </a:xfrm>
        </p:grpSpPr>
        <mc:AlternateContent xmlns:mc="http://schemas.openxmlformats.org/markup-compatibility/2006" xmlns:p14="http://schemas.microsoft.com/office/powerpoint/2010/main">
          <mc:Choice Requires="p14">
            <p:contentPart p14:bwMode="auto" r:id="rId370">
              <p14:nvContentPartPr>
                <p14:cNvPr id="232" name="Ink 231">
                  <a:extLst>
                    <a:ext uri="{FF2B5EF4-FFF2-40B4-BE49-F238E27FC236}">
                      <a16:creationId xmlns:a16="http://schemas.microsoft.com/office/drawing/2014/main" id="{C22ECE60-AF67-8AB3-A70F-FD9A78562DA3}"/>
                    </a:ext>
                  </a:extLst>
                </p14:cNvPr>
                <p14:cNvContentPartPr/>
                <p14:nvPr/>
              </p14:nvContentPartPr>
              <p14:xfrm>
                <a:off x="4582566" y="3320085"/>
                <a:ext cx="85680" cy="104040"/>
              </p14:xfrm>
            </p:contentPart>
          </mc:Choice>
          <mc:Fallback xmlns="">
            <p:pic>
              <p:nvPicPr>
                <p:cNvPr id="232" name="Ink 231">
                  <a:extLst>
                    <a:ext uri="{FF2B5EF4-FFF2-40B4-BE49-F238E27FC236}">
                      <a16:creationId xmlns:a16="http://schemas.microsoft.com/office/drawing/2014/main" id="{C22ECE60-AF67-8AB3-A70F-FD9A78562DA3}"/>
                    </a:ext>
                  </a:extLst>
                </p:cNvPr>
                <p:cNvPicPr/>
                <p:nvPr/>
              </p:nvPicPr>
              <p:blipFill>
                <a:blip r:embed="rId371"/>
                <a:stretch>
                  <a:fillRect/>
                </a:stretch>
              </p:blipFill>
              <p:spPr>
                <a:xfrm>
                  <a:off x="4573566" y="3311445"/>
                  <a:ext cx="10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3" name="Ink 232">
                  <a:extLst>
                    <a:ext uri="{FF2B5EF4-FFF2-40B4-BE49-F238E27FC236}">
                      <a16:creationId xmlns:a16="http://schemas.microsoft.com/office/drawing/2014/main" id="{5C9EEA65-2CFB-EB3D-5967-851B2B56F2DF}"/>
                    </a:ext>
                  </a:extLst>
                </p14:cNvPr>
                <p14:cNvContentPartPr/>
                <p14:nvPr/>
              </p14:nvContentPartPr>
              <p14:xfrm>
                <a:off x="4756086" y="3016245"/>
                <a:ext cx="145440" cy="252000"/>
              </p14:xfrm>
            </p:contentPart>
          </mc:Choice>
          <mc:Fallback xmlns="">
            <p:pic>
              <p:nvPicPr>
                <p:cNvPr id="233" name="Ink 232">
                  <a:extLst>
                    <a:ext uri="{FF2B5EF4-FFF2-40B4-BE49-F238E27FC236}">
                      <a16:creationId xmlns:a16="http://schemas.microsoft.com/office/drawing/2014/main" id="{5C9EEA65-2CFB-EB3D-5967-851B2B56F2DF}"/>
                    </a:ext>
                  </a:extLst>
                </p:cNvPr>
                <p:cNvPicPr/>
                <p:nvPr/>
              </p:nvPicPr>
              <p:blipFill>
                <a:blip r:embed="rId373"/>
                <a:stretch>
                  <a:fillRect/>
                </a:stretch>
              </p:blipFill>
              <p:spPr>
                <a:xfrm>
                  <a:off x="4747086" y="3007605"/>
                  <a:ext cx="163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4" name="Ink 233">
                  <a:extLst>
                    <a:ext uri="{FF2B5EF4-FFF2-40B4-BE49-F238E27FC236}">
                      <a16:creationId xmlns:a16="http://schemas.microsoft.com/office/drawing/2014/main" id="{FA311BCD-DC66-90BF-0701-8E7CA0B184A8}"/>
                    </a:ext>
                  </a:extLst>
                </p14:cNvPr>
                <p14:cNvContentPartPr/>
                <p14:nvPr/>
              </p14:nvContentPartPr>
              <p14:xfrm>
                <a:off x="4798206" y="3147645"/>
                <a:ext cx="97920" cy="7560"/>
              </p14:xfrm>
            </p:contentPart>
          </mc:Choice>
          <mc:Fallback xmlns="">
            <p:pic>
              <p:nvPicPr>
                <p:cNvPr id="234" name="Ink 233">
                  <a:extLst>
                    <a:ext uri="{FF2B5EF4-FFF2-40B4-BE49-F238E27FC236}">
                      <a16:creationId xmlns:a16="http://schemas.microsoft.com/office/drawing/2014/main" id="{FA311BCD-DC66-90BF-0701-8E7CA0B184A8}"/>
                    </a:ext>
                  </a:extLst>
                </p:cNvPr>
                <p:cNvPicPr/>
                <p:nvPr/>
              </p:nvPicPr>
              <p:blipFill>
                <a:blip r:embed="rId375"/>
                <a:stretch>
                  <a:fillRect/>
                </a:stretch>
              </p:blipFill>
              <p:spPr>
                <a:xfrm>
                  <a:off x="4789206" y="3139005"/>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5" name="Ink 234">
                  <a:extLst>
                    <a:ext uri="{FF2B5EF4-FFF2-40B4-BE49-F238E27FC236}">
                      <a16:creationId xmlns:a16="http://schemas.microsoft.com/office/drawing/2014/main" id="{26B0760A-5126-7092-5956-13F98EB3B790}"/>
                    </a:ext>
                  </a:extLst>
                </p14:cNvPr>
                <p14:cNvContentPartPr/>
                <p14:nvPr/>
              </p14:nvContentPartPr>
              <p14:xfrm>
                <a:off x="4746366" y="3019125"/>
                <a:ext cx="190440" cy="36720"/>
              </p14:xfrm>
            </p:contentPart>
          </mc:Choice>
          <mc:Fallback xmlns="">
            <p:pic>
              <p:nvPicPr>
                <p:cNvPr id="235" name="Ink 234">
                  <a:extLst>
                    <a:ext uri="{FF2B5EF4-FFF2-40B4-BE49-F238E27FC236}">
                      <a16:creationId xmlns:a16="http://schemas.microsoft.com/office/drawing/2014/main" id="{26B0760A-5126-7092-5956-13F98EB3B790}"/>
                    </a:ext>
                  </a:extLst>
                </p:cNvPr>
                <p:cNvPicPr/>
                <p:nvPr/>
              </p:nvPicPr>
              <p:blipFill>
                <a:blip r:embed="rId377"/>
                <a:stretch>
                  <a:fillRect/>
                </a:stretch>
              </p:blipFill>
              <p:spPr>
                <a:xfrm>
                  <a:off x="4737726" y="3010125"/>
                  <a:ext cx="20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6" name="Ink 235">
                  <a:extLst>
                    <a:ext uri="{FF2B5EF4-FFF2-40B4-BE49-F238E27FC236}">
                      <a16:creationId xmlns:a16="http://schemas.microsoft.com/office/drawing/2014/main" id="{335D5928-D906-FB9E-E4FE-F34504D4A55F}"/>
                    </a:ext>
                  </a:extLst>
                </p14:cNvPr>
                <p14:cNvContentPartPr/>
                <p14:nvPr/>
              </p14:nvContentPartPr>
              <p14:xfrm>
                <a:off x="5025006" y="3286245"/>
                <a:ext cx="5400" cy="123120"/>
              </p14:xfrm>
            </p:contentPart>
          </mc:Choice>
          <mc:Fallback xmlns="">
            <p:pic>
              <p:nvPicPr>
                <p:cNvPr id="236" name="Ink 235">
                  <a:extLst>
                    <a:ext uri="{FF2B5EF4-FFF2-40B4-BE49-F238E27FC236}">
                      <a16:creationId xmlns:a16="http://schemas.microsoft.com/office/drawing/2014/main" id="{335D5928-D906-FB9E-E4FE-F34504D4A55F}"/>
                    </a:ext>
                  </a:extLst>
                </p:cNvPr>
                <p:cNvPicPr/>
                <p:nvPr/>
              </p:nvPicPr>
              <p:blipFill>
                <a:blip r:embed="rId379"/>
                <a:stretch>
                  <a:fillRect/>
                </a:stretch>
              </p:blipFill>
              <p:spPr>
                <a:xfrm>
                  <a:off x="5016366" y="3277245"/>
                  <a:ext cx="23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7" name="Ink 236">
                  <a:extLst>
                    <a:ext uri="{FF2B5EF4-FFF2-40B4-BE49-F238E27FC236}">
                      <a16:creationId xmlns:a16="http://schemas.microsoft.com/office/drawing/2014/main" id="{89C43F8C-6B77-2B56-A196-9381F7467FE5}"/>
                    </a:ext>
                  </a:extLst>
                </p14:cNvPr>
                <p14:cNvContentPartPr/>
                <p14:nvPr/>
              </p14:nvContentPartPr>
              <p14:xfrm>
                <a:off x="4722606" y="2938125"/>
                <a:ext cx="184680" cy="23400"/>
              </p14:xfrm>
            </p:contentPart>
          </mc:Choice>
          <mc:Fallback xmlns="">
            <p:pic>
              <p:nvPicPr>
                <p:cNvPr id="237" name="Ink 236">
                  <a:extLst>
                    <a:ext uri="{FF2B5EF4-FFF2-40B4-BE49-F238E27FC236}">
                      <a16:creationId xmlns:a16="http://schemas.microsoft.com/office/drawing/2014/main" id="{89C43F8C-6B77-2B56-A196-9381F7467FE5}"/>
                    </a:ext>
                  </a:extLst>
                </p:cNvPr>
                <p:cNvPicPr/>
                <p:nvPr/>
              </p:nvPicPr>
              <p:blipFill>
                <a:blip r:embed="rId381"/>
                <a:stretch>
                  <a:fillRect/>
                </a:stretch>
              </p:blipFill>
              <p:spPr>
                <a:xfrm>
                  <a:off x="4713606" y="2929125"/>
                  <a:ext cx="202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9" name="Ink 238">
                  <a:extLst>
                    <a:ext uri="{FF2B5EF4-FFF2-40B4-BE49-F238E27FC236}">
                      <a16:creationId xmlns:a16="http://schemas.microsoft.com/office/drawing/2014/main" id="{77A6B6B0-6CB9-7A29-EF77-490EF9A74647}"/>
                    </a:ext>
                  </a:extLst>
                </p14:cNvPr>
                <p14:cNvContentPartPr/>
                <p14:nvPr/>
              </p14:nvContentPartPr>
              <p14:xfrm>
                <a:off x="5207886" y="3175725"/>
                <a:ext cx="168120" cy="34560"/>
              </p14:xfrm>
            </p:contentPart>
          </mc:Choice>
          <mc:Fallback xmlns="">
            <p:pic>
              <p:nvPicPr>
                <p:cNvPr id="239" name="Ink 238">
                  <a:extLst>
                    <a:ext uri="{FF2B5EF4-FFF2-40B4-BE49-F238E27FC236}">
                      <a16:creationId xmlns:a16="http://schemas.microsoft.com/office/drawing/2014/main" id="{77A6B6B0-6CB9-7A29-EF77-490EF9A74647}"/>
                    </a:ext>
                  </a:extLst>
                </p:cNvPr>
                <p:cNvPicPr/>
                <p:nvPr/>
              </p:nvPicPr>
              <p:blipFill>
                <a:blip r:embed="rId383"/>
                <a:stretch>
                  <a:fillRect/>
                </a:stretch>
              </p:blipFill>
              <p:spPr>
                <a:xfrm>
                  <a:off x="5199246" y="3167085"/>
                  <a:ext cx="185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0" name="Ink 239">
                  <a:extLst>
                    <a:ext uri="{FF2B5EF4-FFF2-40B4-BE49-F238E27FC236}">
                      <a16:creationId xmlns:a16="http://schemas.microsoft.com/office/drawing/2014/main" id="{2B320C77-C2F5-679A-C918-350A5CD62EF0}"/>
                    </a:ext>
                  </a:extLst>
                </p14:cNvPr>
                <p14:cNvContentPartPr/>
                <p14:nvPr/>
              </p14:nvContentPartPr>
              <p14:xfrm>
                <a:off x="5492646" y="3057645"/>
                <a:ext cx="160560" cy="297720"/>
              </p14:xfrm>
            </p:contentPart>
          </mc:Choice>
          <mc:Fallback xmlns="">
            <p:pic>
              <p:nvPicPr>
                <p:cNvPr id="240" name="Ink 239">
                  <a:extLst>
                    <a:ext uri="{FF2B5EF4-FFF2-40B4-BE49-F238E27FC236}">
                      <a16:creationId xmlns:a16="http://schemas.microsoft.com/office/drawing/2014/main" id="{2B320C77-C2F5-679A-C918-350A5CD62EF0}"/>
                    </a:ext>
                  </a:extLst>
                </p:cNvPr>
                <p:cNvPicPr/>
                <p:nvPr/>
              </p:nvPicPr>
              <p:blipFill>
                <a:blip r:embed="rId385"/>
                <a:stretch>
                  <a:fillRect/>
                </a:stretch>
              </p:blipFill>
              <p:spPr>
                <a:xfrm>
                  <a:off x="5483646" y="3048645"/>
                  <a:ext cx="1782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1" name="Ink 240">
                  <a:extLst>
                    <a:ext uri="{FF2B5EF4-FFF2-40B4-BE49-F238E27FC236}">
                      <a16:creationId xmlns:a16="http://schemas.microsoft.com/office/drawing/2014/main" id="{2D18B66A-B873-4469-1E98-4A0B92AAA6C5}"/>
                    </a:ext>
                  </a:extLst>
                </p14:cNvPr>
                <p14:cNvContentPartPr/>
                <p14:nvPr/>
              </p14:nvContentPartPr>
              <p14:xfrm>
                <a:off x="5756526" y="3075285"/>
                <a:ext cx="51480" cy="289440"/>
              </p14:xfrm>
            </p:contentPart>
          </mc:Choice>
          <mc:Fallback xmlns="">
            <p:pic>
              <p:nvPicPr>
                <p:cNvPr id="241" name="Ink 240">
                  <a:extLst>
                    <a:ext uri="{FF2B5EF4-FFF2-40B4-BE49-F238E27FC236}">
                      <a16:creationId xmlns:a16="http://schemas.microsoft.com/office/drawing/2014/main" id="{2D18B66A-B873-4469-1E98-4A0B92AAA6C5}"/>
                    </a:ext>
                  </a:extLst>
                </p:cNvPr>
                <p:cNvPicPr/>
                <p:nvPr/>
              </p:nvPicPr>
              <p:blipFill>
                <a:blip r:embed="rId387"/>
                <a:stretch>
                  <a:fillRect/>
                </a:stretch>
              </p:blipFill>
              <p:spPr>
                <a:xfrm>
                  <a:off x="5747526" y="3066285"/>
                  <a:ext cx="691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2" name="Ink 241">
                  <a:extLst>
                    <a:ext uri="{FF2B5EF4-FFF2-40B4-BE49-F238E27FC236}">
                      <a16:creationId xmlns:a16="http://schemas.microsoft.com/office/drawing/2014/main" id="{682AFAD7-8BAC-5F65-566C-B56A892389E4}"/>
                    </a:ext>
                  </a:extLst>
                </p14:cNvPr>
                <p14:cNvContentPartPr/>
                <p14:nvPr/>
              </p14:nvContentPartPr>
              <p14:xfrm>
                <a:off x="5819886" y="3064845"/>
                <a:ext cx="164880" cy="313200"/>
              </p14:xfrm>
            </p:contentPart>
          </mc:Choice>
          <mc:Fallback xmlns="">
            <p:pic>
              <p:nvPicPr>
                <p:cNvPr id="242" name="Ink 241">
                  <a:extLst>
                    <a:ext uri="{FF2B5EF4-FFF2-40B4-BE49-F238E27FC236}">
                      <a16:creationId xmlns:a16="http://schemas.microsoft.com/office/drawing/2014/main" id="{682AFAD7-8BAC-5F65-566C-B56A892389E4}"/>
                    </a:ext>
                  </a:extLst>
                </p:cNvPr>
                <p:cNvPicPr/>
                <p:nvPr/>
              </p:nvPicPr>
              <p:blipFill>
                <a:blip r:embed="rId389"/>
                <a:stretch>
                  <a:fillRect/>
                </a:stretch>
              </p:blipFill>
              <p:spPr>
                <a:xfrm>
                  <a:off x="5811246" y="3056205"/>
                  <a:ext cx="1825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3" name="Ink 242">
                  <a:extLst>
                    <a:ext uri="{FF2B5EF4-FFF2-40B4-BE49-F238E27FC236}">
                      <a16:creationId xmlns:a16="http://schemas.microsoft.com/office/drawing/2014/main" id="{29CBF08E-F5CB-DBB8-5243-47DEE015B349}"/>
                    </a:ext>
                  </a:extLst>
                </p14:cNvPr>
                <p14:cNvContentPartPr/>
                <p14:nvPr/>
              </p14:nvContentPartPr>
              <p14:xfrm>
                <a:off x="6103206" y="3110925"/>
                <a:ext cx="59400" cy="259560"/>
              </p14:xfrm>
            </p:contentPart>
          </mc:Choice>
          <mc:Fallback xmlns="">
            <p:pic>
              <p:nvPicPr>
                <p:cNvPr id="243" name="Ink 242">
                  <a:extLst>
                    <a:ext uri="{FF2B5EF4-FFF2-40B4-BE49-F238E27FC236}">
                      <a16:creationId xmlns:a16="http://schemas.microsoft.com/office/drawing/2014/main" id="{29CBF08E-F5CB-DBB8-5243-47DEE015B349}"/>
                    </a:ext>
                  </a:extLst>
                </p:cNvPr>
                <p:cNvPicPr/>
                <p:nvPr/>
              </p:nvPicPr>
              <p:blipFill>
                <a:blip r:embed="rId391"/>
                <a:stretch>
                  <a:fillRect/>
                </a:stretch>
              </p:blipFill>
              <p:spPr>
                <a:xfrm>
                  <a:off x="6094566" y="3101925"/>
                  <a:ext cx="770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4" name="Ink 243">
                  <a:extLst>
                    <a:ext uri="{FF2B5EF4-FFF2-40B4-BE49-F238E27FC236}">
                      <a16:creationId xmlns:a16="http://schemas.microsoft.com/office/drawing/2014/main" id="{89F6695E-A99D-C14C-B3FA-8963FC6D694D}"/>
                    </a:ext>
                  </a:extLst>
                </p14:cNvPr>
                <p14:cNvContentPartPr/>
                <p14:nvPr/>
              </p14:nvContentPartPr>
              <p14:xfrm>
                <a:off x="6035886" y="3073845"/>
                <a:ext cx="208440" cy="22680"/>
              </p14:xfrm>
            </p:contentPart>
          </mc:Choice>
          <mc:Fallback xmlns="">
            <p:pic>
              <p:nvPicPr>
                <p:cNvPr id="244" name="Ink 243">
                  <a:extLst>
                    <a:ext uri="{FF2B5EF4-FFF2-40B4-BE49-F238E27FC236}">
                      <a16:creationId xmlns:a16="http://schemas.microsoft.com/office/drawing/2014/main" id="{89F6695E-A99D-C14C-B3FA-8963FC6D694D}"/>
                    </a:ext>
                  </a:extLst>
                </p:cNvPr>
                <p:cNvPicPr/>
                <p:nvPr/>
              </p:nvPicPr>
              <p:blipFill>
                <a:blip r:embed="rId393"/>
                <a:stretch>
                  <a:fillRect/>
                </a:stretch>
              </p:blipFill>
              <p:spPr>
                <a:xfrm>
                  <a:off x="6026886" y="3065205"/>
                  <a:ext cx="226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5" name="Ink 244">
                  <a:extLst>
                    <a:ext uri="{FF2B5EF4-FFF2-40B4-BE49-F238E27FC236}">
                      <a16:creationId xmlns:a16="http://schemas.microsoft.com/office/drawing/2014/main" id="{5A8A0876-54BB-3E32-34CB-66E670908E72}"/>
                    </a:ext>
                  </a:extLst>
                </p14:cNvPr>
                <p14:cNvContentPartPr/>
                <p14:nvPr/>
              </p14:nvContentPartPr>
              <p14:xfrm>
                <a:off x="6222006" y="3382005"/>
                <a:ext cx="137520" cy="87480"/>
              </p14:xfrm>
            </p:contentPart>
          </mc:Choice>
          <mc:Fallback xmlns="">
            <p:pic>
              <p:nvPicPr>
                <p:cNvPr id="245" name="Ink 244">
                  <a:extLst>
                    <a:ext uri="{FF2B5EF4-FFF2-40B4-BE49-F238E27FC236}">
                      <a16:creationId xmlns:a16="http://schemas.microsoft.com/office/drawing/2014/main" id="{5A8A0876-54BB-3E32-34CB-66E670908E72}"/>
                    </a:ext>
                  </a:extLst>
                </p:cNvPr>
                <p:cNvPicPr/>
                <p:nvPr/>
              </p:nvPicPr>
              <p:blipFill>
                <a:blip r:embed="rId395"/>
                <a:stretch>
                  <a:fillRect/>
                </a:stretch>
              </p:blipFill>
              <p:spPr>
                <a:xfrm>
                  <a:off x="6213006" y="3373005"/>
                  <a:ext cx="155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7" name="Ink 246">
                  <a:extLst>
                    <a:ext uri="{FF2B5EF4-FFF2-40B4-BE49-F238E27FC236}">
                      <a16:creationId xmlns:a16="http://schemas.microsoft.com/office/drawing/2014/main" id="{463B93DB-B1DE-4E8D-5EA3-FA4A2B3DCEA8}"/>
                    </a:ext>
                  </a:extLst>
                </p14:cNvPr>
                <p14:cNvContentPartPr/>
                <p14:nvPr/>
              </p14:nvContentPartPr>
              <p14:xfrm>
                <a:off x="6263406" y="3417645"/>
                <a:ext cx="34560" cy="33120"/>
              </p14:xfrm>
            </p:contentPart>
          </mc:Choice>
          <mc:Fallback xmlns="">
            <p:pic>
              <p:nvPicPr>
                <p:cNvPr id="247" name="Ink 246">
                  <a:extLst>
                    <a:ext uri="{FF2B5EF4-FFF2-40B4-BE49-F238E27FC236}">
                      <a16:creationId xmlns:a16="http://schemas.microsoft.com/office/drawing/2014/main" id="{463B93DB-B1DE-4E8D-5EA3-FA4A2B3DCEA8}"/>
                    </a:ext>
                  </a:extLst>
                </p:cNvPr>
                <p:cNvPicPr/>
                <p:nvPr/>
              </p:nvPicPr>
              <p:blipFill>
                <a:blip r:embed="rId397"/>
                <a:stretch>
                  <a:fillRect/>
                </a:stretch>
              </p:blipFill>
              <p:spPr>
                <a:xfrm>
                  <a:off x="6254766" y="3408645"/>
                  <a:ext cx="52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8" name="Ink 247">
                  <a:extLst>
                    <a:ext uri="{FF2B5EF4-FFF2-40B4-BE49-F238E27FC236}">
                      <a16:creationId xmlns:a16="http://schemas.microsoft.com/office/drawing/2014/main" id="{6079518E-3796-1C11-C070-F02D8668B441}"/>
                    </a:ext>
                  </a:extLst>
                </p14:cNvPr>
                <p14:cNvContentPartPr/>
                <p14:nvPr/>
              </p14:nvContentPartPr>
              <p14:xfrm>
                <a:off x="6418566" y="2960805"/>
                <a:ext cx="128160" cy="221040"/>
              </p14:xfrm>
            </p:contentPart>
          </mc:Choice>
          <mc:Fallback xmlns="">
            <p:pic>
              <p:nvPicPr>
                <p:cNvPr id="248" name="Ink 247">
                  <a:extLst>
                    <a:ext uri="{FF2B5EF4-FFF2-40B4-BE49-F238E27FC236}">
                      <a16:creationId xmlns:a16="http://schemas.microsoft.com/office/drawing/2014/main" id="{6079518E-3796-1C11-C070-F02D8668B441}"/>
                    </a:ext>
                  </a:extLst>
                </p:cNvPr>
                <p:cNvPicPr/>
                <p:nvPr/>
              </p:nvPicPr>
              <p:blipFill>
                <a:blip r:embed="rId399"/>
                <a:stretch>
                  <a:fillRect/>
                </a:stretch>
              </p:blipFill>
              <p:spPr>
                <a:xfrm>
                  <a:off x="6409926" y="2952165"/>
                  <a:ext cx="145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9" name="Ink 248">
                  <a:extLst>
                    <a:ext uri="{FF2B5EF4-FFF2-40B4-BE49-F238E27FC236}">
                      <a16:creationId xmlns:a16="http://schemas.microsoft.com/office/drawing/2014/main" id="{82B4552D-1CE7-3F0C-B164-980D1ACBD184}"/>
                    </a:ext>
                  </a:extLst>
                </p14:cNvPr>
                <p14:cNvContentPartPr/>
                <p14:nvPr/>
              </p14:nvContentPartPr>
              <p14:xfrm>
                <a:off x="6625926" y="3029205"/>
                <a:ext cx="93960" cy="143280"/>
              </p14:xfrm>
            </p:contentPart>
          </mc:Choice>
          <mc:Fallback xmlns="">
            <p:pic>
              <p:nvPicPr>
                <p:cNvPr id="249" name="Ink 248">
                  <a:extLst>
                    <a:ext uri="{FF2B5EF4-FFF2-40B4-BE49-F238E27FC236}">
                      <a16:creationId xmlns:a16="http://schemas.microsoft.com/office/drawing/2014/main" id="{82B4552D-1CE7-3F0C-B164-980D1ACBD184}"/>
                    </a:ext>
                  </a:extLst>
                </p:cNvPr>
                <p:cNvPicPr/>
                <p:nvPr/>
              </p:nvPicPr>
              <p:blipFill>
                <a:blip r:embed="rId401"/>
                <a:stretch>
                  <a:fillRect/>
                </a:stretch>
              </p:blipFill>
              <p:spPr>
                <a:xfrm>
                  <a:off x="6616926" y="3020205"/>
                  <a:ext cx="111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0" name="Ink 249">
                  <a:extLst>
                    <a:ext uri="{FF2B5EF4-FFF2-40B4-BE49-F238E27FC236}">
                      <a16:creationId xmlns:a16="http://schemas.microsoft.com/office/drawing/2014/main" id="{E5CFB824-2C9F-4678-B08B-9558A46E61A2}"/>
                    </a:ext>
                  </a:extLst>
                </p14:cNvPr>
                <p14:cNvContentPartPr/>
                <p14:nvPr/>
              </p14:nvContentPartPr>
              <p14:xfrm>
                <a:off x="6798366" y="3161325"/>
                <a:ext cx="19080" cy="97920"/>
              </p14:xfrm>
            </p:contentPart>
          </mc:Choice>
          <mc:Fallback xmlns="">
            <p:pic>
              <p:nvPicPr>
                <p:cNvPr id="250" name="Ink 249">
                  <a:extLst>
                    <a:ext uri="{FF2B5EF4-FFF2-40B4-BE49-F238E27FC236}">
                      <a16:creationId xmlns:a16="http://schemas.microsoft.com/office/drawing/2014/main" id="{E5CFB824-2C9F-4678-B08B-9558A46E61A2}"/>
                    </a:ext>
                  </a:extLst>
                </p:cNvPr>
                <p:cNvPicPr/>
                <p:nvPr/>
              </p:nvPicPr>
              <p:blipFill>
                <a:blip r:embed="rId403"/>
                <a:stretch>
                  <a:fillRect/>
                </a:stretch>
              </p:blipFill>
              <p:spPr>
                <a:xfrm>
                  <a:off x="6789366" y="3152685"/>
                  <a:ext cx="36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1" name="Ink 250">
                  <a:extLst>
                    <a:ext uri="{FF2B5EF4-FFF2-40B4-BE49-F238E27FC236}">
                      <a16:creationId xmlns:a16="http://schemas.microsoft.com/office/drawing/2014/main" id="{90097AAB-17E3-5C96-005D-46EA39947251}"/>
                    </a:ext>
                  </a:extLst>
                </p14:cNvPr>
                <p14:cNvContentPartPr/>
                <p14:nvPr/>
              </p14:nvContentPartPr>
              <p14:xfrm>
                <a:off x="6411726" y="3335565"/>
                <a:ext cx="497160" cy="15480"/>
              </p14:xfrm>
            </p:contentPart>
          </mc:Choice>
          <mc:Fallback xmlns="">
            <p:pic>
              <p:nvPicPr>
                <p:cNvPr id="251" name="Ink 250">
                  <a:extLst>
                    <a:ext uri="{FF2B5EF4-FFF2-40B4-BE49-F238E27FC236}">
                      <a16:creationId xmlns:a16="http://schemas.microsoft.com/office/drawing/2014/main" id="{90097AAB-17E3-5C96-005D-46EA39947251}"/>
                    </a:ext>
                  </a:extLst>
                </p:cNvPr>
                <p:cNvPicPr/>
                <p:nvPr/>
              </p:nvPicPr>
              <p:blipFill>
                <a:blip r:embed="rId405"/>
                <a:stretch>
                  <a:fillRect/>
                </a:stretch>
              </p:blipFill>
              <p:spPr>
                <a:xfrm>
                  <a:off x="6402726" y="3326565"/>
                  <a:ext cx="514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2" name="Ink 251">
                  <a:extLst>
                    <a:ext uri="{FF2B5EF4-FFF2-40B4-BE49-F238E27FC236}">
                      <a16:creationId xmlns:a16="http://schemas.microsoft.com/office/drawing/2014/main" id="{5329D334-EF54-4E45-5DC0-8F856EBEAC62}"/>
                    </a:ext>
                  </a:extLst>
                </p14:cNvPr>
                <p14:cNvContentPartPr/>
                <p14:nvPr/>
              </p14:nvContentPartPr>
              <p14:xfrm>
                <a:off x="6449526" y="3420885"/>
                <a:ext cx="144720" cy="284040"/>
              </p14:xfrm>
            </p:contentPart>
          </mc:Choice>
          <mc:Fallback xmlns="">
            <p:pic>
              <p:nvPicPr>
                <p:cNvPr id="252" name="Ink 251">
                  <a:extLst>
                    <a:ext uri="{FF2B5EF4-FFF2-40B4-BE49-F238E27FC236}">
                      <a16:creationId xmlns:a16="http://schemas.microsoft.com/office/drawing/2014/main" id="{5329D334-EF54-4E45-5DC0-8F856EBEAC62}"/>
                    </a:ext>
                  </a:extLst>
                </p:cNvPr>
                <p:cNvPicPr/>
                <p:nvPr/>
              </p:nvPicPr>
              <p:blipFill>
                <a:blip r:embed="rId407"/>
                <a:stretch>
                  <a:fillRect/>
                </a:stretch>
              </p:blipFill>
              <p:spPr>
                <a:xfrm>
                  <a:off x="6440886" y="3412245"/>
                  <a:ext cx="162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3" name="Ink 252">
                  <a:extLst>
                    <a:ext uri="{FF2B5EF4-FFF2-40B4-BE49-F238E27FC236}">
                      <a16:creationId xmlns:a16="http://schemas.microsoft.com/office/drawing/2014/main" id="{334ABB95-B001-0559-392B-8A59E483F1C3}"/>
                    </a:ext>
                  </a:extLst>
                </p14:cNvPr>
                <p14:cNvContentPartPr/>
                <p14:nvPr/>
              </p14:nvContentPartPr>
              <p14:xfrm>
                <a:off x="6682086" y="3537165"/>
                <a:ext cx="117720" cy="124920"/>
              </p14:xfrm>
            </p:contentPart>
          </mc:Choice>
          <mc:Fallback xmlns="">
            <p:pic>
              <p:nvPicPr>
                <p:cNvPr id="253" name="Ink 252">
                  <a:extLst>
                    <a:ext uri="{FF2B5EF4-FFF2-40B4-BE49-F238E27FC236}">
                      <a16:creationId xmlns:a16="http://schemas.microsoft.com/office/drawing/2014/main" id="{334ABB95-B001-0559-392B-8A59E483F1C3}"/>
                    </a:ext>
                  </a:extLst>
                </p:cNvPr>
                <p:cNvPicPr/>
                <p:nvPr/>
              </p:nvPicPr>
              <p:blipFill>
                <a:blip r:embed="rId409"/>
                <a:stretch>
                  <a:fillRect/>
                </a:stretch>
              </p:blipFill>
              <p:spPr>
                <a:xfrm>
                  <a:off x="6673446" y="3528525"/>
                  <a:ext cx="135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4" name="Ink 253">
                  <a:extLst>
                    <a:ext uri="{FF2B5EF4-FFF2-40B4-BE49-F238E27FC236}">
                      <a16:creationId xmlns:a16="http://schemas.microsoft.com/office/drawing/2014/main" id="{206231C9-A1FF-B2B8-9B65-8F662413CE58}"/>
                    </a:ext>
                  </a:extLst>
                </p14:cNvPr>
                <p14:cNvContentPartPr/>
                <p14:nvPr/>
              </p14:nvContentPartPr>
              <p14:xfrm>
                <a:off x="6660486" y="3497925"/>
                <a:ext cx="207000" cy="191880"/>
              </p14:xfrm>
            </p:contentPart>
          </mc:Choice>
          <mc:Fallback xmlns="">
            <p:pic>
              <p:nvPicPr>
                <p:cNvPr id="254" name="Ink 253">
                  <a:extLst>
                    <a:ext uri="{FF2B5EF4-FFF2-40B4-BE49-F238E27FC236}">
                      <a16:creationId xmlns:a16="http://schemas.microsoft.com/office/drawing/2014/main" id="{206231C9-A1FF-B2B8-9B65-8F662413CE58}"/>
                    </a:ext>
                  </a:extLst>
                </p:cNvPr>
                <p:cNvPicPr/>
                <p:nvPr/>
              </p:nvPicPr>
              <p:blipFill>
                <a:blip r:embed="rId411"/>
                <a:stretch>
                  <a:fillRect/>
                </a:stretch>
              </p:blipFill>
              <p:spPr>
                <a:xfrm>
                  <a:off x="6651846" y="3489285"/>
                  <a:ext cx="22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6" name="Ink 255">
                  <a:extLst>
                    <a:ext uri="{FF2B5EF4-FFF2-40B4-BE49-F238E27FC236}">
                      <a16:creationId xmlns:a16="http://schemas.microsoft.com/office/drawing/2014/main" id="{957818FD-22E2-38CF-02DC-764B70DE4B0B}"/>
                    </a:ext>
                  </a:extLst>
                </p14:cNvPr>
                <p14:cNvContentPartPr/>
                <p14:nvPr/>
              </p14:nvContentPartPr>
              <p14:xfrm>
                <a:off x="7027686" y="3240525"/>
                <a:ext cx="151200" cy="173160"/>
              </p14:xfrm>
            </p:contentPart>
          </mc:Choice>
          <mc:Fallback xmlns="">
            <p:pic>
              <p:nvPicPr>
                <p:cNvPr id="256" name="Ink 255">
                  <a:extLst>
                    <a:ext uri="{FF2B5EF4-FFF2-40B4-BE49-F238E27FC236}">
                      <a16:creationId xmlns:a16="http://schemas.microsoft.com/office/drawing/2014/main" id="{957818FD-22E2-38CF-02DC-764B70DE4B0B}"/>
                    </a:ext>
                  </a:extLst>
                </p:cNvPr>
                <p:cNvPicPr/>
                <p:nvPr/>
              </p:nvPicPr>
              <p:blipFill>
                <a:blip r:embed="rId413"/>
                <a:stretch>
                  <a:fillRect/>
                </a:stretch>
              </p:blipFill>
              <p:spPr>
                <a:xfrm>
                  <a:off x="7018686" y="3231885"/>
                  <a:ext cx="16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7" name="Ink 256">
                  <a:extLst>
                    <a:ext uri="{FF2B5EF4-FFF2-40B4-BE49-F238E27FC236}">
                      <a16:creationId xmlns:a16="http://schemas.microsoft.com/office/drawing/2014/main" id="{94726359-C4F6-A396-2410-A060AA8D9A40}"/>
                    </a:ext>
                  </a:extLst>
                </p14:cNvPr>
                <p14:cNvContentPartPr/>
                <p14:nvPr/>
              </p14:nvContentPartPr>
              <p14:xfrm>
                <a:off x="6984486" y="3191925"/>
                <a:ext cx="228600" cy="261360"/>
              </p14:xfrm>
            </p:contentPart>
          </mc:Choice>
          <mc:Fallback xmlns="">
            <p:pic>
              <p:nvPicPr>
                <p:cNvPr id="257" name="Ink 256">
                  <a:extLst>
                    <a:ext uri="{FF2B5EF4-FFF2-40B4-BE49-F238E27FC236}">
                      <a16:creationId xmlns:a16="http://schemas.microsoft.com/office/drawing/2014/main" id="{94726359-C4F6-A396-2410-A060AA8D9A40}"/>
                    </a:ext>
                  </a:extLst>
                </p:cNvPr>
                <p:cNvPicPr/>
                <p:nvPr/>
              </p:nvPicPr>
              <p:blipFill>
                <a:blip r:embed="rId415"/>
                <a:stretch>
                  <a:fillRect/>
                </a:stretch>
              </p:blipFill>
              <p:spPr>
                <a:xfrm>
                  <a:off x="6975486" y="3182925"/>
                  <a:ext cx="2462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8" name="Ink 257">
                  <a:extLst>
                    <a:ext uri="{FF2B5EF4-FFF2-40B4-BE49-F238E27FC236}">
                      <a16:creationId xmlns:a16="http://schemas.microsoft.com/office/drawing/2014/main" id="{34E23AF0-2E78-B7B4-A01E-3AD1B27B4AA9}"/>
                    </a:ext>
                  </a:extLst>
                </p14:cNvPr>
                <p14:cNvContentPartPr/>
                <p14:nvPr/>
              </p14:nvContentPartPr>
              <p14:xfrm>
                <a:off x="7040646" y="2991045"/>
                <a:ext cx="128520" cy="164160"/>
              </p14:xfrm>
            </p:contentPart>
          </mc:Choice>
          <mc:Fallback xmlns="">
            <p:pic>
              <p:nvPicPr>
                <p:cNvPr id="258" name="Ink 257">
                  <a:extLst>
                    <a:ext uri="{FF2B5EF4-FFF2-40B4-BE49-F238E27FC236}">
                      <a16:creationId xmlns:a16="http://schemas.microsoft.com/office/drawing/2014/main" id="{34E23AF0-2E78-B7B4-A01E-3AD1B27B4AA9}"/>
                    </a:ext>
                  </a:extLst>
                </p:cNvPr>
                <p:cNvPicPr/>
                <p:nvPr/>
              </p:nvPicPr>
              <p:blipFill>
                <a:blip r:embed="rId417"/>
                <a:stretch>
                  <a:fillRect/>
                </a:stretch>
              </p:blipFill>
              <p:spPr>
                <a:xfrm>
                  <a:off x="7032006" y="2982045"/>
                  <a:ext cx="14616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8">
            <p14:nvContentPartPr>
              <p14:cNvPr id="260" name="Ink 259">
                <a:extLst>
                  <a:ext uri="{FF2B5EF4-FFF2-40B4-BE49-F238E27FC236}">
                    <a16:creationId xmlns:a16="http://schemas.microsoft.com/office/drawing/2014/main" id="{B092C360-F64F-B67A-0859-B7A75CC6D84E}"/>
                  </a:ext>
                </a:extLst>
              </p14:cNvPr>
              <p14:cNvContentPartPr/>
              <p14:nvPr/>
            </p14:nvContentPartPr>
            <p14:xfrm>
              <a:off x="9978966" y="3618885"/>
              <a:ext cx="151200" cy="165960"/>
            </p14:xfrm>
          </p:contentPart>
        </mc:Choice>
        <mc:Fallback xmlns="">
          <p:pic>
            <p:nvPicPr>
              <p:cNvPr id="260" name="Ink 259">
                <a:extLst>
                  <a:ext uri="{FF2B5EF4-FFF2-40B4-BE49-F238E27FC236}">
                    <a16:creationId xmlns:a16="http://schemas.microsoft.com/office/drawing/2014/main" id="{B092C360-F64F-B67A-0859-B7A75CC6D84E}"/>
                  </a:ext>
                </a:extLst>
              </p:cNvPr>
              <p:cNvPicPr/>
              <p:nvPr/>
            </p:nvPicPr>
            <p:blipFill>
              <a:blip r:embed="rId419"/>
              <a:stretch>
                <a:fillRect/>
              </a:stretch>
            </p:blipFill>
            <p:spPr>
              <a:xfrm>
                <a:off x="9970326" y="3609885"/>
                <a:ext cx="168840" cy="183600"/>
              </a:xfrm>
              <a:prstGeom prst="rect">
                <a:avLst/>
              </a:prstGeom>
            </p:spPr>
          </p:pic>
        </mc:Fallback>
      </mc:AlternateContent>
      <p:grpSp>
        <p:nvGrpSpPr>
          <p:cNvPr id="268" name="Group 267">
            <a:extLst>
              <a:ext uri="{FF2B5EF4-FFF2-40B4-BE49-F238E27FC236}">
                <a16:creationId xmlns:a16="http://schemas.microsoft.com/office/drawing/2014/main" id="{8D4E966C-6378-2138-C1F0-CD89DC140C94}"/>
              </a:ext>
            </a:extLst>
          </p:cNvPr>
          <p:cNvGrpSpPr/>
          <p:nvPr/>
        </p:nvGrpSpPr>
        <p:grpSpPr>
          <a:xfrm>
            <a:off x="283086" y="4179405"/>
            <a:ext cx="1225440" cy="476280"/>
            <a:chOff x="283086" y="4179405"/>
            <a:chExt cx="1225440" cy="476280"/>
          </a:xfrm>
        </p:grpSpPr>
        <mc:AlternateContent xmlns:mc="http://schemas.openxmlformats.org/markup-compatibility/2006" xmlns:p14="http://schemas.microsoft.com/office/powerpoint/2010/main">
          <mc:Choice Requires="p14">
            <p:contentPart p14:bwMode="auto" r:id="rId420">
              <p14:nvContentPartPr>
                <p14:cNvPr id="262" name="Ink 261">
                  <a:extLst>
                    <a:ext uri="{FF2B5EF4-FFF2-40B4-BE49-F238E27FC236}">
                      <a16:creationId xmlns:a16="http://schemas.microsoft.com/office/drawing/2014/main" id="{4CCFDDD0-5FC1-4944-CEF2-0AA1AF6E7890}"/>
                    </a:ext>
                  </a:extLst>
                </p14:cNvPr>
                <p14:cNvContentPartPr/>
                <p14:nvPr/>
              </p14:nvContentPartPr>
              <p14:xfrm>
                <a:off x="283086" y="4268685"/>
                <a:ext cx="176040" cy="217800"/>
              </p14:xfrm>
            </p:contentPart>
          </mc:Choice>
          <mc:Fallback xmlns="">
            <p:pic>
              <p:nvPicPr>
                <p:cNvPr id="262" name="Ink 261">
                  <a:extLst>
                    <a:ext uri="{FF2B5EF4-FFF2-40B4-BE49-F238E27FC236}">
                      <a16:creationId xmlns:a16="http://schemas.microsoft.com/office/drawing/2014/main" id="{4CCFDDD0-5FC1-4944-CEF2-0AA1AF6E7890}"/>
                    </a:ext>
                  </a:extLst>
                </p:cNvPr>
                <p:cNvPicPr/>
                <p:nvPr/>
              </p:nvPicPr>
              <p:blipFill>
                <a:blip r:embed="rId421"/>
                <a:stretch>
                  <a:fillRect/>
                </a:stretch>
              </p:blipFill>
              <p:spPr>
                <a:xfrm>
                  <a:off x="274446" y="4259685"/>
                  <a:ext cx="193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3" name="Ink 262">
                  <a:extLst>
                    <a:ext uri="{FF2B5EF4-FFF2-40B4-BE49-F238E27FC236}">
                      <a16:creationId xmlns:a16="http://schemas.microsoft.com/office/drawing/2014/main" id="{32C1118C-8377-1D80-F596-B8A7CC901481}"/>
                    </a:ext>
                  </a:extLst>
                </p14:cNvPr>
                <p14:cNvContentPartPr/>
                <p14:nvPr/>
              </p14:nvContentPartPr>
              <p14:xfrm>
                <a:off x="319446" y="4239525"/>
                <a:ext cx="201240" cy="220320"/>
              </p14:xfrm>
            </p:contentPart>
          </mc:Choice>
          <mc:Fallback xmlns="">
            <p:pic>
              <p:nvPicPr>
                <p:cNvPr id="263" name="Ink 262">
                  <a:extLst>
                    <a:ext uri="{FF2B5EF4-FFF2-40B4-BE49-F238E27FC236}">
                      <a16:creationId xmlns:a16="http://schemas.microsoft.com/office/drawing/2014/main" id="{32C1118C-8377-1D80-F596-B8A7CC901481}"/>
                    </a:ext>
                  </a:extLst>
                </p:cNvPr>
                <p:cNvPicPr/>
                <p:nvPr/>
              </p:nvPicPr>
              <p:blipFill>
                <a:blip r:embed="rId423"/>
                <a:stretch>
                  <a:fillRect/>
                </a:stretch>
              </p:blipFill>
              <p:spPr>
                <a:xfrm>
                  <a:off x="310806" y="4230525"/>
                  <a:ext cx="218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4" name="Ink 263">
                  <a:extLst>
                    <a:ext uri="{FF2B5EF4-FFF2-40B4-BE49-F238E27FC236}">
                      <a16:creationId xmlns:a16="http://schemas.microsoft.com/office/drawing/2014/main" id="{E5DAF133-991E-C789-3F20-AD30186BECF0}"/>
                    </a:ext>
                  </a:extLst>
                </p14:cNvPr>
                <p14:cNvContentPartPr/>
                <p14:nvPr/>
              </p14:nvContentPartPr>
              <p14:xfrm>
                <a:off x="506286" y="4452645"/>
                <a:ext cx="65160" cy="125280"/>
              </p14:xfrm>
            </p:contentPart>
          </mc:Choice>
          <mc:Fallback xmlns="">
            <p:pic>
              <p:nvPicPr>
                <p:cNvPr id="264" name="Ink 263">
                  <a:extLst>
                    <a:ext uri="{FF2B5EF4-FFF2-40B4-BE49-F238E27FC236}">
                      <a16:creationId xmlns:a16="http://schemas.microsoft.com/office/drawing/2014/main" id="{E5DAF133-991E-C789-3F20-AD30186BECF0}"/>
                    </a:ext>
                  </a:extLst>
                </p:cNvPr>
                <p:cNvPicPr/>
                <p:nvPr/>
              </p:nvPicPr>
              <p:blipFill>
                <a:blip r:embed="rId425"/>
                <a:stretch>
                  <a:fillRect/>
                </a:stretch>
              </p:blipFill>
              <p:spPr>
                <a:xfrm>
                  <a:off x="497646" y="4444005"/>
                  <a:ext cx="82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5" name="Ink 264">
                  <a:extLst>
                    <a:ext uri="{FF2B5EF4-FFF2-40B4-BE49-F238E27FC236}">
                      <a16:creationId xmlns:a16="http://schemas.microsoft.com/office/drawing/2014/main" id="{BB446E21-5850-2A9E-63D2-D8CC49BAFF54}"/>
                    </a:ext>
                  </a:extLst>
                </p14:cNvPr>
                <p14:cNvContentPartPr/>
                <p14:nvPr/>
              </p14:nvContentPartPr>
              <p14:xfrm>
                <a:off x="717966" y="4180845"/>
                <a:ext cx="124920" cy="318960"/>
              </p14:xfrm>
            </p:contentPart>
          </mc:Choice>
          <mc:Fallback xmlns="">
            <p:pic>
              <p:nvPicPr>
                <p:cNvPr id="265" name="Ink 264">
                  <a:extLst>
                    <a:ext uri="{FF2B5EF4-FFF2-40B4-BE49-F238E27FC236}">
                      <a16:creationId xmlns:a16="http://schemas.microsoft.com/office/drawing/2014/main" id="{BB446E21-5850-2A9E-63D2-D8CC49BAFF54}"/>
                    </a:ext>
                  </a:extLst>
                </p:cNvPr>
                <p:cNvPicPr/>
                <p:nvPr/>
              </p:nvPicPr>
              <p:blipFill>
                <a:blip r:embed="rId427"/>
                <a:stretch>
                  <a:fillRect/>
                </a:stretch>
              </p:blipFill>
              <p:spPr>
                <a:xfrm>
                  <a:off x="708966" y="4171845"/>
                  <a:ext cx="1425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6" name="Ink 265">
                  <a:extLst>
                    <a:ext uri="{FF2B5EF4-FFF2-40B4-BE49-F238E27FC236}">
                      <a16:creationId xmlns:a16="http://schemas.microsoft.com/office/drawing/2014/main" id="{76986E0A-FD00-3BBA-E2A0-CADA1032C6A2}"/>
                    </a:ext>
                  </a:extLst>
                </p14:cNvPr>
                <p14:cNvContentPartPr/>
                <p14:nvPr/>
              </p14:nvContentPartPr>
              <p14:xfrm>
                <a:off x="630846" y="4305765"/>
                <a:ext cx="201240" cy="16920"/>
              </p14:xfrm>
            </p:contentPart>
          </mc:Choice>
          <mc:Fallback xmlns="">
            <p:pic>
              <p:nvPicPr>
                <p:cNvPr id="266" name="Ink 265">
                  <a:extLst>
                    <a:ext uri="{FF2B5EF4-FFF2-40B4-BE49-F238E27FC236}">
                      <a16:creationId xmlns:a16="http://schemas.microsoft.com/office/drawing/2014/main" id="{76986E0A-FD00-3BBA-E2A0-CADA1032C6A2}"/>
                    </a:ext>
                  </a:extLst>
                </p:cNvPr>
                <p:cNvPicPr/>
                <p:nvPr/>
              </p:nvPicPr>
              <p:blipFill>
                <a:blip r:embed="rId429"/>
                <a:stretch>
                  <a:fillRect/>
                </a:stretch>
              </p:blipFill>
              <p:spPr>
                <a:xfrm>
                  <a:off x="621846" y="4297125"/>
                  <a:ext cx="218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7" name="Ink 266">
                  <a:extLst>
                    <a:ext uri="{FF2B5EF4-FFF2-40B4-BE49-F238E27FC236}">
                      <a16:creationId xmlns:a16="http://schemas.microsoft.com/office/drawing/2014/main" id="{C8172E3E-F1A6-7D90-B820-27FC398D174D}"/>
                    </a:ext>
                  </a:extLst>
                </p14:cNvPr>
                <p14:cNvContentPartPr/>
                <p14:nvPr/>
              </p14:nvContentPartPr>
              <p14:xfrm>
                <a:off x="1039806" y="4179405"/>
                <a:ext cx="468720" cy="476280"/>
              </p14:xfrm>
            </p:contentPart>
          </mc:Choice>
          <mc:Fallback xmlns="">
            <p:pic>
              <p:nvPicPr>
                <p:cNvPr id="267" name="Ink 266">
                  <a:extLst>
                    <a:ext uri="{FF2B5EF4-FFF2-40B4-BE49-F238E27FC236}">
                      <a16:creationId xmlns:a16="http://schemas.microsoft.com/office/drawing/2014/main" id="{C8172E3E-F1A6-7D90-B820-27FC398D174D}"/>
                    </a:ext>
                  </a:extLst>
                </p:cNvPr>
                <p:cNvPicPr/>
                <p:nvPr/>
              </p:nvPicPr>
              <p:blipFill>
                <a:blip r:embed="rId431"/>
                <a:stretch>
                  <a:fillRect/>
                </a:stretch>
              </p:blipFill>
              <p:spPr>
                <a:xfrm>
                  <a:off x="1031166" y="4170765"/>
                  <a:ext cx="486360" cy="493920"/>
                </a:xfrm>
                <a:prstGeom prst="rect">
                  <a:avLst/>
                </a:prstGeom>
              </p:spPr>
            </p:pic>
          </mc:Fallback>
        </mc:AlternateContent>
      </p:grpSp>
      <p:grpSp>
        <p:nvGrpSpPr>
          <p:cNvPr id="293" name="Group 292">
            <a:extLst>
              <a:ext uri="{FF2B5EF4-FFF2-40B4-BE49-F238E27FC236}">
                <a16:creationId xmlns:a16="http://schemas.microsoft.com/office/drawing/2014/main" id="{36634E7D-0905-88A5-7A42-C04E155CD32A}"/>
              </a:ext>
            </a:extLst>
          </p:cNvPr>
          <p:cNvGrpSpPr/>
          <p:nvPr/>
        </p:nvGrpSpPr>
        <p:grpSpPr>
          <a:xfrm>
            <a:off x="2118006" y="4057365"/>
            <a:ext cx="2732400" cy="633960"/>
            <a:chOff x="2118006" y="4057365"/>
            <a:chExt cx="2732400" cy="633960"/>
          </a:xfrm>
        </p:grpSpPr>
        <mc:AlternateContent xmlns:mc="http://schemas.openxmlformats.org/markup-compatibility/2006" xmlns:p14="http://schemas.microsoft.com/office/powerpoint/2010/main">
          <mc:Choice Requires="p14">
            <p:contentPart p14:bwMode="auto" r:id="rId432">
              <p14:nvContentPartPr>
                <p14:cNvPr id="271" name="Ink 270">
                  <a:extLst>
                    <a:ext uri="{FF2B5EF4-FFF2-40B4-BE49-F238E27FC236}">
                      <a16:creationId xmlns:a16="http://schemas.microsoft.com/office/drawing/2014/main" id="{E13B1B1A-6E16-D506-5111-264F4AF780ED}"/>
                    </a:ext>
                  </a:extLst>
                </p14:cNvPr>
                <p14:cNvContentPartPr/>
                <p14:nvPr/>
              </p14:nvContentPartPr>
              <p14:xfrm>
                <a:off x="2118006" y="4356885"/>
                <a:ext cx="176400" cy="176760"/>
              </p14:xfrm>
            </p:contentPart>
          </mc:Choice>
          <mc:Fallback xmlns="">
            <p:pic>
              <p:nvPicPr>
                <p:cNvPr id="271" name="Ink 270">
                  <a:extLst>
                    <a:ext uri="{FF2B5EF4-FFF2-40B4-BE49-F238E27FC236}">
                      <a16:creationId xmlns:a16="http://schemas.microsoft.com/office/drawing/2014/main" id="{E13B1B1A-6E16-D506-5111-264F4AF780ED}"/>
                    </a:ext>
                  </a:extLst>
                </p:cNvPr>
                <p:cNvPicPr/>
                <p:nvPr/>
              </p:nvPicPr>
              <p:blipFill>
                <a:blip r:embed="rId433"/>
                <a:stretch>
                  <a:fillRect/>
                </a:stretch>
              </p:blipFill>
              <p:spPr>
                <a:xfrm>
                  <a:off x="2109366" y="4348245"/>
                  <a:ext cx="194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2" name="Ink 271">
                  <a:extLst>
                    <a:ext uri="{FF2B5EF4-FFF2-40B4-BE49-F238E27FC236}">
                      <a16:creationId xmlns:a16="http://schemas.microsoft.com/office/drawing/2014/main" id="{BF20F55D-5D1E-27B2-018E-614831B5B5A7}"/>
                    </a:ext>
                  </a:extLst>
                </p14:cNvPr>
                <p14:cNvContentPartPr/>
                <p14:nvPr/>
              </p14:nvContentPartPr>
              <p14:xfrm>
                <a:off x="2385126" y="4358325"/>
                <a:ext cx="180360" cy="180720"/>
              </p14:xfrm>
            </p:contentPart>
          </mc:Choice>
          <mc:Fallback xmlns="">
            <p:pic>
              <p:nvPicPr>
                <p:cNvPr id="272" name="Ink 271">
                  <a:extLst>
                    <a:ext uri="{FF2B5EF4-FFF2-40B4-BE49-F238E27FC236}">
                      <a16:creationId xmlns:a16="http://schemas.microsoft.com/office/drawing/2014/main" id="{BF20F55D-5D1E-27B2-018E-614831B5B5A7}"/>
                    </a:ext>
                  </a:extLst>
                </p:cNvPr>
                <p:cNvPicPr/>
                <p:nvPr/>
              </p:nvPicPr>
              <p:blipFill>
                <a:blip r:embed="rId435"/>
                <a:stretch>
                  <a:fillRect/>
                </a:stretch>
              </p:blipFill>
              <p:spPr>
                <a:xfrm>
                  <a:off x="2376126" y="4349685"/>
                  <a:ext cx="198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3" name="Ink 272">
                  <a:extLst>
                    <a:ext uri="{FF2B5EF4-FFF2-40B4-BE49-F238E27FC236}">
                      <a16:creationId xmlns:a16="http://schemas.microsoft.com/office/drawing/2014/main" id="{0F2BF8DE-4D4B-0F5A-97EA-BCA63EBED2B4}"/>
                    </a:ext>
                  </a:extLst>
                </p14:cNvPr>
                <p14:cNvContentPartPr/>
                <p14:nvPr/>
              </p14:nvContentPartPr>
              <p14:xfrm>
                <a:off x="2385846" y="4337445"/>
                <a:ext cx="204120" cy="231120"/>
              </p14:xfrm>
            </p:contentPart>
          </mc:Choice>
          <mc:Fallback xmlns="">
            <p:pic>
              <p:nvPicPr>
                <p:cNvPr id="273" name="Ink 272">
                  <a:extLst>
                    <a:ext uri="{FF2B5EF4-FFF2-40B4-BE49-F238E27FC236}">
                      <a16:creationId xmlns:a16="http://schemas.microsoft.com/office/drawing/2014/main" id="{0F2BF8DE-4D4B-0F5A-97EA-BCA63EBED2B4}"/>
                    </a:ext>
                  </a:extLst>
                </p:cNvPr>
                <p:cNvPicPr/>
                <p:nvPr/>
              </p:nvPicPr>
              <p:blipFill>
                <a:blip r:embed="rId437"/>
                <a:stretch>
                  <a:fillRect/>
                </a:stretch>
              </p:blipFill>
              <p:spPr>
                <a:xfrm>
                  <a:off x="2377206" y="4328805"/>
                  <a:ext cx="221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4" name="Ink 273">
                  <a:extLst>
                    <a:ext uri="{FF2B5EF4-FFF2-40B4-BE49-F238E27FC236}">
                      <a16:creationId xmlns:a16="http://schemas.microsoft.com/office/drawing/2014/main" id="{9EBD1F79-4D7E-7DBC-5CA1-981471EEAA92}"/>
                    </a:ext>
                  </a:extLst>
                </p14:cNvPr>
                <p14:cNvContentPartPr/>
                <p14:nvPr/>
              </p14:nvContentPartPr>
              <p14:xfrm>
                <a:off x="2640006" y="4395765"/>
                <a:ext cx="108360" cy="264600"/>
              </p14:xfrm>
            </p:contentPart>
          </mc:Choice>
          <mc:Fallback xmlns="">
            <p:pic>
              <p:nvPicPr>
                <p:cNvPr id="274" name="Ink 273">
                  <a:extLst>
                    <a:ext uri="{FF2B5EF4-FFF2-40B4-BE49-F238E27FC236}">
                      <a16:creationId xmlns:a16="http://schemas.microsoft.com/office/drawing/2014/main" id="{9EBD1F79-4D7E-7DBC-5CA1-981471EEAA92}"/>
                    </a:ext>
                  </a:extLst>
                </p:cNvPr>
                <p:cNvPicPr/>
                <p:nvPr/>
              </p:nvPicPr>
              <p:blipFill>
                <a:blip r:embed="rId439"/>
                <a:stretch>
                  <a:fillRect/>
                </a:stretch>
              </p:blipFill>
              <p:spPr>
                <a:xfrm>
                  <a:off x="2631366" y="4387125"/>
                  <a:ext cx="126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6" name="Ink 275">
                  <a:extLst>
                    <a:ext uri="{FF2B5EF4-FFF2-40B4-BE49-F238E27FC236}">
                      <a16:creationId xmlns:a16="http://schemas.microsoft.com/office/drawing/2014/main" id="{69F9B75A-BF49-E9F5-F03C-45E7A7BE47E4}"/>
                    </a:ext>
                  </a:extLst>
                </p14:cNvPr>
                <p14:cNvContentPartPr/>
                <p14:nvPr/>
              </p14:nvContentPartPr>
              <p14:xfrm>
                <a:off x="2791566" y="4180845"/>
                <a:ext cx="211320" cy="510480"/>
              </p14:xfrm>
            </p:contentPart>
          </mc:Choice>
          <mc:Fallback xmlns="">
            <p:pic>
              <p:nvPicPr>
                <p:cNvPr id="276" name="Ink 275">
                  <a:extLst>
                    <a:ext uri="{FF2B5EF4-FFF2-40B4-BE49-F238E27FC236}">
                      <a16:creationId xmlns:a16="http://schemas.microsoft.com/office/drawing/2014/main" id="{69F9B75A-BF49-E9F5-F03C-45E7A7BE47E4}"/>
                    </a:ext>
                  </a:extLst>
                </p:cNvPr>
                <p:cNvPicPr/>
                <p:nvPr/>
              </p:nvPicPr>
              <p:blipFill>
                <a:blip r:embed="rId441"/>
                <a:stretch>
                  <a:fillRect/>
                </a:stretch>
              </p:blipFill>
              <p:spPr>
                <a:xfrm>
                  <a:off x="2782926" y="4171845"/>
                  <a:ext cx="22896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7" name="Ink 276">
                  <a:extLst>
                    <a:ext uri="{FF2B5EF4-FFF2-40B4-BE49-F238E27FC236}">
                      <a16:creationId xmlns:a16="http://schemas.microsoft.com/office/drawing/2014/main" id="{DB23A6CE-C7D8-3A70-F711-F17C064E3DB5}"/>
                    </a:ext>
                  </a:extLst>
                </p14:cNvPr>
                <p14:cNvContentPartPr/>
                <p14:nvPr/>
              </p14:nvContentPartPr>
              <p14:xfrm>
                <a:off x="3014406" y="4381725"/>
                <a:ext cx="85320" cy="137160"/>
              </p14:xfrm>
            </p:contentPart>
          </mc:Choice>
          <mc:Fallback xmlns="">
            <p:pic>
              <p:nvPicPr>
                <p:cNvPr id="277" name="Ink 276">
                  <a:extLst>
                    <a:ext uri="{FF2B5EF4-FFF2-40B4-BE49-F238E27FC236}">
                      <a16:creationId xmlns:a16="http://schemas.microsoft.com/office/drawing/2014/main" id="{DB23A6CE-C7D8-3A70-F711-F17C064E3DB5}"/>
                    </a:ext>
                  </a:extLst>
                </p:cNvPr>
                <p:cNvPicPr/>
                <p:nvPr/>
              </p:nvPicPr>
              <p:blipFill>
                <a:blip r:embed="rId443"/>
                <a:stretch>
                  <a:fillRect/>
                </a:stretch>
              </p:blipFill>
              <p:spPr>
                <a:xfrm>
                  <a:off x="3005766" y="4372725"/>
                  <a:ext cx="102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8" name="Ink 277">
                  <a:extLst>
                    <a:ext uri="{FF2B5EF4-FFF2-40B4-BE49-F238E27FC236}">
                      <a16:creationId xmlns:a16="http://schemas.microsoft.com/office/drawing/2014/main" id="{1110BA54-418D-CCB9-6BE8-54ADB5385A16}"/>
                    </a:ext>
                  </a:extLst>
                </p14:cNvPr>
                <p14:cNvContentPartPr/>
                <p14:nvPr/>
              </p14:nvContentPartPr>
              <p14:xfrm>
                <a:off x="3031326" y="4270845"/>
                <a:ext cx="360" cy="360"/>
              </p14:xfrm>
            </p:contentPart>
          </mc:Choice>
          <mc:Fallback xmlns="">
            <p:pic>
              <p:nvPicPr>
                <p:cNvPr id="278" name="Ink 277">
                  <a:extLst>
                    <a:ext uri="{FF2B5EF4-FFF2-40B4-BE49-F238E27FC236}">
                      <a16:creationId xmlns:a16="http://schemas.microsoft.com/office/drawing/2014/main" id="{1110BA54-418D-CCB9-6BE8-54ADB5385A16}"/>
                    </a:ext>
                  </a:extLst>
                </p:cNvPr>
                <p:cNvPicPr/>
                <p:nvPr/>
              </p:nvPicPr>
              <p:blipFill>
                <a:blip r:embed="rId445"/>
                <a:stretch>
                  <a:fillRect/>
                </a:stretch>
              </p:blipFill>
              <p:spPr>
                <a:xfrm>
                  <a:off x="3022686" y="42618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9" name="Ink 278">
                  <a:extLst>
                    <a:ext uri="{FF2B5EF4-FFF2-40B4-BE49-F238E27FC236}">
                      <a16:creationId xmlns:a16="http://schemas.microsoft.com/office/drawing/2014/main" id="{BA6C69FD-2264-6AE7-1C9C-F3BAD04590F0}"/>
                    </a:ext>
                  </a:extLst>
                </p14:cNvPr>
                <p14:cNvContentPartPr/>
                <p14:nvPr/>
              </p14:nvContentPartPr>
              <p14:xfrm>
                <a:off x="3150486" y="4203165"/>
                <a:ext cx="149760" cy="429480"/>
              </p14:xfrm>
            </p:contentPart>
          </mc:Choice>
          <mc:Fallback xmlns="">
            <p:pic>
              <p:nvPicPr>
                <p:cNvPr id="279" name="Ink 278">
                  <a:extLst>
                    <a:ext uri="{FF2B5EF4-FFF2-40B4-BE49-F238E27FC236}">
                      <a16:creationId xmlns:a16="http://schemas.microsoft.com/office/drawing/2014/main" id="{BA6C69FD-2264-6AE7-1C9C-F3BAD04590F0}"/>
                    </a:ext>
                  </a:extLst>
                </p:cNvPr>
                <p:cNvPicPr/>
                <p:nvPr/>
              </p:nvPicPr>
              <p:blipFill>
                <a:blip r:embed="rId447"/>
                <a:stretch>
                  <a:fillRect/>
                </a:stretch>
              </p:blipFill>
              <p:spPr>
                <a:xfrm>
                  <a:off x="3141846" y="4194525"/>
                  <a:ext cx="1674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0" name="Ink 279">
                  <a:extLst>
                    <a:ext uri="{FF2B5EF4-FFF2-40B4-BE49-F238E27FC236}">
                      <a16:creationId xmlns:a16="http://schemas.microsoft.com/office/drawing/2014/main" id="{C90CEC0B-2891-6679-6C56-DEE014B40514}"/>
                    </a:ext>
                  </a:extLst>
                </p14:cNvPr>
                <p14:cNvContentPartPr/>
                <p14:nvPr/>
              </p14:nvContentPartPr>
              <p14:xfrm>
                <a:off x="3311766" y="4235925"/>
                <a:ext cx="173520" cy="346680"/>
              </p14:xfrm>
            </p:contentPart>
          </mc:Choice>
          <mc:Fallback xmlns="">
            <p:pic>
              <p:nvPicPr>
                <p:cNvPr id="280" name="Ink 279">
                  <a:extLst>
                    <a:ext uri="{FF2B5EF4-FFF2-40B4-BE49-F238E27FC236}">
                      <a16:creationId xmlns:a16="http://schemas.microsoft.com/office/drawing/2014/main" id="{C90CEC0B-2891-6679-6C56-DEE014B40514}"/>
                    </a:ext>
                  </a:extLst>
                </p:cNvPr>
                <p:cNvPicPr/>
                <p:nvPr/>
              </p:nvPicPr>
              <p:blipFill>
                <a:blip r:embed="rId449"/>
                <a:stretch>
                  <a:fillRect/>
                </a:stretch>
              </p:blipFill>
              <p:spPr>
                <a:xfrm>
                  <a:off x="3302766" y="4226925"/>
                  <a:ext cx="1911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2" name="Ink 281">
                  <a:extLst>
                    <a:ext uri="{FF2B5EF4-FFF2-40B4-BE49-F238E27FC236}">
                      <a16:creationId xmlns:a16="http://schemas.microsoft.com/office/drawing/2014/main" id="{51C71207-3E3F-CDBB-EB62-7B771FFAC5A3}"/>
                    </a:ext>
                  </a:extLst>
                </p14:cNvPr>
                <p14:cNvContentPartPr/>
                <p14:nvPr/>
              </p14:nvContentPartPr>
              <p14:xfrm>
                <a:off x="3520566" y="4395405"/>
                <a:ext cx="152640" cy="172800"/>
              </p14:xfrm>
            </p:contentPart>
          </mc:Choice>
          <mc:Fallback xmlns="">
            <p:pic>
              <p:nvPicPr>
                <p:cNvPr id="282" name="Ink 281">
                  <a:extLst>
                    <a:ext uri="{FF2B5EF4-FFF2-40B4-BE49-F238E27FC236}">
                      <a16:creationId xmlns:a16="http://schemas.microsoft.com/office/drawing/2014/main" id="{51C71207-3E3F-CDBB-EB62-7B771FFAC5A3}"/>
                    </a:ext>
                  </a:extLst>
                </p:cNvPr>
                <p:cNvPicPr/>
                <p:nvPr/>
              </p:nvPicPr>
              <p:blipFill>
                <a:blip r:embed="rId451"/>
                <a:stretch>
                  <a:fillRect/>
                </a:stretch>
              </p:blipFill>
              <p:spPr>
                <a:xfrm>
                  <a:off x="3511566" y="4386765"/>
                  <a:ext cx="170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3" name="Ink 282">
                  <a:extLst>
                    <a:ext uri="{FF2B5EF4-FFF2-40B4-BE49-F238E27FC236}">
                      <a16:creationId xmlns:a16="http://schemas.microsoft.com/office/drawing/2014/main" id="{D764DA17-CBF8-E680-325F-8BACC03A5D2B}"/>
                    </a:ext>
                  </a:extLst>
                </p14:cNvPr>
                <p14:cNvContentPartPr/>
                <p14:nvPr/>
              </p14:nvContentPartPr>
              <p14:xfrm>
                <a:off x="3539286" y="4392525"/>
                <a:ext cx="221040" cy="181800"/>
              </p14:xfrm>
            </p:contentPart>
          </mc:Choice>
          <mc:Fallback xmlns="">
            <p:pic>
              <p:nvPicPr>
                <p:cNvPr id="283" name="Ink 282">
                  <a:extLst>
                    <a:ext uri="{FF2B5EF4-FFF2-40B4-BE49-F238E27FC236}">
                      <a16:creationId xmlns:a16="http://schemas.microsoft.com/office/drawing/2014/main" id="{D764DA17-CBF8-E680-325F-8BACC03A5D2B}"/>
                    </a:ext>
                  </a:extLst>
                </p:cNvPr>
                <p:cNvPicPr/>
                <p:nvPr/>
              </p:nvPicPr>
              <p:blipFill>
                <a:blip r:embed="rId453"/>
                <a:stretch>
                  <a:fillRect/>
                </a:stretch>
              </p:blipFill>
              <p:spPr>
                <a:xfrm>
                  <a:off x="3530286" y="4383885"/>
                  <a:ext cx="238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5" name="Ink 284">
                  <a:extLst>
                    <a:ext uri="{FF2B5EF4-FFF2-40B4-BE49-F238E27FC236}">
                      <a16:creationId xmlns:a16="http://schemas.microsoft.com/office/drawing/2014/main" id="{0A569F96-D26E-8DCD-3ECF-4C83769B45C9}"/>
                    </a:ext>
                  </a:extLst>
                </p14:cNvPr>
                <p14:cNvContentPartPr/>
                <p14:nvPr/>
              </p14:nvContentPartPr>
              <p14:xfrm>
                <a:off x="3829446" y="4455165"/>
                <a:ext cx="191880" cy="33120"/>
              </p14:xfrm>
            </p:contentPart>
          </mc:Choice>
          <mc:Fallback xmlns="">
            <p:pic>
              <p:nvPicPr>
                <p:cNvPr id="285" name="Ink 284">
                  <a:extLst>
                    <a:ext uri="{FF2B5EF4-FFF2-40B4-BE49-F238E27FC236}">
                      <a16:creationId xmlns:a16="http://schemas.microsoft.com/office/drawing/2014/main" id="{0A569F96-D26E-8DCD-3ECF-4C83769B45C9}"/>
                    </a:ext>
                  </a:extLst>
                </p:cNvPr>
                <p:cNvPicPr/>
                <p:nvPr/>
              </p:nvPicPr>
              <p:blipFill>
                <a:blip r:embed="rId455"/>
                <a:stretch>
                  <a:fillRect/>
                </a:stretch>
              </p:blipFill>
              <p:spPr>
                <a:xfrm>
                  <a:off x="3820446" y="4446165"/>
                  <a:ext cx="209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6" name="Ink 285">
                  <a:extLst>
                    <a:ext uri="{FF2B5EF4-FFF2-40B4-BE49-F238E27FC236}">
                      <a16:creationId xmlns:a16="http://schemas.microsoft.com/office/drawing/2014/main" id="{D980DD3A-5B75-80B5-F78F-A57F7E15E617}"/>
                    </a:ext>
                  </a:extLst>
                </p14:cNvPr>
                <p14:cNvContentPartPr/>
                <p14:nvPr/>
              </p14:nvContentPartPr>
              <p14:xfrm>
                <a:off x="4148406" y="4356165"/>
                <a:ext cx="192600" cy="149040"/>
              </p14:xfrm>
            </p:contentPart>
          </mc:Choice>
          <mc:Fallback xmlns="">
            <p:pic>
              <p:nvPicPr>
                <p:cNvPr id="286" name="Ink 285">
                  <a:extLst>
                    <a:ext uri="{FF2B5EF4-FFF2-40B4-BE49-F238E27FC236}">
                      <a16:creationId xmlns:a16="http://schemas.microsoft.com/office/drawing/2014/main" id="{D980DD3A-5B75-80B5-F78F-A57F7E15E617}"/>
                    </a:ext>
                  </a:extLst>
                </p:cNvPr>
                <p:cNvPicPr/>
                <p:nvPr/>
              </p:nvPicPr>
              <p:blipFill>
                <a:blip r:embed="rId457"/>
                <a:stretch>
                  <a:fillRect/>
                </a:stretch>
              </p:blipFill>
              <p:spPr>
                <a:xfrm>
                  <a:off x="4139766" y="4347525"/>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8" name="Ink 287">
                  <a:extLst>
                    <a:ext uri="{FF2B5EF4-FFF2-40B4-BE49-F238E27FC236}">
                      <a16:creationId xmlns:a16="http://schemas.microsoft.com/office/drawing/2014/main" id="{5D949201-E91C-15AE-09F3-11C42ADC94D7}"/>
                    </a:ext>
                  </a:extLst>
                </p14:cNvPr>
                <p14:cNvContentPartPr/>
                <p14:nvPr/>
              </p14:nvContentPartPr>
              <p14:xfrm>
                <a:off x="4423086" y="4213965"/>
                <a:ext cx="142200" cy="272880"/>
              </p14:xfrm>
            </p:contentPart>
          </mc:Choice>
          <mc:Fallback xmlns="">
            <p:pic>
              <p:nvPicPr>
                <p:cNvPr id="288" name="Ink 287">
                  <a:extLst>
                    <a:ext uri="{FF2B5EF4-FFF2-40B4-BE49-F238E27FC236}">
                      <a16:creationId xmlns:a16="http://schemas.microsoft.com/office/drawing/2014/main" id="{5D949201-E91C-15AE-09F3-11C42ADC94D7}"/>
                    </a:ext>
                  </a:extLst>
                </p:cNvPr>
                <p:cNvPicPr/>
                <p:nvPr/>
              </p:nvPicPr>
              <p:blipFill>
                <a:blip r:embed="rId459"/>
                <a:stretch>
                  <a:fillRect/>
                </a:stretch>
              </p:blipFill>
              <p:spPr>
                <a:xfrm>
                  <a:off x="4414446" y="4205325"/>
                  <a:ext cx="1598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9" name="Ink 288">
                  <a:extLst>
                    <a:ext uri="{FF2B5EF4-FFF2-40B4-BE49-F238E27FC236}">
                      <a16:creationId xmlns:a16="http://schemas.microsoft.com/office/drawing/2014/main" id="{EAAE11DB-E380-BD37-1398-5CFB8DD619A4}"/>
                    </a:ext>
                  </a:extLst>
                </p14:cNvPr>
                <p14:cNvContentPartPr/>
                <p14:nvPr/>
              </p14:nvContentPartPr>
              <p14:xfrm>
                <a:off x="4378806" y="4301085"/>
                <a:ext cx="204120" cy="1800"/>
              </p14:xfrm>
            </p:contentPart>
          </mc:Choice>
          <mc:Fallback xmlns="">
            <p:pic>
              <p:nvPicPr>
                <p:cNvPr id="289" name="Ink 288">
                  <a:extLst>
                    <a:ext uri="{FF2B5EF4-FFF2-40B4-BE49-F238E27FC236}">
                      <a16:creationId xmlns:a16="http://schemas.microsoft.com/office/drawing/2014/main" id="{EAAE11DB-E380-BD37-1398-5CFB8DD619A4}"/>
                    </a:ext>
                  </a:extLst>
                </p:cNvPr>
                <p:cNvPicPr/>
                <p:nvPr/>
              </p:nvPicPr>
              <p:blipFill>
                <a:blip r:embed="rId461"/>
                <a:stretch>
                  <a:fillRect/>
                </a:stretch>
              </p:blipFill>
              <p:spPr>
                <a:xfrm>
                  <a:off x="4369806" y="4292445"/>
                  <a:ext cx="221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0" name="Ink 289">
                  <a:extLst>
                    <a:ext uri="{FF2B5EF4-FFF2-40B4-BE49-F238E27FC236}">
                      <a16:creationId xmlns:a16="http://schemas.microsoft.com/office/drawing/2014/main" id="{44B07FA8-7F41-21F3-0F70-455B241475B4}"/>
                    </a:ext>
                  </a:extLst>
                </p14:cNvPr>
                <p14:cNvContentPartPr/>
                <p14:nvPr/>
              </p14:nvContentPartPr>
              <p14:xfrm>
                <a:off x="4588686" y="4137285"/>
                <a:ext cx="133200" cy="473040"/>
              </p14:xfrm>
            </p:contentPart>
          </mc:Choice>
          <mc:Fallback xmlns="">
            <p:pic>
              <p:nvPicPr>
                <p:cNvPr id="290" name="Ink 289">
                  <a:extLst>
                    <a:ext uri="{FF2B5EF4-FFF2-40B4-BE49-F238E27FC236}">
                      <a16:creationId xmlns:a16="http://schemas.microsoft.com/office/drawing/2014/main" id="{44B07FA8-7F41-21F3-0F70-455B241475B4}"/>
                    </a:ext>
                  </a:extLst>
                </p:cNvPr>
                <p:cNvPicPr/>
                <p:nvPr/>
              </p:nvPicPr>
              <p:blipFill>
                <a:blip r:embed="rId463"/>
                <a:stretch>
                  <a:fillRect/>
                </a:stretch>
              </p:blipFill>
              <p:spPr>
                <a:xfrm>
                  <a:off x="4580046" y="4128285"/>
                  <a:ext cx="1508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Ink 291">
                  <a:extLst>
                    <a:ext uri="{FF2B5EF4-FFF2-40B4-BE49-F238E27FC236}">
                      <a16:creationId xmlns:a16="http://schemas.microsoft.com/office/drawing/2014/main" id="{C6157077-E2F6-0E1C-26C2-CE21D107020C}"/>
                    </a:ext>
                  </a:extLst>
                </p14:cNvPr>
                <p14:cNvContentPartPr/>
                <p14:nvPr/>
              </p14:nvContentPartPr>
              <p14:xfrm>
                <a:off x="4648446" y="4057365"/>
                <a:ext cx="201960" cy="633240"/>
              </p14:xfrm>
            </p:contentPart>
          </mc:Choice>
          <mc:Fallback xmlns="">
            <p:pic>
              <p:nvPicPr>
                <p:cNvPr id="292" name="Ink 291">
                  <a:extLst>
                    <a:ext uri="{FF2B5EF4-FFF2-40B4-BE49-F238E27FC236}">
                      <a16:creationId xmlns:a16="http://schemas.microsoft.com/office/drawing/2014/main" id="{C6157077-E2F6-0E1C-26C2-CE21D107020C}"/>
                    </a:ext>
                  </a:extLst>
                </p:cNvPr>
                <p:cNvPicPr/>
                <p:nvPr/>
              </p:nvPicPr>
              <p:blipFill>
                <a:blip r:embed="rId465"/>
                <a:stretch>
                  <a:fillRect/>
                </a:stretch>
              </p:blipFill>
              <p:spPr>
                <a:xfrm>
                  <a:off x="4639806" y="4048725"/>
                  <a:ext cx="219600" cy="650880"/>
                </a:xfrm>
                <a:prstGeom prst="rect">
                  <a:avLst/>
                </a:prstGeom>
              </p:spPr>
            </p:pic>
          </mc:Fallback>
        </mc:AlternateContent>
      </p:grpSp>
      <p:grpSp>
        <p:nvGrpSpPr>
          <p:cNvPr id="298" name="Group 297">
            <a:extLst>
              <a:ext uri="{FF2B5EF4-FFF2-40B4-BE49-F238E27FC236}">
                <a16:creationId xmlns:a16="http://schemas.microsoft.com/office/drawing/2014/main" id="{7CB3650E-B79E-D552-DA04-D844E40FCAA2}"/>
              </a:ext>
            </a:extLst>
          </p:cNvPr>
          <p:cNvGrpSpPr/>
          <p:nvPr/>
        </p:nvGrpSpPr>
        <p:grpSpPr>
          <a:xfrm>
            <a:off x="1738926" y="4334565"/>
            <a:ext cx="87840" cy="186120"/>
            <a:chOff x="1738926" y="4334565"/>
            <a:chExt cx="87840" cy="186120"/>
          </a:xfrm>
        </p:grpSpPr>
        <mc:AlternateContent xmlns:mc="http://schemas.openxmlformats.org/markup-compatibility/2006" xmlns:p14="http://schemas.microsoft.com/office/powerpoint/2010/main">
          <mc:Choice Requires="p14">
            <p:contentPart p14:bwMode="auto" r:id="rId466">
              <p14:nvContentPartPr>
                <p14:cNvPr id="269" name="Ink 268">
                  <a:extLst>
                    <a:ext uri="{FF2B5EF4-FFF2-40B4-BE49-F238E27FC236}">
                      <a16:creationId xmlns:a16="http://schemas.microsoft.com/office/drawing/2014/main" id="{B0F3C264-2CEB-3A54-84A8-685AD2D06548}"/>
                    </a:ext>
                  </a:extLst>
                </p14:cNvPr>
                <p14:cNvContentPartPr/>
                <p14:nvPr/>
              </p14:nvContentPartPr>
              <p14:xfrm>
                <a:off x="1751526" y="4334565"/>
                <a:ext cx="14040" cy="30960"/>
              </p14:xfrm>
            </p:contentPart>
          </mc:Choice>
          <mc:Fallback xmlns="">
            <p:pic>
              <p:nvPicPr>
                <p:cNvPr id="269" name="Ink 268">
                  <a:extLst>
                    <a:ext uri="{FF2B5EF4-FFF2-40B4-BE49-F238E27FC236}">
                      <a16:creationId xmlns:a16="http://schemas.microsoft.com/office/drawing/2014/main" id="{B0F3C264-2CEB-3A54-84A8-685AD2D06548}"/>
                    </a:ext>
                  </a:extLst>
                </p:cNvPr>
                <p:cNvPicPr/>
                <p:nvPr/>
              </p:nvPicPr>
              <p:blipFill>
                <a:blip r:embed="rId467"/>
                <a:stretch>
                  <a:fillRect/>
                </a:stretch>
              </p:blipFill>
              <p:spPr>
                <a:xfrm>
                  <a:off x="1742886" y="4325565"/>
                  <a:ext cx="31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0" name="Ink 269">
                  <a:extLst>
                    <a:ext uri="{FF2B5EF4-FFF2-40B4-BE49-F238E27FC236}">
                      <a16:creationId xmlns:a16="http://schemas.microsoft.com/office/drawing/2014/main" id="{061A8715-3659-F4DF-6190-DD1DA67833D2}"/>
                    </a:ext>
                  </a:extLst>
                </p14:cNvPr>
                <p14:cNvContentPartPr/>
                <p14:nvPr/>
              </p14:nvContentPartPr>
              <p14:xfrm>
                <a:off x="1761966" y="4489005"/>
                <a:ext cx="360" cy="360"/>
              </p14:xfrm>
            </p:contentPart>
          </mc:Choice>
          <mc:Fallback xmlns="">
            <p:pic>
              <p:nvPicPr>
                <p:cNvPr id="270" name="Ink 269">
                  <a:extLst>
                    <a:ext uri="{FF2B5EF4-FFF2-40B4-BE49-F238E27FC236}">
                      <a16:creationId xmlns:a16="http://schemas.microsoft.com/office/drawing/2014/main" id="{061A8715-3659-F4DF-6190-DD1DA67833D2}"/>
                    </a:ext>
                  </a:extLst>
                </p:cNvPr>
                <p:cNvPicPr/>
                <p:nvPr/>
              </p:nvPicPr>
              <p:blipFill>
                <a:blip r:embed="rId445"/>
                <a:stretch>
                  <a:fillRect/>
                </a:stretch>
              </p:blipFill>
              <p:spPr>
                <a:xfrm>
                  <a:off x="1752966" y="4480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4" name="Ink 293">
                  <a:extLst>
                    <a:ext uri="{FF2B5EF4-FFF2-40B4-BE49-F238E27FC236}">
                      <a16:creationId xmlns:a16="http://schemas.microsoft.com/office/drawing/2014/main" id="{1EE1ADD7-B93F-0D89-FB13-E0A5589FA9D0}"/>
                    </a:ext>
                  </a:extLst>
                </p14:cNvPr>
                <p14:cNvContentPartPr/>
                <p14:nvPr/>
              </p14:nvContentPartPr>
              <p14:xfrm>
                <a:off x="1738926" y="4446525"/>
                <a:ext cx="73800" cy="74160"/>
              </p14:xfrm>
            </p:contentPart>
          </mc:Choice>
          <mc:Fallback xmlns="">
            <p:pic>
              <p:nvPicPr>
                <p:cNvPr id="294" name="Ink 293">
                  <a:extLst>
                    <a:ext uri="{FF2B5EF4-FFF2-40B4-BE49-F238E27FC236}">
                      <a16:creationId xmlns:a16="http://schemas.microsoft.com/office/drawing/2014/main" id="{1EE1ADD7-B93F-0D89-FB13-E0A5589FA9D0}"/>
                    </a:ext>
                  </a:extLst>
                </p:cNvPr>
                <p:cNvPicPr/>
                <p:nvPr/>
              </p:nvPicPr>
              <p:blipFill>
                <a:blip r:embed="rId470"/>
                <a:stretch>
                  <a:fillRect/>
                </a:stretch>
              </p:blipFill>
              <p:spPr>
                <a:xfrm>
                  <a:off x="1730286" y="4437525"/>
                  <a:ext cx="91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6" name="Ink 295">
                  <a:extLst>
                    <a:ext uri="{FF2B5EF4-FFF2-40B4-BE49-F238E27FC236}">
                      <a16:creationId xmlns:a16="http://schemas.microsoft.com/office/drawing/2014/main" id="{FE3BDE2E-1158-AB72-6A55-92AA1C1538B4}"/>
                    </a:ext>
                  </a:extLst>
                </p14:cNvPr>
                <p14:cNvContentPartPr/>
                <p14:nvPr/>
              </p14:nvContentPartPr>
              <p14:xfrm>
                <a:off x="1756206" y="4349685"/>
                <a:ext cx="23400" cy="31680"/>
              </p14:xfrm>
            </p:contentPart>
          </mc:Choice>
          <mc:Fallback xmlns="">
            <p:pic>
              <p:nvPicPr>
                <p:cNvPr id="296" name="Ink 295">
                  <a:extLst>
                    <a:ext uri="{FF2B5EF4-FFF2-40B4-BE49-F238E27FC236}">
                      <a16:creationId xmlns:a16="http://schemas.microsoft.com/office/drawing/2014/main" id="{FE3BDE2E-1158-AB72-6A55-92AA1C1538B4}"/>
                    </a:ext>
                  </a:extLst>
                </p:cNvPr>
                <p:cNvPicPr/>
                <p:nvPr/>
              </p:nvPicPr>
              <p:blipFill>
                <a:blip r:embed="rId472"/>
                <a:stretch>
                  <a:fillRect/>
                </a:stretch>
              </p:blipFill>
              <p:spPr>
                <a:xfrm>
                  <a:off x="1747566" y="4341045"/>
                  <a:ext cx="41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7" name="Ink 296">
                  <a:extLst>
                    <a:ext uri="{FF2B5EF4-FFF2-40B4-BE49-F238E27FC236}">
                      <a16:creationId xmlns:a16="http://schemas.microsoft.com/office/drawing/2014/main" id="{FA9BC841-7145-AD0E-304C-490F16DD8CFB}"/>
                    </a:ext>
                  </a:extLst>
                </p14:cNvPr>
                <p14:cNvContentPartPr/>
                <p14:nvPr/>
              </p14:nvContentPartPr>
              <p14:xfrm>
                <a:off x="1779246" y="4464525"/>
                <a:ext cx="47520" cy="21240"/>
              </p14:xfrm>
            </p:contentPart>
          </mc:Choice>
          <mc:Fallback xmlns="">
            <p:pic>
              <p:nvPicPr>
                <p:cNvPr id="297" name="Ink 296">
                  <a:extLst>
                    <a:ext uri="{FF2B5EF4-FFF2-40B4-BE49-F238E27FC236}">
                      <a16:creationId xmlns:a16="http://schemas.microsoft.com/office/drawing/2014/main" id="{FA9BC841-7145-AD0E-304C-490F16DD8CFB}"/>
                    </a:ext>
                  </a:extLst>
                </p:cNvPr>
                <p:cNvPicPr/>
                <p:nvPr/>
              </p:nvPicPr>
              <p:blipFill>
                <a:blip r:embed="rId474"/>
                <a:stretch>
                  <a:fillRect/>
                </a:stretch>
              </p:blipFill>
              <p:spPr>
                <a:xfrm>
                  <a:off x="1770246" y="4455525"/>
                  <a:ext cx="6516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5">
            <p14:nvContentPartPr>
              <p14:cNvPr id="299" name="Ink 298">
                <a:extLst>
                  <a:ext uri="{FF2B5EF4-FFF2-40B4-BE49-F238E27FC236}">
                    <a16:creationId xmlns:a16="http://schemas.microsoft.com/office/drawing/2014/main" id="{DC17B56A-8A86-EACC-E587-81BA2B15362D}"/>
                  </a:ext>
                </a:extLst>
              </p14:cNvPr>
              <p14:cNvContentPartPr/>
              <p14:nvPr/>
            </p14:nvContentPartPr>
            <p14:xfrm>
              <a:off x="334206" y="4784205"/>
              <a:ext cx="396000" cy="402840"/>
            </p14:xfrm>
          </p:contentPart>
        </mc:Choice>
        <mc:Fallback xmlns="">
          <p:pic>
            <p:nvPicPr>
              <p:cNvPr id="299" name="Ink 298">
                <a:extLst>
                  <a:ext uri="{FF2B5EF4-FFF2-40B4-BE49-F238E27FC236}">
                    <a16:creationId xmlns:a16="http://schemas.microsoft.com/office/drawing/2014/main" id="{DC17B56A-8A86-EACC-E587-81BA2B15362D}"/>
                  </a:ext>
                </a:extLst>
              </p:cNvPr>
              <p:cNvPicPr/>
              <p:nvPr/>
            </p:nvPicPr>
            <p:blipFill>
              <a:blip r:embed="rId476"/>
              <a:stretch>
                <a:fillRect/>
              </a:stretch>
            </p:blipFill>
            <p:spPr>
              <a:xfrm>
                <a:off x="325206" y="4775205"/>
                <a:ext cx="413640" cy="420480"/>
              </a:xfrm>
              <a:prstGeom prst="rect">
                <a:avLst/>
              </a:prstGeom>
            </p:spPr>
          </p:pic>
        </mc:Fallback>
      </mc:AlternateContent>
      <p:grpSp>
        <p:nvGrpSpPr>
          <p:cNvPr id="309" name="Group 308">
            <a:extLst>
              <a:ext uri="{FF2B5EF4-FFF2-40B4-BE49-F238E27FC236}">
                <a16:creationId xmlns:a16="http://schemas.microsoft.com/office/drawing/2014/main" id="{BF20C616-91CA-957F-CDAA-ADA7F47F3A4F}"/>
              </a:ext>
            </a:extLst>
          </p:cNvPr>
          <p:cNvGrpSpPr/>
          <p:nvPr/>
        </p:nvGrpSpPr>
        <p:grpSpPr>
          <a:xfrm>
            <a:off x="961686" y="4819125"/>
            <a:ext cx="1741680" cy="467640"/>
            <a:chOff x="961686" y="4819125"/>
            <a:chExt cx="1741680" cy="467640"/>
          </a:xfrm>
        </p:grpSpPr>
        <mc:AlternateContent xmlns:mc="http://schemas.openxmlformats.org/markup-compatibility/2006" xmlns:p14="http://schemas.microsoft.com/office/powerpoint/2010/main">
          <mc:Choice Requires="p14">
            <p:contentPart p14:bwMode="auto" r:id="rId477">
              <p14:nvContentPartPr>
                <p14:cNvPr id="300" name="Ink 299">
                  <a:extLst>
                    <a:ext uri="{FF2B5EF4-FFF2-40B4-BE49-F238E27FC236}">
                      <a16:creationId xmlns:a16="http://schemas.microsoft.com/office/drawing/2014/main" id="{B82CD52A-AF7E-7B0E-90C5-59C9C6B56941}"/>
                    </a:ext>
                  </a:extLst>
                </p14:cNvPr>
                <p14:cNvContentPartPr/>
                <p14:nvPr/>
              </p14:nvContentPartPr>
              <p14:xfrm>
                <a:off x="961686" y="4827765"/>
                <a:ext cx="1084680" cy="342720"/>
              </p14:xfrm>
            </p:contentPart>
          </mc:Choice>
          <mc:Fallback xmlns="">
            <p:pic>
              <p:nvPicPr>
                <p:cNvPr id="300" name="Ink 299">
                  <a:extLst>
                    <a:ext uri="{FF2B5EF4-FFF2-40B4-BE49-F238E27FC236}">
                      <a16:creationId xmlns:a16="http://schemas.microsoft.com/office/drawing/2014/main" id="{B82CD52A-AF7E-7B0E-90C5-59C9C6B56941}"/>
                    </a:ext>
                  </a:extLst>
                </p:cNvPr>
                <p:cNvPicPr/>
                <p:nvPr/>
              </p:nvPicPr>
              <p:blipFill>
                <a:blip r:embed="rId478"/>
                <a:stretch>
                  <a:fillRect/>
                </a:stretch>
              </p:blipFill>
              <p:spPr>
                <a:xfrm>
                  <a:off x="952686" y="4819125"/>
                  <a:ext cx="11023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1" name="Ink 300">
                  <a:extLst>
                    <a:ext uri="{FF2B5EF4-FFF2-40B4-BE49-F238E27FC236}">
                      <a16:creationId xmlns:a16="http://schemas.microsoft.com/office/drawing/2014/main" id="{4D0EB88F-A4CE-1B1B-3864-A9AE18AAC6EB}"/>
                    </a:ext>
                  </a:extLst>
                </p14:cNvPr>
                <p14:cNvContentPartPr/>
                <p14:nvPr/>
              </p14:nvContentPartPr>
              <p14:xfrm>
                <a:off x="1355526" y="4910205"/>
                <a:ext cx="348840" cy="20160"/>
              </p14:xfrm>
            </p:contentPart>
          </mc:Choice>
          <mc:Fallback xmlns="">
            <p:pic>
              <p:nvPicPr>
                <p:cNvPr id="301" name="Ink 300">
                  <a:extLst>
                    <a:ext uri="{FF2B5EF4-FFF2-40B4-BE49-F238E27FC236}">
                      <a16:creationId xmlns:a16="http://schemas.microsoft.com/office/drawing/2014/main" id="{4D0EB88F-A4CE-1B1B-3864-A9AE18AAC6EB}"/>
                    </a:ext>
                  </a:extLst>
                </p:cNvPr>
                <p:cNvPicPr/>
                <p:nvPr/>
              </p:nvPicPr>
              <p:blipFill>
                <a:blip r:embed="rId480"/>
                <a:stretch>
                  <a:fillRect/>
                </a:stretch>
              </p:blipFill>
              <p:spPr>
                <a:xfrm>
                  <a:off x="1346886" y="4901205"/>
                  <a:ext cx="366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3" name="Ink 302">
                  <a:extLst>
                    <a:ext uri="{FF2B5EF4-FFF2-40B4-BE49-F238E27FC236}">
                      <a16:creationId xmlns:a16="http://schemas.microsoft.com/office/drawing/2014/main" id="{3C46EFD0-BBEB-7955-0601-4FC17CB80624}"/>
                    </a:ext>
                  </a:extLst>
                </p14:cNvPr>
                <p14:cNvContentPartPr/>
                <p14:nvPr/>
              </p14:nvContentPartPr>
              <p14:xfrm>
                <a:off x="2156886" y="4836765"/>
                <a:ext cx="39960" cy="447120"/>
              </p14:xfrm>
            </p:contentPart>
          </mc:Choice>
          <mc:Fallback xmlns="">
            <p:pic>
              <p:nvPicPr>
                <p:cNvPr id="303" name="Ink 302">
                  <a:extLst>
                    <a:ext uri="{FF2B5EF4-FFF2-40B4-BE49-F238E27FC236}">
                      <a16:creationId xmlns:a16="http://schemas.microsoft.com/office/drawing/2014/main" id="{3C46EFD0-BBEB-7955-0601-4FC17CB80624}"/>
                    </a:ext>
                  </a:extLst>
                </p:cNvPr>
                <p:cNvPicPr/>
                <p:nvPr/>
              </p:nvPicPr>
              <p:blipFill>
                <a:blip r:embed="rId482"/>
                <a:stretch>
                  <a:fillRect/>
                </a:stretch>
              </p:blipFill>
              <p:spPr>
                <a:xfrm>
                  <a:off x="2147886" y="4827765"/>
                  <a:ext cx="576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4" name="Ink 303">
                  <a:extLst>
                    <a:ext uri="{FF2B5EF4-FFF2-40B4-BE49-F238E27FC236}">
                      <a16:creationId xmlns:a16="http://schemas.microsoft.com/office/drawing/2014/main" id="{69CF0CDB-2350-AB97-F82E-1A6117A24349}"/>
                    </a:ext>
                  </a:extLst>
                </p14:cNvPr>
                <p14:cNvContentPartPr/>
                <p14:nvPr/>
              </p14:nvContentPartPr>
              <p14:xfrm>
                <a:off x="2285406" y="4819125"/>
                <a:ext cx="38880" cy="467640"/>
              </p14:xfrm>
            </p:contentPart>
          </mc:Choice>
          <mc:Fallback xmlns="">
            <p:pic>
              <p:nvPicPr>
                <p:cNvPr id="304" name="Ink 303">
                  <a:extLst>
                    <a:ext uri="{FF2B5EF4-FFF2-40B4-BE49-F238E27FC236}">
                      <a16:creationId xmlns:a16="http://schemas.microsoft.com/office/drawing/2014/main" id="{69CF0CDB-2350-AB97-F82E-1A6117A24349}"/>
                    </a:ext>
                  </a:extLst>
                </p:cNvPr>
                <p:cNvPicPr/>
                <p:nvPr/>
              </p:nvPicPr>
              <p:blipFill>
                <a:blip r:embed="rId484"/>
                <a:stretch>
                  <a:fillRect/>
                </a:stretch>
              </p:blipFill>
              <p:spPr>
                <a:xfrm>
                  <a:off x="2276766" y="4810485"/>
                  <a:ext cx="565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6" name="Ink 305">
                  <a:extLst>
                    <a:ext uri="{FF2B5EF4-FFF2-40B4-BE49-F238E27FC236}">
                      <a16:creationId xmlns:a16="http://schemas.microsoft.com/office/drawing/2014/main" id="{1F076677-7230-21C8-50BC-E984B0E6A476}"/>
                    </a:ext>
                  </a:extLst>
                </p14:cNvPr>
                <p14:cNvContentPartPr/>
                <p14:nvPr/>
              </p14:nvContentPartPr>
              <p14:xfrm>
                <a:off x="2480166" y="5024685"/>
                <a:ext cx="220680" cy="205200"/>
              </p14:xfrm>
            </p:contentPart>
          </mc:Choice>
          <mc:Fallback xmlns="">
            <p:pic>
              <p:nvPicPr>
                <p:cNvPr id="306" name="Ink 305">
                  <a:extLst>
                    <a:ext uri="{FF2B5EF4-FFF2-40B4-BE49-F238E27FC236}">
                      <a16:creationId xmlns:a16="http://schemas.microsoft.com/office/drawing/2014/main" id="{1F076677-7230-21C8-50BC-E984B0E6A476}"/>
                    </a:ext>
                  </a:extLst>
                </p:cNvPr>
                <p:cNvPicPr/>
                <p:nvPr/>
              </p:nvPicPr>
              <p:blipFill>
                <a:blip r:embed="rId486"/>
                <a:stretch>
                  <a:fillRect/>
                </a:stretch>
              </p:blipFill>
              <p:spPr>
                <a:xfrm>
                  <a:off x="2471166" y="5016045"/>
                  <a:ext cx="238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7" name="Ink 306">
                  <a:extLst>
                    <a:ext uri="{FF2B5EF4-FFF2-40B4-BE49-F238E27FC236}">
                      <a16:creationId xmlns:a16="http://schemas.microsoft.com/office/drawing/2014/main" id="{777063A9-03BC-A3EF-D9D3-F647FCD07713}"/>
                    </a:ext>
                  </a:extLst>
                </p14:cNvPr>
                <p14:cNvContentPartPr/>
                <p14:nvPr/>
              </p14:nvContentPartPr>
              <p14:xfrm>
                <a:off x="2534526" y="5038365"/>
                <a:ext cx="168840" cy="183960"/>
              </p14:xfrm>
            </p:contentPart>
          </mc:Choice>
          <mc:Fallback xmlns="">
            <p:pic>
              <p:nvPicPr>
                <p:cNvPr id="307" name="Ink 306">
                  <a:extLst>
                    <a:ext uri="{FF2B5EF4-FFF2-40B4-BE49-F238E27FC236}">
                      <a16:creationId xmlns:a16="http://schemas.microsoft.com/office/drawing/2014/main" id="{777063A9-03BC-A3EF-D9D3-F647FCD07713}"/>
                    </a:ext>
                  </a:extLst>
                </p:cNvPr>
                <p:cNvPicPr/>
                <p:nvPr/>
              </p:nvPicPr>
              <p:blipFill>
                <a:blip r:embed="rId488"/>
                <a:stretch>
                  <a:fillRect/>
                </a:stretch>
              </p:blipFill>
              <p:spPr>
                <a:xfrm>
                  <a:off x="2525526" y="5029365"/>
                  <a:ext cx="186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8" name="Ink 307">
                  <a:extLst>
                    <a:ext uri="{FF2B5EF4-FFF2-40B4-BE49-F238E27FC236}">
                      <a16:creationId xmlns:a16="http://schemas.microsoft.com/office/drawing/2014/main" id="{134D02BB-F54A-1EFA-3A23-A42DA3FD5647}"/>
                    </a:ext>
                  </a:extLst>
                </p14:cNvPr>
                <p14:cNvContentPartPr/>
                <p14:nvPr/>
              </p14:nvContentPartPr>
              <p14:xfrm>
                <a:off x="2538846" y="4830645"/>
                <a:ext cx="113760" cy="112680"/>
              </p14:xfrm>
            </p:contentPart>
          </mc:Choice>
          <mc:Fallback xmlns="">
            <p:pic>
              <p:nvPicPr>
                <p:cNvPr id="308" name="Ink 307">
                  <a:extLst>
                    <a:ext uri="{FF2B5EF4-FFF2-40B4-BE49-F238E27FC236}">
                      <a16:creationId xmlns:a16="http://schemas.microsoft.com/office/drawing/2014/main" id="{134D02BB-F54A-1EFA-3A23-A42DA3FD5647}"/>
                    </a:ext>
                  </a:extLst>
                </p:cNvPr>
                <p:cNvPicPr/>
                <p:nvPr/>
              </p:nvPicPr>
              <p:blipFill>
                <a:blip r:embed="rId490"/>
                <a:stretch>
                  <a:fillRect/>
                </a:stretch>
              </p:blipFill>
              <p:spPr>
                <a:xfrm>
                  <a:off x="2529846" y="4822005"/>
                  <a:ext cx="13140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1">
            <p14:nvContentPartPr>
              <p14:cNvPr id="312" name="Ink 311">
                <a:extLst>
                  <a:ext uri="{FF2B5EF4-FFF2-40B4-BE49-F238E27FC236}">
                    <a16:creationId xmlns:a16="http://schemas.microsoft.com/office/drawing/2014/main" id="{0E8FD3DD-B3E5-BC88-1A79-66FDF2C811CF}"/>
                  </a:ext>
                </a:extLst>
              </p14:cNvPr>
              <p14:cNvContentPartPr/>
              <p14:nvPr/>
            </p14:nvContentPartPr>
            <p14:xfrm>
              <a:off x="1408446" y="5706525"/>
              <a:ext cx="360" cy="360"/>
            </p14:xfrm>
          </p:contentPart>
        </mc:Choice>
        <mc:Fallback xmlns="">
          <p:pic>
            <p:nvPicPr>
              <p:cNvPr id="312" name="Ink 311">
                <a:extLst>
                  <a:ext uri="{FF2B5EF4-FFF2-40B4-BE49-F238E27FC236}">
                    <a16:creationId xmlns:a16="http://schemas.microsoft.com/office/drawing/2014/main" id="{0E8FD3DD-B3E5-BC88-1A79-66FDF2C811CF}"/>
                  </a:ext>
                </a:extLst>
              </p:cNvPr>
              <p:cNvPicPr/>
              <p:nvPr/>
            </p:nvPicPr>
            <p:blipFill>
              <a:blip r:embed="rId445"/>
              <a:stretch>
                <a:fillRect/>
              </a:stretch>
            </p:blipFill>
            <p:spPr>
              <a:xfrm>
                <a:off x="1399806" y="5697525"/>
                <a:ext cx="18000" cy="18000"/>
              </a:xfrm>
              <a:prstGeom prst="rect">
                <a:avLst/>
              </a:prstGeom>
            </p:spPr>
          </p:pic>
        </mc:Fallback>
      </mc:AlternateContent>
      <p:grpSp>
        <p:nvGrpSpPr>
          <p:cNvPr id="333" name="Group 332">
            <a:extLst>
              <a:ext uri="{FF2B5EF4-FFF2-40B4-BE49-F238E27FC236}">
                <a16:creationId xmlns:a16="http://schemas.microsoft.com/office/drawing/2014/main" id="{E3F0E9BB-3880-D089-18E9-FD8CA61667AF}"/>
              </a:ext>
            </a:extLst>
          </p:cNvPr>
          <p:cNvGrpSpPr/>
          <p:nvPr/>
        </p:nvGrpSpPr>
        <p:grpSpPr>
          <a:xfrm>
            <a:off x="960966" y="5693565"/>
            <a:ext cx="1703520" cy="357840"/>
            <a:chOff x="960966" y="5693565"/>
            <a:chExt cx="1703520" cy="357840"/>
          </a:xfrm>
        </p:grpSpPr>
        <mc:AlternateContent xmlns:mc="http://schemas.openxmlformats.org/markup-compatibility/2006" xmlns:p14="http://schemas.microsoft.com/office/powerpoint/2010/main">
          <mc:Choice Requires="p14">
            <p:contentPart p14:bwMode="auto" r:id="rId492">
              <p14:nvContentPartPr>
                <p14:cNvPr id="323" name="Ink 322">
                  <a:extLst>
                    <a:ext uri="{FF2B5EF4-FFF2-40B4-BE49-F238E27FC236}">
                      <a16:creationId xmlns:a16="http://schemas.microsoft.com/office/drawing/2014/main" id="{EB19D8C9-0D39-175A-2736-BCAAD7F0CAC5}"/>
                    </a:ext>
                  </a:extLst>
                </p14:cNvPr>
                <p14:cNvContentPartPr/>
                <p14:nvPr/>
              </p14:nvContentPartPr>
              <p14:xfrm>
                <a:off x="1292526" y="5693565"/>
                <a:ext cx="360" cy="360"/>
              </p14:xfrm>
            </p:contentPart>
          </mc:Choice>
          <mc:Fallback xmlns="">
            <p:pic>
              <p:nvPicPr>
                <p:cNvPr id="323" name="Ink 322">
                  <a:extLst>
                    <a:ext uri="{FF2B5EF4-FFF2-40B4-BE49-F238E27FC236}">
                      <a16:creationId xmlns:a16="http://schemas.microsoft.com/office/drawing/2014/main" id="{EB19D8C9-0D39-175A-2736-BCAAD7F0CAC5}"/>
                    </a:ext>
                  </a:extLst>
                </p:cNvPr>
                <p:cNvPicPr/>
                <p:nvPr/>
              </p:nvPicPr>
              <p:blipFill>
                <a:blip r:embed="rId493"/>
                <a:stretch>
                  <a:fillRect/>
                </a:stretch>
              </p:blipFill>
              <p:spPr>
                <a:xfrm>
                  <a:off x="1283526" y="5684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Ink 320">
                  <a:extLst>
                    <a:ext uri="{FF2B5EF4-FFF2-40B4-BE49-F238E27FC236}">
                      <a16:creationId xmlns:a16="http://schemas.microsoft.com/office/drawing/2014/main" id="{0D568FB3-32D1-9468-5954-74A1C84E967D}"/>
                    </a:ext>
                  </a:extLst>
                </p14:cNvPr>
                <p14:cNvContentPartPr/>
                <p14:nvPr/>
              </p14:nvContentPartPr>
              <p14:xfrm>
                <a:off x="960966" y="5873925"/>
                <a:ext cx="164880" cy="19800"/>
              </p14:xfrm>
            </p:contentPart>
          </mc:Choice>
          <mc:Fallback xmlns="">
            <p:pic>
              <p:nvPicPr>
                <p:cNvPr id="321" name="Ink 320">
                  <a:extLst>
                    <a:ext uri="{FF2B5EF4-FFF2-40B4-BE49-F238E27FC236}">
                      <a16:creationId xmlns:a16="http://schemas.microsoft.com/office/drawing/2014/main" id="{0D568FB3-32D1-9468-5954-74A1C84E967D}"/>
                    </a:ext>
                  </a:extLst>
                </p:cNvPr>
                <p:cNvPicPr/>
                <p:nvPr/>
              </p:nvPicPr>
              <p:blipFill>
                <a:blip r:embed="rId495"/>
                <a:stretch>
                  <a:fillRect/>
                </a:stretch>
              </p:blipFill>
              <p:spPr>
                <a:xfrm>
                  <a:off x="951966" y="5865285"/>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Ink 321">
                  <a:extLst>
                    <a:ext uri="{FF2B5EF4-FFF2-40B4-BE49-F238E27FC236}">
                      <a16:creationId xmlns:a16="http://schemas.microsoft.com/office/drawing/2014/main" id="{FE069B68-47C5-0749-8F52-3D9F9905AB6B}"/>
                    </a:ext>
                  </a:extLst>
                </p14:cNvPr>
                <p14:cNvContentPartPr/>
                <p14:nvPr/>
              </p14:nvContentPartPr>
              <p14:xfrm>
                <a:off x="1253646" y="5808045"/>
                <a:ext cx="59760" cy="128520"/>
              </p14:xfrm>
            </p:contentPart>
          </mc:Choice>
          <mc:Fallback xmlns="">
            <p:pic>
              <p:nvPicPr>
                <p:cNvPr id="322" name="Ink 321">
                  <a:extLst>
                    <a:ext uri="{FF2B5EF4-FFF2-40B4-BE49-F238E27FC236}">
                      <a16:creationId xmlns:a16="http://schemas.microsoft.com/office/drawing/2014/main" id="{FE069B68-47C5-0749-8F52-3D9F9905AB6B}"/>
                    </a:ext>
                  </a:extLst>
                </p:cNvPr>
                <p:cNvPicPr/>
                <p:nvPr/>
              </p:nvPicPr>
              <p:blipFill>
                <a:blip r:embed="rId497"/>
                <a:stretch>
                  <a:fillRect/>
                </a:stretch>
              </p:blipFill>
              <p:spPr>
                <a:xfrm>
                  <a:off x="1244646" y="5799045"/>
                  <a:ext cx="77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5" name="Ink 324">
                  <a:extLst>
                    <a:ext uri="{FF2B5EF4-FFF2-40B4-BE49-F238E27FC236}">
                      <a16:creationId xmlns:a16="http://schemas.microsoft.com/office/drawing/2014/main" id="{957385F9-A89C-AB98-E7D0-2C468EBF4C4C}"/>
                    </a:ext>
                  </a:extLst>
                </p14:cNvPr>
                <p14:cNvContentPartPr/>
                <p14:nvPr/>
              </p14:nvContentPartPr>
              <p14:xfrm>
                <a:off x="1402686" y="5816685"/>
                <a:ext cx="185040" cy="131400"/>
              </p14:xfrm>
            </p:contentPart>
          </mc:Choice>
          <mc:Fallback xmlns="">
            <p:pic>
              <p:nvPicPr>
                <p:cNvPr id="325" name="Ink 324">
                  <a:extLst>
                    <a:ext uri="{FF2B5EF4-FFF2-40B4-BE49-F238E27FC236}">
                      <a16:creationId xmlns:a16="http://schemas.microsoft.com/office/drawing/2014/main" id="{957385F9-A89C-AB98-E7D0-2C468EBF4C4C}"/>
                    </a:ext>
                  </a:extLst>
                </p:cNvPr>
                <p:cNvPicPr/>
                <p:nvPr/>
              </p:nvPicPr>
              <p:blipFill>
                <a:blip r:embed="rId499"/>
                <a:stretch>
                  <a:fillRect/>
                </a:stretch>
              </p:blipFill>
              <p:spPr>
                <a:xfrm>
                  <a:off x="1393686" y="5808045"/>
                  <a:ext cx="202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7" name="Ink 326">
                  <a:extLst>
                    <a:ext uri="{FF2B5EF4-FFF2-40B4-BE49-F238E27FC236}">
                      <a16:creationId xmlns:a16="http://schemas.microsoft.com/office/drawing/2014/main" id="{F2383D8C-7A27-AA62-FCFB-EF552E1B5E44}"/>
                    </a:ext>
                  </a:extLst>
                </p14:cNvPr>
                <p14:cNvContentPartPr/>
                <p14:nvPr/>
              </p14:nvContentPartPr>
              <p14:xfrm>
                <a:off x="1720926" y="5781045"/>
                <a:ext cx="189000" cy="155880"/>
              </p14:xfrm>
            </p:contentPart>
          </mc:Choice>
          <mc:Fallback xmlns="">
            <p:pic>
              <p:nvPicPr>
                <p:cNvPr id="327" name="Ink 326">
                  <a:extLst>
                    <a:ext uri="{FF2B5EF4-FFF2-40B4-BE49-F238E27FC236}">
                      <a16:creationId xmlns:a16="http://schemas.microsoft.com/office/drawing/2014/main" id="{F2383D8C-7A27-AA62-FCFB-EF552E1B5E44}"/>
                    </a:ext>
                  </a:extLst>
                </p:cNvPr>
                <p:cNvPicPr/>
                <p:nvPr/>
              </p:nvPicPr>
              <p:blipFill>
                <a:blip r:embed="rId501"/>
                <a:stretch>
                  <a:fillRect/>
                </a:stretch>
              </p:blipFill>
              <p:spPr>
                <a:xfrm>
                  <a:off x="1711926" y="5772045"/>
                  <a:ext cx="20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8" name="Ink 327">
                  <a:extLst>
                    <a:ext uri="{FF2B5EF4-FFF2-40B4-BE49-F238E27FC236}">
                      <a16:creationId xmlns:a16="http://schemas.microsoft.com/office/drawing/2014/main" id="{64B836D9-CF83-CC25-A403-90B1D203B2BF}"/>
                    </a:ext>
                  </a:extLst>
                </p14:cNvPr>
                <p14:cNvContentPartPr/>
                <p14:nvPr/>
              </p14:nvContentPartPr>
              <p14:xfrm>
                <a:off x="2008566" y="5750805"/>
                <a:ext cx="125280" cy="201960"/>
              </p14:xfrm>
            </p:contentPart>
          </mc:Choice>
          <mc:Fallback xmlns="">
            <p:pic>
              <p:nvPicPr>
                <p:cNvPr id="328" name="Ink 327">
                  <a:extLst>
                    <a:ext uri="{FF2B5EF4-FFF2-40B4-BE49-F238E27FC236}">
                      <a16:creationId xmlns:a16="http://schemas.microsoft.com/office/drawing/2014/main" id="{64B836D9-CF83-CC25-A403-90B1D203B2BF}"/>
                    </a:ext>
                  </a:extLst>
                </p:cNvPr>
                <p:cNvPicPr/>
                <p:nvPr/>
              </p:nvPicPr>
              <p:blipFill>
                <a:blip r:embed="rId503"/>
                <a:stretch>
                  <a:fillRect/>
                </a:stretch>
              </p:blipFill>
              <p:spPr>
                <a:xfrm>
                  <a:off x="1999566" y="5742165"/>
                  <a:ext cx="142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9" name="Ink 328">
                  <a:extLst>
                    <a:ext uri="{FF2B5EF4-FFF2-40B4-BE49-F238E27FC236}">
                      <a16:creationId xmlns:a16="http://schemas.microsoft.com/office/drawing/2014/main" id="{0F322F63-3A7B-CF37-6009-C0A1894721A9}"/>
                    </a:ext>
                  </a:extLst>
                </p14:cNvPr>
                <p14:cNvContentPartPr/>
                <p14:nvPr/>
              </p14:nvContentPartPr>
              <p14:xfrm>
                <a:off x="2212686" y="5940165"/>
                <a:ext cx="71280" cy="83160"/>
              </p14:xfrm>
            </p:contentPart>
          </mc:Choice>
          <mc:Fallback xmlns="">
            <p:pic>
              <p:nvPicPr>
                <p:cNvPr id="329" name="Ink 328">
                  <a:extLst>
                    <a:ext uri="{FF2B5EF4-FFF2-40B4-BE49-F238E27FC236}">
                      <a16:creationId xmlns:a16="http://schemas.microsoft.com/office/drawing/2014/main" id="{0F322F63-3A7B-CF37-6009-C0A1894721A9}"/>
                    </a:ext>
                  </a:extLst>
                </p:cNvPr>
                <p:cNvPicPr/>
                <p:nvPr/>
              </p:nvPicPr>
              <p:blipFill>
                <a:blip r:embed="rId505"/>
                <a:stretch>
                  <a:fillRect/>
                </a:stretch>
              </p:blipFill>
              <p:spPr>
                <a:xfrm>
                  <a:off x="2203686" y="5931165"/>
                  <a:ext cx="88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31" name="Ink 330">
                  <a:extLst>
                    <a:ext uri="{FF2B5EF4-FFF2-40B4-BE49-F238E27FC236}">
                      <a16:creationId xmlns:a16="http://schemas.microsoft.com/office/drawing/2014/main" id="{C15F5268-EEE3-5512-6B46-F535BD8C562B}"/>
                    </a:ext>
                  </a:extLst>
                </p14:cNvPr>
                <p14:cNvContentPartPr/>
                <p14:nvPr/>
              </p14:nvContentPartPr>
              <p14:xfrm>
                <a:off x="2356686" y="5753325"/>
                <a:ext cx="307800" cy="184680"/>
              </p14:xfrm>
            </p:contentPart>
          </mc:Choice>
          <mc:Fallback xmlns="">
            <p:pic>
              <p:nvPicPr>
                <p:cNvPr id="331" name="Ink 330">
                  <a:extLst>
                    <a:ext uri="{FF2B5EF4-FFF2-40B4-BE49-F238E27FC236}">
                      <a16:creationId xmlns:a16="http://schemas.microsoft.com/office/drawing/2014/main" id="{C15F5268-EEE3-5512-6B46-F535BD8C562B}"/>
                    </a:ext>
                  </a:extLst>
                </p:cNvPr>
                <p:cNvPicPr/>
                <p:nvPr/>
              </p:nvPicPr>
              <p:blipFill>
                <a:blip r:embed="rId507"/>
                <a:stretch>
                  <a:fillRect/>
                </a:stretch>
              </p:blipFill>
              <p:spPr>
                <a:xfrm>
                  <a:off x="2348046" y="5744685"/>
                  <a:ext cx="325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32" name="Ink 331">
                  <a:extLst>
                    <a:ext uri="{FF2B5EF4-FFF2-40B4-BE49-F238E27FC236}">
                      <a16:creationId xmlns:a16="http://schemas.microsoft.com/office/drawing/2014/main" id="{433E3028-B407-EFD0-D753-9638CA328E69}"/>
                    </a:ext>
                  </a:extLst>
                </p14:cNvPr>
                <p14:cNvContentPartPr/>
                <p14:nvPr/>
              </p14:nvContentPartPr>
              <p14:xfrm>
                <a:off x="2645406" y="5945925"/>
                <a:ext cx="8280" cy="105480"/>
              </p14:xfrm>
            </p:contentPart>
          </mc:Choice>
          <mc:Fallback xmlns="">
            <p:pic>
              <p:nvPicPr>
                <p:cNvPr id="332" name="Ink 331">
                  <a:extLst>
                    <a:ext uri="{FF2B5EF4-FFF2-40B4-BE49-F238E27FC236}">
                      <a16:creationId xmlns:a16="http://schemas.microsoft.com/office/drawing/2014/main" id="{433E3028-B407-EFD0-D753-9638CA328E69}"/>
                    </a:ext>
                  </a:extLst>
                </p:cNvPr>
                <p:cNvPicPr/>
                <p:nvPr/>
              </p:nvPicPr>
              <p:blipFill>
                <a:blip r:embed="rId509"/>
                <a:stretch>
                  <a:fillRect/>
                </a:stretch>
              </p:blipFill>
              <p:spPr>
                <a:xfrm>
                  <a:off x="2636766" y="5936925"/>
                  <a:ext cx="2592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0">
            <p14:nvContentPartPr>
              <p14:cNvPr id="351" name="Ink 350">
                <a:extLst>
                  <a:ext uri="{FF2B5EF4-FFF2-40B4-BE49-F238E27FC236}">
                    <a16:creationId xmlns:a16="http://schemas.microsoft.com/office/drawing/2014/main" id="{29312A9E-4518-0A2F-010A-2DB8736C48F0}"/>
                  </a:ext>
                </a:extLst>
              </p14:cNvPr>
              <p14:cNvContentPartPr/>
              <p14:nvPr/>
            </p14:nvContentPartPr>
            <p14:xfrm>
              <a:off x="4823406" y="5753325"/>
              <a:ext cx="151920" cy="17280"/>
            </p14:xfrm>
          </p:contentPart>
        </mc:Choice>
        <mc:Fallback xmlns="">
          <p:pic>
            <p:nvPicPr>
              <p:cNvPr id="351" name="Ink 350">
                <a:extLst>
                  <a:ext uri="{FF2B5EF4-FFF2-40B4-BE49-F238E27FC236}">
                    <a16:creationId xmlns:a16="http://schemas.microsoft.com/office/drawing/2014/main" id="{29312A9E-4518-0A2F-010A-2DB8736C48F0}"/>
                  </a:ext>
                </a:extLst>
              </p:cNvPr>
              <p:cNvPicPr/>
              <p:nvPr/>
            </p:nvPicPr>
            <p:blipFill>
              <a:blip r:embed="rId511"/>
              <a:stretch>
                <a:fillRect/>
              </a:stretch>
            </p:blipFill>
            <p:spPr>
              <a:xfrm>
                <a:off x="4814766" y="5744685"/>
                <a:ext cx="169560" cy="34920"/>
              </a:xfrm>
              <a:prstGeom prst="rect">
                <a:avLst/>
              </a:prstGeom>
            </p:spPr>
          </p:pic>
        </mc:Fallback>
      </mc:AlternateContent>
      <p:grpSp>
        <p:nvGrpSpPr>
          <p:cNvPr id="359" name="Group 358">
            <a:extLst>
              <a:ext uri="{FF2B5EF4-FFF2-40B4-BE49-F238E27FC236}">
                <a16:creationId xmlns:a16="http://schemas.microsoft.com/office/drawing/2014/main" id="{DDCC1C01-B4B0-97C5-DED0-8654C697A9B2}"/>
              </a:ext>
            </a:extLst>
          </p:cNvPr>
          <p:cNvGrpSpPr/>
          <p:nvPr/>
        </p:nvGrpSpPr>
        <p:grpSpPr>
          <a:xfrm>
            <a:off x="5165406" y="5537325"/>
            <a:ext cx="336240" cy="345960"/>
            <a:chOff x="5165406" y="5537325"/>
            <a:chExt cx="336240" cy="345960"/>
          </a:xfrm>
        </p:grpSpPr>
        <mc:AlternateContent xmlns:mc="http://schemas.openxmlformats.org/markup-compatibility/2006" xmlns:p14="http://schemas.microsoft.com/office/powerpoint/2010/main">
          <mc:Choice Requires="p14">
            <p:contentPart p14:bwMode="auto" r:id="rId512">
              <p14:nvContentPartPr>
                <p14:cNvPr id="355" name="Ink 354">
                  <a:extLst>
                    <a:ext uri="{FF2B5EF4-FFF2-40B4-BE49-F238E27FC236}">
                      <a16:creationId xmlns:a16="http://schemas.microsoft.com/office/drawing/2014/main" id="{781F9A0D-96BA-FFA7-14CB-7443F84734CD}"/>
                    </a:ext>
                  </a:extLst>
                </p14:cNvPr>
                <p14:cNvContentPartPr/>
                <p14:nvPr/>
              </p14:nvContentPartPr>
              <p14:xfrm>
                <a:off x="5185566" y="5769525"/>
                <a:ext cx="360" cy="360"/>
              </p14:xfrm>
            </p:contentPart>
          </mc:Choice>
          <mc:Fallback xmlns="">
            <p:pic>
              <p:nvPicPr>
                <p:cNvPr id="355" name="Ink 354">
                  <a:extLst>
                    <a:ext uri="{FF2B5EF4-FFF2-40B4-BE49-F238E27FC236}">
                      <a16:creationId xmlns:a16="http://schemas.microsoft.com/office/drawing/2014/main" id="{781F9A0D-96BA-FFA7-14CB-7443F84734CD}"/>
                    </a:ext>
                  </a:extLst>
                </p:cNvPr>
                <p:cNvPicPr/>
                <p:nvPr/>
              </p:nvPicPr>
              <p:blipFill>
                <a:blip r:embed="rId493"/>
                <a:stretch>
                  <a:fillRect/>
                </a:stretch>
              </p:blipFill>
              <p:spPr>
                <a:xfrm>
                  <a:off x="5176566" y="5760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6" name="Ink 355">
                  <a:extLst>
                    <a:ext uri="{FF2B5EF4-FFF2-40B4-BE49-F238E27FC236}">
                      <a16:creationId xmlns:a16="http://schemas.microsoft.com/office/drawing/2014/main" id="{1A47316B-B675-FF5B-D57B-FB26A762F3A8}"/>
                    </a:ext>
                  </a:extLst>
                </p14:cNvPr>
                <p14:cNvContentPartPr/>
                <p14:nvPr/>
              </p14:nvContentPartPr>
              <p14:xfrm>
                <a:off x="5165406" y="5717325"/>
                <a:ext cx="51120" cy="135000"/>
              </p14:xfrm>
            </p:contentPart>
          </mc:Choice>
          <mc:Fallback xmlns="">
            <p:pic>
              <p:nvPicPr>
                <p:cNvPr id="356" name="Ink 355">
                  <a:extLst>
                    <a:ext uri="{FF2B5EF4-FFF2-40B4-BE49-F238E27FC236}">
                      <a16:creationId xmlns:a16="http://schemas.microsoft.com/office/drawing/2014/main" id="{1A47316B-B675-FF5B-D57B-FB26A762F3A8}"/>
                    </a:ext>
                  </a:extLst>
                </p:cNvPr>
                <p:cNvPicPr/>
                <p:nvPr/>
              </p:nvPicPr>
              <p:blipFill>
                <a:blip r:embed="rId514"/>
                <a:stretch>
                  <a:fillRect/>
                </a:stretch>
              </p:blipFill>
              <p:spPr>
                <a:xfrm>
                  <a:off x="5156406" y="5708685"/>
                  <a:ext cx="68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57" name="Ink 356">
                  <a:extLst>
                    <a:ext uri="{FF2B5EF4-FFF2-40B4-BE49-F238E27FC236}">
                      <a16:creationId xmlns:a16="http://schemas.microsoft.com/office/drawing/2014/main" id="{855E78DE-9C9F-7F96-5883-368B753F251B}"/>
                    </a:ext>
                  </a:extLst>
                </p14:cNvPr>
                <p14:cNvContentPartPr/>
                <p14:nvPr/>
              </p14:nvContentPartPr>
              <p14:xfrm>
                <a:off x="5212206" y="5537325"/>
                <a:ext cx="17640" cy="25200"/>
              </p14:xfrm>
            </p:contentPart>
          </mc:Choice>
          <mc:Fallback xmlns="">
            <p:pic>
              <p:nvPicPr>
                <p:cNvPr id="357" name="Ink 356">
                  <a:extLst>
                    <a:ext uri="{FF2B5EF4-FFF2-40B4-BE49-F238E27FC236}">
                      <a16:creationId xmlns:a16="http://schemas.microsoft.com/office/drawing/2014/main" id="{855E78DE-9C9F-7F96-5883-368B753F251B}"/>
                    </a:ext>
                  </a:extLst>
                </p:cNvPr>
                <p:cNvPicPr/>
                <p:nvPr/>
              </p:nvPicPr>
              <p:blipFill>
                <a:blip r:embed="rId516"/>
                <a:stretch>
                  <a:fillRect/>
                </a:stretch>
              </p:blipFill>
              <p:spPr>
                <a:xfrm>
                  <a:off x="5203566" y="5528685"/>
                  <a:ext cx="3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8" name="Ink 357">
                  <a:extLst>
                    <a:ext uri="{FF2B5EF4-FFF2-40B4-BE49-F238E27FC236}">
                      <a16:creationId xmlns:a16="http://schemas.microsoft.com/office/drawing/2014/main" id="{DBC0AB28-C9E9-161E-AF0D-C901C470308D}"/>
                    </a:ext>
                  </a:extLst>
                </p14:cNvPr>
                <p14:cNvContentPartPr/>
                <p14:nvPr/>
              </p14:nvContentPartPr>
              <p14:xfrm>
                <a:off x="5369886" y="5587365"/>
                <a:ext cx="131760" cy="295920"/>
              </p14:xfrm>
            </p:contentPart>
          </mc:Choice>
          <mc:Fallback xmlns="">
            <p:pic>
              <p:nvPicPr>
                <p:cNvPr id="358" name="Ink 357">
                  <a:extLst>
                    <a:ext uri="{FF2B5EF4-FFF2-40B4-BE49-F238E27FC236}">
                      <a16:creationId xmlns:a16="http://schemas.microsoft.com/office/drawing/2014/main" id="{DBC0AB28-C9E9-161E-AF0D-C901C470308D}"/>
                    </a:ext>
                  </a:extLst>
                </p:cNvPr>
                <p:cNvPicPr/>
                <p:nvPr/>
              </p:nvPicPr>
              <p:blipFill>
                <a:blip r:embed="rId518"/>
                <a:stretch>
                  <a:fillRect/>
                </a:stretch>
              </p:blipFill>
              <p:spPr>
                <a:xfrm>
                  <a:off x="5360886" y="5578725"/>
                  <a:ext cx="149400" cy="313560"/>
                </a:xfrm>
                <a:prstGeom prst="rect">
                  <a:avLst/>
                </a:prstGeom>
              </p:spPr>
            </p:pic>
          </mc:Fallback>
        </mc:AlternateContent>
      </p:grpSp>
      <p:grpSp>
        <p:nvGrpSpPr>
          <p:cNvPr id="366" name="Group 365">
            <a:extLst>
              <a:ext uri="{FF2B5EF4-FFF2-40B4-BE49-F238E27FC236}">
                <a16:creationId xmlns:a16="http://schemas.microsoft.com/office/drawing/2014/main" id="{280CF40A-FA9D-FC03-2187-9095CD160502}"/>
              </a:ext>
            </a:extLst>
          </p:cNvPr>
          <p:cNvGrpSpPr/>
          <p:nvPr/>
        </p:nvGrpSpPr>
        <p:grpSpPr>
          <a:xfrm>
            <a:off x="5621526" y="5575125"/>
            <a:ext cx="749160" cy="394560"/>
            <a:chOff x="5621526" y="5575125"/>
            <a:chExt cx="749160" cy="394560"/>
          </a:xfrm>
        </p:grpSpPr>
        <mc:AlternateContent xmlns:mc="http://schemas.openxmlformats.org/markup-compatibility/2006" xmlns:p14="http://schemas.microsoft.com/office/powerpoint/2010/main">
          <mc:Choice Requires="p14">
            <p:contentPart p14:bwMode="auto" r:id="rId519">
              <p14:nvContentPartPr>
                <p14:cNvPr id="360" name="Ink 359">
                  <a:extLst>
                    <a:ext uri="{FF2B5EF4-FFF2-40B4-BE49-F238E27FC236}">
                      <a16:creationId xmlns:a16="http://schemas.microsoft.com/office/drawing/2014/main" id="{642AEA37-85D2-3BF2-CBA3-80B84340646A}"/>
                    </a:ext>
                  </a:extLst>
                </p14:cNvPr>
                <p14:cNvContentPartPr/>
                <p14:nvPr/>
              </p14:nvContentPartPr>
              <p14:xfrm>
                <a:off x="5621526" y="5575125"/>
                <a:ext cx="145440" cy="285480"/>
              </p14:xfrm>
            </p:contentPart>
          </mc:Choice>
          <mc:Fallback xmlns="">
            <p:pic>
              <p:nvPicPr>
                <p:cNvPr id="360" name="Ink 359">
                  <a:extLst>
                    <a:ext uri="{FF2B5EF4-FFF2-40B4-BE49-F238E27FC236}">
                      <a16:creationId xmlns:a16="http://schemas.microsoft.com/office/drawing/2014/main" id="{642AEA37-85D2-3BF2-CBA3-80B84340646A}"/>
                    </a:ext>
                  </a:extLst>
                </p:cNvPr>
                <p:cNvPicPr/>
                <p:nvPr/>
              </p:nvPicPr>
              <p:blipFill>
                <a:blip r:embed="rId520"/>
                <a:stretch>
                  <a:fillRect/>
                </a:stretch>
              </p:blipFill>
              <p:spPr>
                <a:xfrm>
                  <a:off x="5612526" y="5566485"/>
                  <a:ext cx="163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61" name="Ink 360">
                  <a:extLst>
                    <a:ext uri="{FF2B5EF4-FFF2-40B4-BE49-F238E27FC236}">
                      <a16:creationId xmlns:a16="http://schemas.microsoft.com/office/drawing/2014/main" id="{827893D4-176E-BB8C-F290-D284D9FEAF97}"/>
                    </a:ext>
                  </a:extLst>
                </p14:cNvPr>
                <p14:cNvContentPartPr/>
                <p14:nvPr/>
              </p14:nvContentPartPr>
              <p14:xfrm>
                <a:off x="5875326" y="5590245"/>
                <a:ext cx="13680" cy="281880"/>
              </p14:xfrm>
            </p:contentPart>
          </mc:Choice>
          <mc:Fallback xmlns="">
            <p:pic>
              <p:nvPicPr>
                <p:cNvPr id="361" name="Ink 360">
                  <a:extLst>
                    <a:ext uri="{FF2B5EF4-FFF2-40B4-BE49-F238E27FC236}">
                      <a16:creationId xmlns:a16="http://schemas.microsoft.com/office/drawing/2014/main" id="{827893D4-176E-BB8C-F290-D284D9FEAF97}"/>
                    </a:ext>
                  </a:extLst>
                </p:cNvPr>
                <p:cNvPicPr/>
                <p:nvPr/>
              </p:nvPicPr>
              <p:blipFill>
                <a:blip r:embed="rId522"/>
                <a:stretch>
                  <a:fillRect/>
                </a:stretch>
              </p:blipFill>
              <p:spPr>
                <a:xfrm>
                  <a:off x="5866686" y="5581605"/>
                  <a:ext cx="31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62" name="Ink 361">
                  <a:extLst>
                    <a:ext uri="{FF2B5EF4-FFF2-40B4-BE49-F238E27FC236}">
                      <a16:creationId xmlns:a16="http://schemas.microsoft.com/office/drawing/2014/main" id="{53D61995-5966-D75C-7521-405B928A0003}"/>
                    </a:ext>
                  </a:extLst>
                </p14:cNvPr>
                <p14:cNvContentPartPr/>
                <p14:nvPr/>
              </p14:nvContentPartPr>
              <p14:xfrm>
                <a:off x="5894046" y="5638125"/>
                <a:ext cx="169200" cy="233280"/>
              </p14:xfrm>
            </p:contentPart>
          </mc:Choice>
          <mc:Fallback xmlns="">
            <p:pic>
              <p:nvPicPr>
                <p:cNvPr id="362" name="Ink 361">
                  <a:extLst>
                    <a:ext uri="{FF2B5EF4-FFF2-40B4-BE49-F238E27FC236}">
                      <a16:creationId xmlns:a16="http://schemas.microsoft.com/office/drawing/2014/main" id="{53D61995-5966-D75C-7521-405B928A0003}"/>
                    </a:ext>
                  </a:extLst>
                </p:cNvPr>
                <p:cNvPicPr/>
                <p:nvPr/>
              </p:nvPicPr>
              <p:blipFill>
                <a:blip r:embed="rId524"/>
                <a:stretch>
                  <a:fillRect/>
                </a:stretch>
              </p:blipFill>
              <p:spPr>
                <a:xfrm>
                  <a:off x="5885406" y="5629485"/>
                  <a:ext cx="186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63" name="Ink 362">
                  <a:extLst>
                    <a:ext uri="{FF2B5EF4-FFF2-40B4-BE49-F238E27FC236}">
                      <a16:creationId xmlns:a16="http://schemas.microsoft.com/office/drawing/2014/main" id="{53371337-A672-D4E2-C298-AF222C344DEC}"/>
                    </a:ext>
                  </a:extLst>
                </p14:cNvPr>
                <p14:cNvContentPartPr/>
                <p14:nvPr/>
              </p14:nvContentPartPr>
              <p14:xfrm>
                <a:off x="6183846" y="5601405"/>
                <a:ext cx="13680" cy="244440"/>
              </p14:xfrm>
            </p:contentPart>
          </mc:Choice>
          <mc:Fallback xmlns="">
            <p:pic>
              <p:nvPicPr>
                <p:cNvPr id="363" name="Ink 362">
                  <a:extLst>
                    <a:ext uri="{FF2B5EF4-FFF2-40B4-BE49-F238E27FC236}">
                      <a16:creationId xmlns:a16="http://schemas.microsoft.com/office/drawing/2014/main" id="{53371337-A672-D4E2-C298-AF222C344DEC}"/>
                    </a:ext>
                  </a:extLst>
                </p:cNvPr>
                <p:cNvPicPr/>
                <p:nvPr/>
              </p:nvPicPr>
              <p:blipFill>
                <a:blip r:embed="rId526"/>
                <a:stretch>
                  <a:fillRect/>
                </a:stretch>
              </p:blipFill>
              <p:spPr>
                <a:xfrm>
                  <a:off x="6174846" y="5592405"/>
                  <a:ext cx="31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64" name="Ink 363">
                  <a:extLst>
                    <a:ext uri="{FF2B5EF4-FFF2-40B4-BE49-F238E27FC236}">
                      <a16:creationId xmlns:a16="http://schemas.microsoft.com/office/drawing/2014/main" id="{F280DD36-77CF-2768-B0EF-F60B6D4BE368}"/>
                    </a:ext>
                  </a:extLst>
                </p14:cNvPr>
                <p14:cNvContentPartPr/>
                <p14:nvPr/>
              </p14:nvContentPartPr>
              <p14:xfrm>
                <a:off x="6103926" y="5575845"/>
                <a:ext cx="182880" cy="52200"/>
              </p14:xfrm>
            </p:contentPart>
          </mc:Choice>
          <mc:Fallback xmlns="">
            <p:pic>
              <p:nvPicPr>
                <p:cNvPr id="364" name="Ink 363">
                  <a:extLst>
                    <a:ext uri="{FF2B5EF4-FFF2-40B4-BE49-F238E27FC236}">
                      <a16:creationId xmlns:a16="http://schemas.microsoft.com/office/drawing/2014/main" id="{F280DD36-77CF-2768-B0EF-F60B6D4BE368}"/>
                    </a:ext>
                  </a:extLst>
                </p:cNvPr>
                <p:cNvPicPr/>
                <p:nvPr/>
              </p:nvPicPr>
              <p:blipFill>
                <a:blip r:embed="rId528"/>
                <a:stretch>
                  <a:fillRect/>
                </a:stretch>
              </p:blipFill>
              <p:spPr>
                <a:xfrm>
                  <a:off x="6095286" y="5567205"/>
                  <a:ext cx="200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65" name="Ink 364">
                  <a:extLst>
                    <a:ext uri="{FF2B5EF4-FFF2-40B4-BE49-F238E27FC236}">
                      <a16:creationId xmlns:a16="http://schemas.microsoft.com/office/drawing/2014/main" id="{5ADD9821-4F94-569E-BF2D-17B8685AA378}"/>
                    </a:ext>
                  </a:extLst>
                </p14:cNvPr>
                <p14:cNvContentPartPr/>
                <p14:nvPr/>
              </p14:nvContentPartPr>
              <p14:xfrm>
                <a:off x="6267006" y="5855925"/>
                <a:ext cx="103680" cy="113760"/>
              </p14:xfrm>
            </p:contentPart>
          </mc:Choice>
          <mc:Fallback xmlns="">
            <p:pic>
              <p:nvPicPr>
                <p:cNvPr id="365" name="Ink 364">
                  <a:extLst>
                    <a:ext uri="{FF2B5EF4-FFF2-40B4-BE49-F238E27FC236}">
                      <a16:creationId xmlns:a16="http://schemas.microsoft.com/office/drawing/2014/main" id="{5ADD9821-4F94-569E-BF2D-17B8685AA378}"/>
                    </a:ext>
                  </a:extLst>
                </p:cNvPr>
                <p:cNvPicPr/>
                <p:nvPr/>
              </p:nvPicPr>
              <p:blipFill>
                <a:blip r:embed="rId530"/>
                <a:stretch>
                  <a:fillRect/>
                </a:stretch>
              </p:blipFill>
              <p:spPr>
                <a:xfrm>
                  <a:off x="6258006" y="5846925"/>
                  <a:ext cx="121320" cy="131400"/>
                </a:xfrm>
                <a:prstGeom prst="rect">
                  <a:avLst/>
                </a:prstGeom>
              </p:spPr>
            </p:pic>
          </mc:Fallback>
        </mc:AlternateContent>
      </p:grpSp>
      <p:grpSp>
        <p:nvGrpSpPr>
          <p:cNvPr id="369" name="Group 368">
            <a:extLst>
              <a:ext uri="{FF2B5EF4-FFF2-40B4-BE49-F238E27FC236}">
                <a16:creationId xmlns:a16="http://schemas.microsoft.com/office/drawing/2014/main" id="{322A4B79-6645-4BA6-4F36-A5CCE9C6FEF8}"/>
              </a:ext>
            </a:extLst>
          </p:cNvPr>
          <p:cNvGrpSpPr/>
          <p:nvPr/>
        </p:nvGrpSpPr>
        <p:grpSpPr>
          <a:xfrm>
            <a:off x="6537366" y="5666565"/>
            <a:ext cx="261720" cy="379800"/>
            <a:chOff x="6537366" y="5666565"/>
            <a:chExt cx="261720" cy="379800"/>
          </a:xfrm>
        </p:grpSpPr>
        <mc:AlternateContent xmlns:mc="http://schemas.openxmlformats.org/markup-compatibility/2006" xmlns:p14="http://schemas.microsoft.com/office/powerpoint/2010/main">
          <mc:Choice Requires="p14">
            <p:contentPart p14:bwMode="auto" r:id="rId531">
              <p14:nvContentPartPr>
                <p14:cNvPr id="367" name="Ink 366">
                  <a:extLst>
                    <a:ext uri="{FF2B5EF4-FFF2-40B4-BE49-F238E27FC236}">
                      <a16:creationId xmlns:a16="http://schemas.microsoft.com/office/drawing/2014/main" id="{95F26AF6-6FD4-D30F-7CB8-17B702EFB1D3}"/>
                    </a:ext>
                  </a:extLst>
                </p14:cNvPr>
                <p14:cNvContentPartPr/>
                <p14:nvPr/>
              </p14:nvContentPartPr>
              <p14:xfrm>
                <a:off x="6537366" y="5666565"/>
                <a:ext cx="135720" cy="199440"/>
              </p14:xfrm>
            </p:contentPart>
          </mc:Choice>
          <mc:Fallback xmlns="">
            <p:pic>
              <p:nvPicPr>
                <p:cNvPr id="367" name="Ink 366">
                  <a:extLst>
                    <a:ext uri="{FF2B5EF4-FFF2-40B4-BE49-F238E27FC236}">
                      <a16:creationId xmlns:a16="http://schemas.microsoft.com/office/drawing/2014/main" id="{95F26AF6-6FD4-D30F-7CB8-17B702EFB1D3}"/>
                    </a:ext>
                  </a:extLst>
                </p:cNvPr>
                <p:cNvPicPr/>
                <p:nvPr/>
              </p:nvPicPr>
              <p:blipFill>
                <a:blip r:embed="rId532"/>
                <a:stretch>
                  <a:fillRect/>
                </a:stretch>
              </p:blipFill>
              <p:spPr>
                <a:xfrm>
                  <a:off x="6528366" y="5657565"/>
                  <a:ext cx="153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68" name="Ink 367">
                  <a:extLst>
                    <a:ext uri="{FF2B5EF4-FFF2-40B4-BE49-F238E27FC236}">
                      <a16:creationId xmlns:a16="http://schemas.microsoft.com/office/drawing/2014/main" id="{5A7E94C7-E75A-495E-AAA2-F61821D51CC5}"/>
                    </a:ext>
                  </a:extLst>
                </p14:cNvPr>
                <p14:cNvContentPartPr/>
                <p14:nvPr/>
              </p14:nvContentPartPr>
              <p14:xfrm>
                <a:off x="6784326" y="5907405"/>
                <a:ext cx="14760" cy="138960"/>
              </p14:xfrm>
            </p:contentPart>
          </mc:Choice>
          <mc:Fallback xmlns="">
            <p:pic>
              <p:nvPicPr>
                <p:cNvPr id="368" name="Ink 367">
                  <a:extLst>
                    <a:ext uri="{FF2B5EF4-FFF2-40B4-BE49-F238E27FC236}">
                      <a16:creationId xmlns:a16="http://schemas.microsoft.com/office/drawing/2014/main" id="{5A7E94C7-E75A-495E-AAA2-F61821D51CC5}"/>
                    </a:ext>
                  </a:extLst>
                </p:cNvPr>
                <p:cNvPicPr/>
                <p:nvPr/>
              </p:nvPicPr>
              <p:blipFill>
                <a:blip r:embed="rId534"/>
                <a:stretch>
                  <a:fillRect/>
                </a:stretch>
              </p:blipFill>
              <p:spPr>
                <a:xfrm>
                  <a:off x="6775686" y="5898765"/>
                  <a:ext cx="32400" cy="156600"/>
                </a:xfrm>
                <a:prstGeom prst="rect">
                  <a:avLst/>
                </a:prstGeom>
              </p:spPr>
            </p:pic>
          </mc:Fallback>
        </mc:AlternateContent>
      </p:grpSp>
      <p:grpSp>
        <p:nvGrpSpPr>
          <p:cNvPr id="372" name="Group 371">
            <a:extLst>
              <a:ext uri="{FF2B5EF4-FFF2-40B4-BE49-F238E27FC236}">
                <a16:creationId xmlns:a16="http://schemas.microsoft.com/office/drawing/2014/main" id="{97E3F445-6C95-E59B-D6B5-1F75B3500296}"/>
              </a:ext>
            </a:extLst>
          </p:cNvPr>
          <p:cNvGrpSpPr/>
          <p:nvPr/>
        </p:nvGrpSpPr>
        <p:grpSpPr>
          <a:xfrm>
            <a:off x="2882646" y="5739645"/>
            <a:ext cx="219960" cy="119520"/>
            <a:chOff x="2882646" y="5739645"/>
            <a:chExt cx="219960" cy="119520"/>
          </a:xfrm>
        </p:grpSpPr>
        <mc:AlternateContent xmlns:mc="http://schemas.openxmlformats.org/markup-compatibility/2006" xmlns:p14="http://schemas.microsoft.com/office/powerpoint/2010/main">
          <mc:Choice Requires="p14">
            <p:contentPart p14:bwMode="auto" r:id="rId535">
              <p14:nvContentPartPr>
                <p14:cNvPr id="370" name="Ink 369">
                  <a:extLst>
                    <a:ext uri="{FF2B5EF4-FFF2-40B4-BE49-F238E27FC236}">
                      <a16:creationId xmlns:a16="http://schemas.microsoft.com/office/drawing/2014/main" id="{CA0B6F13-DE96-55B7-AD69-BC20C3E022B8}"/>
                    </a:ext>
                  </a:extLst>
                </p14:cNvPr>
                <p14:cNvContentPartPr/>
                <p14:nvPr/>
              </p14:nvContentPartPr>
              <p14:xfrm>
                <a:off x="2882646" y="5739645"/>
                <a:ext cx="208440" cy="45360"/>
              </p14:xfrm>
            </p:contentPart>
          </mc:Choice>
          <mc:Fallback xmlns="">
            <p:pic>
              <p:nvPicPr>
                <p:cNvPr id="370" name="Ink 369">
                  <a:extLst>
                    <a:ext uri="{FF2B5EF4-FFF2-40B4-BE49-F238E27FC236}">
                      <a16:creationId xmlns:a16="http://schemas.microsoft.com/office/drawing/2014/main" id="{CA0B6F13-DE96-55B7-AD69-BC20C3E022B8}"/>
                    </a:ext>
                  </a:extLst>
                </p:cNvPr>
                <p:cNvPicPr/>
                <p:nvPr/>
              </p:nvPicPr>
              <p:blipFill>
                <a:blip r:embed="rId536"/>
                <a:stretch>
                  <a:fillRect/>
                </a:stretch>
              </p:blipFill>
              <p:spPr>
                <a:xfrm>
                  <a:off x="2874006" y="5731005"/>
                  <a:ext cx="226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71" name="Ink 370">
                  <a:extLst>
                    <a:ext uri="{FF2B5EF4-FFF2-40B4-BE49-F238E27FC236}">
                      <a16:creationId xmlns:a16="http://schemas.microsoft.com/office/drawing/2014/main" id="{D213CFEF-A692-D186-3152-5ADBF73E7EE2}"/>
                    </a:ext>
                  </a:extLst>
                </p14:cNvPr>
                <p14:cNvContentPartPr/>
                <p14:nvPr/>
              </p14:nvContentPartPr>
              <p14:xfrm>
                <a:off x="2913246" y="5846925"/>
                <a:ext cx="189360" cy="12240"/>
              </p14:xfrm>
            </p:contentPart>
          </mc:Choice>
          <mc:Fallback xmlns="">
            <p:pic>
              <p:nvPicPr>
                <p:cNvPr id="371" name="Ink 370">
                  <a:extLst>
                    <a:ext uri="{FF2B5EF4-FFF2-40B4-BE49-F238E27FC236}">
                      <a16:creationId xmlns:a16="http://schemas.microsoft.com/office/drawing/2014/main" id="{D213CFEF-A692-D186-3152-5ADBF73E7EE2}"/>
                    </a:ext>
                  </a:extLst>
                </p:cNvPr>
                <p:cNvPicPr/>
                <p:nvPr/>
              </p:nvPicPr>
              <p:blipFill>
                <a:blip r:embed="rId538"/>
                <a:stretch>
                  <a:fillRect/>
                </a:stretch>
              </p:blipFill>
              <p:spPr>
                <a:xfrm>
                  <a:off x="2904246" y="5838285"/>
                  <a:ext cx="207000" cy="2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9">
            <p14:nvContentPartPr>
              <p14:cNvPr id="373" name="Ink 372">
                <a:extLst>
                  <a:ext uri="{FF2B5EF4-FFF2-40B4-BE49-F238E27FC236}">
                    <a16:creationId xmlns:a16="http://schemas.microsoft.com/office/drawing/2014/main" id="{856E5A9B-2E43-60CB-2189-9B5F0587DFB4}"/>
                  </a:ext>
                </a:extLst>
              </p14:cNvPr>
              <p14:cNvContentPartPr/>
              <p14:nvPr/>
            </p14:nvContentPartPr>
            <p14:xfrm>
              <a:off x="3404286" y="5835765"/>
              <a:ext cx="157680" cy="17640"/>
            </p14:xfrm>
          </p:contentPart>
        </mc:Choice>
        <mc:Fallback xmlns="">
          <p:pic>
            <p:nvPicPr>
              <p:cNvPr id="373" name="Ink 372">
                <a:extLst>
                  <a:ext uri="{FF2B5EF4-FFF2-40B4-BE49-F238E27FC236}">
                    <a16:creationId xmlns:a16="http://schemas.microsoft.com/office/drawing/2014/main" id="{856E5A9B-2E43-60CB-2189-9B5F0587DFB4}"/>
                  </a:ext>
                </a:extLst>
              </p:cNvPr>
              <p:cNvPicPr/>
              <p:nvPr/>
            </p:nvPicPr>
            <p:blipFill>
              <a:blip r:embed="rId540"/>
              <a:stretch>
                <a:fillRect/>
              </a:stretch>
            </p:blipFill>
            <p:spPr>
              <a:xfrm>
                <a:off x="3395646" y="5826765"/>
                <a:ext cx="175320" cy="35280"/>
              </a:xfrm>
              <a:prstGeom prst="rect">
                <a:avLst/>
              </a:prstGeom>
            </p:spPr>
          </p:pic>
        </mc:Fallback>
      </mc:AlternateContent>
      <p:grpSp>
        <p:nvGrpSpPr>
          <p:cNvPr id="377" name="Group 376">
            <a:extLst>
              <a:ext uri="{FF2B5EF4-FFF2-40B4-BE49-F238E27FC236}">
                <a16:creationId xmlns:a16="http://schemas.microsoft.com/office/drawing/2014/main" id="{253EAC28-4F8D-7860-B220-CB6F85E64A50}"/>
              </a:ext>
            </a:extLst>
          </p:cNvPr>
          <p:cNvGrpSpPr/>
          <p:nvPr/>
        </p:nvGrpSpPr>
        <p:grpSpPr>
          <a:xfrm>
            <a:off x="536166" y="6262365"/>
            <a:ext cx="1327680" cy="347400"/>
            <a:chOff x="536166" y="6262365"/>
            <a:chExt cx="1327680" cy="347400"/>
          </a:xfrm>
        </p:grpSpPr>
        <mc:AlternateContent xmlns:mc="http://schemas.openxmlformats.org/markup-compatibility/2006" xmlns:p14="http://schemas.microsoft.com/office/powerpoint/2010/main">
          <mc:Choice Requires="p14">
            <p:contentPart p14:bwMode="auto" r:id="rId541">
              <p14:nvContentPartPr>
                <p14:cNvPr id="374" name="Ink 373">
                  <a:extLst>
                    <a:ext uri="{FF2B5EF4-FFF2-40B4-BE49-F238E27FC236}">
                      <a16:creationId xmlns:a16="http://schemas.microsoft.com/office/drawing/2014/main" id="{A9C571BD-1F69-032A-59E7-376818AF22F7}"/>
                    </a:ext>
                  </a:extLst>
                </p14:cNvPr>
                <p14:cNvContentPartPr/>
                <p14:nvPr/>
              </p14:nvContentPartPr>
              <p14:xfrm>
                <a:off x="536166" y="6262365"/>
                <a:ext cx="1327680" cy="347400"/>
              </p14:xfrm>
            </p:contentPart>
          </mc:Choice>
          <mc:Fallback xmlns="">
            <p:pic>
              <p:nvPicPr>
                <p:cNvPr id="374" name="Ink 373">
                  <a:extLst>
                    <a:ext uri="{FF2B5EF4-FFF2-40B4-BE49-F238E27FC236}">
                      <a16:creationId xmlns:a16="http://schemas.microsoft.com/office/drawing/2014/main" id="{A9C571BD-1F69-032A-59E7-376818AF22F7}"/>
                    </a:ext>
                  </a:extLst>
                </p:cNvPr>
                <p:cNvPicPr/>
                <p:nvPr/>
              </p:nvPicPr>
              <p:blipFill>
                <a:blip r:embed="rId542"/>
                <a:stretch>
                  <a:fillRect/>
                </a:stretch>
              </p:blipFill>
              <p:spPr>
                <a:xfrm>
                  <a:off x="527166" y="6253725"/>
                  <a:ext cx="13453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75" name="Ink 374">
                  <a:extLst>
                    <a:ext uri="{FF2B5EF4-FFF2-40B4-BE49-F238E27FC236}">
                      <a16:creationId xmlns:a16="http://schemas.microsoft.com/office/drawing/2014/main" id="{A9668296-DBD0-3270-8735-6E0804280FD8}"/>
                    </a:ext>
                  </a:extLst>
                </p14:cNvPr>
                <p14:cNvContentPartPr/>
                <p14:nvPr/>
              </p14:nvContentPartPr>
              <p14:xfrm>
                <a:off x="1665486" y="6454965"/>
                <a:ext cx="183600" cy="21240"/>
              </p14:xfrm>
            </p:contentPart>
          </mc:Choice>
          <mc:Fallback xmlns="">
            <p:pic>
              <p:nvPicPr>
                <p:cNvPr id="375" name="Ink 374">
                  <a:extLst>
                    <a:ext uri="{FF2B5EF4-FFF2-40B4-BE49-F238E27FC236}">
                      <a16:creationId xmlns:a16="http://schemas.microsoft.com/office/drawing/2014/main" id="{A9668296-DBD0-3270-8735-6E0804280FD8}"/>
                    </a:ext>
                  </a:extLst>
                </p:cNvPr>
                <p:cNvPicPr/>
                <p:nvPr/>
              </p:nvPicPr>
              <p:blipFill>
                <a:blip r:embed="rId544"/>
                <a:stretch>
                  <a:fillRect/>
                </a:stretch>
              </p:blipFill>
              <p:spPr>
                <a:xfrm>
                  <a:off x="1656486" y="6445965"/>
                  <a:ext cx="201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6" name="Ink 375">
                  <a:extLst>
                    <a:ext uri="{FF2B5EF4-FFF2-40B4-BE49-F238E27FC236}">
                      <a16:creationId xmlns:a16="http://schemas.microsoft.com/office/drawing/2014/main" id="{36E6C1FB-E579-C39E-C219-A554DA7AEE5B}"/>
                    </a:ext>
                  </a:extLst>
                </p14:cNvPr>
                <p14:cNvContentPartPr/>
                <p14:nvPr/>
              </p14:nvContentPartPr>
              <p14:xfrm>
                <a:off x="1154646" y="6384045"/>
                <a:ext cx="332640" cy="23400"/>
              </p14:xfrm>
            </p:contentPart>
          </mc:Choice>
          <mc:Fallback xmlns="">
            <p:pic>
              <p:nvPicPr>
                <p:cNvPr id="376" name="Ink 375">
                  <a:extLst>
                    <a:ext uri="{FF2B5EF4-FFF2-40B4-BE49-F238E27FC236}">
                      <a16:creationId xmlns:a16="http://schemas.microsoft.com/office/drawing/2014/main" id="{36E6C1FB-E579-C39E-C219-A554DA7AEE5B}"/>
                    </a:ext>
                  </a:extLst>
                </p:cNvPr>
                <p:cNvPicPr/>
                <p:nvPr/>
              </p:nvPicPr>
              <p:blipFill>
                <a:blip r:embed="rId546"/>
                <a:stretch>
                  <a:fillRect/>
                </a:stretch>
              </p:blipFill>
              <p:spPr>
                <a:xfrm>
                  <a:off x="1145646" y="6375405"/>
                  <a:ext cx="350280" cy="41040"/>
                </a:xfrm>
                <a:prstGeom prst="rect">
                  <a:avLst/>
                </a:prstGeom>
              </p:spPr>
            </p:pic>
          </mc:Fallback>
        </mc:AlternateContent>
      </p:grpSp>
      <p:grpSp>
        <p:nvGrpSpPr>
          <p:cNvPr id="380" name="Group 379">
            <a:extLst>
              <a:ext uri="{FF2B5EF4-FFF2-40B4-BE49-F238E27FC236}">
                <a16:creationId xmlns:a16="http://schemas.microsoft.com/office/drawing/2014/main" id="{DC73D8F3-AEE9-E38D-F0B2-D2C0BEA59AA8}"/>
              </a:ext>
            </a:extLst>
          </p:cNvPr>
          <p:cNvGrpSpPr/>
          <p:nvPr/>
        </p:nvGrpSpPr>
        <p:grpSpPr>
          <a:xfrm>
            <a:off x="2107566" y="6267405"/>
            <a:ext cx="1839240" cy="452880"/>
            <a:chOff x="2107566" y="6267405"/>
            <a:chExt cx="1839240" cy="452880"/>
          </a:xfrm>
        </p:grpSpPr>
        <mc:AlternateContent xmlns:mc="http://schemas.openxmlformats.org/markup-compatibility/2006" xmlns:p14="http://schemas.microsoft.com/office/powerpoint/2010/main">
          <mc:Choice Requires="p14">
            <p:contentPart p14:bwMode="auto" r:id="rId547">
              <p14:nvContentPartPr>
                <p14:cNvPr id="378" name="Ink 377">
                  <a:extLst>
                    <a:ext uri="{FF2B5EF4-FFF2-40B4-BE49-F238E27FC236}">
                      <a16:creationId xmlns:a16="http://schemas.microsoft.com/office/drawing/2014/main" id="{59C0680C-645F-2359-0C4E-A8F24B385EC5}"/>
                    </a:ext>
                  </a:extLst>
                </p14:cNvPr>
                <p14:cNvContentPartPr/>
                <p14:nvPr/>
              </p14:nvContentPartPr>
              <p14:xfrm>
                <a:off x="2107566" y="6267405"/>
                <a:ext cx="1839240" cy="452880"/>
              </p14:xfrm>
            </p:contentPart>
          </mc:Choice>
          <mc:Fallback xmlns="">
            <p:pic>
              <p:nvPicPr>
                <p:cNvPr id="378" name="Ink 377">
                  <a:extLst>
                    <a:ext uri="{FF2B5EF4-FFF2-40B4-BE49-F238E27FC236}">
                      <a16:creationId xmlns:a16="http://schemas.microsoft.com/office/drawing/2014/main" id="{59C0680C-645F-2359-0C4E-A8F24B385EC5}"/>
                    </a:ext>
                  </a:extLst>
                </p:cNvPr>
                <p:cNvPicPr/>
                <p:nvPr/>
              </p:nvPicPr>
              <p:blipFill>
                <a:blip r:embed="rId548"/>
                <a:stretch>
                  <a:fillRect/>
                </a:stretch>
              </p:blipFill>
              <p:spPr>
                <a:xfrm>
                  <a:off x="2098566" y="6258765"/>
                  <a:ext cx="185688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79" name="Ink 378">
                  <a:extLst>
                    <a:ext uri="{FF2B5EF4-FFF2-40B4-BE49-F238E27FC236}">
                      <a16:creationId xmlns:a16="http://schemas.microsoft.com/office/drawing/2014/main" id="{3FC56908-BFCA-DAFD-8297-568C8EAF78B5}"/>
                    </a:ext>
                  </a:extLst>
                </p14:cNvPr>
                <p14:cNvContentPartPr/>
                <p14:nvPr/>
              </p14:nvContentPartPr>
              <p14:xfrm>
                <a:off x="3110526" y="6332565"/>
                <a:ext cx="184320" cy="38880"/>
              </p14:xfrm>
            </p:contentPart>
          </mc:Choice>
          <mc:Fallback xmlns="">
            <p:pic>
              <p:nvPicPr>
                <p:cNvPr id="379" name="Ink 378">
                  <a:extLst>
                    <a:ext uri="{FF2B5EF4-FFF2-40B4-BE49-F238E27FC236}">
                      <a16:creationId xmlns:a16="http://schemas.microsoft.com/office/drawing/2014/main" id="{3FC56908-BFCA-DAFD-8297-568C8EAF78B5}"/>
                    </a:ext>
                  </a:extLst>
                </p:cNvPr>
                <p:cNvPicPr/>
                <p:nvPr/>
              </p:nvPicPr>
              <p:blipFill>
                <a:blip r:embed="rId550"/>
                <a:stretch>
                  <a:fillRect/>
                </a:stretch>
              </p:blipFill>
              <p:spPr>
                <a:xfrm>
                  <a:off x="3101886" y="6323925"/>
                  <a:ext cx="201960" cy="5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1">
            <p14:nvContentPartPr>
              <p14:cNvPr id="384" name="Ink 383">
                <a:extLst>
                  <a:ext uri="{FF2B5EF4-FFF2-40B4-BE49-F238E27FC236}">
                    <a16:creationId xmlns:a16="http://schemas.microsoft.com/office/drawing/2014/main" id="{4CDB3170-7EF6-8BDD-FD27-4FFD01CC1536}"/>
                  </a:ext>
                </a:extLst>
              </p14:cNvPr>
              <p14:cNvContentPartPr/>
              <p14:nvPr/>
            </p14:nvContentPartPr>
            <p14:xfrm>
              <a:off x="2470806" y="6039885"/>
              <a:ext cx="150840" cy="345600"/>
            </p14:xfrm>
          </p:contentPart>
        </mc:Choice>
        <mc:Fallback xmlns="">
          <p:pic>
            <p:nvPicPr>
              <p:cNvPr id="384" name="Ink 383">
                <a:extLst>
                  <a:ext uri="{FF2B5EF4-FFF2-40B4-BE49-F238E27FC236}">
                    <a16:creationId xmlns:a16="http://schemas.microsoft.com/office/drawing/2014/main" id="{4CDB3170-7EF6-8BDD-FD27-4FFD01CC1536}"/>
                  </a:ext>
                </a:extLst>
              </p:cNvPr>
              <p:cNvPicPr/>
              <p:nvPr/>
            </p:nvPicPr>
            <p:blipFill>
              <a:blip r:embed="rId552"/>
              <a:stretch>
                <a:fillRect/>
              </a:stretch>
            </p:blipFill>
            <p:spPr>
              <a:xfrm>
                <a:off x="2461806" y="6030885"/>
                <a:ext cx="168480" cy="363240"/>
              </a:xfrm>
              <a:prstGeom prst="rect">
                <a:avLst/>
              </a:prstGeom>
            </p:spPr>
          </p:pic>
        </mc:Fallback>
      </mc:AlternateContent>
      <p:grpSp>
        <p:nvGrpSpPr>
          <p:cNvPr id="386" name="Group 385">
            <a:extLst>
              <a:ext uri="{FF2B5EF4-FFF2-40B4-BE49-F238E27FC236}">
                <a16:creationId xmlns:a16="http://schemas.microsoft.com/office/drawing/2014/main" id="{427DB6D0-BD06-6079-9C19-2ABC1555C71A}"/>
              </a:ext>
            </a:extLst>
          </p:cNvPr>
          <p:cNvGrpSpPr/>
          <p:nvPr/>
        </p:nvGrpSpPr>
        <p:grpSpPr>
          <a:xfrm>
            <a:off x="4024566" y="5971125"/>
            <a:ext cx="2571120" cy="548640"/>
            <a:chOff x="4024566" y="5971125"/>
            <a:chExt cx="2571120" cy="548640"/>
          </a:xfrm>
        </p:grpSpPr>
        <mc:AlternateContent xmlns:mc="http://schemas.openxmlformats.org/markup-compatibility/2006" xmlns:p14="http://schemas.microsoft.com/office/powerpoint/2010/main">
          <mc:Choice Requires="p14">
            <p:contentPart p14:bwMode="auto" r:id="rId553">
              <p14:nvContentPartPr>
                <p14:cNvPr id="381" name="Ink 380">
                  <a:extLst>
                    <a:ext uri="{FF2B5EF4-FFF2-40B4-BE49-F238E27FC236}">
                      <a16:creationId xmlns:a16="http://schemas.microsoft.com/office/drawing/2014/main" id="{08EFD7D0-EEA3-BF68-97EB-6787834E80AB}"/>
                    </a:ext>
                  </a:extLst>
                </p14:cNvPr>
                <p14:cNvContentPartPr/>
                <p14:nvPr/>
              </p14:nvContentPartPr>
              <p14:xfrm>
                <a:off x="4359726" y="5971125"/>
                <a:ext cx="2235960" cy="548640"/>
              </p14:xfrm>
            </p:contentPart>
          </mc:Choice>
          <mc:Fallback xmlns="">
            <p:pic>
              <p:nvPicPr>
                <p:cNvPr id="381" name="Ink 380">
                  <a:extLst>
                    <a:ext uri="{FF2B5EF4-FFF2-40B4-BE49-F238E27FC236}">
                      <a16:creationId xmlns:a16="http://schemas.microsoft.com/office/drawing/2014/main" id="{08EFD7D0-EEA3-BF68-97EB-6787834E80AB}"/>
                    </a:ext>
                  </a:extLst>
                </p:cNvPr>
                <p:cNvPicPr/>
                <p:nvPr/>
              </p:nvPicPr>
              <p:blipFill>
                <a:blip r:embed="rId554"/>
                <a:stretch>
                  <a:fillRect/>
                </a:stretch>
              </p:blipFill>
              <p:spPr>
                <a:xfrm>
                  <a:off x="4351086" y="5962485"/>
                  <a:ext cx="225360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82" name="Ink 381">
                  <a:extLst>
                    <a:ext uri="{FF2B5EF4-FFF2-40B4-BE49-F238E27FC236}">
                      <a16:creationId xmlns:a16="http://schemas.microsoft.com/office/drawing/2014/main" id="{835C2AFD-8959-2A2C-647C-F37BF84D81E4}"/>
                    </a:ext>
                  </a:extLst>
                </p14:cNvPr>
                <p14:cNvContentPartPr/>
                <p14:nvPr/>
              </p14:nvContentPartPr>
              <p14:xfrm>
                <a:off x="4024566" y="6048525"/>
                <a:ext cx="411840" cy="429480"/>
              </p14:xfrm>
            </p:contentPart>
          </mc:Choice>
          <mc:Fallback xmlns="">
            <p:pic>
              <p:nvPicPr>
                <p:cNvPr id="382" name="Ink 381">
                  <a:extLst>
                    <a:ext uri="{FF2B5EF4-FFF2-40B4-BE49-F238E27FC236}">
                      <a16:creationId xmlns:a16="http://schemas.microsoft.com/office/drawing/2014/main" id="{835C2AFD-8959-2A2C-647C-F37BF84D81E4}"/>
                    </a:ext>
                  </a:extLst>
                </p:cNvPr>
                <p:cNvPicPr/>
                <p:nvPr/>
              </p:nvPicPr>
              <p:blipFill>
                <a:blip r:embed="rId556"/>
                <a:stretch>
                  <a:fillRect/>
                </a:stretch>
              </p:blipFill>
              <p:spPr>
                <a:xfrm>
                  <a:off x="4015926" y="6039525"/>
                  <a:ext cx="4294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85" name="Ink 384">
                  <a:extLst>
                    <a:ext uri="{FF2B5EF4-FFF2-40B4-BE49-F238E27FC236}">
                      <a16:creationId xmlns:a16="http://schemas.microsoft.com/office/drawing/2014/main" id="{1C790AF3-9421-1FE4-32E0-A8F2A454DC6C}"/>
                    </a:ext>
                  </a:extLst>
                </p14:cNvPr>
                <p14:cNvContentPartPr/>
                <p14:nvPr/>
              </p14:nvContentPartPr>
              <p14:xfrm>
                <a:off x="4262886" y="6013245"/>
                <a:ext cx="118080" cy="140040"/>
              </p14:xfrm>
            </p:contentPart>
          </mc:Choice>
          <mc:Fallback xmlns="">
            <p:pic>
              <p:nvPicPr>
                <p:cNvPr id="385" name="Ink 384">
                  <a:extLst>
                    <a:ext uri="{FF2B5EF4-FFF2-40B4-BE49-F238E27FC236}">
                      <a16:creationId xmlns:a16="http://schemas.microsoft.com/office/drawing/2014/main" id="{1C790AF3-9421-1FE4-32E0-A8F2A454DC6C}"/>
                    </a:ext>
                  </a:extLst>
                </p:cNvPr>
                <p:cNvPicPr/>
                <p:nvPr/>
              </p:nvPicPr>
              <p:blipFill>
                <a:blip r:embed="rId558"/>
                <a:stretch>
                  <a:fillRect/>
                </a:stretch>
              </p:blipFill>
              <p:spPr>
                <a:xfrm>
                  <a:off x="4253886" y="6004245"/>
                  <a:ext cx="135720" cy="157680"/>
                </a:xfrm>
                <a:prstGeom prst="rect">
                  <a:avLst/>
                </a:prstGeom>
              </p:spPr>
            </p:pic>
          </mc:Fallback>
        </mc:AlternateContent>
      </p:grpSp>
      <p:grpSp>
        <p:nvGrpSpPr>
          <p:cNvPr id="388" name="Group 387">
            <a:extLst>
              <a:ext uri="{FF2B5EF4-FFF2-40B4-BE49-F238E27FC236}">
                <a16:creationId xmlns:a16="http://schemas.microsoft.com/office/drawing/2014/main" id="{C5453109-04A3-5171-47F1-64FD58255BAC}"/>
              </a:ext>
            </a:extLst>
          </p:cNvPr>
          <p:cNvGrpSpPr/>
          <p:nvPr/>
        </p:nvGrpSpPr>
        <p:grpSpPr>
          <a:xfrm>
            <a:off x="3703086" y="5670885"/>
            <a:ext cx="838440" cy="396000"/>
            <a:chOff x="3703086" y="5670885"/>
            <a:chExt cx="838440" cy="396000"/>
          </a:xfrm>
        </p:grpSpPr>
        <mc:AlternateContent xmlns:mc="http://schemas.openxmlformats.org/markup-compatibility/2006" xmlns:p14="http://schemas.microsoft.com/office/powerpoint/2010/main">
          <mc:Choice Requires="p14">
            <p:contentPart p14:bwMode="auto" r:id="rId559">
              <p14:nvContentPartPr>
                <p14:cNvPr id="340" name="Ink 339">
                  <a:extLst>
                    <a:ext uri="{FF2B5EF4-FFF2-40B4-BE49-F238E27FC236}">
                      <a16:creationId xmlns:a16="http://schemas.microsoft.com/office/drawing/2014/main" id="{910F30B1-8926-0DBD-38BF-F96F93E09BAA}"/>
                    </a:ext>
                  </a:extLst>
                </p14:cNvPr>
                <p14:cNvContentPartPr/>
                <p14:nvPr/>
              </p14:nvContentPartPr>
              <p14:xfrm>
                <a:off x="3703086" y="5759805"/>
                <a:ext cx="152640" cy="186840"/>
              </p14:xfrm>
            </p:contentPart>
          </mc:Choice>
          <mc:Fallback xmlns="">
            <p:pic>
              <p:nvPicPr>
                <p:cNvPr id="340" name="Ink 339">
                  <a:extLst>
                    <a:ext uri="{FF2B5EF4-FFF2-40B4-BE49-F238E27FC236}">
                      <a16:creationId xmlns:a16="http://schemas.microsoft.com/office/drawing/2014/main" id="{910F30B1-8926-0DBD-38BF-F96F93E09BAA}"/>
                    </a:ext>
                  </a:extLst>
                </p:cNvPr>
                <p:cNvPicPr/>
                <p:nvPr/>
              </p:nvPicPr>
              <p:blipFill>
                <a:blip r:embed="rId560"/>
                <a:stretch>
                  <a:fillRect/>
                </a:stretch>
              </p:blipFill>
              <p:spPr>
                <a:xfrm>
                  <a:off x="3694446" y="5750805"/>
                  <a:ext cx="170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1" name="Ink 340">
                  <a:extLst>
                    <a:ext uri="{FF2B5EF4-FFF2-40B4-BE49-F238E27FC236}">
                      <a16:creationId xmlns:a16="http://schemas.microsoft.com/office/drawing/2014/main" id="{A3B24F62-6921-AA3F-F220-08D16C541219}"/>
                    </a:ext>
                  </a:extLst>
                </p14:cNvPr>
                <p14:cNvContentPartPr/>
                <p14:nvPr/>
              </p14:nvContentPartPr>
              <p14:xfrm>
                <a:off x="3942846" y="5758005"/>
                <a:ext cx="9000" cy="155880"/>
              </p14:xfrm>
            </p:contentPart>
          </mc:Choice>
          <mc:Fallback xmlns="">
            <p:pic>
              <p:nvPicPr>
                <p:cNvPr id="341" name="Ink 340">
                  <a:extLst>
                    <a:ext uri="{FF2B5EF4-FFF2-40B4-BE49-F238E27FC236}">
                      <a16:creationId xmlns:a16="http://schemas.microsoft.com/office/drawing/2014/main" id="{A3B24F62-6921-AA3F-F220-08D16C541219}"/>
                    </a:ext>
                  </a:extLst>
                </p:cNvPr>
                <p:cNvPicPr/>
                <p:nvPr/>
              </p:nvPicPr>
              <p:blipFill>
                <a:blip r:embed="rId562"/>
                <a:stretch>
                  <a:fillRect/>
                </a:stretch>
              </p:blipFill>
              <p:spPr>
                <a:xfrm>
                  <a:off x="3933846" y="5749005"/>
                  <a:ext cx="2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3" name="Ink 342">
                  <a:extLst>
                    <a:ext uri="{FF2B5EF4-FFF2-40B4-BE49-F238E27FC236}">
                      <a16:creationId xmlns:a16="http://schemas.microsoft.com/office/drawing/2014/main" id="{E9D10DB8-36FA-B3CB-0E09-9F1A65A17F69}"/>
                    </a:ext>
                  </a:extLst>
                </p14:cNvPr>
                <p14:cNvContentPartPr/>
                <p14:nvPr/>
              </p14:nvContentPartPr>
              <p14:xfrm>
                <a:off x="3964446" y="5768085"/>
                <a:ext cx="108360" cy="184680"/>
              </p14:xfrm>
            </p:contentPart>
          </mc:Choice>
          <mc:Fallback xmlns="">
            <p:pic>
              <p:nvPicPr>
                <p:cNvPr id="343" name="Ink 342">
                  <a:extLst>
                    <a:ext uri="{FF2B5EF4-FFF2-40B4-BE49-F238E27FC236}">
                      <a16:creationId xmlns:a16="http://schemas.microsoft.com/office/drawing/2014/main" id="{E9D10DB8-36FA-B3CB-0E09-9F1A65A17F69}"/>
                    </a:ext>
                  </a:extLst>
                </p:cNvPr>
                <p:cNvPicPr/>
                <p:nvPr/>
              </p:nvPicPr>
              <p:blipFill>
                <a:blip r:embed="rId564"/>
                <a:stretch>
                  <a:fillRect/>
                </a:stretch>
              </p:blipFill>
              <p:spPr>
                <a:xfrm>
                  <a:off x="3955806" y="5759085"/>
                  <a:ext cx="126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6" name="Ink 345">
                  <a:extLst>
                    <a:ext uri="{FF2B5EF4-FFF2-40B4-BE49-F238E27FC236}">
                      <a16:creationId xmlns:a16="http://schemas.microsoft.com/office/drawing/2014/main" id="{9DD335EA-A8C6-758A-1831-1F803D6BFCC9}"/>
                    </a:ext>
                  </a:extLst>
                </p14:cNvPr>
                <p14:cNvContentPartPr/>
                <p14:nvPr/>
              </p14:nvContentPartPr>
              <p14:xfrm>
                <a:off x="4306806" y="5670885"/>
                <a:ext cx="138240" cy="241200"/>
              </p14:xfrm>
            </p:contentPart>
          </mc:Choice>
          <mc:Fallback xmlns="">
            <p:pic>
              <p:nvPicPr>
                <p:cNvPr id="346" name="Ink 345">
                  <a:extLst>
                    <a:ext uri="{FF2B5EF4-FFF2-40B4-BE49-F238E27FC236}">
                      <a16:creationId xmlns:a16="http://schemas.microsoft.com/office/drawing/2014/main" id="{9DD335EA-A8C6-758A-1831-1F803D6BFCC9}"/>
                    </a:ext>
                  </a:extLst>
                </p:cNvPr>
                <p:cNvPicPr/>
                <p:nvPr/>
              </p:nvPicPr>
              <p:blipFill>
                <a:blip r:embed="rId566"/>
                <a:stretch>
                  <a:fillRect/>
                </a:stretch>
              </p:blipFill>
              <p:spPr>
                <a:xfrm>
                  <a:off x="4298166" y="5662245"/>
                  <a:ext cx="155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7" name="Ink 346">
                  <a:extLst>
                    <a:ext uri="{FF2B5EF4-FFF2-40B4-BE49-F238E27FC236}">
                      <a16:creationId xmlns:a16="http://schemas.microsoft.com/office/drawing/2014/main" id="{6074E489-E2DA-7CB3-BCF6-1FB0F138D4CA}"/>
                    </a:ext>
                  </a:extLst>
                </p14:cNvPr>
                <p14:cNvContentPartPr/>
                <p14:nvPr/>
              </p14:nvContentPartPr>
              <p14:xfrm>
                <a:off x="4353246" y="5782845"/>
                <a:ext cx="117720" cy="17640"/>
              </p14:xfrm>
            </p:contentPart>
          </mc:Choice>
          <mc:Fallback xmlns="">
            <p:pic>
              <p:nvPicPr>
                <p:cNvPr id="347" name="Ink 346">
                  <a:extLst>
                    <a:ext uri="{FF2B5EF4-FFF2-40B4-BE49-F238E27FC236}">
                      <a16:creationId xmlns:a16="http://schemas.microsoft.com/office/drawing/2014/main" id="{6074E489-E2DA-7CB3-BCF6-1FB0F138D4CA}"/>
                    </a:ext>
                  </a:extLst>
                </p:cNvPr>
                <p:cNvPicPr/>
                <p:nvPr/>
              </p:nvPicPr>
              <p:blipFill>
                <a:blip r:embed="rId568"/>
                <a:stretch>
                  <a:fillRect/>
                </a:stretch>
              </p:blipFill>
              <p:spPr>
                <a:xfrm>
                  <a:off x="4344606" y="5773845"/>
                  <a:ext cx="135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8" name="Ink 347">
                  <a:extLst>
                    <a:ext uri="{FF2B5EF4-FFF2-40B4-BE49-F238E27FC236}">
                      <a16:creationId xmlns:a16="http://schemas.microsoft.com/office/drawing/2014/main" id="{5A42FC7E-FF92-A78D-C7C9-100C27F94FCD}"/>
                    </a:ext>
                  </a:extLst>
                </p14:cNvPr>
                <p14:cNvContentPartPr/>
                <p14:nvPr/>
              </p14:nvContentPartPr>
              <p14:xfrm>
                <a:off x="4327326" y="5675205"/>
                <a:ext cx="141480" cy="5760"/>
              </p14:xfrm>
            </p:contentPart>
          </mc:Choice>
          <mc:Fallback xmlns="">
            <p:pic>
              <p:nvPicPr>
                <p:cNvPr id="348" name="Ink 347">
                  <a:extLst>
                    <a:ext uri="{FF2B5EF4-FFF2-40B4-BE49-F238E27FC236}">
                      <a16:creationId xmlns:a16="http://schemas.microsoft.com/office/drawing/2014/main" id="{5A42FC7E-FF92-A78D-C7C9-100C27F94FCD}"/>
                    </a:ext>
                  </a:extLst>
                </p:cNvPr>
                <p:cNvPicPr/>
                <p:nvPr/>
              </p:nvPicPr>
              <p:blipFill>
                <a:blip r:embed="rId570"/>
                <a:stretch>
                  <a:fillRect/>
                </a:stretch>
              </p:blipFill>
              <p:spPr>
                <a:xfrm>
                  <a:off x="4318326" y="5666205"/>
                  <a:ext cx="159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9" name="Ink 348">
                  <a:extLst>
                    <a:ext uri="{FF2B5EF4-FFF2-40B4-BE49-F238E27FC236}">
                      <a16:creationId xmlns:a16="http://schemas.microsoft.com/office/drawing/2014/main" id="{3BBF0097-8475-1AC6-7667-5CC00B3C517D}"/>
                    </a:ext>
                  </a:extLst>
                </p14:cNvPr>
                <p14:cNvContentPartPr/>
                <p14:nvPr/>
              </p14:nvContentPartPr>
              <p14:xfrm>
                <a:off x="4508766" y="5940165"/>
                <a:ext cx="32760" cy="126720"/>
              </p14:xfrm>
            </p:contentPart>
          </mc:Choice>
          <mc:Fallback xmlns="">
            <p:pic>
              <p:nvPicPr>
                <p:cNvPr id="349" name="Ink 348">
                  <a:extLst>
                    <a:ext uri="{FF2B5EF4-FFF2-40B4-BE49-F238E27FC236}">
                      <a16:creationId xmlns:a16="http://schemas.microsoft.com/office/drawing/2014/main" id="{3BBF0097-8475-1AC6-7667-5CC00B3C517D}"/>
                    </a:ext>
                  </a:extLst>
                </p:cNvPr>
                <p:cNvPicPr/>
                <p:nvPr/>
              </p:nvPicPr>
              <p:blipFill>
                <a:blip r:embed="rId572"/>
                <a:stretch>
                  <a:fillRect/>
                </a:stretch>
              </p:blipFill>
              <p:spPr>
                <a:xfrm>
                  <a:off x="4500126" y="5931165"/>
                  <a:ext cx="50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7" name="Ink 386">
                  <a:extLst>
                    <a:ext uri="{FF2B5EF4-FFF2-40B4-BE49-F238E27FC236}">
                      <a16:creationId xmlns:a16="http://schemas.microsoft.com/office/drawing/2014/main" id="{08A1F053-350D-AC49-9BE4-212BEB819B20}"/>
                    </a:ext>
                  </a:extLst>
                </p14:cNvPr>
                <p14:cNvContentPartPr/>
                <p14:nvPr/>
              </p14:nvContentPartPr>
              <p14:xfrm>
                <a:off x="4099806" y="5891925"/>
                <a:ext cx="92880" cy="92520"/>
              </p14:xfrm>
            </p:contentPart>
          </mc:Choice>
          <mc:Fallback xmlns="">
            <p:pic>
              <p:nvPicPr>
                <p:cNvPr id="387" name="Ink 386">
                  <a:extLst>
                    <a:ext uri="{FF2B5EF4-FFF2-40B4-BE49-F238E27FC236}">
                      <a16:creationId xmlns:a16="http://schemas.microsoft.com/office/drawing/2014/main" id="{08A1F053-350D-AC49-9BE4-212BEB819B20}"/>
                    </a:ext>
                  </a:extLst>
                </p:cNvPr>
                <p:cNvPicPr/>
                <p:nvPr/>
              </p:nvPicPr>
              <p:blipFill>
                <a:blip r:embed="rId574"/>
                <a:stretch>
                  <a:fillRect/>
                </a:stretch>
              </p:blipFill>
              <p:spPr>
                <a:xfrm>
                  <a:off x="4090806" y="5882925"/>
                  <a:ext cx="110520" cy="110160"/>
                </a:xfrm>
                <a:prstGeom prst="rect">
                  <a:avLst/>
                </a:prstGeom>
              </p:spPr>
            </p:pic>
          </mc:Fallback>
        </mc:AlternateContent>
      </p:grpSp>
    </p:spTree>
    <p:extLst>
      <p:ext uri="{BB962C8B-B14F-4D97-AF65-F5344CB8AC3E}">
        <p14:creationId xmlns:p14="http://schemas.microsoft.com/office/powerpoint/2010/main" val="363024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E89093B4-CDE2-D968-60F2-5F5AA5EAAE58}"/>
              </a:ext>
            </a:extLst>
          </p:cNvPr>
          <p:cNvGrpSpPr/>
          <p:nvPr/>
        </p:nvGrpSpPr>
        <p:grpSpPr>
          <a:xfrm>
            <a:off x="516349" y="420041"/>
            <a:ext cx="5838120" cy="529560"/>
            <a:chOff x="960966" y="5537325"/>
            <a:chExt cx="5838120" cy="5295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5668729-2909-4356-897B-2031B537E287}"/>
                    </a:ext>
                  </a:extLst>
                </p14:cNvPr>
                <p14:cNvContentPartPr/>
                <p14:nvPr/>
              </p14:nvContentPartPr>
              <p14:xfrm>
                <a:off x="1408446" y="5706525"/>
                <a:ext cx="360" cy="360"/>
              </p14:xfrm>
            </p:contentPart>
          </mc:Choice>
          <mc:Fallback xmlns="">
            <p:pic>
              <p:nvPicPr>
                <p:cNvPr id="2" name="Ink 1">
                  <a:extLst>
                    <a:ext uri="{FF2B5EF4-FFF2-40B4-BE49-F238E27FC236}">
                      <a16:creationId xmlns:a16="http://schemas.microsoft.com/office/drawing/2014/main" id="{E5668729-2909-4356-897B-2031B537E287}"/>
                    </a:ext>
                  </a:extLst>
                </p:cNvPr>
                <p:cNvPicPr/>
                <p:nvPr/>
              </p:nvPicPr>
              <p:blipFill>
                <a:blip r:embed="rId4"/>
                <a:stretch>
                  <a:fillRect/>
                </a:stretch>
              </p:blipFill>
              <p:spPr>
                <a:xfrm>
                  <a:off x="1399806" y="56975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581046B-F36F-CC10-1B94-651B5761D927}"/>
                    </a:ext>
                  </a:extLst>
                </p14:cNvPr>
                <p14:cNvContentPartPr/>
                <p14:nvPr/>
              </p14:nvContentPartPr>
              <p14:xfrm>
                <a:off x="1292526" y="5693565"/>
                <a:ext cx="360" cy="360"/>
              </p14:xfrm>
            </p:contentPart>
          </mc:Choice>
          <mc:Fallback xmlns="">
            <p:pic>
              <p:nvPicPr>
                <p:cNvPr id="3" name="Ink 2">
                  <a:extLst>
                    <a:ext uri="{FF2B5EF4-FFF2-40B4-BE49-F238E27FC236}">
                      <a16:creationId xmlns:a16="http://schemas.microsoft.com/office/drawing/2014/main" id="{7581046B-F36F-CC10-1B94-651B5761D927}"/>
                    </a:ext>
                  </a:extLst>
                </p:cNvPr>
                <p:cNvPicPr/>
                <p:nvPr/>
              </p:nvPicPr>
              <p:blipFill>
                <a:blip r:embed="rId6"/>
                <a:stretch>
                  <a:fillRect/>
                </a:stretch>
              </p:blipFill>
              <p:spPr>
                <a:xfrm>
                  <a:off x="1283526" y="5684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4871E1A2-0F2D-DDD8-C218-74F17843B018}"/>
                    </a:ext>
                  </a:extLst>
                </p14:cNvPr>
                <p14:cNvContentPartPr/>
                <p14:nvPr/>
              </p14:nvContentPartPr>
              <p14:xfrm>
                <a:off x="960966" y="5873925"/>
                <a:ext cx="164880" cy="19800"/>
              </p14:xfrm>
            </p:contentPart>
          </mc:Choice>
          <mc:Fallback xmlns="">
            <p:pic>
              <p:nvPicPr>
                <p:cNvPr id="4" name="Ink 3">
                  <a:extLst>
                    <a:ext uri="{FF2B5EF4-FFF2-40B4-BE49-F238E27FC236}">
                      <a16:creationId xmlns:a16="http://schemas.microsoft.com/office/drawing/2014/main" id="{4871E1A2-0F2D-DDD8-C218-74F17843B018}"/>
                    </a:ext>
                  </a:extLst>
                </p:cNvPr>
                <p:cNvPicPr/>
                <p:nvPr/>
              </p:nvPicPr>
              <p:blipFill>
                <a:blip r:embed="rId8"/>
                <a:stretch>
                  <a:fillRect/>
                </a:stretch>
              </p:blipFill>
              <p:spPr>
                <a:xfrm>
                  <a:off x="951966" y="5865285"/>
                  <a:ext cx="182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1DC4737A-34A6-2C94-7050-AD16507AB445}"/>
                    </a:ext>
                  </a:extLst>
                </p14:cNvPr>
                <p14:cNvContentPartPr/>
                <p14:nvPr/>
              </p14:nvContentPartPr>
              <p14:xfrm>
                <a:off x="1253646" y="5808045"/>
                <a:ext cx="59760" cy="128520"/>
              </p14:xfrm>
            </p:contentPart>
          </mc:Choice>
          <mc:Fallback xmlns="">
            <p:pic>
              <p:nvPicPr>
                <p:cNvPr id="5" name="Ink 4">
                  <a:extLst>
                    <a:ext uri="{FF2B5EF4-FFF2-40B4-BE49-F238E27FC236}">
                      <a16:creationId xmlns:a16="http://schemas.microsoft.com/office/drawing/2014/main" id="{1DC4737A-34A6-2C94-7050-AD16507AB445}"/>
                    </a:ext>
                  </a:extLst>
                </p:cNvPr>
                <p:cNvPicPr/>
                <p:nvPr/>
              </p:nvPicPr>
              <p:blipFill>
                <a:blip r:embed="rId10"/>
                <a:stretch>
                  <a:fillRect/>
                </a:stretch>
              </p:blipFill>
              <p:spPr>
                <a:xfrm>
                  <a:off x="1244646" y="5799045"/>
                  <a:ext cx="77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98D48564-2EB1-268B-1690-F5EA72C63D73}"/>
                    </a:ext>
                  </a:extLst>
                </p14:cNvPr>
                <p14:cNvContentPartPr/>
                <p14:nvPr/>
              </p14:nvContentPartPr>
              <p14:xfrm>
                <a:off x="1402686" y="5816685"/>
                <a:ext cx="185040" cy="131400"/>
              </p14:xfrm>
            </p:contentPart>
          </mc:Choice>
          <mc:Fallback xmlns="">
            <p:pic>
              <p:nvPicPr>
                <p:cNvPr id="6" name="Ink 5">
                  <a:extLst>
                    <a:ext uri="{FF2B5EF4-FFF2-40B4-BE49-F238E27FC236}">
                      <a16:creationId xmlns:a16="http://schemas.microsoft.com/office/drawing/2014/main" id="{98D48564-2EB1-268B-1690-F5EA72C63D73}"/>
                    </a:ext>
                  </a:extLst>
                </p:cNvPr>
                <p:cNvPicPr/>
                <p:nvPr/>
              </p:nvPicPr>
              <p:blipFill>
                <a:blip r:embed="rId12"/>
                <a:stretch>
                  <a:fillRect/>
                </a:stretch>
              </p:blipFill>
              <p:spPr>
                <a:xfrm>
                  <a:off x="1393686" y="5808045"/>
                  <a:ext cx="202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00662867-6E06-CCAB-3354-781381D21DE3}"/>
                    </a:ext>
                  </a:extLst>
                </p14:cNvPr>
                <p14:cNvContentPartPr/>
                <p14:nvPr/>
              </p14:nvContentPartPr>
              <p14:xfrm>
                <a:off x="1720926" y="5781045"/>
                <a:ext cx="189000" cy="155880"/>
              </p14:xfrm>
            </p:contentPart>
          </mc:Choice>
          <mc:Fallback xmlns="">
            <p:pic>
              <p:nvPicPr>
                <p:cNvPr id="7" name="Ink 6">
                  <a:extLst>
                    <a:ext uri="{FF2B5EF4-FFF2-40B4-BE49-F238E27FC236}">
                      <a16:creationId xmlns:a16="http://schemas.microsoft.com/office/drawing/2014/main" id="{00662867-6E06-CCAB-3354-781381D21DE3}"/>
                    </a:ext>
                  </a:extLst>
                </p:cNvPr>
                <p:cNvPicPr/>
                <p:nvPr/>
              </p:nvPicPr>
              <p:blipFill>
                <a:blip r:embed="rId14"/>
                <a:stretch>
                  <a:fillRect/>
                </a:stretch>
              </p:blipFill>
              <p:spPr>
                <a:xfrm>
                  <a:off x="1711926" y="5772045"/>
                  <a:ext cx="20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11E6F885-F9A4-A960-9B58-106BCB77098F}"/>
                    </a:ext>
                  </a:extLst>
                </p14:cNvPr>
                <p14:cNvContentPartPr/>
                <p14:nvPr/>
              </p14:nvContentPartPr>
              <p14:xfrm>
                <a:off x="2008566" y="5750805"/>
                <a:ext cx="125280" cy="201960"/>
              </p14:xfrm>
            </p:contentPart>
          </mc:Choice>
          <mc:Fallback xmlns="">
            <p:pic>
              <p:nvPicPr>
                <p:cNvPr id="8" name="Ink 7">
                  <a:extLst>
                    <a:ext uri="{FF2B5EF4-FFF2-40B4-BE49-F238E27FC236}">
                      <a16:creationId xmlns:a16="http://schemas.microsoft.com/office/drawing/2014/main" id="{11E6F885-F9A4-A960-9B58-106BCB77098F}"/>
                    </a:ext>
                  </a:extLst>
                </p:cNvPr>
                <p:cNvPicPr/>
                <p:nvPr/>
              </p:nvPicPr>
              <p:blipFill>
                <a:blip r:embed="rId16"/>
                <a:stretch>
                  <a:fillRect/>
                </a:stretch>
              </p:blipFill>
              <p:spPr>
                <a:xfrm>
                  <a:off x="1999566" y="5742165"/>
                  <a:ext cx="1429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k 8">
                  <a:extLst>
                    <a:ext uri="{FF2B5EF4-FFF2-40B4-BE49-F238E27FC236}">
                      <a16:creationId xmlns:a16="http://schemas.microsoft.com/office/drawing/2014/main" id="{FE2101EC-E774-87BB-79B5-CB9CF6D33283}"/>
                    </a:ext>
                  </a:extLst>
                </p14:cNvPr>
                <p14:cNvContentPartPr/>
                <p14:nvPr/>
              </p14:nvContentPartPr>
              <p14:xfrm>
                <a:off x="2212686" y="5940165"/>
                <a:ext cx="71280" cy="83160"/>
              </p14:xfrm>
            </p:contentPart>
          </mc:Choice>
          <mc:Fallback xmlns="">
            <p:pic>
              <p:nvPicPr>
                <p:cNvPr id="9" name="Ink 8">
                  <a:extLst>
                    <a:ext uri="{FF2B5EF4-FFF2-40B4-BE49-F238E27FC236}">
                      <a16:creationId xmlns:a16="http://schemas.microsoft.com/office/drawing/2014/main" id="{FE2101EC-E774-87BB-79B5-CB9CF6D33283}"/>
                    </a:ext>
                  </a:extLst>
                </p:cNvPr>
                <p:cNvPicPr/>
                <p:nvPr/>
              </p:nvPicPr>
              <p:blipFill>
                <a:blip r:embed="rId18"/>
                <a:stretch>
                  <a:fillRect/>
                </a:stretch>
              </p:blipFill>
              <p:spPr>
                <a:xfrm>
                  <a:off x="2203686" y="5931165"/>
                  <a:ext cx="88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E5B8216-9C80-B2BC-882F-FDB8D811FD04}"/>
                    </a:ext>
                  </a:extLst>
                </p14:cNvPr>
                <p14:cNvContentPartPr/>
                <p14:nvPr/>
              </p14:nvContentPartPr>
              <p14:xfrm>
                <a:off x="2356686" y="5753325"/>
                <a:ext cx="307800" cy="184680"/>
              </p14:xfrm>
            </p:contentPart>
          </mc:Choice>
          <mc:Fallback xmlns="">
            <p:pic>
              <p:nvPicPr>
                <p:cNvPr id="10" name="Ink 9">
                  <a:extLst>
                    <a:ext uri="{FF2B5EF4-FFF2-40B4-BE49-F238E27FC236}">
                      <a16:creationId xmlns:a16="http://schemas.microsoft.com/office/drawing/2014/main" id="{AE5B8216-9C80-B2BC-882F-FDB8D811FD04}"/>
                    </a:ext>
                  </a:extLst>
                </p:cNvPr>
                <p:cNvPicPr/>
                <p:nvPr/>
              </p:nvPicPr>
              <p:blipFill>
                <a:blip r:embed="rId20"/>
                <a:stretch>
                  <a:fillRect/>
                </a:stretch>
              </p:blipFill>
              <p:spPr>
                <a:xfrm>
                  <a:off x="2348046" y="5744685"/>
                  <a:ext cx="3254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35F6FDBA-47C6-C1CF-B3E6-53603651C69B}"/>
                    </a:ext>
                  </a:extLst>
                </p14:cNvPr>
                <p14:cNvContentPartPr/>
                <p14:nvPr/>
              </p14:nvContentPartPr>
              <p14:xfrm>
                <a:off x="2645406" y="5945925"/>
                <a:ext cx="8280" cy="105480"/>
              </p14:xfrm>
            </p:contentPart>
          </mc:Choice>
          <mc:Fallback xmlns="">
            <p:pic>
              <p:nvPicPr>
                <p:cNvPr id="11" name="Ink 10">
                  <a:extLst>
                    <a:ext uri="{FF2B5EF4-FFF2-40B4-BE49-F238E27FC236}">
                      <a16:creationId xmlns:a16="http://schemas.microsoft.com/office/drawing/2014/main" id="{35F6FDBA-47C6-C1CF-B3E6-53603651C69B}"/>
                    </a:ext>
                  </a:extLst>
                </p:cNvPr>
                <p:cNvPicPr/>
                <p:nvPr/>
              </p:nvPicPr>
              <p:blipFill>
                <a:blip r:embed="rId22"/>
                <a:stretch>
                  <a:fillRect/>
                </a:stretch>
              </p:blipFill>
              <p:spPr>
                <a:xfrm>
                  <a:off x="2636766" y="5936925"/>
                  <a:ext cx="25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72365CFB-6335-40BD-2A1B-C769D00E4FD0}"/>
                    </a:ext>
                  </a:extLst>
                </p14:cNvPr>
                <p14:cNvContentPartPr/>
                <p14:nvPr/>
              </p14:nvContentPartPr>
              <p14:xfrm>
                <a:off x="3703086" y="5759805"/>
                <a:ext cx="152640" cy="186840"/>
              </p14:xfrm>
            </p:contentPart>
          </mc:Choice>
          <mc:Fallback xmlns="">
            <p:pic>
              <p:nvPicPr>
                <p:cNvPr id="12" name="Ink 11">
                  <a:extLst>
                    <a:ext uri="{FF2B5EF4-FFF2-40B4-BE49-F238E27FC236}">
                      <a16:creationId xmlns:a16="http://schemas.microsoft.com/office/drawing/2014/main" id="{72365CFB-6335-40BD-2A1B-C769D00E4FD0}"/>
                    </a:ext>
                  </a:extLst>
                </p:cNvPr>
                <p:cNvPicPr/>
                <p:nvPr/>
              </p:nvPicPr>
              <p:blipFill>
                <a:blip r:embed="rId24"/>
                <a:stretch>
                  <a:fillRect/>
                </a:stretch>
              </p:blipFill>
              <p:spPr>
                <a:xfrm>
                  <a:off x="3694446" y="5750805"/>
                  <a:ext cx="1702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768D980A-FBA6-9D79-E106-78948A0ED562}"/>
                    </a:ext>
                  </a:extLst>
                </p14:cNvPr>
                <p14:cNvContentPartPr/>
                <p14:nvPr/>
              </p14:nvContentPartPr>
              <p14:xfrm>
                <a:off x="3942846" y="5758005"/>
                <a:ext cx="9000" cy="155880"/>
              </p14:xfrm>
            </p:contentPart>
          </mc:Choice>
          <mc:Fallback xmlns="">
            <p:pic>
              <p:nvPicPr>
                <p:cNvPr id="13" name="Ink 12">
                  <a:extLst>
                    <a:ext uri="{FF2B5EF4-FFF2-40B4-BE49-F238E27FC236}">
                      <a16:creationId xmlns:a16="http://schemas.microsoft.com/office/drawing/2014/main" id="{768D980A-FBA6-9D79-E106-78948A0ED562}"/>
                    </a:ext>
                  </a:extLst>
                </p:cNvPr>
                <p:cNvPicPr/>
                <p:nvPr/>
              </p:nvPicPr>
              <p:blipFill>
                <a:blip r:embed="rId26"/>
                <a:stretch>
                  <a:fillRect/>
                </a:stretch>
              </p:blipFill>
              <p:spPr>
                <a:xfrm>
                  <a:off x="3933846" y="5749005"/>
                  <a:ext cx="26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A5A1D752-7E56-8BCB-CF01-D23935B4E4E7}"/>
                    </a:ext>
                  </a:extLst>
                </p14:cNvPr>
                <p14:cNvContentPartPr/>
                <p14:nvPr/>
              </p14:nvContentPartPr>
              <p14:xfrm>
                <a:off x="3964446" y="5768085"/>
                <a:ext cx="108360" cy="184680"/>
              </p14:xfrm>
            </p:contentPart>
          </mc:Choice>
          <mc:Fallback xmlns="">
            <p:pic>
              <p:nvPicPr>
                <p:cNvPr id="14" name="Ink 13">
                  <a:extLst>
                    <a:ext uri="{FF2B5EF4-FFF2-40B4-BE49-F238E27FC236}">
                      <a16:creationId xmlns:a16="http://schemas.microsoft.com/office/drawing/2014/main" id="{A5A1D752-7E56-8BCB-CF01-D23935B4E4E7}"/>
                    </a:ext>
                  </a:extLst>
                </p:cNvPr>
                <p:cNvPicPr/>
                <p:nvPr/>
              </p:nvPicPr>
              <p:blipFill>
                <a:blip r:embed="rId28"/>
                <a:stretch>
                  <a:fillRect/>
                </a:stretch>
              </p:blipFill>
              <p:spPr>
                <a:xfrm>
                  <a:off x="3955806" y="5759085"/>
                  <a:ext cx="126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565832EB-2F13-E6E5-A30A-C73CAFD4664C}"/>
                    </a:ext>
                  </a:extLst>
                </p14:cNvPr>
                <p14:cNvContentPartPr/>
                <p14:nvPr/>
              </p14:nvContentPartPr>
              <p14:xfrm>
                <a:off x="4306806" y="5670885"/>
                <a:ext cx="138240" cy="241200"/>
              </p14:xfrm>
            </p:contentPart>
          </mc:Choice>
          <mc:Fallback xmlns="">
            <p:pic>
              <p:nvPicPr>
                <p:cNvPr id="16" name="Ink 15">
                  <a:extLst>
                    <a:ext uri="{FF2B5EF4-FFF2-40B4-BE49-F238E27FC236}">
                      <a16:creationId xmlns:a16="http://schemas.microsoft.com/office/drawing/2014/main" id="{565832EB-2F13-E6E5-A30A-C73CAFD4664C}"/>
                    </a:ext>
                  </a:extLst>
                </p:cNvPr>
                <p:cNvPicPr/>
                <p:nvPr/>
              </p:nvPicPr>
              <p:blipFill>
                <a:blip r:embed="rId30"/>
                <a:stretch>
                  <a:fillRect/>
                </a:stretch>
              </p:blipFill>
              <p:spPr>
                <a:xfrm>
                  <a:off x="4298166" y="5662245"/>
                  <a:ext cx="155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1102B26C-2146-1F01-45B8-E1737A4213F5}"/>
                    </a:ext>
                  </a:extLst>
                </p14:cNvPr>
                <p14:cNvContentPartPr/>
                <p14:nvPr/>
              </p14:nvContentPartPr>
              <p14:xfrm>
                <a:off x="4353246" y="5782845"/>
                <a:ext cx="117720" cy="17640"/>
              </p14:xfrm>
            </p:contentPart>
          </mc:Choice>
          <mc:Fallback xmlns="">
            <p:pic>
              <p:nvPicPr>
                <p:cNvPr id="17" name="Ink 16">
                  <a:extLst>
                    <a:ext uri="{FF2B5EF4-FFF2-40B4-BE49-F238E27FC236}">
                      <a16:creationId xmlns:a16="http://schemas.microsoft.com/office/drawing/2014/main" id="{1102B26C-2146-1F01-45B8-E1737A4213F5}"/>
                    </a:ext>
                  </a:extLst>
                </p:cNvPr>
                <p:cNvPicPr/>
                <p:nvPr/>
              </p:nvPicPr>
              <p:blipFill>
                <a:blip r:embed="rId32"/>
                <a:stretch>
                  <a:fillRect/>
                </a:stretch>
              </p:blipFill>
              <p:spPr>
                <a:xfrm>
                  <a:off x="4344606" y="5773845"/>
                  <a:ext cx="135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C0FFE912-4256-F3D4-708F-7CCC7A920C17}"/>
                    </a:ext>
                  </a:extLst>
                </p14:cNvPr>
                <p14:cNvContentPartPr/>
                <p14:nvPr/>
              </p14:nvContentPartPr>
              <p14:xfrm>
                <a:off x="4327326" y="5675205"/>
                <a:ext cx="141480" cy="5760"/>
              </p14:xfrm>
            </p:contentPart>
          </mc:Choice>
          <mc:Fallback xmlns="">
            <p:pic>
              <p:nvPicPr>
                <p:cNvPr id="18" name="Ink 17">
                  <a:extLst>
                    <a:ext uri="{FF2B5EF4-FFF2-40B4-BE49-F238E27FC236}">
                      <a16:creationId xmlns:a16="http://schemas.microsoft.com/office/drawing/2014/main" id="{C0FFE912-4256-F3D4-708F-7CCC7A920C17}"/>
                    </a:ext>
                  </a:extLst>
                </p:cNvPr>
                <p:cNvPicPr/>
                <p:nvPr/>
              </p:nvPicPr>
              <p:blipFill>
                <a:blip r:embed="rId34"/>
                <a:stretch>
                  <a:fillRect/>
                </a:stretch>
              </p:blipFill>
              <p:spPr>
                <a:xfrm>
                  <a:off x="4318326" y="5666205"/>
                  <a:ext cx="159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9339E139-A7AC-CBB6-96F0-FC1F08E390E5}"/>
                    </a:ext>
                  </a:extLst>
                </p14:cNvPr>
                <p14:cNvContentPartPr/>
                <p14:nvPr/>
              </p14:nvContentPartPr>
              <p14:xfrm>
                <a:off x="4508766" y="5940165"/>
                <a:ext cx="32760" cy="126720"/>
              </p14:xfrm>
            </p:contentPart>
          </mc:Choice>
          <mc:Fallback xmlns="">
            <p:pic>
              <p:nvPicPr>
                <p:cNvPr id="19" name="Ink 18">
                  <a:extLst>
                    <a:ext uri="{FF2B5EF4-FFF2-40B4-BE49-F238E27FC236}">
                      <a16:creationId xmlns:a16="http://schemas.microsoft.com/office/drawing/2014/main" id="{9339E139-A7AC-CBB6-96F0-FC1F08E390E5}"/>
                    </a:ext>
                  </a:extLst>
                </p:cNvPr>
                <p:cNvPicPr/>
                <p:nvPr/>
              </p:nvPicPr>
              <p:blipFill>
                <a:blip r:embed="rId36"/>
                <a:stretch>
                  <a:fillRect/>
                </a:stretch>
              </p:blipFill>
              <p:spPr>
                <a:xfrm>
                  <a:off x="4500126" y="5931165"/>
                  <a:ext cx="50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A43488E8-5333-14DE-49F1-3EB00BA6CC11}"/>
                    </a:ext>
                  </a:extLst>
                </p14:cNvPr>
                <p14:cNvContentPartPr/>
                <p14:nvPr/>
              </p14:nvContentPartPr>
              <p14:xfrm>
                <a:off x="4823406" y="5753325"/>
                <a:ext cx="151920" cy="17280"/>
              </p14:xfrm>
            </p:contentPart>
          </mc:Choice>
          <mc:Fallback xmlns="">
            <p:pic>
              <p:nvPicPr>
                <p:cNvPr id="20" name="Ink 19">
                  <a:extLst>
                    <a:ext uri="{FF2B5EF4-FFF2-40B4-BE49-F238E27FC236}">
                      <a16:creationId xmlns:a16="http://schemas.microsoft.com/office/drawing/2014/main" id="{A43488E8-5333-14DE-49F1-3EB00BA6CC11}"/>
                    </a:ext>
                  </a:extLst>
                </p:cNvPr>
                <p:cNvPicPr/>
                <p:nvPr/>
              </p:nvPicPr>
              <p:blipFill>
                <a:blip r:embed="rId38"/>
                <a:stretch>
                  <a:fillRect/>
                </a:stretch>
              </p:blipFill>
              <p:spPr>
                <a:xfrm>
                  <a:off x="4814766" y="5744685"/>
                  <a:ext cx="169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2EB09EAF-F72B-F309-8213-A4AA81D647CB}"/>
                    </a:ext>
                  </a:extLst>
                </p14:cNvPr>
                <p14:cNvContentPartPr/>
                <p14:nvPr/>
              </p14:nvContentPartPr>
              <p14:xfrm>
                <a:off x="5185566" y="5769525"/>
                <a:ext cx="360" cy="360"/>
              </p14:xfrm>
            </p:contentPart>
          </mc:Choice>
          <mc:Fallback xmlns="">
            <p:pic>
              <p:nvPicPr>
                <p:cNvPr id="21" name="Ink 20">
                  <a:extLst>
                    <a:ext uri="{FF2B5EF4-FFF2-40B4-BE49-F238E27FC236}">
                      <a16:creationId xmlns:a16="http://schemas.microsoft.com/office/drawing/2014/main" id="{2EB09EAF-F72B-F309-8213-A4AA81D647CB}"/>
                    </a:ext>
                  </a:extLst>
                </p:cNvPr>
                <p:cNvPicPr/>
                <p:nvPr/>
              </p:nvPicPr>
              <p:blipFill>
                <a:blip r:embed="rId6"/>
                <a:stretch>
                  <a:fillRect/>
                </a:stretch>
              </p:blipFill>
              <p:spPr>
                <a:xfrm>
                  <a:off x="5176566" y="57608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42AF2689-1D20-2E58-3C45-DDC2A0803297}"/>
                    </a:ext>
                  </a:extLst>
                </p14:cNvPr>
                <p14:cNvContentPartPr/>
                <p14:nvPr/>
              </p14:nvContentPartPr>
              <p14:xfrm>
                <a:off x="5165406" y="5717325"/>
                <a:ext cx="51120" cy="135000"/>
              </p14:xfrm>
            </p:contentPart>
          </mc:Choice>
          <mc:Fallback xmlns="">
            <p:pic>
              <p:nvPicPr>
                <p:cNvPr id="22" name="Ink 21">
                  <a:extLst>
                    <a:ext uri="{FF2B5EF4-FFF2-40B4-BE49-F238E27FC236}">
                      <a16:creationId xmlns:a16="http://schemas.microsoft.com/office/drawing/2014/main" id="{42AF2689-1D20-2E58-3C45-DDC2A0803297}"/>
                    </a:ext>
                  </a:extLst>
                </p:cNvPr>
                <p:cNvPicPr/>
                <p:nvPr/>
              </p:nvPicPr>
              <p:blipFill>
                <a:blip r:embed="rId41"/>
                <a:stretch>
                  <a:fillRect/>
                </a:stretch>
              </p:blipFill>
              <p:spPr>
                <a:xfrm>
                  <a:off x="5156406" y="5708685"/>
                  <a:ext cx="68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CD79C126-F1CF-A922-8676-1BBFE1DFC82C}"/>
                    </a:ext>
                  </a:extLst>
                </p14:cNvPr>
                <p14:cNvContentPartPr/>
                <p14:nvPr/>
              </p14:nvContentPartPr>
              <p14:xfrm>
                <a:off x="5212206" y="5537325"/>
                <a:ext cx="17640" cy="25200"/>
              </p14:xfrm>
            </p:contentPart>
          </mc:Choice>
          <mc:Fallback xmlns="">
            <p:pic>
              <p:nvPicPr>
                <p:cNvPr id="23" name="Ink 22">
                  <a:extLst>
                    <a:ext uri="{FF2B5EF4-FFF2-40B4-BE49-F238E27FC236}">
                      <a16:creationId xmlns:a16="http://schemas.microsoft.com/office/drawing/2014/main" id="{CD79C126-F1CF-A922-8676-1BBFE1DFC82C}"/>
                    </a:ext>
                  </a:extLst>
                </p:cNvPr>
                <p:cNvPicPr/>
                <p:nvPr/>
              </p:nvPicPr>
              <p:blipFill>
                <a:blip r:embed="rId43"/>
                <a:stretch>
                  <a:fillRect/>
                </a:stretch>
              </p:blipFill>
              <p:spPr>
                <a:xfrm>
                  <a:off x="5203566" y="5528685"/>
                  <a:ext cx="3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55D3E6E2-972B-8150-100D-AD4473E1E3D1}"/>
                    </a:ext>
                  </a:extLst>
                </p14:cNvPr>
                <p14:cNvContentPartPr/>
                <p14:nvPr/>
              </p14:nvContentPartPr>
              <p14:xfrm>
                <a:off x="5369886" y="5587365"/>
                <a:ext cx="131760" cy="295920"/>
              </p14:xfrm>
            </p:contentPart>
          </mc:Choice>
          <mc:Fallback xmlns="">
            <p:pic>
              <p:nvPicPr>
                <p:cNvPr id="24" name="Ink 23">
                  <a:extLst>
                    <a:ext uri="{FF2B5EF4-FFF2-40B4-BE49-F238E27FC236}">
                      <a16:creationId xmlns:a16="http://schemas.microsoft.com/office/drawing/2014/main" id="{55D3E6E2-972B-8150-100D-AD4473E1E3D1}"/>
                    </a:ext>
                  </a:extLst>
                </p:cNvPr>
                <p:cNvPicPr/>
                <p:nvPr/>
              </p:nvPicPr>
              <p:blipFill>
                <a:blip r:embed="rId45"/>
                <a:stretch>
                  <a:fillRect/>
                </a:stretch>
              </p:blipFill>
              <p:spPr>
                <a:xfrm>
                  <a:off x="5360886" y="5578725"/>
                  <a:ext cx="1494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F44213DC-7E9D-B326-EE4D-111E55733673}"/>
                    </a:ext>
                  </a:extLst>
                </p14:cNvPr>
                <p14:cNvContentPartPr/>
                <p14:nvPr/>
              </p14:nvContentPartPr>
              <p14:xfrm>
                <a:off x="5621526" y="5575125"/>
                <a:ext cx="145440" cy="285480"/>
              </p14:xfrm>
            </p:contentPart>
          </mc:Choice>
          <mc:Fallback xmlns="">
            <p:pic>
              <p:nvPicPr>
                <p:cNvPr id="25" name="Ink 24">
                  <a:extLst>
                    <a:ext uri="{FF2B5EF4-FFF2-40B4-BE49-F238E27FC236}">
                      <a16:creationId xmlns:a16="http://schemas.microsoft.com/office/drawing/2014/main" id="{F44213DC-7E9D-B326-EE4D-111E55733673}"/>
                    </a:ext>
                  </a:extLst>
                </p:cNvPr>
                <p:cNvPicPr/>
                <p:nvPr/>
              </p:nvPicPr>
              <p:blipFill>
                <a:blip r:embed="rId47"/>
                <a:stretch>
                  <a:fillRect/>
                </a:stretch>
              </p:blipFill>
              <p:spPr>
                <a:xfrm>
                  <a:off x="5612526" y="5566485"/>
                  <a:ext cx="163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03036704-0884-28C3-C837-E16F2AD26BA1}"/>
                    </a:ext>
                  </a:extLst>
                </p14:cNvPr>
                <p14:cNvContentPartPr/>
                <p14:nvPr/>
              </p14:nvContentPartPr>
              <p14:xfrm>
                <a:off x="5875326" y="5590245"/>
                <a:ext cx="13680" cy="281880"/>
              </p14:xfrm>
            </p:contentPart>
          </mc:Choice>
          <mc:Fallback xmlns="">
            <p:pic>
              <p:nvPicPr>
                <p:cNvPr id="26" name="Ink 25">
                  <a:extLst>
                    <a:ext uri="{FF2B5EF4-FFF2-40B4-BE49-F238E27FC236}">
                      <a16:creationId xmlns:a16="http://schemas.microsoft.com/office/drawing/2014/main" id="{03036704-0884-28C3-C837-E16F2AD26BA1}"/>
                    </a:ext>
                  </a:extLst>
                </p:cNvPr>
                <p:cNvPicPr/>
                <p:nvPr/>
              </p:nvPicPr>
              <p:blipFill>
                <a:blip r:embed="rId49"/>
                <a:stretch>
                  <a:fillRect/>
                </a:stretch>
              </p:blipFill>
              <p:spPr>
                <a:xfrm>
                  <a:off x="5866686" y="5581605"/>
                  <a:ext cx="31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D500F0BD-17DE-2377-5EE8-68D14D95BBA0}"/>
                    </a:ext>
                  </a:extLst>
                </p14:cNvPr>
                <p14:cNvContentPartPr/>
                <p14:nvPr/>
              </p14:nvContentPartPr>
              <p14:xfrm>
                <a:off x="5894046" y="5638125"/>
                <a:ext cx="169200" cy="233280"/>
              </p14:xfrm>
            </p:contentPart>
          </mc:Choice>
          <mc:Fallback xmlns="">
            <p:pic>
              <p:nvPicPr>
                <p:cNvPr id="27" name="Ink 26">
                  <a:extLst>
                    <a:ext uri="{FF2B5EF4-FFF2-40B4-BE49-F238E27FC236}">
                      <a16:creationId xmlns:a16="http://schemas.microsoft.com/office/drawing/2014/main" id="{D500F0BD-17DE-2377-5EE8-68D14D95BBA0}"/>
                    </a:ext>
                  </a:extLst>
                </p:cNvPr>
                <p:cNvPicPr/>
                <p:nvPr/>
              </p:nvPicPr>
              <p:blipFill>
                <a:blip r:embed="rId51"/>
                <a:stretch>
                  <a:fillRect/>
                </a:stretch>
              </p:blipFill>
              <p:spPr>
                <a:xfrm>
                  <a:off x="5885406" y="5629485"/>
                  <a:ext cx="186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1C1FF724-7C0D-7B8C-10A7-79D3ED504E9E}"/>
                    </a:ext>
                  </a:extLst>
                </p14:cNvPr>
                <p14:cNvContentPartPr/>
                <p14:nvPr/>
              </p14:nvContentPartPr>
              <p14:xfrm>
                <a:off x="6183846" y="5601405"/>
                <a:ext cx="13680" cy="244440"/>
              </p14:xfrm>
            </p:contentPart>
          </mc:Choice>
          <mc:Fallback xmlns="">
            <p:pic>
              <p:nvPicPr>
                <p:cNvPr id="28" name="Ink 27">
                  <a:extLst>
                    <a:ext uri="{FF2B5EF4-FFF2-40B4-BE49-F238E27FC236}">
                      <a16:creationId xmlns:a16="http://schemas.microsoft.com/office/drawing/2014/main" id="{1C1FF724-7C0D-7B8C-10A7-79D3ED504E9E}"/>
                    </a:ext>
                  </a:extLst>
                </p:cNvPr>
                <p:cNvPicPr/>
                <p:nvPr/>
              </p:nvPicPr>
              <p:blipFill>
                <a:blip r:embed="rId53"/>
                <a:stretch>
                  <a:fillRect/>
                </a:stretch>
              </p:blipFill>
              <p:spPr>
                <a:xfrm>
                  <a:off x="6174846" y="5592405"/>
                  <a:ext cx="313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k 28">
                  <a:extLst>
                    <a:ext uri="{FF2B5EF4-FFF2-40B4-BE49-F238E27FC236}">
                      <a16:creationId xmlns:a16="http://schemas.microsoft.com/office/drawing/2014/main" id="{BFD3031D-7974-16BA-B2E1-AF2C0FD462A3}"/>
                    </a:ext>
                  </a:extLst>
                </p14:cNvPr>
                <p14:cNvContentPartPr/>
                <p14:nvPr/>
              </p14:nvContentPartPr>
              <p14:xfrm>
                <a:off x="6103926" y="5575845"/>
                <a:ext cx="182880" cy="52200"/>
              </p14:xfrm>
            </p:contentPart>
          </mc:Choice>
          <mc:Fallback xmlns="">
            <p:pic>
              <p:nvPicPr>
                <p:cNvPr id="29" name="Ink 28">
                  <a:extLst>
                    <a:ext uri="{FF2B5EF4-FFF2-40B4-BE49-F238E27FC236}">
                      <a16:creationId xmlns:a16="http://schemas.microsoft.com/office/drawing/2014/main" id="{BFD3031D-7974-16BA-B2E1-AF2C0FD462A3}"/>
                    </a:ext>
                  </a:extLst>
                </p:cNvPr>
                <p:cNvPicPr/>
                <p:nvPr/>
              </p:nvPicPr>
              <p:blipFill>
                <a:blip r:embed="rId55"/>
                <a:stretch>
                  <a:fillRect/>
                </a:stretch>
              </p:blipFill>
              <p:spPr>
                <a:xfrm>
                  <a:off x="6095286" y="5567205"/>
                  <a:ext cx="200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Ink 29">
                  <a:extLst>
                    <a:ext uri="{FF2B5EF4-FFF2-40B4-BE49-F238E27FC236}">
                      <a16:creationId xmlns:a16="http://schemas.microsoft.com/office/drawing/2014/main" id="{3BDFE67E-B882-58A2-6DE7-0B45159E1BCE}"/>
                    </a:ext>
                  </a:extLst>
                </p14:cNvPr>
                <p14:cNvContentPartPr/>
                <p14:nvPr/>
              </p14:nvContentPartPr>
              <p14:xfrm>
                <a:off x="6267006" y="5855925"/>
                <a:ext cx="103680" cy="113760"/>
              </p14:xfrm>
            </p:contentPart>
          </mc:Choice>
          <mc:Fallback xmlns="">
            <p:pic>
              <p:nvPicPr>
                <p:cNvPr id="30" name="Ink 29">
                  <a:extLst>
                    <a:ext uri="{FF2B5EF4-FFF2-40B4-BE49-F238E27FC236}">
                      <a16:creationId xmlns:a16="http://schemas.microsoft.com/office/drawing/2014/main" id="{3BDFE67E-B882-58A2-6DE7-0B45159E1BCE}"/>
                    </a:ext>
                  </a:extLst>
                </p:cNvPr>
                <p:cNvPicPr/>
                <p:nvPr/>
              </p:nvPicPr>
              <p:blipFill>
                <a:blip r:embed="rId57"/>
                <a:stretch>
                  <a:fillRect/>
                </a:stretch>
              </p:blipFill>
              <p:spPr>
                <a:xfrm>
                  <a:off x="6258006" y="5846925"/>
                  <a:ext cx="121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k 30">
                  <a:extLst>
                    <a:ext uri="{FF2B5EF4-FFF2-40B4-BE49-F238E27FC236}">
                      <a16:creationId xmlns:a16="http://schemas.microsoft.com/office/drawing/2014/main" id="{E8233E8A-8009-A815-0B94-39709F089C7F}"/>
                    </a:ext>
                  </a:extLst>
                </p14:cNvPr>
                <p14:cNvContentPartPr/>
                <p14:nvPr/>
              </p14:nvContentPartPr>
              <p14:xfrm>
                <a:off x="6537366" y="5666565"/>
                <a:ext cx="135720" cy="199440"/>
              </p14:xfrm>
            </p:contentPart>
          </mc:Choice>
          <mc:Fallback xmlns="">
            <p:pic>
              <p:nvPicPr>
                <p:cNvPr id="31" name="Ink 30">
                  <a:extLst>
                    <a:ext uri="{FF2B5EF4-FFF2-40B4-BE49-F238E27FC236}">
                      <a16:creationId xmlns:a16="http://schemas.microsoft.com/office/drawing/2014/main" id="{E8233E8A-8009-A815-0B94-39709F089C7F}"/>
                    </a:ext>
                  </a:extLst>
                </p:cNvPr>
                <p:cNvPicPr/>
                <p:nvPr/>
              </p:nvPicPr>
              <p:blipFill>
                <a:blip r:embed="rId59"/>
                <a:stretch>
                  <a:fillRect/>
                </a:stretch>
              </p:blipFill>
              <p:spPr>
                <a:xfrm>
                  <a:off x="6528366" y="5657565"/>
                  <a:ext cx="1533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k 31">
                  <a:extLst>
                    <a:ext uri="{FF2B5EF4-FFF2-40B4-BE49-F238E27FC236}">
                      <a16:creationId xmlns:a16="http://schemas.microsoft.com/office/drawing/2014/main" id="{02D71542-BBFE-B2D4-77DB-76A09E421111}"/>
                    </a:ext>
                  </a:extLst>
                </p14:cNvPr>
                <p14:cNvContentPartPr/>
                <p14:nvPr/>
              </p14:nvContentPartPr>
              <p14:xfrm>
                <a:off x="6784326" y="5907405"/>
                <a:ext cx="14760" cy="138960"/>
              </p14:xfrm>
            </p:contentPart>
          </mc:Choice>
          <mc:Fallback xmlns="">
            <p:pic>
              <p:nvPicPr>
                <p:cNvPr id="32" name="Ink 31">
                  <a:extLst>
                    <a:ext uri="{FF2B5EF4-FFF2-40B4-BE49-F238E27FC236}">
                      <a16:creationId xmlns:a16="http://schemas.microsoft.com/office/drawing/2014/main" id="{02D71542-BBFE-B2D4-77DB-76A09E421111}"/>
                    </a:ext>
                  </a:extLst>
                </p:cNvPr>
                <p:cNvPicPr/>
                <p:nvPr/>
              </p:nvPicPr>
              <p:blipFill>
                <a:blip r:embed="rId61"/>
                <a:stretch>
                  <a:fillRect/>
                </a:stretch>
              </p:blipFill>
              <p:spPr>
                <a:xfrm>
                  <a:off x="6775686" y="5898765"/>
                  <a:ext cx="32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k 32">
                  <a:extLst>
                    <a:ext uri="{FF2B5EF4-FFF2-40B4-BE49-F238E27FC236}">
                      <a16:creationId xmlns:a16="http://schemas.microsoft.com/office/drawing/2014/main" id="{DA190167-EEBE-88EB-3BD5-E55BCBF6D5E8}"/>
                    </a:ext>
                  </a:extLst>
                </p14:cNvPr>
                <p14:cNvContentPartPr/>
                <p14:nvPr/>
              </p14:nvContentPartPr>
              <p14:xfrm>
                <a:off x="2882646" y="5739645"/>
                <a:ext cx="208440" cy="45360"/>
              </p14:xfrm>
            </p:contentPart>
          </mc:Choice>
          <mc:Fallback xmlns="">
            <p:pic>
              <p:nvPicPr>
                <p:cNvPr id="33" name="Ink 32">
                  <a:extLst>
                    <a:ext uri="{FF2B5EF4-FFF2-40B4-BE49-F238E27FC236}">
                      <a16:creationId xmlns:a16="http://schemas.microsoft.com/office/drawing/2014/main" id="{DA190167-EEBE-88EB-3BD5-E55BCBF6D5E8}"/>
                    </a:ext>
                  </a:extLst>
                </p:cNvPr>
                <p:cNvPicPr/>
                <p:nvPr/>
              </p:nvPicPr>
              <p:blipFill>
                <a:blip r:embed="rId63"/>
                <a:stretch>
                  <a:fillRect/>
                </a:stretch>
              </p:blipFill>
              <p:spPr>
                <a:xfrm>
                  <a:off x="2874006" y="5731005"/>
                  <a:ext cx="226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Ink 33">
                  <a:extLst>
                    <a:ext uri="{FF2B5EF4-FFF2-40B4-BE49-F238E27FC236}">
                      <a16:creationId xmlns:a16="http://schemas.microsoft.com/office/drawing/2014/main" id="{70B4CAE9-EDEC-E090-C038-98885E9A52F9}"/>
                    </a:ext>
                  </a:extLst>
                </p14:cNvPr>
                <p14:cNvContentPartPr/>
                <p14:nvPr/>
              </p14:nvContentPartPr>
              <p14:xfrm>
                <a:off x="2913246" y="5846925"/>
                <a:ext cx="189360" cy="12240"/>
              </p14:xfrm>
            </p:contentPart>
          </mc:Choice>
          <mc:Fallback xmlns="">
            <p:pic>
              <p:nvPicPr>
                <p:cNvPr id="34" name="Ink 33">
                  <a:extLst>
                    <a:ext uri="{FF2B5EF4-FFF2-40B4-BE49-F238E27FC236}">
                      <a16:creationId xmlns:a16="http://schemas.microsoft.com/office/drawing/2014/main" id="{70B4CAE9-EDEC-E090-C038-98885E9A52F9}"/>
                    </a:ext>
                  </a:extLst>
                </p:cNvPr>
                <p:cNvPicPr/>
                <p:nvPr/>
              </p:nvPicPr>
              <p:blipFill>
                <a:blip r:embed="rId65"/>
                <a:stretch>
                  <a:fillRect/>
                </a:stretch>
              </p:blipFill>
              <p:spPr>
                <a:xfrm>
                  <a:off x="2904246" y="5838285"/>
                  <a:ext cx="20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5" name="Ink 34">
                  <a:extLst>
                    <a:ext uri="{FF2B5EF4-FFF2-40B4-BE49-F238E27FC236}">
                      <a16:creationId xmlns:a16="http://schemas.microsoft.com/office/drawing/2014/main" id="{931E914D-13CE-D00F-7CC0-A274AA7CA97A}"/>
                    </a:ext>
                  </a:extLst>
                </p14:cNvPr>
                <p14:cNvContentPartPr/>
                <p14:nvPr/>
              </p14:nvContentPartPr>
              <p14:xfrm>
                <a:off x="3404286" y="5835765"/>
                <a:ext cx="157680" cy="17640"/>
              </p14:xfrm>
            </p:contentPart>
          </mc:Choice>
          <mc:Fallback xmlns="">
            <p:pic>
              <p:nvPicPr>
                <p:cNvPr id="35" name="Ink 34">
                  <a:extLst>
                    <a:ext uri="{FF2B5EF4-FFF2-40B4-BE49-F238E27FC236}">
                      <a16:creationId xmlns:a16="http://schemas.microsoft.com/office/drawing/2014/main" id="{931E914D-13CE-D00F-7CC0-A274AA7CA97A}"/>
                    </a:ext>
                  </a:extLst>
                </p:cNvPr>
                <p:cNvPicPr/>
                <p:nvPr/>
              </p:nvPicPr>
              <p:blipFill>
                <a:blip r:embed="rId67"/>
                <a:stretch>
                  <a:fillRect/>
                </a:stretch>
              </p:blipFill>
              <p:spPr>
                <a:xfrm>
                  <a:off x="3395646" y="5826765"/>
                  <a:ext cx="175320" cy="3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6D0D99DD-A0C0-46D9-1AE1-35454EF8D20E}"/>
                  </a:ext>
                </a:extLst>
              </p14:cNvPr>
              <p14:cNvContentPartPr/>
              <p14:nvPr/>
            </p14:nvContentPartPr>
            <p14:xfrm>
              <a:off x="7109406" y="1282485"/>
              <a:ext cx="185760" cy="29520"/>
            </p14:xfrm>
          </p:contentPart>
        </mc:Choice>
        <mc:Fallback xmlns="">
          <p:pic>
            <p:nvPicPr>
              <p:cNvPr id="39" name="Ink 38">
                <a:extLst>
                  <a:ext uri="{FF2B5EF4-FFF2-40B4-BE49-F238E27FC236}">
                    <a16:creationId xmlns:a16="http://schemas.microsoft.com/office/drawing/2014/main" id="{6D0D99DD-A0C0-46D9-1AE1-35454EF8D20E}"/>
                  </a:ext>
                </a:extLst>
              </p:cNvPr>
              <p:cNvPicPr/>
              <p:nvPr/>
            </p:nvPicPr>
            <p:blipFill>
              <a:blip r:embed="rId69"/>
              <a:stretch>
                <a:fillRect/>
              </a:stretch>
            </p:blipFill>
            <p:spPr>
              <a:xfrm>
                <a:off x="7100766" y="1273485"/>
                <a:ext cx="203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D0FFBC9E-E1C9-00BF-9B6C-7376C400EA94}"/>
                  </a:ext>
                </a:extLst>
              </p14:cNvPr>
              <p14:cNvContentPartPr/>
              <p14:nvPr/>
            </p14:nvContentPartPr>
            <p14:xfrm>
              <a:off x="7485606" y="1016085"/>
              <a:ext cx="25560" cy="55080"/>
            </p14:xfrm>
          </p:contentPart>
        </mc:Choice>
        <mc:Fallback xmlns="">
          <p:pic>
            <p:nvPicPr>
              <p:cNvPr id="41" name="Ink 40">
                <a:extLst>
                  <a:ext uri="{FF2B5EF4-FFF2-40B4-BE49-F238E27FC236}">
                    <a16:creationId xmlns:a16="http://schemas.microsoft.com/office/drawing/2014/main" id="{D0FFBC9E-E1C9-00BF-9B6C-7376C400EA94}"/>
                  </a:ext>
                </a:extLst>
              </p:cNvPr>
              <p:cNvPicPr/>
              <p:nvPr/>
            </p:nvPicPr>
            <p:blipFill>
              <a:blip r:embed="rId71"/>
              <a:stretch>
                <a:fillRect/>
              </a:stretch>
            </p:blipFill>
            <p:spPr>
              <a:xfrm>
                <a:off x="7476606" y="1007445"/>
                <a:ext cx="43200" cy="72720"/>
              </a:xfrm>
              <a:prstGeom prst="rect">
                <a:avLst/>
              </a:prstGeom>
            </p:spPr>
          </p:pic>
        </mc:Fallback>
      </mc:AlternateContent>
      <p:grpSp>
        <p:nvGrpSpPr>
          <p:cNvPr id="45" name="Group 44">
            <a:extLst>
              <a:ext uri="{FF2B5EF4-FFF2-40B4-BE49-F238E27FC236}">
                <a16:creationId xmlns:a16="http://schemas.microsoft.com/office/drawing/2014/main" id="{54562664-54B8-43F3-3349-CD7F838719E7}"/>
              </a:ext>
            </a:extLst>
          </p:cNvPr>
          <p:cNvGrpSpPr/>
          <p:nvPr/>
        </p:nvGrpSpPr>
        <p:grpSpPr>
          <a:xfrm>
            <a:off x="7457166" y="1226685"/>
            <a:ext cx="735480" cy="288000"/>
            <a:chOff x="7457166" y="1226685"/>
            <a:chExt cx="735480" cy="288000"/>
          </a:xfrm>
        </p:grpSpPr>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7BABEF58-02A1-17E8-DD4B-0818EC5FF04C}"/>
                    </a:ext>
                  </a:extLst>
                </p14:cNvPr>
                <p14:cNvContentPartPr/>
                <p14:nvPr/>
              </p14:nvContentPartPr>
              <p14:xfrm>
                <a:off x="7457166" y="1226685"/>
                <a:ext cx="76320" cy="152640"/>
              </p14:xfrm>
            </p:contentPart>
          </mc:Choice>
          <mc:Fallback xmlns="">
            <p:pic>
              <p:nvPicPr>
                <p:cNvPr id="40" name="Ink 39">
                  <a:extLst>
                    <a:ext uri="{FF2B5EF4-FFF2-40B4-BE49-F238E27FC236}">
                      <a16:creationId xmlns:a16="http://schemas.microsoft.com/office/drawing/2014/main" id="{7BABEF58-02A1-17E8-DD4B-0818EC5FF04C}"/>
                    </a:ext>
                  </a:extLst>
                </p:cNvPr>
                <p:cNvPicPr/>
                <p:nvPr/>
              </p:nvPicPr>
              <p:blipFill>
                <a:blip r:embed="rId73"/>
                <a:stretch>
                  <a:fillRect/>
                </a:stretch>
              </p:blipFill>
              <p:spPr>
                <a:xfrm>
                  <a:off x="7448166" y="1217685"/>
                  <a:ext cx="93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6B37D20E-4E8B-6458-F8F1-B8A633D8988D}"/>
                    </a:ext>
                  </a:extLst>
                </p14:cNvPr>
                <p14:cNvContentPartPr/>
                <p14:nvPr/>
              </p14:nvContentPartPr>
              <p14:xfrm>
                <a:off x="7630326" y="1235325"/>
                <a:ext cx="214560" cy="133560"/>
              </p14:xfrm>
            </p:contentPart>
          </mc:Choice>
          <mc:Fallback xmlns="">
            <p:pic>
              <p:nvPicPr>
                <p:cNvPr id="42" name="Ink 41">
                  <a:extLst>
                    <a:ext uri="{FF2B5EF4-FFF2-40B4-BE49-F238E27FC236}">
                      <a16:creationId xmlns:a16="http://schemas.microsoft.com/office/drawing/2014/main" id="{6B37D20E-4E8B-6458-F8F1-B8A633D8988D}"/>
                    </a:ext>
                  </a:extLst>
                </p:cNvPr>
                <p:cNvPicPr/>
                <p:nvPr/>
              </p:nvPicPr>
              <p:blipFill>
                <a:blip r:embed="rId75"/>
                <a:stretch>
                  <a:fillRect/>
                </a:stretch>
              </p:blipFill>
              <p:spPr>
                <a:xfrm>
                  <a:off x="7621686" y="1226685"/>
                  <a:ext cx="232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853EA9C6-830C-5EF1-E5AE-71A05032F773}"/>
                    </a:ext>
                  </a:extLst>
                </p14:cNvPr>
                <p14:cNvContentPartPr/>
                <p14:nvPr/>
              </p14:nvContentPartPr>
              <p14:xfrm>
                <a:off x="7939566" y="1233885"/>
                <a:ext cx="146160" cy="188280"/>
              </p14:xfrm>
            </p:contentPart>
          </mc:Choice>
          <mc:Fallback xmlns="">
            <p:pic>
              <p:nvPicPr>
                <p:cNvPr id="43" name="Ink 42">
                  <a:extLst>
                    <a:ext uri="{FF2B5EF4-FFF2-40B4-BE49-F238E27FC236}">
                      <a16:creationId xmlns:a16="http://schemas.microsoft.com/office/drawing/2014/main" id="{853EA9C6-830C-5EF1-E5AE-71A05032F773}"/>
                    </a:ext>
                  </a:extLst>
                </p:cNvPr>
                <p:cNvPicPr/>
                <p:nvPr/>
              </p:nvPicPr>
              <p:blipFill>
                <a:blip r:embed="rId77"/>
                <a:stretch>
                  <a:fillRect/>
                </a:stretch>
              </p:blipFill>
              <p:spPr>
                <a:xfrm>
                  <a:off x="7930566" y="1225245"/>
                  <a:ext cx="1638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F26B9B9C-0DE9-242D-032B-7CF2E871D026}"/>
                    </a:ext>
                  </a:extLst>
                </p14:cNvPr>
                <p14:cNvContentPartPr/>
                <p14:nvPr/>
              </p14:nvContentPartPr>
              <p14:xfrm>
                <a:off x="8160606" y="1426125"/>
                <a:ext cx="32040" cy="88560"/>
              </p14:xfrm>
            </p:contentPart>
          </mc:Choice>
          <mc:Fallback xmlns="">
            <p:pic>
              <p:nvPicPr>
                <p:cNvPr id="44" name="Ink 43">
                  <a:extLst>
                    <a:ext uri="{FF2B5EF4-FFF2-40B4-BE49-F238E27FC236}">
                      <a16:creationId xmlns:a16="http://schemas.microsoft.com/office/drawing/2014/main" id="{F26B9B9C-0DE9-242D-032B-7CF2E871D026}"/>
                    </a:ext>
                  </a:extLst>
                </p:cNvPr>
                <p:cNvPicPr/>
                <p:nvPr/>
              </p:nvPicPr>
              <p:blipFill>
                <a:blip r:embed="rId79"/>
                <a:stretch>
                  <a:fillRect/>
                </a:stretch>
              </p:blipFill>
              <p:spPr>
                <a:xfrm>
                  <a:off x="8151966" y="1417125"/>
                  <a:ext cx="4968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E9F6AAED-E142-B0FF-77B7-4B4BED366EE9}"/>
                  </a:ext>
                </a:extLst>
              </p14:cNvPr>
              <p14:cNvContentPartPr/>
              <p14:nvPr/>
            </p14:nvContentPartPr>
            <p14:xfrm>
              <a:off x="8469846" y="1241085"/>
              <a:ext cx="180720" cy="15840"/>
            </p14:xfrm>
          </p:contentPart>
        </mc:Choice>
        <mc:Fallback xmlns="">
          <p:pic>
            <p:nvPicPr>
              <p:cNvPr id="46" name="Ink 45">
                <a:extLst>
                  <a:ext uri="{FF2B5EF4-FFF2-40B4-BE49-F238E27FC236}">
                    <a16:creationId xmlns:a16="http://schemas.microsoft.com/office/drawing/2014/main" id="{E9F6AAED-E142-B0FF-77B7-4B4BED366EE9}"/>
                  </a:ext>
                </a:extLst>
              </p:cNvPr>
              <p:cNvPicPr/>
              <p:nvPr/>
            </p:nvPicPr>
            <p:blipFill>
              <a:blip r:embed="rId81"/>
              <a:stretch>
                <a:fillRect/>
              </a:stretch>
            </p:blipFill>
            <p:spPr>
              <a:xfrm>
                <a:off x="8460846" y="1232085"/>
                <a:ext cx="198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CE8322C0-475C-B32C-89B6-6EFF045A36FE}"/>
                  </a:ext>
                </a:extLst>
              </p14:cNvPr>
              <p14:cNvContentPartPr/>
              <p14:nvPr/>
            </p14:nvContentPartPr>
            <p14:xfrm>
              <a:off x="8489286" y="1323165"/>
              <a:ext cx="176760" cy="26640"/>
            </p14:xfrm>
          </p:contentPart>
        </mc:Choice>
        <mc:Fallback xmlns="">
          <p:pic>
            <p:nvPicPr>
              <p:cNvPr id="47" name="Ink 46">
                <a:extLst>
                  <a:ext uri="{FF2B5EF4-FFF2-40B4-BE49-F238E27FC236}">
                    <a16:creationId xmlns:a16="http://schemas.microsoft.com/office/drawing/2014/main" id="{CE8322C0-475C-B32C-89B6-6EFF045A36FE}"/>
                  </a:ext>
                </a:extLst>
              </p:cNvPr>
              <p:cNvPicPr/>
              <p:nvPr/>
            </p:nvPicPr>
            <p:blipFill>
              <a:blip r:embed="rId83"/>
              <a:stretch>
                <a:fillRect/>
              </a:stretch>
            </p:blipFill>
            <p:spPr>
              <a:xfrm>
                <a:off x="8480646" y="1314165"/>
                <a:ext cx="194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5884805E-FBB5-1EA9-8242-65E754D58A8F}"/>
                  </a:ext>
                </a:extLst>
              </p14:cNvPr>
              <p14:cNvContentPartPr/>
              <p14:nvPr/>
            </p14:nvContentPartPr>
            <p14:xfrm>
              <a:off x="8841366" y="1302285"/>
              <a:ext cx="141120" cy="14040"/>
            </p14:xfrm>
          </p:contentPart>
        </mc:Choice>
        <mc:Fallback xmlns="">
          <p:pic>
            <p:nvPicPr>
              <p:cNvPr id="48" name="Ink 47">
                <a:extLst>
                  <a:ext uri="{FF2B5EF4-FFF2-40B4-BE49-F238E27FC236}">
                    <a16:creationId xmlns:a16="http://schemas.microsoft.com/office/drawing/2014/main" id="{5884805E-FBB5-1EA9-8242-65E754D58A8F}"/>
                  </a:ext>
                </a:extLst>
              </p:cNvPr>
              <p:cNvPicPr/>
              <p:nvPr/>
            </p:nvPicPr>
            <p:blipFill>
              <a:blip r:embed="rId85"/>
              <a:stretch>
                <a:fillRect/>
              </a:stretch>
            </p:blipFill>
            <p:spPr>
              <a:xfrm>
                <a:off x="8832366" y="1293285"/>
                <a:ext cx="158760" cy="31680"/>
              </a:xfrm>
              <a:prstGeom prst="rect">
                <a:avLst/>
              </a:prstGeom>
            </p:spPr>
          </p:pic>
        </mc:Fallback>
      </mc:AlternateContent>
      <p:grpSp>
        <p:nvGrpSpPr>
          <p:cNvPr id="52" name="Group 51">
            <a:extLst>
              <a:ext uri="{FF2B5EF4-FFF2-40B4-BE49-F238E27FC236}">
                <a16:creationId xmlns:a16="http://schemas.microsoft.com/office/drawing/2014/main" id="{EE3730A3-0915-A16E-2577-1AA63473A747}"/>
              </a:ext>
            </a:extLst>
          </p:cNvPr>
          <p:cNvGrpSpPr/>
          <p:nvPr/>
        </p:nvGrpSpPr>
        <p:grpSpPr>
          <a:xfrm>
            <a:off x="9190206" y="1046685"/>
            <a:ext cx="338400" cy="338040"/>
            <a:chOff x="9190206" y="1046685"/>
            <a:chExt cx="338400" cy="338040"/>
          </a:xfrm>
        </p:grpSpPr>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5A2D8DDF-EED6-19D0-0670-8B67B9DE594E}"/>
                    </a:ext>
                  </a:extLst>
                </p14:cNvPr>
                <p14:cNvContentPartPr/>
                <p14:nvPr/>
              </p14:nvContentPartPr>
              <p14:xfrm>
                <a:off x="9190206" y="1191045"/>
                <a:ext cx="56160" cy="168120"/>
              </p14:xfrm>
            </p:contentPart>
          </mc:Choice>
          <mc:Fallback xmlns="">
            <p:pic>
              <p:nvPicPr>
                <p:cNvPr id="49" name="Ink 48">
                  <a:extLst>
                    <a:ext uri="{FF2B5EF4-FFF2-40B4-BE49-F238E27FC236}">
                      <a16:creationId xmlns:a16="http://schemas.microsoft.com/office/drawing/2014/main" id="{5A2D8DDF-EED6-19D0-0670-8B67B9DE594E}"/>
                    </a:ext>
                  </a:extLst>
                </p:cNvPr>
                <p:cNvPicPr/>
                <p:nvPr/>
              </p:nvPicPr>
              <p:blipFill>
                <a:blip r:embed="rId87"/>
                <a:stretch>
                  <a:fillRect/>
                </a:stretch>
              </p:blipFill>
              <p:spPr>
                <a:xfrm>
                  <a:off x="9181206" y="1182045"/>
                  <a:ext cx="73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F0DE55A2-B5B1-E35A-2E59-B430545559FA}"/>
                    </a:ext>
                  </a:extLst>
                </p14:cNvPr>
                <p14:cNvContentPartPr/>
                <p14:nvPr/>
              </p14:nvContentPartPr>
              <p14:xfrm>
                <a:off x="9225126" y="1046685"/>
                <a:ext cx="360" cy="360"/>
              </p14:xfrm>
            </p:contentPart>
          </mc:Choice>
          <mc:Fallback xmlns="">
            <p:pic>
              <p:nvPicPr>
                <p:cNvPr id="50" name="Ink 49">
                  <a:extLst>
                    <a:ext uri="{FF2B5EF4-FFF2-40B4-BE49-F238E27FC236}">
                      <a16:creationId xmlns:a16="http://schemas.microsoft.com/office/drawing/2014/main" id="{F0DE55A2-B5B1-E35A-2E59-B430545559FA}"/>
                    </a:ext>
                  </a:extLst>
                </p:cNvPr>
                <p:cNvPicPr/>
                <p:nvPr/>
              </p:nvPicPr>
              <p:blipFill>
                <a:blip r:embed="rId89"/>
                <a:stretch>
                  <a:fillRect/>
                </a:stretch>
              </p:blipFill>
              <p:spPr>
                <a:xfrm>
                  <a:off x="9216126" y="10376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DDA4E2D3-2B41-E909-F738-5E81584D79F4}"/>
                    </a:ext>
                  </a:extLst>
                </p14:cNvPr>
                <p14:cNvContentPartPr/>
                <p14:nvPr/>
              </p14:nvContentPartPr>
              <p14:xfrm>
                <a:off x="9343926" y="1047405"/>
                <a:ext cx="184680" cy="337320"/>
              </p14:xfrm>
            </p:contentPart>
          </mc:Choice>
          <mc:Fallback xmlns="">
            <p:pic>
              <p:nvPicPr>
                <p:cNvPr id="51" name="Ink 50">
                  <a:extLst>
                    <a:ext uri="{FF2B5EF4-FFF2-40B4-BE49-F238E27FC236}">
                      <a16:creationId xmlns:a16="http://schemas.microsoft.com/office/drawing/2014/main" id="{DDA4E2D3-2B41-E909-F738-5E81584D79F4}"/>
                    </a:ext>
                  </a:extLst>
                </p:cNvPr>
                <p:cNvPicPr/>
                <p:nvPr/>
              </p:nvPicPr>
              <p:blipFill>
                <a:blip r:embed="rId91"/>
                <a:stretch>
                  <a:fillRect/>
                </a:stretch>
              </p:blipFill>
              <p:spPr>
                <a:xfrm>
                  <a:off x="9335286" y="1038405"/>
                  <a:ext cx="202320" cy="354960"/>
                </a:xfrm>
                <a:prstGeom prst="rect">
                  <a:avLst/>
                </a:prstGeom>
              </p:spPr>
            </p:pic>
          </mc:Fallback>
        </mc:AlternateContent>
      </p:grpSp>
      <p:grpSp>
        <p:nvGrpSpPr>
          <p:cNvPr id="58" name="Group 57">
            <a:extLst>
              <a:ext uri="{FF2B5EF4-FFF2-40B4-BE49-F238E27FC236}">
                <a16:creationId xmlns:a16="http://schemas.microsoft.com/office/drawing/2014/main" id="{F1E7FAE2-8AE3-FBFA-0FBC-DD2F2484497B}"/>
              </a:ext>
            </a:extLst>
          </p:cNvPr>
          <p:cNvGrpSpPr/>
          <p:nvPr/>
        </p:nvGrpSpPr>
        <p:grpSpPr>
          <a:xfrm>
            <a:off x="9670446" y="1163325"/>
            <a:ext cx="637920" cy="380520"/>
            <a:chOff x="9670446" y="1163325"/>
            <a:chExt cx="637920" cy="380520"/>
          </a:xfrm>
        </p:grpSpPr>
        <mc:AlternateContent xmlns:mc="http://schemas.openxmlformats.org/markup-compatibility/2006" xmlns:p14="http://schemas.microsoft.com/office/powerpoint/2010/main">
          <mc:Choice Requires="p14">
            <p:contentPart p14:bwMode="auto" r:id="rId92">
              <p14:nvContentPartPr>
                <p14:cNvPr id="53" name="Ink 52">
                  <a:extLst>
                    <a:ext uri="{FF2B5EF4-FFF2-40B4-BE49-F238E27FC236}">
                      <a16:creationId xmlns:a16="http://schemas.microsoft.com/office/drawing/2014/main" id="{967D498B-B6D6-643D-9E81-3BA991AF9A29}"/>
                    </a:ext>
                  </a:extLst>
                </p14:cNvPr>
                <p14:cNvContentPartPr/>
                <p14:nvPr/>
              </p14:nvContentPartPr>
              <p14:xfrm>
                <a:off x="9670446" y="1186725"/>
                <a:ext cx="139680" cy="205560"/>
              </p14:xfrm>
            </p:contentPart>
          </mc:Choice>
          <mc:Fallback xmlns="">
            <p:pic>
              <p:nvPicPr>
                <p:cNvPr id="53" name="Ink 52">
                  <a:extLst>
                    <a:ext uri="{FF2B5EF4-FFF2-40B4-BE49-F238E27FC236}">
                      <a16:creationId xmlns:a16="http://schemas.microsoft.com/office/drawing/2014/main" id="{967D498B-B6D6-643D-9E81-3BA991AF9A29}"/>
                    </a:ext>
                  </a:extLst>
                </p:cNvPr>
                <p:cNvPicPr/>
                <p:nvPr/>
              </p:nvPicPr>
              <p:blipFill>
                <a:blip r:embed="rId93"/>
                <a:stretch>
                  <a:fillRect/>
                </a:stretch>
              </p:blipFill>
              <p:spPr>
                <a:xfrm>
                  <a:off x="9661446" y="1177725"/>
                  <a:ext cx="157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Ink 53">
                  <a:extLst>
                    <a:ext uri="{FF2B5EF4-FFF2-40B4-BE49-F238E27FC236}">
                      <a16:creationId xmlns:a16="http://schemas.microsoft.com/office/drawing/2014/main" id="{CBE9E5A4-101E-C78A-1388-AB67202E0172}"/>
                    </a:ext>
                  </a:extLst>
                </p14:cNvPr>
                <p14:cNvContentPartPr/>
                <p14:nvPr/>
              </p14:nvContentPartPr>
              <p14:xfrm>
                <a:off x="9880326" y="1378245"/>
                <a:ext cx="65880" cy="57240"/>
              </p14:xfrm>
            </p:contentPart>
          </mc:Choice>
          <mc:Fallback xmlns="">
            <p:pic>
              <p:nvPicPr>
                <p:cNvPr id="54" name="Ink 53">
                  <a:extLst>
                    <a:ext uri="{FF2B5EF4-FFF2-40B4-BE49-F238E27FC236}">
                      <a16:creationId xmlns:a16="http://schemas.microsoft.com/office/drawing/2014/main" id="{CBE9E5A4-101E-C78A-1388-AB67202E0172}"/>
                    </a:ext>
                  </a:extLst>
                </p:cNvPr>
                <p:cNvPicPr/>
                <p:nvPr/>
              </p:nvPicPr>
              <p:blipFill>
                <a:blip r:embed="rId95"/>
                <a:stretch>
                  <a:fillRect/>
                </a:stretch>
              </p:blipFill>
              <p:spPr>
                <a:xfrm>
                  <a:off x="9871326" y="1369245"/>
                  <a:ext cx="83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Ink 54">
                  <a:extLst>
                    <a:ext uri="{FF2B5EF4-FFF2-40B4-BE49-F238E27FC236}">
                      <a16:creationId xmlns:a16="http://schemas.microsoft.com/office/drawing/2014/main" id="{6B4B784D-4A89-456B-5CA2-6AB88B4116D8}"/>
                    </a:ext>
                  </a:extLst>
                </p14:cNvPr>
                <p14:cNvContentPartPr/>
                <p14:nvPr/>
              </p14:nvContentPartPr>
              <p14:xfrm>
                <a:off x="10015686" y="1163325"/>
                <a:ext cx="292680" cy="198360"/>
              </p14:xfrm>
            </p:contentPart>
          </mc:Choice>
          <mc:Fallback xmlns="">
            <p:pic>
              <p:nvPicPr>
                <p:cNvPr id="55" name="Ink 54">
                  <a:extLst>
                    <a:ext uri="{FF2B5EF4-FFF2-40B4-BE49-F238E27FC236}">
                      <a16:creationId xmlns:a16="http://schemas.microsoft.com/office/drawing/2014/main" id="{6B4B784D-4A89-456B-5CA2-6AB88B4116D8}"/>
                    </a:ext>
                  </a:extLst>
                </p:cNvPr>
                <p:cNvPicPr/>
                <p:nvPr/>
              </p:nvPicPr>
              <p:blipFill>
                <a:blip r:embed="rId97"/>
                <a:stretch>
                  <a:fillRect/>
                </a:stretch>
              </p:blipFill>
              <p:spPr>
                <a:xfrm>
                  <a:off x="10007046" y="1154685"/>
                  <a:ext cx="310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BBF2B2AE-DE11-3330-A282-A832A6DEBA79}"/>
                    </a:ext>
                  </a:extLst>
                </p14:cNvPr>
                <p14:cNvContentPartPr/>
                <p14:nvPr/>
              </p14:nvContentPartPr>
              <p14:xfrm>
                <a:off x="10251126" y="1411005"/>
                <a:ext cx="14760" cy="132840"/>
              </p14:xfrm>
            </p:contentPart>
          </mc:Choice>
          <mc:Fallback xmlns="">
            <p:pic>
              <p:nvPicPr>
                <p:cNvPr id="57" name="Ink 56">
                  <a:extLst>
                    <a:ext uri="{FF2B5EF4-FFF2-40B4-BE49-F238E27FC236}">
                      <a16:creationId xmlns:a16="http://schemas.microsoft.com/office/drawing/2014/main" id="{BBF2B2AE-DE11-3330-A282-A832A6DEBA79}"/>
                    </a:ext>
                  </a:extLst>
                </p:cNvPr>
                <p:cNvPicPr/>
                <p:nvPr/>
              </p:nvPicPr>
              <p:blipFill>
                <a:blip r:embed="rId99"/>
                <a:stretch>
                  <a:fillRect/>
                </a:stretch>
              </p:blipFill>
              <p:spPr>
                <a:xfrm>
                  <a:off x="10242126" y="1402005"/>
                  <a:ext cx="32400" cy="150480"/>
                </a:xfrm>
                <a:prstGeom prst="rect">
                  <a:avLst/>
                </a:prstGeom>
              </p:spPr>
            </p:pic>
          </mc:Fallback>
        </mc:AlternateContent>
      </p:grpSp>
      <p:grpSp>
        <p:nvGrpSpPr>
          <p:cNvPr id="69" name="Group 68">
            <a:extLst>
              <a:ext uri="{FF2B5EF4-FFF2-40B4-BE49-F238E27FC236}">
                <a16:creationId xmlns:a16="http://schemas.microsoft.com/office/drawing/2014/main" id="{257E6DEE-CC58-FD5C-E670-D0D23C0D13DD}"/>
              </a:ext>
            </a:extLst>
          </p:cNvPr>
          <p:cNvGrpSpPr/>
          <p:nvPr/>
        </p:nvGrpSpPr>
        <p:grpSpPr>
          <a:xfrm>
            <a:off x="7252686" y="1838325"/>
            <a:ext cx="1139400" cy="504360"/>
            <a:chOff x="7252686" y="1838325"/>
            <a:chExt cx="1139400" cy="504360"/>
          </a:xfrm>
        </p:grpSpPr>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1D3657DC-5938-E803-3103-5C8C687A979B}"/>
                    </a:ext>
                  </a:extLst>
                </p14:cNvPr>
                <p14:cNvContentPartPr/>
                <p14:nvPr/>
              </p14:nvContentPartPr>
              <p14:xfrm>
                <a:off x="7252686" y="2042085"/>
                <a:ext cx="75240" cy="82080"/>
              </p14:xfrm>
            </p:contentPart>
          </mc:Choice>
          <mc:Fallback xmlns="">
            <p:pic>
              <p:nvPicPr>
                <p:cNvPr id="59" name="Ink 58">
                  <a:extLst>
                    <a:ext uri="{FF2B5EF4-FFF2-40B4-BE49-F238E27FC236}">
                      <a16:creationId xmlns:a16="http://schemas.microsoft.com/office/drawing/2014/main" id="{1D3657DC-5938-E803-3103-5C8C687A979B}"/>
                    </a:ext>
                  </a:extLst>
                </p:cNvPr>
                <p:cNvPicPr/>
                <p:nvPr/>
              </p:nvPicPr>
              <p:blipFill>
                <a:blip r:embed="rId101"/>
                <a:stretch>
                  <a:fillRect/>
                </a:stretch>
              </p:blipFill>
              <p:spPr>
                <a:xfrm>
                  <a:off x="7243686" y="2033085"/>
                  <a:ext cx="92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BBD09EE3-CAE8-2A85-7D54-0EE88EC8A030}"/>
                    </a:ext>
                  </a:extLst>
                </p14:cNvPr>
                <p14:cNvContentPartPr/>
                <p14:nvPr/>
              </p14:nvContentPartPr>
              <p14:xfrm>
                <a:off x="7307406" y="1838325"/>
                <a:ext cx="5400" cy="30240"/>
              </p14:xfrm>
            </p:contentPart>
          </mc:Choice>
          <mc:Fallback xmlns="">
            <p:pic>
              <p:nvPicPr>
                <p:cNvPr id="60" name="Ink 59">
                  <a:extLst>
                    <a:ext uri="{FF2B5EF4-FFF2-40B4-BE49-F238E27FC236}">
                      <a16:creationId xmlns:a16="http://schemas.microsoft.com/office/drawing/2014/main" id="{BBD09EE3-CAE8-2A85-7D54-0EE88EC8A030}"/>
                    </a:ext>
                  </a:extLst>
                </p:cNvPr>
                <p:cNvPicPr/>
                <p:nvPr/>
              </p:nvPicPr>
              <p:blipFill>
                <a:blip r:embed="rId103"/>
                <a:stretch>
                  <a:fillRect/>
                </a:stretch>
              </p:blipFill>
              <p:spPr>
                <a:xfrm>
                  <a:off x="7298766" y="1829325"/>
                  <a:ext cx="23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59412C91-0BE3-8086-B080-6951BF491D63}"/>
                    </a:ext>
                  </a:extLst>
                </p14:cNvPr>
                <p14:cNvContentPartPr/>
                <p14:nvPr/>
              </p14:nvContentPartPr>
              <p14:xfrm>
                <a:off x="7426566" y="1922925"/>
                <a:ext cx="147600" cy="254160"/>
              </p14:xfrm>
            </p:contentPart>
          </mc:Choice>
          <mc:Fallback xmlns="">
            <p:pic>
              <p:nvPicPr>
                <p:cNvPr id="61" name="Ink 60">
                  <a:extLst>
                    <a:ext uri="{FF2B5EF4-FFF2-40B4-BE49-F238E27FC236}">
                      <a16:creationId xmlns:a16="http://schemas.microsoft.com/office/drawing/2014/main" id="{59412C91-0BE3-8086-B080-6951BF491D63}"/>
                    </a:ext>
                  </a:extLst>
                </p:cNvPr>
                <p:cNvPicPr/>
                <p:nvPr/>
              </p:nvPicPr>
              <p:blipFill>
                <a:blip r:embed="rId105"/>
                <a:stretch>
                  <a:fillRect/>
                </a:stretch>
              </p:blipFill>
              <p:spPr>
                <a:xfrm>
                  <a:off x="7417566" y="1914285"/>
                  <a:ext cx="1652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38FFAF35-52D7-D40C-DB48-6F05D641868D}"/>
                    </a:ext>
                  </a:extLst>
                </p14:cNvPr>
                <p14:cNvContentPartPr/>
                <p14:nvPr/>
              </p14:nvContentPartPr>
              <p14:xfrm>
                <a:off x="7664526" y="2035965"/>
                <a:ext cx="150120" cy="186480"/>
              </p14:xfrm>
            </p:contentPart>
          </mc:Choice>
          <mc:Fallback xmlns="">
            <p:pic>
              <p:nvPicPr>
                <p:cNvPr id="62" name="Ink 61">
                  <a:extLst>
                    <a:ext uri="{FF2B5EF4-FFF2-40B4-BE49-F238E27FC236}">
                      <a16:creationId xmlns:a16="http://schemas.microsoft.com/office/drawing/2014/main" id="{38FFAF35-52D7-D40C-DB48-6F05D641868D}"/>
                    </a:ext>
                  </a:extLst>
                </p:cNvPr>
                <p:cNvPicPr/>
                <p:nvPr/>
              </p:nvPicPr>
              <p:blipFill>
                <a:blip r:embed="rId107"/>
                <a:stretch>
                  <a:fillRect/>
                </a:stretch>
              </p:blipFill>
              <p:spPr>
                <a:xfrm>
                  <a:off x="7655886" y="2027325"/>
                  <a:ext cx="167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Ink 62">
                  <a:extLst>
                    <a:ext uri="{FF2B5EF4-FFF2-40B4-BE49-F238E27FC236}">
                      <a16:creationId xmlns:a16="http://schemas.microsoft.com/office/drawing/2014/main" id="{F9BB5CF1-6B38-3E0C-B4A3-F4B535EC33E9}"/>
                    </a:ext>
                  </a:extLst>
                </p14:cNvPr>
                <p14:cNvContentPartPr/>
                <p14:nvPr/>
              </p14:nvContentPartPr>
              <p14:xfrm>
                <a:off x="7711686" y="2126325"/>
                <a:ext cx="92160" cy="15480"/>
              </p14:xfrm>
            </p:contentPart>
          </mc:Choice>
          <mc:Fallback xmlns="">
            <p:pic>
              <p:nvPicPr>
                <p:cNvPr id="63" name="Ink 62">
                  <a:extLst>
                    <a:ext uri="{FF2B5EF4-FFF2-40B4-BE49-F238E27FC236}">
                      <a16:creationId xmlns:a16="http://schemas.microsoft.com/office/drawing/2014/main" id="{F9BB5CF1-6B38-3E0C-B4A3-F4B535EC33E9}"/>
                    </a:ext>
                  </a:extLst>
                </p:cNvPr>
                <p:cNvPicPr/>
                <p:nvPr/>
              </p:nvPicPr>
              <p:blipFill>
                <a:blip r:embed="rId109"/>
                <a:stretch>
                  <a:fillRect/>
                </a:stretch>
              </p:blipFill>
              <p:spPr>
                <a:xfrm>
                  <a:off x="7702686" y="2117325"/>
                  <a:ext cx="1098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Ink 63">
                  <a:extLst>
                    <a:ext uri="{FF2B5EF4-FFF2-40B4-BE49-F238E27FC236}">
                      <a16:creationId xmlns:a16="http://schemas.microsoft.com/office/drawing/2014/main" id="{7629A645-6593-553B-DADF-13E546CCB72A}"/>
                    </a:ext>
                  </a:extLst>
                </p14:cNvPr>
                <p14:cNvContentPartPr/>
                <p14:nvPr/>
              </p14:nvContentPartPr>
              <p14:xfrm>
                <a:off x="7882326" y="2217405"/>
                <a:ext cx="85680" cy="85320"/>
              </p14:xfrm>
            </p:contentPart>
          </mc:Choice>
          <mc:Fallback xmlns="">
            <p:pic>
              <p:nvPicPr>
                <p:cNvPr id="64" name="Ink 63">
                  <a:extLst>
                    <a:ext uri="{FF2B5EF4-FFF2-40B4-BE49-F238E27FC236}">
                      <a16:creationId xmlns:a16="http://schemas.microsoft.com/office/drawing/2014/main" id="{7629A645-6593-553B-DADF-13E546CCB72A}"/>
                    </a:ext>
                  </a:extLst>
                </p:cNvPr>
                <p:cNvPicPr/>
                <p:nvPr/>
              </p:nvPicPr>
              <p:blipFill>
                <a:blip r:embed="rId111"/>
                <a:stretch>
                  <a:fillRect/>
                </a:stretch>
              </p:blipFill>
              <p:spPr>
                <a:xfrm>
                  <a:off x="7873326" y="2208765"/>
                  <a:ext cx="103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5" name="Ink 64">
                  <a:extLst>
                    <a:ext uri="{FF2B5EF4-FFF2-40B4-BE49-F238E27FC236}">
                      <a16:creationId xmlns:a16="http://schemas.microsoft.com/office/drawing/2014/main" id="{95569436-997F-973A-8B91-2A530DB4D2C7}"/>
                    </a:ext>
                  </a:extLst>
                </p14:cNvPr>
                <p14:cNvContentPartPr/>
                <p14:nvPr/>
              </p14:nvContentPartPr>
              <p14:xfrm>
                <a:off x="8079966" y="1916445"/>
                <a:ext cx="192960" cy="311760"/>
              </p14:xfrm>
            </p:contentPart>
          </mc:Choice>
          <mc:Fallback xmlns="">
            <p:pic>
              <p:nvPicPr>
                <p:cNvPr id="65" name="Ink 64">
                  <a:extLst>
                    <a:ext uri="{FF2B5EF4-FFF2-40B4-BE49-F238E27FC236}">
                      <a16:creationId xmlns:a16="http://schemas.microsoft.com/office/drawing/2014/main" id="{95569436-997F-973A-8B91-2A530DB4D2C7}"/>
                    </a:ext>
                  </a:extLst>
                </p:cNvPr>
                <p:cNvPicPr/>
                <p:nvPr/>
              </p:nvPicPr>
              <p:blipFill>
                <a:blip r:embed="rId113"/>
                <a:stretch>
                  <a:fillRect/>
                </a:stretch>
              </p:blipFill>
              <p:spPr>
                <a:xfrm>
                  <a:off x="8070966" y="1907805"/>
                  <a:ext cx="2106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6" name="Ink 65">
                  <a:extLst>
                    <a:ext uri="{FF2B5EF4-FFF2-40B4-BE49-F238E27FC236}">
                      <a16:creationId xmlns:a16="http://schemas.microsoft.com/office/drawing/2014/main" id="{C8CB6CE0-0DC3-D978-7F4F-3C2881324FA9}"/>
                    </a:ext>
                  </a:extLst>
                </p14:cNvPr>
                <p14:cNvContentPartPr/>
                <p14:nvPr/>
              </p14:nvContentPartPr>
              <p14:xfrm>
                <a:off x="8127486" y="2093565"/>
                <a:ext cx="111600" cy="11880"/>
              </p14:xfrm>
            </p:contentPart>
          </mc:Choice>
          <mc:Fallback xmlns="">
            <p:pic>
              <p:nvPicPr>
                <p:cNvPr id="66" name="Ink 65">
                  <a:extLst>
                    <a:ext uri="{FF2B5EF4-FFF2-40B4-BE49-F238E27FC236}">
                      <a16:creationId xmlns:a16="http://schemas.microsoft.com/office/drawing/2014/main" id="{C8CB6CE0-0DC3-D978-7F4F-3C2881324FA9}"/>
                    </a:ext>
                  </a:extLst>
                </p:cNvPr>
                <p:cNvPicPr/>
                <p:nvPr/>
              </p:nvPicPr>
              <p:blipFill>
                <a:blip r:embed="rId115"/>
                <a:stretch>
                  <a:fillRect/>
                </a:stretch>
              </p:blipFill>
              <p:spPr>
                <a:xfrm>
                  <a:off x="8118486" y="2084925"/>
                  <a:ext cx="129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7" name="Ink 66">
                  <a:extLst>
                    <a:ext uri="{FF2B5EF4-FFF2-40B4-BE49-F238E27FC236}">
                      <a16:creationId xmlns:a16="http://schemas.microsoft.com/office/drawing/2014/main" id="{69C5D9F4-0005-510A-CD00-77C17753CF37}"/>
                    </a:ext>
                  </a:extLst>
                </p14:cNvPr>
                <p14:cNvContentPartPr/>
                <p14:nvPr/>
              </p14:nvContentPartPr>
              <p14:xfrm>
                <a:off x="8083206" y="1961805"/>
                <a:ext cx="169560" cy="20520"/>
              </p14:xfrm>
            </p:contentPart>
          </mc:Choice>
          <mc:Fallback xmlns="">
            <p:pic>
              <p:nvPicPr>
                <p:cNvPr id="67" name="Ink 66">
                  <a:extLst>
                    <a:ext uri="{FF2B5EF4-FFF2-40B4-BE49-F238E27FC236}">
                      <a16:creationId xmlns:a16="http://schemas.microsoft.com/office/drawing/2014/main" id="{69C5D9F4-0005-510A-CD00-77C17753CF37}"/>
                    </a:ext>
                  </a:extLst>
                </p:cNvPr>
                <p:cNvPicPr/>
                <p:nvPr/>
              </p:nvPicPr>
              <p:blipFill>
                <a:blip r:embed="rId117"/>
                <a:stretch>
                  <a:fillRect/>
                </a:stretch>
              </p:blipFill>
              <p:spPr>
                <a:xfrm>
                  <a:off x="8074206" y="1952805"/>
                  <a:ext cx="187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Ink 67">
                  <a:extLst>
                    <a:ext uri="{FF2B5EF4-FFF2-40B4-BE49-F238E27FC236}">
                      <a16:creationId xmlns:a16="http://schemas.microsoft.com/office/drawing/2014/main" id="{B50132BC-29D5-9460-1C74-260577714E05}"/>
                    </a:ext>
                  </a:extLst>
                </p14:cNvPr>
                <p14:cNvContentPartPr/>
                <p14:nvPr/>
              </p14:nvContentPartPr>
              <p14:xfrm>
                <a:off x="8372646" y="2230005"/>
                <a:ext cx="19440" cy="112680"/>
              </p14:xfrm>
            </p:contentPart>
          </mc:Choice>
          <mc:Fallback xmlns="">
            <p:pic>
              <p:nvPicPr>
                <p:cNvPr id="68" name="Ink 67">
                  <a:extLst>
                    <a:ext uri="{FF2B5EF4-FFF2-40B4-BE49-F238E27FC236}">
                      <a16:creationId xmlns:a16="http://schemas.microsoft.com/office/drawing/2014/main" id="{B50132BC-29D5-9460-1C74-260577714E05}"/>
                    </a:ext>
                  </a:extLst>
                </p:cNvPr>
                <p:cNvPicPr/>
                <p:nvPr/>
              </p:nvPicPr>
              <p:blipFill>
                <a:blip r:embed="rId119"/>
                <a:stretch>
                  <a:fillRect/>
                </a:stretch>
              </p:blipFill>
              <p:spPr>
                <a:xfrm>
                  <a:off x="8363646" y="2221005"/>
                  <a:ext cx="3708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0" name="Ink 69">
                <a:extLst>
                  <a:ext uri="{FF2B5EF4-FFF2-40B4-BE49-F238E27FC236}">
                    <a16:creationId xmlns:a16="http://schemas.microsoft.com/office/drawing/2014/main" id="{0300203A-679D-9793-3CBE-3D8D1E52F73A}"/>
                  </a:ext>
                </a:extLst>
              </p14:cNvPr>
              <p14:cNvContentPartPr/>
              <p14:nvPr/>
            </p14:nvContentPartPr>
            <p14:xfrm>
              <a:off x="8682246" y="2067645"/>
              <a:ext cx="177480" cy="7920"/>
            </p14:xfrm>
          </p:contentPart>
        </mc:Choice>
        <mc:Fallback xmlns="">
          <p:pic>
            <p:nvPicPr>
              <p:cNvPr id="70" name="Ink 69">
                <a:extLst>
                  <a:ext uri="{FF2B5EF4-FFF2-40B4-BE49-F238E27FC236}">
                    <a16:creationId xmlns:a16="http://schemas.microsoft.com/office/drawing/2014/main" id="{0300203A-679D-9793-3CBE-3D8D1E52F73A}"/>
                  </a:ext>
                </a:extLst>
              </p:cNvPr>
              <p:cNvPicPr/>
              <p:nvPr/>
            </p:nvPicPr>
            <p:blipFill>
              <a:blip r:embed="rId121"/>
              <a:stretch>
                <a:fillRect/>
              </a:stretch>
            </p:blipFill>
            <p:spPr>
              <a:xfrm>
                <a:off x="8673606" y="2059005"/>
                <a:ext cx="195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1" name="Ink 70">
                <a:extLst>
                  <a:ext uri="{FF2B5EF4-FFF2-40B4-BE49-F238E27FC236}">
                    <a16:creationId xmlns:a16="http://schemas.microsoft.com/office/drawing/2014/main" id="{B9C17F72-6FCE-FEAD-9150-59E9E9D555DF}"/>
                  </a:ext>
                </a:extLst>
              </p14:cNvPr>
              <p14:cNvContentPartPr/>
              <p14:nvPr/>
            </p14:nvContentPartPr>
            <p14:xfrm>
              <a:off x="8705646" y="2169525"/>
              <a:ext cx="171360" cy="21240"/>
            </p14:xfrm>
          </p:contentPart>
        </mc:Choice>
        <mc:Fallback xmlns="">
          <p:pic>
            <p:nvPicPr>
              <p:cNvPr id="71" name="Ink 70">
                <a:extLst>
                  <a:ext uri="{FF2B5EF4-FFF2-40B4-BE49-F238E27FC236}">
                    <a16:creationId xmlns:a16="http://schemas.microsoft.com/office/drawing/2014/main" id="{B9C17F72-6FCE-FEAD-9150-59E9E9D555DF}"/>
                  </a:ext>
                </a:extLst>
              </p:cNvPr>
              <p:cNvPicPr/>
              <p:nvPr/>
            </p:nvPicPr>
            <p:blipFill>
              <a:blip r:embed="rId123"/>
              <a:stretch>
                <a:fillRect/>
              </a:stretch>
            </p:blipFill>
            <p:spPr>
              <a:xfrm>
                <a:off x="8696646" y="2160525"/>
                <a:ext cx="189000" cy="38880"/>
              </a:xfrm>
              <a:prstGeom prst="rect">
                <a:avLst/>
              </a:prstGeom>
            </p:spPr>
          </p:pic>
        </mc:Fallback>
      </mc:AlternateContent>
      <p:grpSp>
        <p:nvGrpSpPr>
          <p:cNvPr id="77" name="Group 76">
            <a:extLst>
              <a:ext uri="{FF2B5EF4-FFF2-40B4-BE49-F238E27FC236}">
                <a16:creationId xmlns:a16="http://schemas.microsoft.com/office/drawing/2014/main" id="{07A7638E-66DC-3427-9137-5493DFA007DE}"/>
              </a:ext>
            </a:extLst>
          </p:cNvPr>
          <p:cNvGrpSpPr/>
          <p:nvPr/>
        </p:nvGrpSpPr>
        <p:grpSpPr>
          <a:xfrm>
            <a:off x="9175086" y="2073405"/>
            <a:ext cx="704880" cy="252720"/>
            <a:chOff x="9175086" y="2073405"/>
            <a:chExt cx="704880" cy="252720"/>
          </a:xfrm>
        </p:grpSpPr>
        <mc:AlternateContent xmlns:mc="http://schemas.openxmlformats.org/markup-compatibility/2006" xmlns:p14="http://schemas.microsoft.com/office/powerpoint/2010/main">
          <mc:Choice Requires="p14">
            <p:contentPart p14:bwMode="auto" r:id="rId124">
              <p14:nvContentPartPr>
                <p14:cNvPr id="72" name="Ink 71">
                  <a:extLst>
                    <a:ext uri="{FF2B5EF4-FFF2-40B4-BE49-F238E27FC236}">
                      <a16:creationId xmlns:a16="http://schemas.microsoft.com/office/drawing/2014/main" id="{23309BEE-7F26-A0CC-C550-2546B1BD7B60}"/>
                    </a:ext>
                  </a:extLst>
                </p14:cNvPr>
                <p14:cNvContentPartPr/>
                <p14:nvPr/>
              </p14:nvContentPartPr>
              <p14:xfrm>
                <a:off x="9175086" y="2143605"/>
                <a:ext cx="111240" cy="21960"/>
              </p14:xfrm>
            </p:contentPart>
          </mc:Choice>
          <mc:Fallback xmlns="">
            <p:pic>
              <p:nvPicPr>
                <p:cNvPr id="72" name="Ink 71">
                  <a:extLst>
                    <a:ext uri="{FF2B5EF4-FFF2-40B4-BE49-F238E27FC236}">
                      <a16:creationId xmlns:a16="http://schemas.microsoft.com/office/drawing/2014/main" id="{23309BEE-7F26-A0CC-C550-2546B1BD7B60}"/>
                    </a:ext>
                  </a:extLst>
                </p:cNvPr>
                <p:cNvPicPr/>
                <p:nvPr/>
              </p:nvPicPr>
              <p:blipFill>
                <a:blip r:embed="rId125"/>
                <a:stretch>
                  <a:fillRect/>
                </a:stretch>
              </p:blipFill>
              <p:spPr>
                <a:xfrm>
                  <a:off x="9166086" y="2134605"/>
                  <a:ext cx="128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3" name="Ink 72">
                  <a:extLst>
                    <a:ext uri="{FF2B5EF4-FFF2-40B4-BE49-F238E27FC236}">
                      <a16:creationId xmlns:a16="http://schemas.microsoft.com/office/drawing/2014/main" id="{11B01CBD-BB14-2B9E-BC22-0BF124FD16FC}"/>
                    </a:ext>
                  </a:extLst>
                </p14:cNvPr>
                <p14:cNvContentPartPr/>
                <p14:nvPr/>
              </p14:nvContentPartPr>
              <p14:xfrm>
                <a:off x="9441486" y="2073405"/>
                <a:ext cx="155160" cy="157680"/>
              </p14:xfrm>
            </p:contentPart>
          </mc:Choice>
          <mc:Fallback xmlns="">
            <p:pic>
              <p:nvPicPr>
                <p:cNvPr id="73" name="Ink 72">
                  <a:extLst>
                    <a:ext uri="{FF2B5EF4-FFF2-40B4-BE49-F238E27FC236}">
                      <a16:creationId xmlns:a16="http://schemas.microsoft.com/office/drawing/2014/main" id="{11B01CBD-BB14-2B9E-BC22-0BF124FD16FC}"/>
                    </a:ext>
                  </a:extLst>
                </p:cNvPr>
                <p:cNvPicPr/>
                <p:nvPr/>
              </p:nvPicPr>
              <p:blipFill>
                <a:blip r:embed="rId127"/>
                <a:stretch>
                  <a:fillRect/>
                </a:stretch>
              </p:blipFill>
              <p:spPr>
                <a:xfrm>
                  <a:off x="9432486" y="2064405"/>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Ink 74">
                  <a:extLst>
                    <a:ext uri="{FF2B5EF4-FFF2-40B4-BE49-F238E27FC236}">
                      <a16:creationId xmlns:a16="http://schemas.microsoft.com/office/drawing/2014/main" id="{1BD720EF-E402-A84A-7B71-68E7EB15E6BC}"/>
                    </a:ext>
                  </a:extLst>
                </p14:cNvPr>
                <p14:cNvContentPartPr/>
                <p14:nvPr/>
              </p14:nvContentPartPr>
              <p14:xfrm>
                <a:off x="9663246" y="2074845"/>
                <a:ext cx="117720" cy="174240"/>
              </p14:xfrm>
            </p:contentPart>
          </mc:Choice>
          <mc:Fallback xmlns="">
            <p:pic>
              <p:nvPicPr>
                <p:cNvPr id="75" name="Ink 74">
                  <a:extLst>
                    <a:ext uri="{FF2B5EF4-FFF2-40B4-BE49-F238E27FC236}">
                      <a16:creationId xmlns:a16="http://schemas.microsoft.com/office/drawing/2014/main" id="{1BD720EF-E402-A84A-7B71-68E7EB15E6BC}"/>
                    </a:ext>
                  </a:extLst>
                </p:cNvPr>
                <p:cNvPicPr/>
                <p:nvPr/>
              </p:nvPicPr>
              <p:blipFill>
                <a:blip r:embed="rId129"/>
                <a:stretch>
                  <a:fillRect/>
                </a:stretch>
              </p:blipFill>
              <p:spPr>
                <a:xfrm>
                  <a:off x="9654606" y="2065845"/>
                  <a:ext cx="135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Ink 75">
                  <a:extLst>
                    <a:ext uri="{FF2B5EF4-FFF2-40B4-BE49-F238E27FC236}">
                      <a16:creationId xmlns:a16="http://schemas.microsoft.com/office/drawing/2014/main" id="{1D65ACCB-BE55-1B31-281F-CC09488FB49E}"/>
                    </a:ext>
                  </a:extLst>
                </p14:cNvPr>
                <p14:cNvContentPartPr/>
                <p14:nvPr/>
              </p14:nvContentPartPr>
              <p14:xfrm>
                <a:off x="9859806" y="2262405"/>
                <a:ext cx="20160" cy="63720"/>
              </p14:xfrm>
            </p:contentPart>
          </mc:Choice>
          <mc:Fallback xmlns="">
            <p:pic>
              <p:nvPicPr>
                <p:cNvPr id="76" name="Ink 75">
                  <a:extLst>
                    <a:ext uri="{FF2B5EF4-FFF2-40B4-BE49-F238E27FC236}">
                      <a16:creationId xmlns:a16="http://schemas.microsoft.com/office/drawing/2014/main" id="{1D65ACCB-BE55-1B31-281F-CC09488FB49E}"/>
                    </a:ext>
                  </a:extLst>
                </p:cNvPr>
                <p:cNvPicPr/>
                <p:nvPr/>
              </p:nvPicPr>
              <p:blipFill>
                <a:blip r:embed="rId131"/>
                <a:stretch>
                  <a:fillRect/>
                </a:stretch>
              </p:blipFill>
              <p:spPr>
                <a:xfrm>
                  <a:off x="9851166" y="2253765"/>
                  <a:ext cx="37800" cy="81360"/>
                </a:xfrm>
                <a:prstGeom prst="rect">
                  <a:avLst/>
                </a:prstGeom>
              </p:spPr>
            </p:pic>
          </mc:Fallback>
        </mc:AlternateContent>
      </p:grpSp>
      <p:grpSp>
        <p:nvGrpSpPr>
          <p:cNvPr id="85" name="Group 84">
            <a:extLst>
              <a:ext uri="{FF2B5EF4-FFF2-40B4-BE49-F238E27FC236}">
                <a16:creationId xmlns:a16="http://schemas.microsoft.com/office/drawing/2014/main" id="{97385C77-4A0A-3EEA-486E-98117FAB2D58}"/>
              </a:ext>
            </a:extLst>
          </p:cNvPr>
          <p:cNvGrpSpPr/>
          <p:nvPr/>
        </p:nvGrpSpPr>
        <p:grpSpPr>
          <a:xfrm>
            <a:off x="7444206" y="542685"/>
            <a:ext cx="1648440" cy="280440"/>
            <a:chOff x="7444206" y="542685"/>
            <a:chExt cx="1648440" cy="280440"/>
          </a:xfrm>
        </p:grpSpPr>
        <mc:AlternateContent xmlns:mc="http://schemas.openxmlformats.org/markup-compatibility/2006" xmlns:p14="http://schemas.microsoft.com/office/powerpoint/2010/main">
          <mc:Choice Requires="p14">
            <p:contentPart p14:bwMode="auto" r:id="rId132">
              <p14:nvContentPartPr>
                <p14:cNvPr id="78" name="Ink 77">
                  <a:extLst>
                    <a:ext uri="{FF2B5EF4-FFF2-40B4-BE49-F238E27FC236}">
                      <a16:creationId xmlns:a16="http://schemas.microsoft.com/office/drawing/2014/main" id="{10BC6876-FDD6-2725-C670-BF846F29977B}"/>
                    </a:ext>
                  </a:extLst>
                </p14:cNvPr>
                <p14:cNvContentPartPr/>
                <p14:nvPr/>
              </p14:nvContentPartPr>
              <p14:xfrm>
                <a:off x="7444206" y="558165"/>
                <a:ext cx="60840" cy="197640"/>
              </p14:xfrm>
            </p:contentPart>
          </mc:Choice>
          <mc:Fallback xmlns="">
            <p:pic>
              <p:nvPicPr>
                <p:cNvPr id="78" name="Ink 77">
                  <a:extLst>
                    <a:ext uri="{FF2B5EF4-FFF2-40B4-BE49-F238E27FC236}">
                      <a16:creationId xmlns:a16="http://schemas.microsoft.com/office/drawing/2014/main" id="{10BC6876-FDD6-2725-C670-BF846F29977B}"/>
                    </a:ext>
                  </a:extLst>
                </p:cNvPr>
                <p:cNvPicPr/>
                <p:nvPr/>
              </p:nvPicPr>
              <p:blipFill>
                <a:blip r:embed="rId133"/>
                <a:stretch>
                  <a:fillRect/>
                </a:stretch>
              </p:blipFill>
              <p:spPr>
                <a:xfrm>
                  <a:off x="7435566" y="549165"/>
                  <a:ext cx="78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Ink 78">
                  <a:extLst>
                    <a:ext uri="{FF2B5EF4-FFF2-40B4-BE49-F238E27FC236}">
                      <a16:creationId xmlns:a16="http://schemas.microsoft.com/office/drawing/2014/main" id="{D88D424A-1436-0C4E-D194-0700C3C7C2F8}"/>
                    </a:ext>
                  </a:extLst>
                </p14:cNvPr>
                <p14:cNvContentPartPr/>
                <p14:nvPr/>
              </p14:nvContentPartPr>
              <p14:xfrm>
                <a:off x="7500726" y="542685"/>
                <a:ext cx="124920" cy="62640"/>
              </p14:xfrm>
            </p:contentPart>
          </mc:Choice>
          <mc:Fallback xmlns="">
            <p:pic>
              <p:nvPicPr>
                <p:cNvPr id="79" name="Ink 78">
                  <a:extLst>
                    <a:ext uri="{FF2B5EF4-FFF2-40B4-BE49-F238E27FC236}">
                      <a16:creationId xmlns:a16="http://schemas.microsoft.com/office/drawing/2014/main" id="{D88D424A-1436-0C4E-D194-0700C3C7C2F8}"/>
                    </a:ext>
                  </a:extLst>
                </p:cNvPr>
                <p:cNvPicPr/>
                <p:nvPr/>
              </p:nvPicPr>
              <p:blipFill>
                <a:blip r:embed="rId135"/>
                <a:stretch>
                  <a:fillRect/>
                </a:stretch>
              </p:blipFill>
              <p:spPr>
                <a:xfrm>
                  <a:off x="7492086" y="533685"/>
                  <a:ext cx="142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4C9977EB-317C-204B-0DBA-BD7B490EF3F0}"/>
                    </a:ext>
                  </a:extLst>
                </p14:cNvPr>
                <p14:cNvContentPartPr/>
                <p14:nvPr/>
              </p14:nvContentPartPr>
              <p14:xfrm>
                <a:off x="7489566" y="642045"/>
                <a:ext cx="115920" cy="17640"/>
              </p14:xfrm>
            </p:contentPart>
          </mc:Choice>
          <mc:Fallback xmlns="">
            <p:pic>
              <p:nvPicPr>
                <p:cNvPr id="80" name="Ink 79">
                  <a:extLst>
                    <a:ext uri="{FF2B5EF4-FFF2-40B4-BE49-F238E27FC236}">
                      <a16:creationId xmlns:a16="http://schemas.microsoft.com/office/drawing/2014/main" id="{4C9977EB-317C-204B-0DBA-BD7B490EF3F0}"/>
                    </a:ext>
                  </a:extLst>
                </p:cNvPr>
                <p:cNvPicPr/>
                <p:nvPr/>
              </p:nvPicPr>
              <p:blipFill>
                <a:blip r:embed="rId137"/>
                <a:stretch>
                  <a:fillRect/>
                </a:stretch>
              </p:blipFill>
              <p:spPr>
                <a:xfrm>
                  <a:off x="7480926" y="633405"/>
                  <a:ext cx="133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46EB8DD8-2B42-A7DB-0933-4683BF239E4D}"/>
                    </a:ext>
                  </a:extLst>
                </p14:cNvPr>
                <p14:cNvContentPartPr/>
                <p14:nvPr/>
              </p14:nvContentPartPr>
              <p14:xfrm>
                <a:off x="7575966" y="659325"/>
                <a:ext cx="492120" cy="132120"/>
              </p14:xfrm>
            </p:contentPart>
          </mc:Choice>
          <mc:Fallback xmlns="">
            <p:pic>
              <p:nvPicPr>
                <p:cNvPr id="81" name="Ink 80">
                  <a:extLst>
                    <a:ext uri="{FF2B5EF4-FFF2-40B4-BE49-F238E27FC236}">
                      <a16:creationId xmlns:a16="http://schemas.microsoft.com/office/drawing/2014/main" id="{46EB8DD8-2B42-A7DB-0933-4683BF239E4D}"/>
                    </a:ext>
                  </a:extLst>
                </p:cNvPr>
                <p:cNvPicPr/>
                <p:nvPr/>
              </p:nvPicPr>
              <p:blipFill>
                <a:blip r:embed="rId139"/>
                <a:stretch>
                  <a:fillRect/>
                </a:stretch>
              </p:blipFill>
              <p:spPr>
                <a:xfrm>
                  <a:off x="7567326" y="650685"/>
                  <a:ext cx="509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Ink 81">
                  <a:extLst>
                    <a:ext uri="{FF2B5EF4-FFF2-40B4-BE49-F238E27FC236}">
                      <a16:creationId xmlns:a16="http://schemas.microsoft.com/office/drawing/2014/main" id="{8E38C9E3-02C5-8159-94FC-7DB9EDD0AB8E}"/>
                    </a:ext>
                  </a:extLst>
                </p14:cNvPr>
                <p14:cNvContentPartPr/>
                <p14:nvPr/>
              </p14:nvContentPartPr>
              <p14:xfrm>
                <a:off x="8210646" y="544125"/>
                <a:ext cx="882000" cy="279000"/>
              </p14:xfrm>
            </p:contentPart>
          </mc:Choice>
          <mc:Fallback xmlns="">
            <p:pic>
              <p:nvPicPr>
                <p:cNvPr id="82" name="Ink 81">
                  <a:extLst>
                    <a:ext uri="{FF2B5EF4-FFF2-40B4-BE49-F238E27FC236}">
                      <a16:creationId xmlns:a16="http://schemas.microsoft.com/office/drawing/2014/main" id="{8E38C9E3-02C5-8159-94FC-7DB9EDD0AB8E}"/>
                    </a:ext>
                  </a:extLst>
                </p:cNvPr>
                <p:cNvPicPr/>
                <p:nvPr/>
              </p:nvPicPr>
              <p:blipFill>
                <a:blip r:embed="rId141"/>
                <a:stretch>
                  <a:fillRect/>
                </a:stretch>
              </p:blipFill>
              <p:spPr>
                <a:xfrm>
                  <a:off x="8202006" y="535485"/>
                  <a:ext cx="8996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Ink 82">
                  <a:extLst>
                    <a:ext uri="{FF2B5EF4-FFF2-40B4-BE49-F238E27FC236}">
                      <a16:creationId xmlns:a16="http://schemas.microsoft.com/office/drawing/2014/main" id="{45DDF5DB-EA4C-874F-D79C-62335B144C97}"/>
                    </a:ext>
                  </a:extLst>
                </p14:cNvPr>
                <p14:cNvContentPartPr/>
                <p14:nvPr/>
              </p14:nvContentPartPr>
              <p14:xfrm>
                <a:off x="8861526" y="577245"/>
                <a:ext cx="42480" cy="36000"/>
              </p14:xfrm>
            </p:contentPart>
          </mc:Choice>
          <mc:Fallback xmlns="">
            <p:pic>
              <p:nvPicPr>
                <p:cNvPr id="83" name="Ink 82">
                  <a:extLst>
                    <a:ext uri="{FF2B5EF4-FFF2-40B4-BE49-F238E27FC236}">
                      <a16:creationId xmlns:a16="http://schemas.microsoft.com/office/drawing/2014/main" id="{45DDF5DB-EA4C-874F-D79C-62335B144C97}"/>
                    </a:ext>
                  </a:extLst>
                </p:cNvPr>
                <p:cNvPicPr/>
                <p:nvPr/>
              </p:nvPicPr>
              <p:blipFill>
                <a:blip r:embed="rId143"/>
                <a:stretch>
                  <a:fillRect/>
                </a:stretch>
              </p:blipFill>
              <p:spPr>
                <a:xfrm>
                  <a:off x="8852886" y="568605"/>
                  <a:ext cx="60120" cy="53640"/>
                </a:xfrm>
                <a:prstGeom prst="rect">
                  <a:avLst/>
                </a:prstGeom>
              </p:spPr>
            </p:pic>
          </mc:Fallback>
        </mc:AlternateContent>
      </p:grpSp>
      <p:grpSp>
        <p:nvGrpSpPr>
          <p:cNvPr id="90" name="Group 89">
            <a:extLst>
              <a:ext uri="{FF2B5EF4-FFF2-40B4-BE49-F238E27FC236}">
                <a16:creationId xmlns:a16="http://schemas.microsoft.com/office/drawing/2014/main" id="{DD14860E-F377-D780-8296-CDBFECA7E957}"/>
              </a:ext>
            </a:extLst>
          </p:cNvPr>
          <p:cNvGrpSpPr/>
          <p:nvPr/>
        </p:nvGrpSpPr>
        <p:grpSpPr>
          <a:xfrm>
            <a:off x="9289926" y="532245"/>
            <a:ext cx="644760" cy="298440"/>
            <a:chOff x="9289926" y="532245"/>
            <a:chExt cx="644760" cy="298440"/>
          </a:xfrm>
        </p:grpSpPr>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AD0DCDCA-B83C-FDAA-44DC-F7410E2E93DC}"/>
                    </a:ext>
                  </a:extLst>
                </p14:cNvPr>
                <p14:cNvContentPartPr/>
                <p14:nvPr/>
              </p14:nvContentPartPr>
              <p14:xfrm>
                <a:off x="9289926" y="618645"/>
                <a:ext cx="171720" cy="203040"/>
              </p14:xfrm>
            </p:contentPart>
          </mc:Choice>
          <mc:Fallback xmlns="">
            <p:pic>
              <p:nvPicPr>
                <p:cNvPr id="86" name="Ink 85">
                  <a:extLst>
                    <a:ext uri="{FF2B5EF4-FFF2-40B4-BE49-F238E27FC236}">
                      <a16:creationId xmlns:a16="http://schemas.microsoft.com/office/drawing/2014/main" id="{AD0DCDCA-B83C-FDAA-44DC-F7410E2E93DC}"/>
                    </a:ext>
                  </a:extLst>
                </p:cNvPr>
                <p:cNvPicPr/>
                <p:nvPr/>
              </p:nvPicPr>
              <p:blipFill>
                <a:blip r:embed="rId145"/>
                <a:stretch>
                  <a:fillRect/>
                </a:stretch>
              </p:blipFill>
              <p:spPr>
                <a:xfrm>
                  <a:off x="9281286" y="609645"/>
                  <a:ext cx="189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6D8C8415-7180-8A8F-A87A-7C349E77882E}"/>
                    </a:ext>
                  </a:extLst>
                </p14:cNvPr>
                <p14:cNvContentPartPr/>
                <p14:nvPr/>
              </p14:nvContentPartPr>
              <p14:xfrm>
                <a:off x="9526806" y="591645"/>
                <a:ext cx="95760" cy="231120"/>
              </p14:xfrm>
            </p:contentPart>
          </mc:Choice>
          <mc:Fallback xmlns="">
            <p:pic>
              <p:nvPicPr>
                <p:cNvPr id="87" name="Ink 86">
                  <a:extLst>
                    <a:ext uri="{FF2B5EF4-FFF2-40B4-BE49-F238E27FC236}">
                      <a16:creationId xmlns:a16="http://schemas.microsoft.com/office/drawing/2014/main" id="{6D8C8415-7180-8A8F-A87A-7C349E77882E}"/>
                    </a:ext>
                  </a:extLst>
                </p:cNvPr>
                <p:cNvPicPr/>
                <p:nvPr/>
              </p:nvPicPr>
              <p:blipFill>
                <a:blip r:embed="rId147"/>
                <a:stretch>
                  <a:fillRect/>
                </a:stretch>
              </p:blipFill>
              <p:spPr>
                <a:xfrm>
                  <a:off x="9518166" y="583005"/>
                  <a:ext cx="113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B9D56589-3370-30C8-CB4E-F222EDAF642C}"/>
                    </a:ext>
                  </a:extLst>
                </p14:cNvPr>
                <p14:cNvContentPartPr/>
                <p14:nvPr/>
              </p14:nvContentPartPr>
              <p14:xfrm>
                <a:off x="9797526" y="581565"/>
                <a:ext cx="23040" cy="249120"/>
              </p14:xfrm>
            </p:contentPart>
          </mc:Choice>
          <mc:Fallback xmlns="">
            <p:pic>
              <p:nvPicPr>
                <p:cNvPr id="88" name="Ink 87">
                  <a:extLst>
                    <a:ext uri="{FF2B5EF4-FFF2-40B4-BE49-F238E27FC236}">
                      <a16:creationId xmlns:a16="http://schemas.microsoft.com/office/drawing/2014/main" id="{B9D56589-3370-30C8-CB4E-F222EDAF642C}"/>
                    </a:ext>
                  </a:extLst>
                </p:cNvPr>
                <p:cNvPicPr/>
                <p:nvPr/>
              </p:nvPicPr>
              <p:blipFill>
                <a:blip r:embed="rId149"/>
                <a:stretch>
                  <a:fillRect/>
                </a:stretch>
              </p:blipFill>
              <p:spPr>
                <a:xfrm>
                  <a:off x="9788526" y="572925"/>
                  <a:ext cx="406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FA4673CA-68DB-051B-8EE3-350BE72CC073}"/>
                    </a:ext>
                  </a:extLst>
                </p14:cNvPr>
                <p14:cNvContentPartPr/>
                <p14:nvPr/>
              </p14:nvContentPartPr>
              <p14:xfrm>
                <a:off x="9683406" y="532245"/>
                <a:ext cx="251280" cy="197280"/>
              </p14:xfrm>
            </p:contentPart>
          </mc:Choice>
          <mc:Fallback xmlns="">
            <p:pic>
              <p:nvPicPr>
                <p:cNvPr id="89" name="Ink 88">
                  <a:extLst>
                    <a:ext uri="{FF2B5EF4-FFF2-40B4-BE49-F238E27FC236}">
                      <a16:creationId xmlns:a16="http://schemas.microsoft.com/office/drawing/2014/main" id="{FA4673CA-68DB-051B-8EE3-350BE72CC073}"/>
                    </a:ext>
                  </a:extLst>
                </p:cNvPr>
                <p:cNvPicPr/>
                <p:nvPr/>
              </p:nvPicPr>
              <p:blipFill>
                <a:blip r:embed="rId151"/>
                <a:stretch>
                  <a:fillRect/>
                </a:stretch>
              </p:blipFill>
              <p:spPr>
                <a:xfrm>
                  <a:off x="9674766" y="523605"/>
                  <a:ext cx="268920" cy="214920"/>
                </a:xfrm>
                <a:prstGeom prst="rect">
                  <a:avLst/>
                </a:prstGeom>
              </p:spPr>
            </p:pic>
          </mc:Fallback>
        </mc:AlternateContent>
      </p:grpSp>
      <p:grpSp>
        <p:nvGrpSpPr>
          <p:cNvPr id="94" name="Group 93">
            <a:extLst>
              <a:ext uri="{FF2B5EF4-FFF2-40B4-BE49-F238E27FC236}">
                <a16:creationId xmlns:a16="http://schemas.microsoft.com/office/drawing/2014/main" id="{CBB40AC9-CC81-7A5A-BA5B-E55A281A4649}"/>
              </a:ext>
            </a:extLst>
          </p:cNvPr>
          <p:cNvGrpSpPr/>
          <p:nvPr/>
        </p:nvGrpSpPr>
        <p:grpSpPr>
          <a:xfrm>
            <a:off x="10660806" y="1185645"/>
            <a:ext cx="1223640" cy="443880"/>
            <a:chOff x="10660806" y="1185645"/>
            <a:chExt cx="1223640" cy="443880"/>
          </a:xfrm>
        </p:grpSpPr>
        <mc:AlternateContent xmlns:mc="http://schemas.openxmlformats.org/markup-compatibility/2006" xmlns:p14="http://schemas.microsoft.com/office/powerpoint/2010/main">
          <mc:Choice Requires="p14">
            <p:contentPart p14:bwMode="auto" r:id="rId152">
              <p14:nvContentPartPr>
                <p14:cNvPr id="91" name="Ink 90">
                  <a:extLst>
                    <a:ext uri="{FF2B5EF4-FFF2-40B4-BE49-F238E27FC236}">
                      <a16:creationId xmlns:a16="http://schemas.microsoft.com/office/drawing/2014/main" id="{E02D8351-B1A4-8BA9-54CE-3A731BDC1ADD}"/>
                    </a:ext>
                  </a:extLst>
                </p14:cNvPr>
                <p14:cNvContentPartPr/>
                <p14:nvPr/>
              </p14:nvContentPartPr>
              <p14:xfrm>
                <a:off x="10660806" y="1185645"/>
                <a:ext cx="1223640" cy="443880"/>
              </p14:xfrm>
            </p:contentPart>
          </mc:Choice>
          <mc:Fallback xmlns="">
            <p:pic>
              <p:nvPicPr>
                <p:cNvPr id="91" name="Ink 90">
                  <a:extLst>
                    <a:ext uri="{FF2B5EF4-FFF2-40B4-BE49-F238E27FC236}">
                      <a16:creationId xmlns:a16="http://schemas.microsoft.com/office/drawing/2014/main" id="{E02D8351-B1A4-8BA9-54CE-3A731BDC1ADD}"/>
                    </a:ext>
                  </a:extLst>
                </p:cNvPr>
                <p:cNvPicPr/>
                <p:nvPr/>
              </p:nvPicPr>
              <p:blipFill>
                <a:blip r:embed="rId153"/>
                <a:stretch>
                  <a:fillRect/>
                </a:stretch>
              </p:blipFill>
              <p:spPr>
                <a:xfrm>
                  <a:off x="10651806" y="1176645"/>
                  <a:ext cx="12412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Ink 91">
                  <a:extLst>
                    <a:ext uri="{FF2B5EF4-FFF2-40B4-BE49-F238E27FC236}">
                      <a16:creationId xmlns:a16="http://schemas.microsoft.com/office/drawing/2014/main" id="{742E5D91-A792-6CA1-7045-276140B0E096}"/>
                    </a:ext>
                  </a:extLst>
                </p14:cNvPr>
                <p14:cNvContentPartPr/>
                <p14:nvPr/>
              </p14:nvContentPartPr>
              <p14:xfrm>
                <a:off x="11526966" y="1295085"/>
                <a:ext cx="187560" cy="42120"/>
              </p14:xfrm>
            </p:contentPart>
          </mc:Choice>
          <mc:Fallback xmlns="">
            <p:pic>
              <p:nvPicPr>
                <p:cNvPr id="92" name="Ink 91">
                  <a:extLst>
                    <a:ext uri="{FF2B5EF4-FFF2-40B4-BE49-F238E27FC236}">
                      <a16:creationId xmlns:a16="http://schemas.microsoft.com/office/drawing/2014/main" id="{742E5D91-A792-6CA1-7045-276140B0E096}"/>
                    </a:ext>
                  </a:extLst>
                </p:cNvPr>
                <p:cNvPicPr/>
                <p:nvPr/>
              </p:nvPicPr>
              <p:blipFill>
                <a:blip r:embed="rId155"/>
                <a:stretch>
                  <a:fillRect/>
                </a:stretch>
              </p:blipFill>
              <p:spPr>
                <a:xfrm>
                  <a:off x="11518326" y="1286085"/>
                  <a:ext cx="205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Ink 92">
                  <a:extLst>
                    <a:ext uri="{FF2B5EF4-FFF2-40B4-BE49-F238E27FC236}">
                      <a16:creationId xmlns:a16="http://schemas.microsoft.com/office/drawing/2014/main" id="{B38E1937-963A-83DE-7392-CDBD4E824059}"/>
                    </a:ext>
                  </a:extLst>
                </p14:cNvPr>
                <p14:cNvContentPartPr/>
                <p14:nvPr/>
              </p14:nvContentPartPr>
              <p14:xfrm>
                <a:off x="10909566" y="1261965"/>
                <a:ext cx="406440" cy="16560"/>
              </p14:xfrm>
            </p:contentPart>
          </mc:Choice>
          <mc:Fallback xmlns="">
            <p:pic>
              <p:nvPicPr>
                <p:cNvPr id="93" name="Ink 92">
                  <a:extLst>
                    <a:ext uri="{FF2B5EF4-FFF2-40B4-BE49-F238E27FC236}">
                      <a16:creationId xmlns:a16="http://schemas.microsoft.com/office/drawing/2014/main" id="{B38E1937-963A-83DE-7392-CDBD4E824059}"/>
                    </a:ext>
                  </a:extLst>
                </p:cNvPr>
                <p:cNvPicPr/>
                <p:nvPr/>
              </p:nvPicPr>
              <p:blipFill>
                <a:blip r:embed="rId157"/>
                <a:stretch>
                  <a:fillRect/>
                </a:stretch>
              </p:blipFill>
              <p:spPr>
                <a:xfrm>
                  <a:off x="10900926" y="1252965"/>
                  <a:ext cx="424080" cy="34200"/>
                </a:xfrm>
                <a:prstGeom prst="rect">
                  <a:avLst/>
                </a:prstGeom>
              </p:spPr>
            </p:pic>
          </mc:Fallback>
        </mc:AlternateContent>
      </p:grpSp>
      <p:grpSp>
        <p:nvGrpSpPr>
          <p:cNvPr id="98" name="Group 97">
            <a:extLst>
              <a:ext uri="{FF2B5EF4-FFF2-40B4-BE49-F238E27FC236}">
                <a16:creationId xmlns:a16="http://schemas.microsoft.com/office/drawing/2014/main" id="{92A49EC2-8467-FF26-BC7B-51FBA3D5D81C}"/>
              </a:ext>
            </a:extLst>
          </p:cNvPr>
          <p:cNvGrpSpPr/>
          <p:nvPr/>
        </p:nvGrpSpPr>
        <p:grpSpPr>
          <a:xfrm>
            <a:off x="10635246" y="1966485"/>
            <a:ext cx="967320" cy="281520"/>
            <a:chOff x="10635246" y="1966485"/>
            <a:chExt cx="967320" cy="281520"/>
          </a:xfrm>
        </p:grpSpPr>
        <mc:AlternateContent xmlns:mc="http://schemas.openxmlformats.org/markup-compatibility/2006" xmlns:p14="http://schemas.microsoft.com/office/powerpoint/2010/main">
          <mc:Choice Requires="p14">
            <p:contentPart p14:bwMode="auto" r:id="rId158">
              <p14:nvContentPartPr>
                <p14:cNvPr id="95" name="Ink 94">
                  <a:extLst>
                    <a:ext uri="{FF2B5EF4-FFF2-40B4-BE49-F238E27FC236}">
                      <a16:creationId xmlns:a16="http://schemas.microsoft.com/office/drawing/2014/main" id="{411773B8-974E-D0C2-AEB4-1872360995A3}"/>
                    </a:ext>
                  </a:extLst>
                </p14:cNvPr>
                <p14:cNvContentPartPr/>
                <p14:nvPr/>
              </p14:nvContentPartPr>
              <p14:xfrm>
                <a:off x="10635246" y="1967205"/>
                <a:ext cx="132120" cy="259560"/>
              </p14:xfrm>
            </p:contentPart>
          </mc:Choice>
          <mc:Fallback xmlns="">
            <p:pic>
              <p:nvPicPr>
                <p:cNvPr id="95" name="Ink 94">
                  <a:extLst>
                    <a:ext uri="{FF2B5EF4-FFF2-40B4-BE49-F238E27FC236}">
                      <a16:creationId xmlns:a16="http://schemas.microsoft.com/office/drawing/2014/main" id="{411773B8-974E-D0C2-AEB4-1872360995A3}"/>
                    </a:ext>
                  </a:extLst>
                </p:cNvPr>
                <p:cNvPicPr/>
                <p:nvPr/>
              </p:nvPicPr>
              <p:blipFill>
                <a:blip r:embed="rId159"/>
                <a:stretch>
                  <a:fillRect/>
                </a:stretch>
              </p:blipFill>
              <p:spPr>
                <a:xfrm>
                  <a:off x="10626246" y="1958205"/>
                  <a:ext cx="1497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Ink 95">
                  <a:extLst>
                    <a:ext uri="{FF2B5EF4-FFF2-40B4-BE49-F238E27FC236}">
                      <a16:creationId xmlns:a16="http://schemas.microsoft.com/office/drawing/2014/main" id="{7AE0EDE9-C81B-3FC1-0516-D2014D93B6A8}"/>
                    </a:ext>
                  </a:extLst>
                </p14:cNvPr>
                <p14:cNvContentPartPr/>
                <p14:nvPr/>
              </p14:nvContentPartPr>
              <p14:xfrm>
                <a:off x="10740006" y="2125605"/>
                <a:ext cx="862560" cy="122400"/>
              </p14:xfrm>
            </p:contentPart>
          </mc:Choice>
          <mc:Fallback xmlns="">
            <p:pic>
              <p:nvPicPr>
                <p:cNvPr id="96" name="Ink 95">
                  <a:extLst>
                    <a:ext uri="{FF2B5EF4-FFF2-40B4-BE49-F238E27FC236}">
                      <a16:creationId xmlns:a16="http://schemas.microsoft.com/office/drawing/2014/main" id="{7AE0EDE9-C81B-3FC1-0516-D2014D93B6A8}"/>
                    </a:ext>
                  </a:extLst>
                </p:cNvPr>
                <p:cNvPicPr/>
                <p:nvPr/>
              </p:nvPicPr>
              <p:blipFill>
                <a:blip r:embed="rId161"/>
                <a:stretch>
                  <a:fillRect/>
                </a:stretch>
              </p:blipFill>
              <p:spPr>
                <a:xfrm>
                  <a:off x="10731006" y="2116605"/>
                  <a:ext cx="880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Ink 96">
                  <a:extLst>
                    <a:ext uri="{FF2B5EF4-FFF2-40B4-BE49-F238E27FC236}">
                      <a16:creationId xmlns:a16="http://schemas.microsoft.com/office/drawing/2014/main" id="{804801D5-E2D8-9C7C-1E10-28BF5CD2472B}"/>
                    </a:ext>
                  </a:extLst>
                </p14:cNvPr>
                <p14:cNvContentPartPr/>
                <p14:nvPr/>
              </p14:nvContentPartPr>
              <p14:xfrm>
                <a:off x="10941246" y="1966485"/>
                <a:ext cx="65160" cy="33840"/>
              </p14:xfrm>
            </p:contentPart>
          </mc:Choice>
          <mc:Fallback xmlns="">
            <p:pic>
              <p:nvPicPr>
                <p:cNvPr id="97" name="Ink 96">
                  <a:extLst>
                    <a:ext uri="{FF2B5EF4-FFF2-40B4-BE49-F238E27FC236}">
                      <a16:creationId xmlns:a16="http://schemas.microsoft.com/office/drawing/2014/main" id="{804801D5-E2D8-9C7C-1E10-28BF5CD2472B}"/>
                    </a:ext>
                  </a:extLst>
                </p:cNvPr>
                <p:cNvPicPr/>
                <p:nvPr/>
              </p:nvPicPr>
              <p:blipFill>
                <a:blip r:embed="rId163"/>
                <a:stretch>
                  <a:fillRect/>
                </a:stretch>
              </p:blipFill>
              <p:spPr>
                <a:xfrm>
                  <a:off x="10932246" y="1957845"/>
                  <a:ext cx="8280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01" name="Ink 100">
                <a:extLst>
                  <a:ext uri="{FF2B5EF4-FFF2-40B4-BE49-F238E27FC236}">
                    <a16:creationId xmlns:a16="http://schemas.microsoft.com/office/drawing/2014/main" id="{E013ABC8-3AB6-4312-8ECA-45E0B200268E}"/>
                  </a:ext>
                </a:extLst>
              </p14:cNvPr>
              <p14:cNvContentPartPr/>
              <p14:nvPr/>
            </p14:nvContentPartPr>
            <p14:xfrm>
              <a:off x="730926" y="2285085"/>
              <a:ext cx="360" cy="360"/>
            </p14:xfrm>
          </p:contentPart>
        </mc:Choice>
        <mc:Fallback xmlns="">
          <p:pic>
            <p:nvPicPr>
              <p:cNvPr id="101" name="Ink 100">
                <a:extLst>
                  <a:ext uri="{FF2B5EF4-FFF2-40B4-BE49-F238E27FC236}">
                    <a16:creationId xmlns:a16="http://schemas.microsoft.com/office/drawing/2014/main" id="{E013ABC8-3AB6-4312-8ECA-45E0B200268E}"/>
                  </a:ext>
                </a:extLst>
              </p:cNvPr>
              <p:cNvPicPr/>
              <p:nvPr/>
            </p:nvPicPr>
            <p:blipFill>
              <a:blip r:embed="rId6"/>
              <a:stretch>
                <a:fillRect/>
              </a:stretch>
            </p:blipFill>
            <p:spPr>
              <a:xfrm>
                <a:off x="721926" y="2276085"/>
                <a:ext cx="18000" cy="18000"/>
              </a:xfrm>
              <a:prstGeom prst="rect">
                <a:avLst/>
              </a:prstGeom>
            </p:spPr>
          </p:pic>
        </mc:Fallback>
      </mc:AlternateContent>
      <p:grpSp>
        <p:nvGrpSpPr>
          <p:cNvPr id="103" name="Group 102">
            <a:extLst>
              <a:ext uri="{FF2B5EF4-FFF2-40B4-BE49-F238E27FC236}">
                <a16:creationId xmlns:a16="http://schemas.microsoft.com/office/drawing/2014/main" id="{D2D191A1-F64F-CF58-4E43-18BA1F738316}"/>
              </a:ext>
            </a:extLst>
          </p:cNvPr>
          <p:cNvGrpSpPr/>
          <p:nvPr/>
        </p:nvGrpSpPr>
        <p:grpSpPr>
          <a:xfrm>
            <a:off x="397926" y="2380845"/>
            <a:ext cx="687240" cy="190440"/>
            <a:chOff x="397926" y="2380845"/>
            <a:chExt cx="687240" cy="190440"/>
          </a:xfrm>
        </p:grpSpPr>
        <mc:AlternateContent xmlns:mc="http://schemas.openxmlformats.org/markup-compatibility/2006" xmlns:p14="http://schemas.microsoft.com/office/powerpoint/2010/main">
          <mc:Choice Requires="p14">
            <p:contentPart p14:bwMode="auto" r:id="rId165">
              <p14:nvContentPartPr>
                <p14:cNvPr id="99" name="Ink 98">
                  <a:extLst>
                    <a:ext uri="{FF2B5EF4-FFF2-40B4-BE49-F238E27FC236}">
                      <a16:creationId xmlns:a16="http://schemas.microsoft.com/office/drawing/2014/main" id="{12C9273F-D1CD-0669-E637-891DC6F70796}"/>
                    </a:ext>
                  </a:extLst>
                </p14:cNvPr>
                <p14:cNvContentPartPr/>
                <p14:nvPr/>
              </p14:nvContentPartPr>
              <p14:xfrm>
                <a:off x="397926" y="2457165"/>
                <a:ext cx="166320" cy="34200"/>
              </p14:xfrm>
            </p:contentPart>
          </mc:Choice>
          <mc:Fallback xmlns="">
            <p:pic>
              <p:nvPicPr>
                <p:cNvPr id="99" name="Ink 98">
                  <a:extLst>
                    <a:ext uri="{FF2B5EF4-FFF2-40B4-BE49-F238E27FC236}">
                      <a16:creationId xmlns:a16="http://schemas.microsoft.com/office/drawing/2014/main" id="{12C9273F-D1CD-0669-E637-891DC6F70796}"/>
                    </a:ext>
                  </a:extLst>
                </p:cNvPr>
                <p:cNvPicPr/>
                <p:nvPr/>
              </p:nvPicPr>
              <p:blipFill>
                <a:blip r:embed="rId166"/>
                <a:stretch>
                  <a:fillRect/>
                </a:stretch>
              </p:blipFill>
              <p:spPr>
                <a:xfrm>
                  <a:off x="388926" y="2448165"/>
                  <a:ext cx="1839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Ink 99">
                  <a:extLst>
                    <a:ext uri="{FF2B5EF4-FFF2-40B4-BE49-F238E27FC236}">
                      <a16:creationId xmlns:a16="http://schemas.microsoft.com/office/drawing/2014/main" id="{06E1B467-50B6-F800-100A-429323CB1C89}"/>
                    </a:ext>
                  </a:extLst>
                </p14:cNvPr>
                <p14:cNvContentPartPr/>
                <p14:nvPr/>
              </p14:nvContentPartPr>
              <p14:xfrm>
                <a:off x="688446" y="2440245"/>
                <a:ext cx="78120" cy="113040"/>
              </p14:xfrm>
            </p:contentPart>
          </mc:Choice>
          <mc:Fallback xmlns="">
            <p:pic>
              <p:nvPicPr>
                <p:cNvPr id="100" name="Ink 99">
                  <a:extLst>
                    <a:ext uri="{FF2B5EF4-FFF2-40B4-BE49-F238E27FC236}">
                      <a16:creationId xmlns:a16="http://schemas.microsoft.com/office/drawing/2014/main" id="{06E1B467-50B6-F800-100A-429323CB1C89}"/>
                    </a:ext>
                  </a:extLst>
                </p:cNvPr>
                <p:cNvPicPr/>
                <p:nvPr/>
              </p:nvPicPr>
              <p:blipFill>
                <a:blip r:embed="rId168"/>
                <a:stretch>
                  <a:fillRect/>
                </a:stretch>
              </p:blipFill>
              <p:spPr>
                <a:xfrm>
                  <a:off x="679806" y="2431605"/>
                  <a:ext cx="95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Ink 101">
                  <a:extLst>
                    <a:ext uri="{FF2B5EF4-FFF2-40B4-BE49-F238E27FC236}">
                      <a16:creationId xmlns:a16="http://schemas.microsoft.com/office/drawing/2014/main" id="{2C448DB0-9F7E-5224-6D78-F4530A231CD0}"/>
                    </a:ext>
                  </a:extLst>
                </p14:cNvPr>
                <p14:cNvContentPartPr/>
                <p14:nvPr/>
              </p14:nvContentPartPr>
              <p14:xfrm>
                <a:off x="882846" y="2380845"/>
                <a:ext cx="202320" cy="190440"/>
              </p14:xfrm>
            </p:contentPart>
          </mc:Choice>
          <mc:Fallback xmlns="">
            <p:pic>
              <p:nvPicPr>
                <p:cNvPr id="102" name="Ink 101">
                  <a:extLst>
                    <a:ext uri="{FF2B5EF4-FFF2-40B4-BE49-F238E27FC236}">
                      <a16:creationId xmlns:a16="http://schemas.microsoft.com/office/drawing/2014/main" id="{2C448DB0-9F7E-5224-6D78-F4530A231CD0}"/>
                    </a:ext>
                  </a:extLst>
                </p:cNvPr>
                <p:cNvPicPr/>
                <p:nvPr/>
              </p:nvPicPr>
              <p:blipFill>
                <a:blip r:embed="rId170"/>
                <a:stretch>
                  <a:fillRect/>
                </a:stretch>
              </p:blipFill>
              <p:spPr>
                <a:xfrm>
                  <a:off x="873846" y="2371845"/>
                  <a:ext cx="21996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04" name="Ink 103">
                <a:extLst>
                  <a:ext uri="{FF2B5EF4-FFF2-40B4-BE49-F238E27FC236}">
                    <a16:creationId xmlns:a16="http://schemas.microsoft.com/office/drawing/2014/main" id="{09C3E444-B1AB-3A09-6334-256A2780CBAE}"/>
                  </a:ext>
                </a:extLst>
              </p14:cNvPr>
              <p14:cNvContentPartPr/>
              <p14:nvPr/>
            </p14:nvContentPartPr>
            <p14:xfrm>
              <a:off x="1221966" y="2388765"/>
              <a:ext cx="216000" cy="156960"/>
            </p14:xfrm>
          </p:contentPart>
        </mc:Choice>
        <mc:Fallback xmlns="">
          <p:pic>
            <p:nvPicPr>
              <p:cNvPr id="104" name="Ink 103">
                <a:extLst>
                  <a:ext uri="{FF2B5EF4-FFF2-40B4-BE49-F238E27FC236}">
                    <a16:creationId xmlns:a16="http://schemas.microsoft.com/office/drawing/2014/main" id="{09C3E444-B1AB-3A09-6334-256A2780CBAE}"/>
                  </a:ext>
                </a:extLst>
              </p:cNvPr>
              <p:cNvPicPr/>
              <p:nvPr/>
            </p:nvPicPr>
            <p:blipFill>
              <a:blip r:embed="rId172"/>
              <a:stretch>
                <a:fillRect/>
              </a:stretch>
            </p:blipFill>
            <p:spPr>
              <a:xfrm>
                <a:off x="1213326" y="2380125"/>
                <a:ext cx="233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2" name="Ink 111">
                <a:extLst>
                  <a:ext uri="{FF2B5EF4-FFF2-40B4-BE49-F238E27FC236}">
                    <a16:creationId xmlns:a16="http://schemas.microsoft.com/office/drawing/2014/main" id="{14FE240C-B802-CEE2-9B10-E983CD39B967}"/>
                  </a:ext>
                </a:extLst>
              </p14:cNvPr>
              <p14:cNvContentPartPr/>
              <p14:nvPr/>
            </p14:nvContentPartPr>
            <p14:xfrm>
              <a:off x="2573766" y="2289765"/>
              <a:ext cx="151200" cy="11520"/>
            </p14:xfrm>
          </p:contentPart>
        </mc:Choice>
        <mc:Fallback xmlns="">
          <p:pic>
            <p:nvPicPr>
              <p:cNvPr id="112" name="Ink 111">
                <a:extLst>
                  <a:ext uri="{FF2B5EF4-FFF2-40B4-BE49-F238E27FC236}">
                    <a16:creationId xmlns:a16="http://schemas.microsoft.com/office/drawing/2014/main" id="{14FE240C-B802-CEE2-9B10-E983CD39B967}"/>
                  </a:ext>
                </a:extLst>
              </p:cNvPr>
              <p:cNvPicPr/>
              <p:nvPr/>
            </p:nvPicPr>
            <p:blipFill>
              <a:blip r:embed="rId174"/>
              <a:stretch>
                <a:fillRect/>
              </a:stretch>
            </p:blipFill>
            <p:spPr>
              <a:xfrm>
                <a:off x="2564766" y="2280765"/>
                <a:ext cx="168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3" name="Ink 112">
                <a:extLst>
                  <a:ext uri="{FF2B5EF4-FFF2-40B4-BE49-F238E27FC236}">
                    <a16:creationId xmlns:a16="http://schemas.microsoft.com/office/drawing/2014/main" id="{4CAD40EA-75AA-D220-B41F-DA91FD7FF2E6}"/>
                  </a:ext>
                </a:extLst>
              </p14:cNvPr>
              <p14:cNvContentPartPr/>
              <p14:nvPr/>
            </p14:nvContentPartPr>
            <p14:xfrm>
              <a:off x="2578086" y="2380845"/>
              <a:ext cx="158400" cy="25200"/>
            </p14:xfrm>
          </p:contentPart>
        </mc:Choice>
        <mc:Fallback xmlns="">
          <p:pic>
            <p:nvPicPr>
              <p:cNvPr id="113" name="Ink 112">
                <a:extLst>
                  <a:ext uri="{FF2B5EF4-FFF2-40B4-BE49-F238E27FC236}">
                    <a16:creationId xmlns:a16="http://schemas.microsoft.com/office/drawing/2014/main" id="{4CAD40EA-75AA-D220-B41F-DA91FD7FF2E6}"/>
                  </a:ext>
                </a:extLst>
              </p:cNvPr>
              <p:cNvPicPr/>
              <p:nvPr/>
            </p:nvPicPr>
            <p:blipFill>
              <a:blip r:embed="rId176"/>
              <a:stretch>
                <a:fillRect/>
              </a:stretch>
            </p:blipFill>
            <p:spPr>
              <a:xfrm>
                <a:off x="2569086" y="2371845"/>
                <a:ext cx="176040" cy="42840"/>
              </a:xfrm>
              <a:prstGeom prst="rect">
                <a:avLst/>
              </a:prstGeom>
            </p:spPr>
          </p:pic>
        </mc:Fallback>
      </mc:AlternateContent>
      <p:grpSp>
        <p:nvGrpSpPr>
          <p:cNvPr id="116" name="Group 115">
            <a:extLst>
              <a:ext uri="{FF2B5EF4-FFF2-40B4-BE49-F238E27FC236}">
                <a16:creationId xmlns:a16="http://schemas.microsoft.com/office/drawing/2014/main" id="{5ADEDFB0-4303-3327-9A21-EE77126692BC}"/>
              </a:ext>
            </a:extLst>
          </p:cNvPr>
          <p:cNvGrpSpPr/>
          <p:nvPr/>
        </p:nvGrpSpPr>
        <p:grpSpPr>
          <a:xfrm>
            <a:off x="2943846" y="2319285"/>
            <a:ext cx="426960" cy="165960"/>
            <a:chOff x="2943846" y="2319285"/>
            <a:chExt cx="426960" cy="165960"/>
          </a:xfrm>
        </p:grpSpPr>
        <mc:AlternateContent xmlns:mc="http://schemas.openxmlformats.org/markup-compatibility/2006" xmlns:p14="http://schemas.microsoft.com/office/powerpoint/2010/main">
          <mc:Choice Requires="p14">
            <p:contentPart p14:bwMode="auto" r:id="rId177">
              <p14:nvContentPartPr>
                <p14:cNvPr id="114" name="Ink 113">
                  <a:extLst>
                    <a:ext uri="{FF2B5EF4-FFF2-40B4-BE49-F238E27FC236}">
                      <a16:creationId xmlns:a16="http://schemas.microsoft.com/office/drawing/2014/main" id="{C32AABC9-BA96-6DF7-85D3-8960B630109F}"/>
                    </a:ext>
                  </a:extLst>
                </p14:cNvPr>
                <p14:cNvContentPartPr/>
                <p14:nvPr/>
              </p14:nvContentPartPr>
              <p14:xfrm>
                <a:off x="2943846" y="2392005"/>
                <a:ext cx="150480" cy="19080"/>
              </p14:xfrm>
            </p:contentPart>
          </mc:Choice>
          <mc:Fallback xmlns="">
            <p:pic>
              <p:nvPicPr>
                <p:cNvPr id="114" name="Ink 113">
                  <a:extLst>
                    <a:ext uri="{FF2B5EF4-FFF2-40B4-BE49-F238E27FC236}">
                      <a16:creationId xmlns:a16="http://schemas.microsoft.com/office/drawing/2014/main" id="{C32AABC9-BA96-6DF7-85D3-8960B630109F}"/>
                    </a:ext>
                  </a:extLst>
                </p:cNvPr>
                <p:cNvPicPr/>
                <p:nvPr/>
              </p:nvPicPr>
              <p:blipFill>
                <a:blip r:embed="rId178"/>
                <a:stretch>
                  <a:fillRect/>
                </a:stretch>
              </p:blipFill>
              <p:spPr>
                <a:xfrm>
                  <a:off x="2934846" y="2383005"/>
                  <a:ext cx="168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5" name="Ink 114">
                  <a:extLst>
                    <a:ext uri="{FF2B5EF4-FFF2-40B4-BE49-F238E27FC236}">
                      <a16:creationId xmlns:a16="http://schemas.microsoft.com/office/drawing/2014/main" id="{08806225-2F82-EF6C-1C7F-D3724C1E47C5}"/>
                    </a:ext>
                  </a:extLst>
                </p14:cNvPr>
                <p14:cNvContentPartPr/>
                <p14:nvPr/>
              </p14:nvContentPartPr>
              <p14:xfrm>
                <a:off x="3211326" y="2319285"/>
                <a:ext cx="159480" cy="165960"/>
              </p14:xfrm>
            </p:contentPart>
          </mc:Choice>
          <mc:Fallback xmlns="">
            <p:pic>
              <p:nvPicPr>
                <p:cNvPr id="115" name="Ink 114">
                  <a:extLst>
                    <a:ext uri="{FF2B5EF4-FFF2-40B4-BE49-F238E27FC236}">
                      <a16:creationId xmlns:a16="http://schemas.microsoft.com/office/drawing/2014/main" id="{08806225-2F82-EF6C-1C7F-D3724C1E47C5}"/>
                    </a:ext>
                  </a:extLst>
                </p:cNvPr>
                <p:cNvPicPr/>
                <p:nvPr/>
              </p:nvPicPr>
              <p:blipFill>
                <a:blip r:embed="rId180"/>
                <a:stretch>
                  <a:fillRect/>
                </a:stretch>
              </p:blipFill>
              <p:spPr>
                <a:xfrm>
                  <a:off x="3202686" y="2310285"/>
                  <a:ext cx="17712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7FD39946-36A4-5780-026B-36BD920C4260}"/>
                  </a:ext>
                </a:extLst>
              </p14:cNvPr>
              <p14:cNvContentPartPr/>
              <p14:nvPr/>
            </p14:nvContentPartPr>
            <p14:xfrm>
              <a:off x="3457206" y="2296965"/>
              <a:ext cx="132840" cy="171360"/>
            </p14:xfrm>
          </p:contentPart>
        </mc:Choice>
        <mc:Fallback xmlns="">
          <p:pic>
            <p:nvPicPr>
              <p:cNvPr id="117" name="Ink 116">
                <a:extLst>
                  <a:ext uri="{FF2B5EF4-FFF2-40B4-BE49-F238E27FC236}">
                    <a16:creationId xmlns:a16="http://schemas.microsoft.com/office/drawing/2014/main" id="{7FD39946-36A4-5780-026B-36BD920C4260}"/>
                  </a:ext>
                </a:extLst>
              </p:cNvPr>
              <p:cNvPicPr/>
              <p:nvPr/>
            </p:nvPicPr>
            <p:blipFill>
              <a:blip r:embed="rId182"/>
              <a:stretch>
                <a:fillRect/>
              </a:stretch>
            </p:blipFill>
            <p:spPr>
              <a:xfrm>
                <a:off x="3448566" y="2288325"/>
                <a:ext cx="150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8" name="Ink 127">
                <a:extLst>
                  <a:ext uri="{FF2B5EF4-FFF2-40B4-BE49-F238E27FC236}">
                    <a16:creationId xmlns:a16="http://schemas.microsoft.com/office/drawing/2014/main" id="{BDC10C6C-D664-EC02-0DA0-9F26023FB4BD}"/>
                  </a:ext>
                </a:extLst>
              </p14:cNvPr>
              <p14:cNvContentPartPr/>
              <p14:nvPr/>
            </p14:nvContentPartPr>
            <p14:xfrm>
              <a:off x="4050126" y="2587485"/>
              <a:ext cx="360" cy="360"/>
            </p14:xfrm>
          </p:contentPart>
        </mc:Choice>
        <mc:Fallback xmlns="">
          <p:pic>
            <p:nvPicPr>
              <p:cNvPr id="128" name="Ink 127">
                <a:extLst>
                  <a:ext uri="{FF2B5EF4-FFF2-40B4-BE49-F238E27FC236}">
                    <a16:creationId xmlns:a16="http://schemas.microsoft.com/office/drawing/2014/main" id="{BDC10C6C-D664-EC02-0DA0-9F26023FB4BD}"/>
                  </a:ext>
                </a:extLst>
              </p:cNvPr>
              <p:cNvPicPr/>
              <p:nvPr/>
            </p:nvPicPr>
            <p:blipFill>
              <a:blip r:embed="rId6"/>
              <a:stretch>
                <a:fillRect/>
              </a:stretch>
            </p:blipFill>
            <p:spPr>
              <a:xfrm>
                <a:off x="4041126" y="25788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282E5749-B79A-6B04-99F0-DE679135E688}"/>
                  </a:ext>
                </a:extLst>
              </p14:cNvPr>
              <p14:cNvContentPartPr/>
              <p14:nvPr/>
            </p14:nvContentPartPr>
            <p14:xfrm>
              <a:off x="3920886" y="2052885"/>
              <a:ext cx="130320" cy="833760"/>
            </p14:xfrm>
          </p:contentPart>
        </mc:Choice>
        <mc:Fallback xmlns="">
          <p:pic>
            <p:nvPicPr>
              <p:cNvPr id="135" name="Ink 134">
                <a:extLst>
                  <a:ext uri="{FF2B5EF4-FFF2-40B4-BE49-F238E27FC236}">
                    <a16:creationId xmlns:a16="http://schemas.microsoft.com/office/drawing/2014/main" id="{282E5749-B79A-6B04-99F0-DE679135E688}"/>
                  </a:ext>
                </a:extLst>
              </p:cNvPr>
              <p:cNvPicPr/>
              <p:nvPr/>
            </p:nvPicPr>
            <p:blipFill>
              <a:blip r:embed="rId185"/>
              <a:stretch>
                <a:fillRect/>
              </a:stretch>
            </p:blipFill>
            <p:spPr>
              <a:xfrm>
                <a:off x="3911886" y="2044245"/>
                <a:ext cx="147960" cy="851400"/>
              </a:xfrm>
              <a:prstGeom prst="rect">
                <a:avLst/>
              </a:prstGeom>
            </p:spPr>
          </p:pic>
        </mc:Fallback>
      </mc:AlternateContent>
      <p:grpSp>
        <p:nvGrpSpPr>
          <p:cNvPr id="145" name="Group 144">
            <a:extLst>
              <a:ext uri="{FF2B5EF4-FFF2-40B4-BE49-F238E27FC236}">
                <a16:creationId xmlns:a16="http://schemas.microsoft.com/office/drawing/2014/main" id="{8CF7A756-E6CB-4C30-D159-0829DBE0AC52}"/>
              </a:ext>
            </a:extLst>
          </p:cNvPr>
          <p:cNvGrpSpPr/>
          <p:nvPr/>
        </p:nvGrpSpPr>
        <p:grpSpPr>
          <a:xfrm>
            <a:off x="4048686" y="2167005"/>
            <a:ext cx="812520" cy="322200"/>
            <a:chOff x="4048686" y="2167005"/>
            <a:chExt cx="812520" cy="322200"/>
          </a:xfrm>
        </p:grpSpPr>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202CAF0E-209A-5F28-0F70-0DAE4BECF3EA}"/>
                    </a:ext>
                  </a:extLst>
                </p14:cNvPr>
                <p14:cNvContentPartPr/>
                <p14:nvPr/>
              </p14:nvContentPartPr>
              <p14:xfrm>
                <a:off x="4085046" y="2225685"/>
                <a:ext cx="104040" cy="36720"/>
              </p14:xfrm>
            </p:contentPart>
          </mc:Choice>
          <mc:Fallback xmlns="">
            <p:pic>
              <p:nvPicPr>
                <p:cNvPr id="136" name="Ink 135">
                  <a:extLst>
                    <a:ext uri="{FF2B5EF4-FFF2-40B4-BE49-F238E27FC236}">
                      <a16:creationId xmlns:a16="http://schemas.microsoft.com/office/drawing/2014/main" id="{202CAF0E-209A-5F28-0F70-0DAE4BECF3EA}"/>
                    </a:ext>
                  </a:extLst>
                </p:cNvPr>
                <p:cNvPicPr/>
                <p:nvPr/>
              </p:nvPicPr>
              <p:blipFill>
                <a:blip r:embed="rId187"/>
                <a:stretch>
                  <a:fillRect/>
                </a:stretch>
              </p:blipFill>
              <p:spPr>
                <a:xfrm>
                  <a:off x="4076046" y="2216685"/>
                  <a:ext cx="121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EE1CCC9B-2429-9343-E93A-16D70058A3FD}"/>
                    </a:ext>
                  </a:extLst>
                </p14:cNvPr>
                <p14:cNvContentPartPr/>
                <p14:nvPr/>
              </p14:nvContentPartPr>
              <p14:xfrm>
                <a:off x="4279086" y="2225685"/>
                <a:ext cx="125280" cy="112320"/>
              </p14:xfrm>
            </p:contentPart>
          </mc:Choice>
          <mc:Fallback xmlns="">
            <p:pic>
              <p:nvPicPr>
                <p:cNvPr id="137" name="Ink 136">
                  <a:extLst>
                    <a:ext uri="{FF2B5EF4-FFF2-40B4-BE49-F238E27FC236}">
                      <a16:creationId xmlns:a16="http://schemas.microsoft.com/office/drawing/2014/main" id="{EE1CCC9B-2429-9343-E93A-16D70058A3FD}"/>
                    </a:ext>
                  </a:extLst>
                </p:cNvPr>
                <p:cNvPicPr/>
                <p:nvPr/>
              </p:nvPicPr>
              <p:blipFill>
                <a:blip r:embed="rId189"/>
                <a:stretch>
                  <a:fillRect/>
                </a:stretch>
              </p:blipFill>
              <p:spPr>
                <a:xfrm>
                  <a:off x="4270086" y="2217045"/>
                  <a:ext cx="142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DD9A4191-F98E-BC40-66B3-7C562CC2909F}"/>
                    </a:ext>
                  </a:extLst>
                </p14:cNvPr>
                <p14:cNvContentPartPr/>
                <p14:nvPr/>
              </p14:nvContentPartPr>
              <p14:xfrm>
                <a:off x="4503366" y="2167005"/>
                <a:ext cx="124920" cy="158040"/>
              </p14:xfrm>
            </p:contentPart>
          </mc:Choice>
          <mc:Fallback xmlns="">
            <p:pic>
              <p:nvPicPr>
                <p:cNvPr id="139" name="Ink 138">
                  <a:extLst>
                    <a:ext uri="{FF2B5EF4-FFF2-40B4-BE49-F238E27FC236}">
                      <a16:creationId xmlns:a16="http://schemas.microsoft.com/office/drawing/2014/main" id="{DD9A4191-F98E-BC40-66B3-7C562CC2909F}"/>
                    </a:ext>
                  </a:extLst>
                </p:cNvPr>
                <p:cNvPicPr/>
                <p:nvPr/>
              </p:nvPicPr>
              <p:blipFill>
                <a:blip r:embed="rId191"/>
                <a:stretch>
                  <a:fillRect/>
                </a:stretch>
              </p:blipFill>
              <p:spPr>
                <a:xfrm>
                  <a:off x="4494726" y="2158365"/>
                  <a:ext cx="142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0" name="Ink 139">
                  <a:extLst>
                    <a:ext uri="{FF2B5EF4-FFF2-40B4-BE49-F238E27FC236}">
                      <a16:creationId xmlns:a16="http://schemas.microsoft.com/office/drawing/2014/main" id="{4CFDAF38-8D53-ED63-B243-6C72D64DA573}"/>
                    </a:ext>
                  </a:extLst>
                </p14:cNvPr>
                <p14:cNvContentPartPr/>
                <p14:nvPr/>
              </p14:nvContentPartPr>
              <p14:xfrm>
                <a:off x="4736286" y="2279325"/>
                <a:ext cx="2520" cy="84960"/>
              </p14:xfrm>
            </p:contentPart>
          </mc:Choice>
          <mc:Fallback xmlns="">
            <p:pic>
              <p:nvPicPr>
                <p:cNvPr id="140" name="Ink 139">
                  <a:extLst>
                    <a:ext uri="{FF2B5EF4-FFF2-40B4-BE49-F238E27FC236}">
                      <a16:creationId xmlns:a16="http://schemas.microsoft.com/office/drawing/2014/main" id="{4CFDAF38-8D53-ED63-B243-6C72D64DA573}"/>
                    </a:ext>
                  </a:extLst>
                </p:cNvPr>
                <p:cNvPicPr/>
                <p:nvPr/>
              </p:nvPicPr>
              <p:blipFill>
                <a:blip r:embed="rId193"/>
                <a:stretch>
                  <a:fillRect/>
                </a:stretch>
              </p:blipFill>
              <p:spPr>
                <a:xfrm>
                  <a:off x="4727646" y="2270325"/>
                  <a:ext cx="20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2" name="Ink 141">
                  <a:extLst>
                    <a:ext uri="{FF2B5EF4-FFF2-40B4-BE49-F238E27FC236}">
                      <a16:creationId xmlns:a16="http://schemas.microsoft.com/office/drawing/2014/main" id="{49662DB3-59CE-93FB-B897-79E342BC3CCB}"/>
                    </a:ext>
                  </a:extLst>
                </p14:cNvPr>
                <p14:cNvContentPartPr/>
                <p14:nvPr/>
              </p14:nvContentPartPr>
              <p14:xfrm>
                <a:off x="4310406" y="2255205"/>
                <a:ext cx="55440" cy="70560"/>
              </p14:xfrm>
            </p:contentPart>
          </mc:Choice>
          <mc:Fallback xmlns="">
            <p:pic>
              <p:nvPicPr>
                <p:cNvPr id="142" name="Ink 141">
                  <a:extLst>
                    <a:ext uri="{FF2B5EF4-FFF2-40B4-BE49-F238E27FC236}">
                      <a16:creationId xmlns:a16="http://schemas.microsoft.com/office/drawing/2014/main" id="{49662DB3-59CE-93FB-B897-79E342BC3CCB}"/>
                    </a:ext>
                  </a:extLst>
                </p:cNvPr>
                <p:cNvPicPr/>
                <p:nvPr/>
              </p:nvPicPr>
              <p:blipFill>
                <a:blip r:embed="rId195"/>
                <a:stretch>
                  <a:fillRect/>
                </a:stretch>
              </p:blipFill>
              <p:spPr>
                <a:xfrm>
                  <a:off x="4301766" y="2246565"/>
                  <a:ext cx="73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9FA58FD9-A3CB-CFA2-B1C4-12B574D1A38E}"/>
                    </a:ext>
                  </a:extLst>
                </p14:cNvPr>
                <p14:cNvContentPartPr/>
                <p14:nvPr/>
              </p14:nvContentPartPr>
              <p14:xfrm>
                <a:off x="4048686" y="2423685"/>
                <a:ext cx="812520" cy="65520"/>
              </p14:xfrm>
            </p:contentPart>
          </mc:Choice>
          <mc:Fallback xmlns="">
            <p:pic>
              <p:nvPicPr>
                <p:cNvPr id="144" name="Ink 143">
                  <a:extLst>
                    <a:ext uri="{FF2B5EF4-FFF2-40B4-BE49-F238E27FC236}">
                      <a16:creationId xmlns:a16="http://schemas.microsoft.com/office/drawing/2014/main" id="{9FA58FD9-A3CB-CFA2-B1C4-12B574D1A38E}"/>
                    </a:ext>
                  </a:extLst>
                </p:cNvPr>
                <p:cNvPicPr/>
                <p:nvPr/>
              </p:nvPicPr>
              <p:blipFill>
                <a:blip r:embed="rId197"/>
                <a:stretch>
                  <a:fillRect/>
                </a:stretch>
              </p:blipFill>
              <p:spPr>
                <a:xfrm>
                  <a:off x="4039686" y="2414685"/>
                  <a:ext cx="830160" cy="83160"/>
                </a:xfrm>
                <a:prstGeom prst="rect">
                  <a:avLst/>
                </a:prstGeom>
              </p:spPr>
            </p:pic>
          </mc:Fallback>
        </mc:AlternateContent>
      </p:grpSp>
      <p:grpSp>
        <p:nvGrpSpPr>
          <p:cNvPr id="154" name="Group 153">
            <a:extLst>
              <a:ext uri="{FF2B5EF4-FFF2-40B4-BE49-F238E27FC236}">
                <a16:creationId xmlns:a16="http://schemas.microsoft.com/office/drawing/2014/main" id="{A56F25F4-7209-9E3D-BDDE-D9AEA2D5E84C}"/>
              </a:ext>
            </a:extLst>
          </p:cNvPr>
          <p:cNvGrpSpPr/>
          <p:nvPr/>
        </p:nvGrpSpPr>
        <p:grpSpPr>
          <a:xfrm>
            <a:off x="4080726" y="2596845"/>
            <a:ext cx="788760" cy="258120"/>
            <a:chOff x="4080726" y="2596845"/>
            <a:chExt cx="788760" cy="258120"/>
          </a:xfrm>
        </p:grpSpPr>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3DF61365-60C2-E8E2-3B69-F77CD0684A5D}"/>
                    </a:ext>
                  </a:extLst>
                </p14:cNvPr>
                <p14:cNvContentPartPr/>
                <p14:nvPr/>
              </p14:nvContentPartPr>
              <p14:xfrm>
                <a:off x="4080726" y="2643285"/>
                <a:ext cx="59040" cy="152280"/>
              </p14:xfrm>
            </p:contentPart>
          </mc:Choice>
          <mc:Fallback xmlns="">
            <p:pic>
              <p:nvPicPr>
                <p:cNvPr id="146" name="Ink 145">
                  <a:extLst>
                    <a:ext uri="{FF2B5EF4-FFF2-40B4-BE49-F238E27FC236}">
                      <a16:creationId xmlns:a16="http://schemas.microsoft.com/office/drawing/2014/main" id="{3DF61365-60C2-E8E2-3B69-F77CD0684A5D}"/>
                    </a:ext>
                  </a:extLst>
                </p:cNvPr>
                <p:cNvPicPr/>
                <p:nvPr/>
              </p:nvPicPr>
              <p:blipFill>
                <a:blip r:embed="rId199"/>
                <a:stretch>
                  <a:fillRect/>
                </a:stretch>
              </p:blipFill>
              <p:spPr>
                <a:xfrm>
                  <a:off x="4071726" y="2634645"/>
                  <a:ext cx="766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188E68F5-AEFC-61F8-DB6C-A3E6046FE2F8}"/>
                    </a:ext>
                  </a:extLst>
                </p14:cNvPr>
                <p14:cNvContentPartPr/>
                <p14:nvPr/>
              </p14:nvContentPartPr>
              <p14:xfrm>
                <a:off x="4116726" y="2607285"/>
                <a:ext cx="360" cy="360"/>
              </p14:xfrm>
            </p:contentPart>
          </mc:Choice>
          <mc:Fallback xmlns="">
            <p:pic>
              <p:nvPicPr>
                <p:cNvPr id="147" name="Ink 146">
                  <a:extLst>
                    <a:ext uri="{FF2B5EF4-FFF2-40B4-BE49-F238E27FC236}">
                      <a16:creationId xmlns:a16="http://schemas.microsoft.com/office/drawing/2014/main" id="{188E68F5-AEFC-61F8-DB6C-A3E6046FE2F8}"/>
                    </a:ext>
                  </a:extLst>
                </p:cNvPr>
                <p:cNvPicPr/>
                <p:nvPr/>
              </p:nvPicPr>
              <p:blipFill>
                <a:blip r:embed="rId89"/>
                <a:stretch>
                  <a:fillRect/>
                </a:stretch>
              </p:blipFill>
              <p:spPr>
                <a:xfrm>
                  <a:off x="4108086" y="25982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 name="Ink 148">
                  <a:extLst>
                    <a:ext uri="{FF2B5EF4-FFF2-40B4-BE49-F238E27FC236}">
                      <a16:creationId xmlns:a16="http://schemas.microsoft.com/office/drawing/2014/main" id="{E5762298-EEFF-DDE8-79D4-D0930DF57D8D}"/>
                    </a:ext>
                  </a:extLst>
                </p14:cNvPr>
                <p14:cNvContentPartPr/>
                <p14:nvPr/>
              </p14:nvContentPartPr>
              <p14:xfrm>
                <a:off x="4279446" y="2596845"/>
                <a:ext cx="184680" cy="198360"/>
              </p14:xfrm>
            </p:contentPart>
          </mc:Choice>
          <mc:Fallback xmlns="">
            <p:pic>
              <p:nvPicPr>
                <p:cNvPr id="149" name="Ink 148">
                  <a:extLst>
                    <a:ext uri="{FF2B5EF4-FFF2-40B4-BE49-F238E27FC236}">
                      <a16:creationId xmlns:a16="http://schemas.microsoft.com/office/drawing/2014/main" id="{E5762298-EEFF-DDE8-79D4-D0930DF57D8D}"/>
                    </a:ext>
                  </a:extLst>
                </p:cNvPr>
                <p:cNvPicPr/>
                <p:nvPr/>
              </p:nvPicPr>
              <p:blipFill>
                <a:blip r:embed="rId202"/>
                <a:stretch>
                  <a:fillRect/>
                </a:stretch>
              </p:blipFill>
              <p:spPr>
                <a:xfrm>
                  <a:off x="4270446" y="2588205"/>
                  <a:ext cx="2023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1" name="Ink 150">
                  <a:extLst>
                    <a:ext uri="{FF2B5EF4-FFF2-40B4-BE49-F238E27FC236}">
                      <a16:creationId xmlns:a16="http://schemas.microsoft.com/office/drawing/2014/main" id="{0A853475-0403-EDCD-6AF0-614ED0399A0B}"/>
                    </a:ext>
                  </a:extLst>
                </p14:cNvPr>
                <p14:cNvContentPartPr/>
                <p14:nvPr/>
              </p14:nvContentPartPr>
              <p14:xfrm>
                <a:off x="4571766" y="2601525"/>
                <a:ext cx="153360" cy="175320"/>
              </p14:xfrm>
            </p:contentPart>
          </mc:Choice>
          <mc:Fallback xmlns="">
            <p:pic>
              <p:nvPicPr>
                <p:cNvPr id="151" name="Ink 150">
                  <a:extLst>
                    <a:ext uri="{FF2B5EF4-FFF2-40B4-BE49-F238E27FC236}">
                      <a16:creationId xmlns:a16="http://schemas.microsoft.com/office/drawing/2014/main" id="{0A853475-0403-EDCD-6AF0-614ED0399A0B}"/>
                    </a:ext>
                  </a:extLst>
                </p:cNvPr>
                <p:cNvPicPr/>
                <p:nvPr/>
              </p:nvPicPr>
              <p:blipFill>
                <a:blip r:embed="rId204"/>
                <a:stretch>
                  <a:fillRect/>
                </a:stretch>
              </p:blipFill>
              <p:spPr>
                <a:xfrm>
                  <a:off x="4563126" y="2592525"/>
                  <a:ext cx="171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2" name="Ink 151">
                  <a:extLst>
                    <a:ext uri="{FF2B5EF4-FFF2-40B4-BE49-F238E27FC236}">
                      <a16:creationId xmlns:a16="http://schemas.microsoft.com/office/drawing/2014/main" id="{B9F6DD0F-179D-E87C-F0E1-1697E1441D2A}"/>
                    </a:ext>
                  </a:extLst>
                </p14:cNvPr>
                <p14:cNvContentPartPr/>
                <p14:nvPr/>
              </p14:nvContentPartPr>
              <p14:xfrm>
                <a:off x="4587606" y="2695485"/>
                <a:ext cx="145440" cy="7200"/>
              </p14:xfrm>
            </p:contentPart>
          </mc:Choice>
          <mc:Fallback xmlns="">
            <p:pic>
              <p:nvPicPr>
                <p:cNvPr id="152" name="Ink 151">
                  <a:extLst>
                    <a:ext uri="{FF2B5EF4-FFF2-40B4-BE49-F238E27FC236}">
                      <a16:creationId xmlns:a16="http://schemas.microsoft.com/office/drawing/2014/main" id="{B9F6DD0F-179D-E87C-F0E1-1697E1441D2A}"/>
                    </a:ext>
                  </a:extLst>
                </p:cNvPr>
                <p:cNvPicPr/>
                <p:nvPr/>
              </p:nvPicPr>
              <p:blipFill>
                <a:blip r:embed="rId206"/>
                <a:stretch>
                  <a:fillRect/>
                </a:stretch>
              </p:blipFill>
              <p:spPr>
                <a:xfrm>
                  <a:off x="4578966" y="2686485"/>
                  <a:ext cx="163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3" name="Ink 152">
                  <a:extLst>
                    <a:ext uri="{FF2B5EF4-FFF2-40B4-BE49-F238E27FC236}">
                      <a16:creationId xmlns:a16="http://schemas.microsoft.com/office/drawing/2014/main" id="{8CCBAAC1-E338-E0C6-AECC-61CBA2D45FA8}"/>
                    </a:ext>
                  </a:extLst>
                </p14:cNvPr>
                <p14:cNvContentPartPr/>
                <p14:nvPr/>
              </p14:nvContentPartPr>
              <p14:xfrm>
                <a:off x="4810086" y="2778285"/>
                <a:ext cx="59400" cy="76680"/>
              </p14:xfrm>
            </p:contentPart>
          </mc:Choice>
          <mc:Fallback xmlns="">
            <p:pic>
              <p:nvPicPr>
                <p:cNvPr id="153" name="Ink 152">
                  <a:extLst>
                    <a:ext uri="{FF2B5EF4-FFF2-40B4-BE49-F238E27FC236}">
                      <a16:creationId xmlns:a16="http://schemas.microsoft.com/office/drawing/2014/main" id="{8CCBAAC1-E338-E0C6-AECC-61CBA2D45FA8}"/>
                    </a:ext>
                  </a:extLst>
                </p:cNvPr>
                <p:cNvPicPr/>
                <p:nvPr/>
              </p:nvPicPr>
              <p:blipFill>
                <a:blip r:embed="rId208"/>
                <a:stretch>
                  <a:fillRect/>
                </a:stretch>
              </p:blipFill>
              <p:spPr>
                <a:xfrm>
                  <a:off x="4801086" y="2769645"/>
                  <a:ext cx="7704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55" name="Ink 154">
                <a:extLst>
                  <a:ext uri="{FF2B5EF4-FFF2-40B4-BE49-F238E27FC236}">
                    <a16:creationId xmlns:a16="http://schemas.microsoft.com/office/drawing/2014/main" id="{A5FA031C-5B6B-CD2A-472A-A7C665577848}"/>
                  </a:ext>
                </a:extLst>
              </p14:cNvPr>
              <p14:cNvContentPartPr/>
              <p14:nvPr/>
            </p14:nvContentPartPr>
            <p14:xfrm>
              <a:off x="4935006" y="2062965"/>
              <a:ext cx="176040" cy="945000"/>
            </p14:xfrm>
          </p:contentPart>
        </mc:Choice>
        <mc:Fallback xmlns="">
          <p:pic>
            <p:nvPicPr>
              <p:cNvPr id="155" name="Ink 154">
                <a:extLst>
                  <a:ext uri="{FF2B5EF4-FFF2-40B4-BE49-F238E27FC236}">
                    <a16:creationId xmlns:a16="http://schemas.microsoft.com/office/drawing/2014/main" id="{A5FA031C-5B6B-CD2A-472A-A7C665577848}"/>
                  </a:ext>
                </a:extLst>
              </p:cNvPr>
              <p:cNvPicPr/>
              <p:nvPr/>
            </p:nvPicPr>
            <p:blipFill>
              <a:blip r:embed="rId210"/>
              <a:stretch>
                <a:fillRect/>
              </a:stretch>
            </p:blipFill>
            <p:spPr>
              <a:xfrm>
                <a:off x="4926366" y="2054325"/>
                <a:ext cx="193680" cy="962640"/>
              </a:xfrm>
              <a:prstGeom prst="rect">
                <a:avLst/>
              </a:prstGeom>
            </p:spPr>
          </p:pic>
        </mc:Fallback>
      </mc:AlternateContent>
      <p:grpSp>
        <p:nvGrpSpPr>
          <p:cNvPr id="167" name="Group 166">
            <a:extLst>
              <a:ext uri="{FF2B5EF4-FFF2-40B4-BE49-F238E27FC236}">
                <a16:creationId xmlns:a16="http://schemas.microsoft.com/office/drawing/2014/main" id="{16B5FA2A-66B9-3EBD-175B-321184DCDEA7}"/>
              </a:ext>
            </a:extLst>
          </p:cNvPr>
          <p:cNvGrpSpPr/>
          <p:nvPr/>
        </p:nvGrpSpPr>
        <p:grpSpPr>
          <a:xfrm>
            <a:off x="5365566" y="2399565"/>
            <a:ext cx="1604160" cy="478080"/>
            <a:chOff x="5365566" y="2399565"/>
            <a:chExt cx="1604160" cy="478080"/>
          </a:xfrm>
        </p:grpSpPr>
        <mc:AlternateContent xmlns:mc="http://schemas.openxmlformats.org/markup-compatibility/2006" xmlns:p14="http://schemas.microsoft.com/office/powerpoint/2010/main">
          <mc:Choice Requires="p14">
            <p:contentPart p14:bwMode="auto" r:id="rId211">
              <p14:nvContentPartPr>
                <p14:cNvPr id="156" name="Ink 155">
                  <a:extLst>
                    <a:ext uri="{FF2B5EF4-FFF2-40B4-BE49-F238E27FC236}">
                      <a16:creationId xmlns:a16="http://schemas.microsoft.com/office/drawing/2014/main" id="{BDC50E9B-43D3-3B84-2D7F-67ABC953F32A}"/>
                    </a:ext>
                  </a:extLst>
                </p14:cNvPr>
                <p14:cNvContentPartPr/>
                <p14:nvPr/>
              </p14:nvContentPartPr>
              <p14:xfrm>
                <a:off x="5365566" y="2567325"/>
                <a:ext cx="162000" cy="10800"/>
              </p14:xfrm>
            </p:contentPart>
          </mc:Choice>
          <mc:Fallback xmlns="">
            <p:pic>
              <p:nvPicPr>
                <p:cNvPr id="156" name="Ink 155">
                  <a:extLst>
                    <a:ext uri="{FF2B5EF4-FFF2-40B4-BE49-F238E27FC236}">
                      <a16:creationId xmlns:a16="http://schemas.microsoft.com/office/drawing/2014/main" id="{BDC50E9B-43D3-3B84-2D7F-67ABC953F32A}"/>
                    </a:ext>
                  </a:extLst>
                </p:cNvPr>
                <p:cNvPicPr/>
                <p:nvPr/>
              </p:nvPicPr>
              <p:blipFill>
                <a:blip r:embed="rId212"/>
                <a:stretch>
                  <a:fillRect/>
                </a:stretch>
              </p:blipFill>
              <p:spPr>
                <a:xfrm>
                  <a:off x="5356566" y="2558325"/>
                  <a:ext cx="179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Ink 156">
                  <a:extLst>
                    <a:ext uri="{FF2B5EF4-FFF2-40B4-BE49-F238E27FC236}">
                      <a16:creationId xmlns:a16="http://schemas.microsoft.com/office/drawing/2014/main" id="{B28CC8D9-D26F-0499-AF61-B80C83530027}"/>
                    </a:ext>
                  </a:extLst>
                </p14:cNvPr>
                <p14:cNvContentPartPr/>
                <p14:nvPr/>
              </p14:nvContentPartPr>
              <p14:xfrm>
                <a:off x="5664006" y="2599365"/>
                <a:ext cx="64440" cy="143280"/>
              </p14:xfrm>
            </p:contentPart>
          </mc:Choice>
          <mc:Fallback xmlns="">
            <p:pic>
              <p:nvPicPr>
                <p:cNvPr id="157" name="Ink 156">
                  <a:extLst>
                    <a:ext uri="{FF2B5EF4-FFF2-40B4-BE49-F238E27FC236}">
                      <a16:creationId xmlns:a16="http://schemas.microsoft.com/office/drawing/2014/main" id="{B28CC8D9-D26F-0499-AF61-B80C83530027}"/>
                    </a:ext>
                  </a:extLst>
                </p:cNvPr>
                <p:cNvPicPr/>
                <p:nvPr/>
              </p:nvPicPr>
              <p:blipFill>
                <a:blip r:embed="rId214"/>
                <a:stretch>
                  <a:fillRect/>
                </a:stretch>
              </p:blipFill>
              <p:spPr>
                <a:xfrm>
                  <a:off x="5655006" y="2590365"/>
                  <a:ext cx="82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8" name="Ink 157">
                  <a:extLst>
                    <a:ext uri="{FF2B5EF4-FFF2-40B4-BE49-F238E27FC236}">
                      <a16:creationId xmlns:a16="http://schemas.microsoft.com/office/drawing/2014/main" id="{73DD26A3-E164-D5BA-2D18-9FCACC209B3E}"/>
                    </a:ext>
                  </a:extLst>
                </p14:cNvPr>
                <p14:cNvContentPartPr/>
                <p14:nvPr/>
              </p14:nvContentPartPr>
              <p14:xfrm>
                <a:off x="5706486" y="2469405"/>
                <a:ext cx="4680" cy="23400"/>
              </p14:xfrm>
            </p:contentPart>
          </mc:Choice>
          <mc:Fallback xmlns="">
            <p:pic>
              <p:nvPicPr>
                <p:cNvPr id="158" name="Ink 157">
                  <a:extLst>
                    <a:ext uri="{FF2B5EF4-FFF2-40B4-BE49-F238E27FC236}">
                      <a16:creationId xmlns:a16="http://schemas.microsoft.com/office/drawing/2014/main" id="{73DD26A3-E164-D5BA-2D18-9FCACC209B3E}"/>
                    </a:ext>
                  </a:extLst>
                </p:cNvPr>
                <p:cNvPicPr/>
                <p:nvPr/>
              </p:nvPicPr>
              <p:blipFill>
                <a:blip r:embed="rId216"/>
                <a:stretch>
                  <a:fillRect/>
                </a:stretch>
              </p:blipFill>
              <p:spPr>
                <a:xfrm>
                  <a:off x="5697486" y="2460405"/>
                  <a:ext cx="22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9" name="Ink 158">
                  <a:extLst>
                    <a:ext uri="{FF2B5EF4-FFF2-40B4-BE49-F238E27FC236}">
                      <a16:creationId xmlns:a16="http://schemas.microsoft.com/office/drawing/2014/main" id="{69D39B40-6006-CDB8-3C91-C4D1D8DB18E3}"/>
                    </a:ext>
                  </a:extLst>
                </p14:cNvPr>
                <p14:cNvContentPartPr/>
                <p14:nvPr/>
              </p14:nvContentPartPr>
              <p14:xfrm>
                <a:off x="5842566" y="2399565"/>
                <a:ext cx="188280" cy="331560"/>
              </p14:xfrm>
            </p:contentPart>
          </mc:Choice>
          <mc:Fallback xmlns="">
            <p:pic>
              <p:nvPicPr>
                <p:cNvPr id="159" name="Ink 158">
                  <a:extLst>
                    <a:ext uri="{FF2B5EF4-FFF2-40B4-BE49-F238E27FC236}">
                      <a16:creationId xmlns:a16="http://schemas.microsoft.com/office/drawing/2014/main" id="{69D39B40-6006-CDB8-3C91-C4D1D8DB18E3}"/>
                    </a:ext>
                  </a:extLst>
                </p:cNvPr>
                <p:cNvPicPr/>
                <p:nvPr/>
              </p:nvPicPr>
              <p:blipFill>
                <a:blip r:embed="rId218"/>
                <a:stretch>
                  <a:fillRect/>
                </a:stretch>
              </p:blipFill>
              <p:spPr>
                <a:xfrm>
                  <a:off x="5833566" y="2390925"/>
                  <a:ext cx="2059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Ink 159">
                  <a:extLst>
                    <a:ext uri="{FF2B5EF4-FFF2-40B4-BE49-F238E27FC236}">
                      <a16:creationId xmlns:a16="http://schemas.microsoft.com/office/drawing/2014/main" id="{DD71D074-95B7-157B-FA3C-C86300A50ED7}"/>
                    </a:ext>
                  </a:extLst>
                </p14:cNvPr>
                <p14:cNvContentPartPr/>
                <p14:nvPr/>
              </p14:nvContentPartPr>
              <p14:xfrm>
                <a:off x="6119046" y="2479845"/>
                <a:ext cx="157320" cy="270000"/>
              </p14:xfrm>
            </p:contentPart>
          </mc:Choice>
          <mc:Fallback xmlns="">
            <p:pic>
              <p:nvPicPr>
                <p:cNvPr id="160" name="Ink 159">
                  <a:extLst>
                    <a:ext uri="{FF2B5EF4-FFF2-40B4-BE49-F238E27FC236}">
                      <a16:creationId xmlns:a16="http://schemas.microsoft.com/office/drawing/2014/main" id="{DD71D074-95B7-157B-FA3C-C86300A50ED7}"/>
                    </a:ext>
                  </a:extLst>
                </p:cNvPr>
                <p:cNvPicPr/>
                <p:nvPr/>
              </p:nvPicPr>
              <p:blipFill>
                <a:blip r:embed="rId220"/>
                <a:stretch>
                  <a:fillRect/>
                </a:stretch>
              </p:blipFill>
              <p:spPr>
                <a:xfrm>
                  <a:off x="6110046" y="2470845"/>
                  <a:ext cx="1749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Ink 160">
                  <a:extLst>
                    <a:ext uri="{FF2B5EF4-FFF2-40B4-BE49-F238E27FC236}">
                      <a16:creationId xmlns:a16="http://schemas.microsoft.com/office/drawing/2014/main" id="{B9554D1B-8A3E-0478-01EE-77B06C6EB44E}"/>
                    </a:ext>
                  </a:extLst>
                </p14:cNvPr>
                <p14:cNvContentPartPr/>
                <p14:nvPr/>
              </p14:nvContentPartPr>
              <p14:xfrm>
                <a:off x="6387606" y="2481645"/>
                <a:ext cx="9360" cy="282600"/>
              </p14:xfrm>
            </p:contentPart>
          </mc:Choice>
          <mc:Fallback xmlns="">
            <p:pic>
              <p:nvPicPr>
                <p:cNvPr id="161" name="Ink 160">
                  <a:extLst>
                    <a:ext uri="{FF2B5EF4-FFF2-40B4-BE49-F238E27FC236}">
                      <a16:creationId xmlns:a16="http://schemas.microsoft.com/office/drawing/2014/main" id="{B9554D1B-8A3E-0478-01EE-77B06C6EB44E}"/>
                    </a:ext>
                  </a:extLst>
                </p:cNvPr>
                <p:cNvPicPr/>
                <p:nvPr/>
              </p:nvPicPr>
              <p:blipFill>
                <a:blip r:embed="rId222"/>
                <a:stretch>
                  <a:fillRect/>
                </a:stretch>
              </p:blipFill>
              <p:spPr>
                <a:xfrm>
                  <a:off x="6378966" y="2473005"/>
                  <a:ext cx="27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Ink 161">
                  <a:extLst>
                    <a:ext uri="{FF2B5EF4-FFF2-40B4-BE49-F238E27FC236}">
                      <a16:creationId xmlns:a16="http://schemas.microsoft.com/office/drawing/2014/main" id="{54BC2663-284B-0F4F-7A47-0DC3A725259E}"/>
                    </a:ext>
                  </a:extLst>
                </p14:cNvPr>
                <p14:cNvContentPartPr/>
                <p14:nvPr/>
              </p14:nvContentPartPr>
              <p14:xfrm>
                <a:off x="6439446" y="2513685"/>
                <a:ext cx="122040" cy="245160"/>
              </p14:xfrm>
            </p:contentPart>
          </mc:Choice>
          <mc:Fallback xmlns="">
            <p:pic>
              <p:nvPicPr>
                <p:cNvPr id="162" name="Ink 161">
                  <a:extLst>
                    <a:ext uri="{FF2B5EF4-FFF2-40B4-BE49-F238E27FC236}">
                      <a16:creationId xmlns:a16="http://schemas.microsoft.com/office/drawing/2014/main" id="{54BC2663-284B-0F4F-7A47-0DC3A725259E}"/>
                    </a:ext>
                  </a:extLst>
                </p:cNvPr>
                <p:cNvPicPr/>
                <p:nvPr/>
              </p:nvPicPr>
              <p:blipFill>
                <a:blip r:embed="rId224"/>
                <a:stretch>
                  <a:fillRect/>
                </a:stretch>
              </p:blipFill>
              <p:spPr>
                <a:xfrm>
                  <a:off x="6430806" y="2504685"/>
                  <a:ext cx="139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4" name="Ink 163">
                  <a:extLst>
                    <a:ext uri="{FF2B5EF4-FFF2-40B4-BE49-F238E27FC236}">
                      <a16:creationId xmlns:a16="http://schemas.microsoft.com/office/drawing/2014/main" id="{E61767BB-45B5-53F8-4982-1C9B6B85F267}"/>
                    </a:ext>
                  </a:extLst>
                </p14:cNvPr>
                <p14:cNvContentPartPr/>
                <p14:nvPr/>
              </p14:nvContentPartPr>
              <p14:xfrm>
                <a:off x="6706926" y="2475885"/>
                <a:ext cx="12600" cy="279720"/>
              </p14:xfrm>
            </p:contentPart>
          </mc:Choice>
          <mc:Fallback xmlns="">
            <p:pic>
              <p:nvPicPr>
                <p:cNvPr id="164" name="Ink 163">
                  <a:extLst>
                    <a:ext uri="{FF2B5EF4-FFF2-40B4-BE49-F238E27FC236}">
                      <a16:creationId xmlns:a16="http://schemas.microsoft.com/office/drawing/2014/main" id="{E61767BB-45B5-53F8-4982-1C9B6B85F267}"/>
                    </a:ext>
                  </a:extLst>
                </p:cNvPr>
                <p:cNvPicPr/>
                <p:nvPr/>
              </p:nvPicPr>
              <p:blipFill>
                <a:blip r:embed="rId226"/>
                <a:stretch>
                  <a:fillRect/>
                </a:stretch>
              </p:blipFill>
              <p:spPr>
                <a:xfrm>
                  <a:off x="6697926" y="2466885"/>
                  <a:ext cx="302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5" name="Ink 164">
                  <a:extLst>
                    <a:ext uri="{FF2B5EF4-FFF2-40B4-BE49-F238E27FC236}">
                      <a16:creationId xmlns:a16="http://schemas.microsoft.com/office/drawing/2014/main" id="{3CE5FC18-2BD9-A1D8-F9E5-C6068BB02572}"/>
                    </a:ext>
                  </a:extLst>
                </p14:cNvPr>
                <p14:cNvContentPartPr/>
                <p14:nvPr/>
              </p14:nvContentPartPr>
              <p14:xfrm>
                <a:off x="6617646" y="2476605"/>
                <a:ext cx="218160" cy="42480"/>
              </p14:xfrm>
            </p:contentPart>
          </mc:Choice>
          <mc:Fallback xmlns="">
            <p:pic>
              <p:nvPicPr>
                <p:cNvPr id="165" name="Ink 164">
                  <a:extLst>
                    <a:ext uri="{FF2B5EF4-FFF2-40B4-BE49-F238E27FC236}">
                      <a16:creationId xmlns:a16="http://schemas.microsoft.com/office/drawing/2014/main" id="{3CE5FC18-2BD9-A1D8-F9E5-C6068BB02572}"/>
                    </a:ext>
                  </a:extLst>
                </p:cNvPr>
                <p:cNvPicPr/>
                <p:nvPr/>
              </p:nvPicPr>
              <p:blipFill>
                <a:blip r:embed="rId228"/>
                <a:stretch>
                  <a:fillRect/>
                </a:stretch>
              </p:blipFill>
              <p:spPr>
                <a:xfrm>
                  <a:off x="6608646" y="2467605"/>
                  <a:ext cx="235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 name="Ink 165">
                  <a:extLst>
                    <a:ext uri="{FF2B5EF4-FFF2-40B4-BE49-F238E27FC236}">
                      <a16:creationId xmlns:a16="http://schemas.microsoft.com/office/drawing/2014/main" id="{A7A235A7-DBD6-D4C9-454B-21B980E84823}"/>
                    </a:ext>
                  </a:extLst>
                </p14:cNvPr>
                <p14:cNvContentPartPr/>
                <p14:nvPr/>
              </p14:nvContentPartPr>
              <p14:xfrm>
                <a:off x="6815646" y="2784405"/>
                <a:ext cx="154080" cy="93240"/>
              </p14:xfrm>
            </p:contentPart>
          </mc:Choice>
          <mc:Fallback xmlns="">
            <p:pic>
              <p:nvPicPr>
                <p:cNvPr id="166" name="Ink 165">
                  <a:extLst>
                    <a:ext uri="{FF2B5EF4-FFF2-40B4-BE49-F238E27FC236}">
                      <a16:creationId xmlns:a16="http://schemas.microsoft.com/office/drawing/2014/main" id="{A7A235A7-DBD6-D4C9-454B-21B980E84823}"/>
                    </a:ext>
                  </a:extLst>
                </p:cNvPr>
                <p:cNvPicPr/>
                <p:nvPr/>
              </p:nvPicPr>
              <p:blipFill>
                <a:blip r:embed="rId230"/>
                <a:stretch>
                  <a:fillRect/>
                </a:stretch>
              </p:blipFill>
              <p:spPr>
                <a:xfrm>
                  <a:off x="6807006" y="2775765"/>
                  <a:ext cx="171720" cy="110880"/>
                </a:xfrm>
                <a:prstGeom prst="rect">
                  <a:avLst/>
                </a:prstGeom>
              </p:spPr>
            </p:pic>
          </mc:Fallback>
        </mc:AlternateContent>
      </p:grpSp>
      <p:grpSp>
        <p:nvGrpSpPr>
          <p:cNvPr id="170" name="Group 169">
            <a:extLst>
              <a:ext uri="{FF2B5EF4-FFF2-40B4-BE49-F238E27FC236}">
                <a16:creationId xmlns:a16="http://schemas.microsoft.com/office/drawing/2014/main" id="{E285837D-8340-9A9A-0D5E-76EC1AC5C0D6}"/>
              </a:ext>
            </a:extLst>
          </p:cNvPr>
          <p:cNvGrpSpPr/>
          <p:nvPr/>
        </p:nvGrpSpPr>
        <p:grpSpPr>
          <a:xfrm>
            <a:off x="7075566" y="2549685"/>
            <a:ext cx="309600" cy="393480"/>
            <a:chOff x="7075566" y="2549685"/>
            <a:chExt cx="309600" cy="393480"/>
          </a:xfrm>
        </p:grpSpPr>
        <mc:AlternateContent xmlns:mc="http://schemas.openxmlformats.org/markup-compatibility/2006" xmlns:p14="http://schemas.microsoft.com/office/powerpoint/2010/main">
          <mc:Choice Requires="p14">
            <p:contentPart p14:bwMode="auto" r:id="rId231">
              <p14:nvContentPartPr>
                <p14:cNvPr id="168" name="Ink 167">
                  <a:extLst>
                    <a:ext uri="{FF2B5EF4-FFF2-40B4-BE49-F238E27FC236}">
                      <a16:creationId xmlns:a16="http://schemas.microsoft.com/office/drawing/2014/main" id="{FDE1B426-ADD8-098C-70DA-68AAE8638969}"/>
                    </a:ext>
                  </a:extLst>
                </p14:cNvPr>
                <p14:cNvContentPartPr/>
                <p14:nvPr/>
              </p14:nvContentPartPr>
              <p14:xfrm>
                <a:off x="7075566" y="2549685"/>
                <a:ext cx="184320" cy="207720"/>
              </p14:xfrm>
            </p:contentPart>
          </mc:Choice>
          <mc:Fallback xmlns="">
            <p:pic>
              <p:nvPicPr>
                <p:cNvPr id="168" name="Ink 167">
                  <a:extLst>
                    <a:ext uri="{FF2B5EF4-FFF2-40B4-BE49-F238E27FC236}">
                      <a16:creationId xmlns:a16="http://schemas.microsoft.com/office/drawing/2014/main" id="{FDE1B426-ADD8-098C-70DA-68AAE8638969}"/>
                    </a:ext>
                  </a:extLst>
                </p:cNvPr>
                <p:cNvPicPr/>
                <p:nvPr/>
              </p:nvPicPr>
              <p:blipFill>
                <a:blip r:embed="rId232"/>
                <a:stretch>
                  <a:fillRect/>
                </a:stretch>
              </p:blipFill>
              <p:spPr>
                <a:xfrm>
                  <a:off x="7066566" y="2541045"/>
                  <a:ext cx="201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 name="Ink 168">
                  <a:extLst>
                    <a:ext uri="{FF2B5EF4-FFF2-40B4-BE49-F238E27FC236}">
                      <a16:creationId xmlns:a16="http://schemas.microsoft.com/office/drawing/2014/main" id="{2B708B7D-C9E3-FCC6-CFF7-FC37349947B3}"/>
                    </a:ext>
                  </a:extLst>
                </p14:cNvPr>
                <p14:cNvContentPartPr/>
                <p14:nvPr/>
              </p14:nvContentPartPr>
              <p14:xfrm>
                <a:off x="7382286" y="2763885"/>
                <a:ext cx="2880" cy="179280"/>
              </p14:xfrm>
            </p:contentPart>
          </mc:Choice>
          <mc:Fallback xmlns="">
            <p:pic>
              <p:nvPicPr>
                <p:cNvPr id="169" name="Ink 168">
                  <a:extLst>
                    <a:ext uri="{FF2B5EF4-FFF2-40B4-BE49-F238E27FC236}">
                      <a16:creationId xmlns:a16="http://schemas.microsoft.com/office/drawing/2014/main" id="{2B708B7D-C9E3-FCC6-CFF7-FC37349947B3}"/>
                    </a:ext>
                  </a:extLst>
                </p:cNvPr>
                <p:cNvPicPr/>
                <p:nvPr/>
              </p:nvPicPr>
              <p:blipFill>
                <a:blip r:embed="rId234"/>
                <a:stretch>
                  <a:fillRect/>
                </a:stretch>
              </p:blipFill>
              <p:spPr>
                <a:xfrm>
                  <a:off x="7373646" y="2754885"/>
                  <a:ext cx="20520" cy="196920"/>
                </a:xfrm>
                <a:prstGeom prst="rect">
                  <a:avLst/>
                </a:prstGeom>
              </p:spPr>
            </p:pic>
          </mc:Fallback>
        </mc:AlternateContent>
      </p:grpSp>
      <p:grpSp>
        <p:nvGrpSpPr>
          <p:cNvPr id="176" name="Group 175">
            <a:extLst>
              <a:ext uri="{FF2B5EF4-FFF2-40B4-BE49-F238E27FC236}">
                <a16:creationId xmlns:a16="http://schemas.microsoft.com/office/drawing/2014/main" id="{0C9E0EE3-88D9-5FDE-3996-30DA24F194EA}"/>
              </a:ext>
            </a:extLst>
          </p:cNvPr>
          <p:cNvGrpSpPr/>
          <p:nvPr/>
        </p:nvGrpSpPr>
        <p:grpSpPr>
          <a:xfrm>
            <a:off x="1582326" y="2299125"/>
            <a:ext cx="623880" cy="358560"/>
            <a:chOff x="1582326" y="2299125"/>
            <a:chExt cx="623880" cy="358560"/>
          </a:xfrm>
        </p:grpSpPr>
        <mc:AlternateContent xmlns:mc="http://schemas.openxmlformats.org/markup-compatibility/2006" xmlns:p14="http://schemas.microsoft.com/office/powerpoint/2010/main">
          <mc:Choice Requires="p14">
            <p:contentPart p14:bwMode="auto" r:id="rId235">
              <p14:nvContentPartPr>
                <p14:cNvPr id="171" name="Ink 170">
                  <a:extLst>
                    <a:ext uri="{FF2B5EF4-FFF2-40B4-BE49-F238E27FC236}">
                      <a16:creationId xmlns:a16="http://schemas.microsoft.com/office/drawing/2014/main" id="{0DF574CF-9E6D-E1B6-5B68-6361BF5204B2}"/>
                    </a:ext>
                  </a:extLst>
                </p14:cNvPr>
                <p14:cNvContentPartPr/>
                <p14:nvPr/>
              </p14:nvContentPartPr>
              <p14:xfrm>
                <a:off x="1582326" y="2378325"/>
                <a:ext cx="162000" cy="169560"/>
              </p14:xfrm>
            </p:contentPart>
          </mc:Choice>
          <mc:Fallback xmlns="">
            <p:pic>
              <p:nvPicPr>
                <p:cNvPr id="171" name="Ink 170">
                  <a:extLst>
                    <a:ext uri="{FF2B5EF4-FFF2-40B4-BE49-F238E27FC236}">
                      <a16:creationId xmlns:a16="http://schemas.microsoft.com/office/drawing/2014/main" id="{0DF574CF-9E6D-E1B6-5B68-6361BF5204B2}"/>
                    </a:ext>
                  </a:extLst>
                </p:cNvPr>
                <p:cNvPicPr/>
                <p:nvPr/>
              </p:nvPicPr>
              <p:blipFill>
                <a:blip r:embed="rId236"/>
                <a:stretch>
                  <a:fillRect/>
                </a:stretch>
              </p:blipFill>
              <p:spPr>
                <a:xfrm>
                  <a:off x="1573686" y="2369685"/>
                  <a:ext cx="179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2" name="Ink 171">
                  <a:extLst>
                    <a:ext uri="{FF2B5EF4-FFF2-40B4-BE49-F238E27FC236}">
                      <a16:creationId xmlns:a16="http://schemas.microsoft.com/office/drawing/2014/main" id="{4C9840EC-1863-D403-2493-DF21CCBC821A}"/>
                    </a:ext>
                  </a:extLst>
                </p14:cNvPr>
                <p14:cNvContentPartPr/>
                <p14:nvPr/>
              </p14:nvContentPartPr>
              <p14:xfrm>
                <a:off x="1831446" y="2575965"/>
                <a:ext cx="39960" cy="74520"/>
              </p14:xfrm>
            </p:contentPart>
          </mc:Choice>
          <mc:Fallback xmlns="">
            <p:pic>
              <p:nvPicPr>
                <p:cNvPr id="172" name="Ink 171">
                  <a:extLst>
                    <a:ext uri="{FF2B5EF4-FFF2-40B4-BE49-F238E27FC236}">
                      <a16:creationId xmlns:a16="http://schemas.microsoft.com/office/drawing/2014/main" id="{4C9840EC-1863-D403-2493-DF21CCBC821A}"/>
                    </a:ext>
                  </a:extLst>
                </p:cNvPr>
                <p:cNvPicPr/>
                <p:nvPr/>
              </p:nvPicPr>
              <p:blipFill>
                <a:blip r:embed="rId238"/>
                <a:stretch>
                  <a:fillRect/>
                </a:stretch>
              </p:blipFill>
              <p:spPr>
                <a:xfrm>
                  <a:off x="1822806" y="2567325"/>
                  <a:ext cx="57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4" name="Ink 173">
                  <a:extLst>
                    <a:ext uri="{FF2B5EF4-FFF2-40B4-BE49-F238E27FC236}">
                      <a16:creationId xmlns:a16="http://schemas.microsoft.com/office/drawing/2014/main" id="{3401C94C-7DAB-4DC1-439E-E380D5EB6FB1}"/>
                    </a:ext>
                  </a:extLst>
                </p14:cNvPr>
                <p14:cNvContentPartPr/>
                <p14:nvPr/>
              </p14:nvContentPartPr>
              <p14:xfrm>
                <a:off x="1919286" y="2299125"/>
                <a:ext cx="247320" cy="210960"/>
              </p14:xfrm>
            </p:contentPart>
          </mc:Choice>
          <mc:Fallback xmlns="">
            <p:pic>
              <p:nvPicPr>
                <p:cNvPr id="174" name="Ink 173">
                  <a:extLst>
                    <a:ext uri="{FF2B5EF4-FFF2-40B4-BE49-F238E27FC236}">
                      <a16:creationId xmlns:a16="http://schemas.microsoft.com/office/drawing/2014/main" id="{3401C94C-7DAB-4DC1-439E-E380D5EB6FB1}"/>
                    </a:ext>
                  </a:extLst>
                </p:cNvPr>
                <p:cNvPicPr/>
                <p:nvPr/>
              </p:nvPicPr>
              <p:blipFill>
                <a:blip r:embed="rId240"/>
                <a:stretch>
                  <a:fillRect/>
                </a:stretch>
              </p:blipFill>
              <p:spPr>
                <a:xfrm>
                  <a:off x="1910286" y="2290485"/>
                  <a:ext cx="264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5" name="Ink 174">
                  <a:extLst>
                    <a:ext uri="{FF2B5EF4-FFF2-40B4-BE49-F238E27FC236}">
                      <a16:creationId xmlns:a16="http://schemas.microsoft.com/office/drawing/2014/main" id="{5914E8E4-F6E9-A737-4710-2746230170CC}"/>
                    </a:ext>
                  </a:extLst>
                </p14:cNvPr>
                <p14:cNvContentPartPr/>
                <p14:nvPr/>
              </p14:nvContentPartPr>
              <p14:xfrm>
                <a:off x="2192886" y="2514405"/>
                <a:ext cx="13320" cy="143280"/>
              </p14:xfrm>
            </p:contentPart>
          </mc:Choice>
          <mc:Fallback xmlns="">
            <p:pic>
              <p:nvPicPr>
                <p:cNvPr id="175" name="Ink 174">
                  <a:extLst>
                    <a:ext uri="{FF2B5EF4-FFF2-40B4-BE49-F238E27FC236}">
                      <a16:creationId xmlns:a16="http://schemas.microsoft.com/office/drawing/2014/main" id="{5914E8E4-F6E9-A737-4710-2746230170CC}"/>
                    </a:ext>
                  </a:extLst>
                </p:cNvPr>
                <p:cNvPicPr/>
                <p:nvPr/>
              </p:nvPicPr>
              <p:blipFill>
                <a:blip r:embed="rId242"/>
                <a:stretch>
                  <a:fillRect/>
                </a:stretch>
              </p:blipFill>
              <p:spPr>
                <a:xfrm>
                  <a:off x="2183886" y="2505405"/>
                  <a:ext cx="3096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80" name="Ink 179">
                <a:extLst>
                  <a:ext uri="{FF2B5EF4-FFF2-40B4-BE49-F238E27FC236}">
                    <a16:creationId xmlns:a16="http://schemas.microsoft.com/office/drawing/2014/main" id="{95E9B0AB-B4A6-4386-510A-81408AA2186A}"/>
                  </a:ext>
                </a:extLst>
              </p14:cNvPr>
              <p14:cNvContentPartPr/>
              <p14:nvPr/>
            </p14:nvContentPartPr>
            <p14:xfrm>
              <a:off x="3684366" y="840405"/>
              <a:ext cx="93240" cy="86040"/>
            </p14:xfrm>
          </p:contentPart>
        </mc:Choice>
        <mc:Fallback xmlns="">
          <p:pic>
            <p:nvPicPr>
              <p:cNvPr id="180" name="Ink 179">
                <a:extLst>
                  <a:ext uri="{FF2B5EF4-FFF2-40B4-BE49-F238E27FC236}">
                    <a16:creationId xmlns:a16="http://schemas.microsoft.com/office/drawing/2014/main" id="{95E9B0AB-B4A6-4386-510A-81408AA2186A}"/>
                  </a:ext>
                </a:extLst>
              </p:cNvPr>
              <p:cNvPicPr/>
              <p:nvPr/>
            </p:nvPicPr>
            <p:blipFill>
              <a:blip r:embed="rId244"/>
              <a:stretch>
                <a:fillRect/>
              </a:stretch>
            </p:blipFill>
            <p:spPr>
              <a:xfrm>
                <a:off x="3675366" y="831405"/>
                <a:ext cx="110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1" name="Ink 180">
                <a:extLst>
                  <a:ext uri="{FF2B5EF4-FFF2-40B4-BE49-F238E27FC236}">
                    <a16:creationId xmlns:a16="http://schemas.microsoft.com/office/drawing/2014/main" id="{6C460F8A-ABFB-B76B-0007-FFACB9DBD1FC}"/>
                  </a:ext>
                </a:extLst>
              </p14:cNvPr>
              <p14:cNvContentPartPr/>
              <p14:nvPr/>
            </p14:nvContentPartPr>
            <p14:xfrm>
              <a:off x="3657726" y="2509365"/>
              <a:ext cx="75600" cy="101880"/>
            </p14:xfrm>
          </p:contentPart>
        </mc:Choice>
        <mc:Fallback xmlns="">
          <p:pic>
            <p:nvPicPr>
              <p:cNvPr id="181" name="Ink 180">
                <a:extLst>
                  <a:ext uri="{FF2B5EF4-FFF2-40B4-BE49-F238E27FC236}">
                    <a16:creationId xmlns:a16="http://schemas.microsoft.com/office/drawing/2014/main" id="{6C460F8A-ABFB-B76B-0007-FFACB9DBD1FC}"/>
                  </a:ext>
                </a:extLst>
              </p:cNvPr>
              <p:cNvPicPr/>
              <p:nvPr/>
            </p:nvPicPr>
            <p:blipFill>
              <a:blip r:embed="rId246"/>
              <a:stretch>
                <a:fillRect/>
              </a:stretch>
            </p:blipFill>
            <p:spPr>
              <a:xfrm>
                <a:off x="3649086" y="2500365"/>
                <a:ext cx="93240" cy="119520"/>
              </a:xfrm>
              <a:prstGeom prst="rect">
                <a:avLst/>
              </a:prstGeom>
            </p:spPr>
          </p:pic>
        </mc:Fallback>
      </mc:AlternateContent>
      <p:grpSp>
        <p:nvGrpSpPr>
          <p:cNvPr id="188" name="Group 187">
            <a:extLst>
              <a:ext uri="{FF2B5EF4-FFF2-40B4-BE49-F238E27FC236}">
                <a16:creationId xmlns:a16="http://schemas.microsoft.com/office/drawing/2014/main" id="{CF3ABA9B-4562-9F4B-65FF-CC8211E6A8BA}"/>
              </a:ext>
            </a:extLst>
          </p:cNvPr>
          <p:cNvGrpSpPr/>
          <p:nvPr/>
        </p:nvGrpSpPr>
        <p:grpSpPr>
          <a:xfrm>
            <a:off x="3199806" y="4031445"/>
            <a:ext cx="806040" cy="279000"/>
            <a:chOff x="3199806" y="4031445"/>
            <a:chExt cx="806040" cy="279000"/>
          </a:xfrm>
        </p:grpSpPr>
        <mc:AlternateContent xmlns:mc="http://schemas.openxmlformats.org/markup-compatibility/2006" xmlns:p14="http://schemas.microsoft.com/office/powerpoint/2010/main">
          <mc:Choice Requires="p14">
            <p:contentPart p14:bwMode="auto" r:id="rId247">
              <p14:nvContentPartPr>
                <p14:cNvPr id="184" name="Ink 183">
                  <a:extLst>
                    <a:ext uri="{FF2B5EF4-FFF2-40B4-BE49-F238E27FC236}">
                      <a16:creationId xmlns:a16="http://schemas.microsoft.com/office/drawing/2014/main" id="{4CEEC6F2-68C8-273D-5972-8141969CFB67}"/>
                    </a:ext>
                  </a:extLst>
                </p14:cNvPr>
                <p14:cNvContentPartPr/>
                <p14:nvPr/>
              </p14:nvContentPartPr>
              <p14:xfrm>
                <a:off x="3199806" y="4106685"/>
                <a:ext cx="129960" cy="19440"/>
              </p14:xfrm>
            </p:contentPart>
          </mc:Choice>
          <mc:Fallback xmlns="">
            <p:pic>
              <p:nvPicPr>
                <p:cNvPr id="184" name="Ink 183">
                  <a:extLst>
                    <a:ext uri="{FF2B5EF4-FFF2-40B4-BE49-F238E27FC236}">
                      <a16:creationId xmlns:a16="http://schemas.microsoft.com/office/drawing/2014/main" id="{4CEEC6F2-68C8-273D-5972-8141969CFB67}"/>
                    </a:ext>
                  </a:extLst>
                </p:cNvPr>
                <p:cNvPicPr/>
                <p:nvPr/>
              </p:nvPicPr>
              <p:blipFill>
                <a:blip r:embed="rId248"/>
                <a:stretch>
                  <a:fillRect/>
                </a:stretch>
              </p:blipFill>
              <p:spPr>
                <a:xfrm>
                  <a:off x="3190806" y="4098045"/>
                  <a:ext cx="147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5" name="Ink 184">
                  <a:extLst>
                    <a:ext uri="{FF2B5EF4-FFF2-40B4-BE49-F238E27FC236}">
                      <a16:creationId xmlns:a16="http://schemas.microsoft.com/office/drawing/2014/main" id="{C2255B9D-F309-2EE9-F3F5-E48023C512D8}"/>
                    </a:ext>
                  </a:extLst>
                </p14:cNvPr>
                <p14:cNvContentPartPr/>
                <p14:nvPr/>
              </p14:nvContentPartPr>
              <p14:xfrm>
                <a:off x="3467646" y="4062405"/>
                <a:ext cx="190080" cy="183960"/>
              </p14:xfrm>
            </p:contentPart>
          </mc:Choice>
          <mc:Fallback xmlns="">
            <p:pic>
              <p:nvPicPr>
                <p:cNvPr id="185" name="Ink 184">
                  <a:extLst>
                    <a:ext uri="{FF2B5EF4-FFF2-40B4-BE49-F238E27FC236}">
                      <a16:creationId xmlns:a16="http://schemas.microsoft.com/office/drawing/2014/main" id="{C2255B9D-F309-2EE9-F3F5-E48023C512D8}"/>
                    </a:ext>
                  </a:extLst>
                </p:cNvPr>
                <p:cNvPicPr/>
                <p:nvPr/>
              </p:nvPicPr>
              <p:blipFill>
                <a:blip r:embed="rId250"/>
                <a:stretch>
                  <a:fillRect/>
                </a:stretch>
              </p:blipFill>
              <p:spPr>
                <a:xfrm>
                  <a:off x="3458646" y="4053765"/>
                  <a:ext cx="207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6" name="Ink 185">
                  <a:extLst>
                    <a:ext uri="{FF2B5EF4-FFF2-40B4-BE49-F238E27FC236}">
                      <a16:creationId xmlns:a16="http://schemas.microsoft.com/office/drawing/2014/main" id="{8BC9390A-13E5-9A15-995E-0BC543AB4679}"/>
                    </a:ext>
                  </a:extLst>
                </p14:cNvPr>
                <p14:cNvContentPartPr/>
                <p14:nvPr/>
              </p14:nvContentPartPr>
              <p14:xfrm>
                <a:off x="3719286" y="4031445"/>
                <a:ext cx="108000" cy="221400"/>
              </p14:xfrm>
            </p:contentPart>
          </mc:Choice>
          <mc:Fallback xmlns="">
            <p:pic>
              <p:nvPicPr>
                <p:cNvPr id="186" name="Ink 185">
                  <a:extLst>
                    <a:ext uri="{FF2B5EF4-FFF2-40B4-BE49-F238E27FC236}">
                      <a16:creationId xmlns:a16="http://schemas.microsoft.com/office/drawing/2014/main" id="{8BC9390A-13E5-9A15-995E-0BC543AB4679}"/>
                    </a:ext>
                  </a:extLst>
                </p:cNvPr>
                <p:cNvPicPr/>
                <p:nvPr/>
              </p:nvPicPr>
              <p:blipFill>
                <a:blip r:embed="rId252"/>
                <a:stretch>
                  <a:fillRect/>
                </a:stretch>
              </p:blipFill>
              <p:spPr>
                <a:xfrm>
                  <a:off x="3710286" y="4022805"/>
                  <a:ext cx="125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7" name="Ink 186">
                  <a:extLst>
                    <a:ext uri="{FF2B5EF4-FFF2-40B4-BE49-F238E27FC236}">
                      <a16:creationId xmlns:a16="http://schemas.microsoft.com/office/drawing/2014/main" id="{14B577CE-ED87-79FD-20EC-B1F70996A074}"/>
                    </a:ext>
                  </a:extLst>
                </p14:cNvPr>
                <p14:cNvContentPartPr/>
                <p14:nvPr/>
              </p14:nvContentPartPr>
              <p14:xfrm>
                <a:off x="3919806" y="4238445"/>
                <a:ext cx="86040" cy="72000"/>
              </p14:xfrm>
            </p:contentPart>
          </mc:Choice>
          <mc:Fallback xmlns="">
            <p:pic>
              <p:nvPicPr>
                <p:cNvPr id="187" name="Ink 186">
                  <a:extLst>
                    <a:ext uri="{FF2B5EF4-FFF2-40B4-BE49-F238E27FC236}">
                      <a16:creationId xmlns:a16="http://schemas.microsoft.com/office/drawing/2014/main" id="{14B577CE-ED87-79FD-20EC-B1F70996A074}"/>
                    </a:ext>
                  </a:extLst>
                </p:cNvPr>
                <p:cNvPicPr/>
                <p:nvPr/>
              </p:nvPicPr>
              <p:blipFill>
                <a:blip r:embed="rId254"/>
                <a:stretch>
                  <a:fillRect/>
                </a:stretch>
              </p:blipFill>
              <p:spPr>
                <a:xfrm>
                  <a:off x="3911166" y="4229805"/>
                  <a:ext cx="10368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203" name="Ink 202">
                <a:extLst>
                  <a:ext uri="{FF2B5EF4-FFF2-40B4-BE49-F238E27FC236}">
                    <a16:creationId xmlns:a16="http://schemas.microsoft.com/office/drawing/2014/main" id="{7E042FB9-7612-599D-6847-BA43AB51C53C}"/>
                  </a:ext>
                </a:extLst>
              </p14:cNvPr>
              <p14:cNvContentPartPr/>
              <p14:nvPr/>
            </p14:nvContentPartPr>
            <p14:xfrm>
              <a:off x="5224806" y="3690885"/>
              <a:ext cx="168840" cy="951120"/>
            </p14:xfrm>
          </p:contentPart>
        </mc:Choice>
        <mc:Fallback xmlns="">
          <p:pic>
            <p:nvPicPr>
              <p:cNvPr id="203" name="Ink 202">
                <a:extLst>
                  <a:ext uri="{FF2B5EF4-FFF2-40B4-BE49-F238E27FC236}">
                    <a16:creationId xmlns:a16="http://schemas.microsoft.com/office/drawing/2014/main" id="{7E042FB9-7612-599D-6847-BA43AB51C53C}"/>
                  </a:ext>
                </a:extLst>
              </p:cNvPr>
              <p:cNvPicPr/>
              <p:nvPr/>
            </p:nvPicPr>
            <p:blipFill>
              <a:blip r:embed="rId256"/>
              <a:stretch>
                <a:fillRect/>
              </a:stretch>
            </p:blipFill>
            <p:spPr>
              <a:xfrm>
                <a:off x="5215806" y="3682245"/>
                <a:ext cx="186480" cy="968760"/>
              </a:xfrm>
              <a:prstGeom prst="rect">
                <a:avLst/>
              </a:prstGeom>
            </p:spPr>
          </p:pic>
        </mc:Fallback>
      </mc:AlternateContent>
      <p:grpSp>
        <p:nvGrpSpPr>
          <p:cNvPr id="210" name="Group 209">
            <a:extLst>
              <a:ext uri="{FF2B5EF4-FFF2-40B4-BE49-F238E27FC236}">
                <a16:creationId xmlns:a16="http://schemas.microsoft.com/office/drawing/2014/main" id="{AE8B1AF9-7900-D58B-B303-7D31749B68BB}"/>
              </a:ext>
            </a:extLst>
          </p:cNvPr>
          <p:cNvGrpSpPr/>
          <p:nvPr/>
        </p:nvGrpSpPr>
        <p:grpSpPr>
          <a:xfrm>
            <a:off x="5445846" y="3781605"/>
            <a:ext cx="805320" cy="262800"/>
            <a:chOff x="5445846" y="3781605"/>
            <a:chExt cx="805320" cy="262800"/>
          </a:xfrm>
        </p:grpSpPr>
        <mc:AlternateContent xmlns:mc="http://schemas.openxmlformats.org/markup-compatibility/2006" xmlns:p14="http://schemas.microsoft.com/office/powerpoint/2010/main">
          <mc:Choice Requires="p14">
            <p:contentPart p14:bwMode="auto" r:id="rId257">
              <p14:nvContentPartPr>
                <p14:cNvPr id="204" name="Ink 203">
                  <a:extLst>
                    <a:ext uri="{FF2B5EF4-FFF2-40B4-BE49-F238E27FC236}">
                      <a16:creationId xmlns:a16="http://schemas.microsoft.com/office/drawing/2014/main" id="{69137BDC-A8A4-F20C-9FC1-488A3ACB9689}"/>
                    </a:ext>
                  </a:extLst>
                </p14:cNvPr>
                <p14:cNvContentPartPr/>
                <p14:nvPr/>
              </p14:nvContentPartPr>
              <p14:xfrm>
                <a:off x="5445846" y="3810405"/>
                <a:ext cx="160200" cy="224280"/>
              </p14:xfrm>
            </p:contentPart>
          </mc:Choice>
          <mc:Fallback xmlns="">
            <p:pic>
              <p:nvPicPr>
                <p:cNvPr id="204" name="Ink 203">
                  <a:extLst>
                    <a:ext uri="{FF2B5EF4-FFF2-40B4-BE49-F238E27FC236}">
                      <a16:creationId xmlns:a16="http://schemas.microsoft.com/office/drawing/2014/main" id="{69137BDC-A8A4-F20C-9FC1-488A3ACB9689}"/>
                    </a:ext>
                  </a:extLst>
                </p:cNvPr>
                <p:cNvPicPr/>
                <p:nvPr/>
              </p:nvPicPr>
              <p:blipFill>
                <a:blip r:embed="rId258"/>
                <a:stretch>
                  <a:fillRect/>
                </a:stretch>
              </p:blipFill>
              <p:spPr>
                <a:xfrm>
                  <a:off x="5436846" y="3801765"/>
                  <a:ext cx="177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5" name="Ink 204">
                  <a:extLst>
                    <a:ext uri="{FF2B5EF4-FFF2-40B4-BE49-F238E27FC236}">
                      <a16:creationId xmlns:a16="http://schemas.microsoft.com/office/drawing/2014/main" id="{2914E316-4F69-F6D5-A59C-19040F765A2A}"/>
                    </a:ext>
                  </a:extLst>
                </p14:cNvPr>
                <p14:cNvContentPartPr/>
                <p14:nvPr/>
              </p14:nvContentPartPr>
              <p14:xfrm>
                <a:off x="5687406" y="3831645"/>
                <a:ext cx="80280" cy="153720"/>
              </p14:xfrm>
            </p:contentPart>
          </mc:Choice>
          <mc:Fallback xmlns="">
            <p:pic>
              <p:nvPicPr>
                <p:cNvPr id="205" name="Ink 204">
                  <a:extLst>
                    <a:ext uri="{FF2B5EF4-FFF2-40B4-BE49-F238E27FC236}">
                      <a16:creationId xmlns:a16="http://schemas.microsoft.com/office/drawing/2014/main" id="{2914E316-4F69-F6D5-A59C-19040F765A2A}"/>
                    </a:ext>
                  </a:extLst>
                </p:cNvPr>
                <p:cNvPicPr/>
                <p:nvPr/>
              </p:nvPicPr>
              <p:blipFill>
                <a:blip r:embed="rId260"/>
                <a:stretch>
                  <a:fillRect/>
                </a:stretch>
              </p:blipFill>
              <p:spPr>
                <a:xfrm>
                  <a:off x="5678766" y="3822645"/>
                  <a:ext cx="97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6" name="Ink 205">
                  <a:extLst>
                    <a:ext uri="{FF2B5EF4-FFF2-40B4-BE49-F238E27FC236}">
                      <a16:creationId xmlns:a16="http://schemas.microsoft.com/office/drawing/2014/main" id="{C174736A-5926-2949-6E8E-78C011EC6608}"/>
                    </a:ext>
                  </a:extLst>
                </p14:cNvPr>
                <p14:cNvContentPartPr/>
                <p14:nvPr/>
              </p14:nvContentPartPr>
              <p14:xfrm>
                <a:off x="5851926" y="3945045"/>
                <a:ext cx="73800" cy="62280"/>
              </p14:xfrm>
            </p:contentPart>
          </mc:Choice>
          <mc:Fallback xmlns="">
            <p:pic>
              <p:nvPicPr>
                <p:cNvPr id="206" name="Ink 205">
                  <a:extLst>
                    <a:ext uri="{FF2B5EF4-FFF2-40B4-BE49-F238E27FC236}">
                      <a16:creationId xmlns:a16="http://schemas.microsoft.com/office/drawing/2014/main" id="{C174736A-5926-2949-6E8E-78C011EC6608}"/>
                    </a:ext>
                  </a:extLst>
                </p:cNvPr>
                <p:cNvPicPr/>
                <p:nvPr/>
              </p:nvPicPr>
              <p:blipFill>
                <a:blip r:embed="rId262"/>
                <a:stretch>
                  <a:fillRect/>
                </a:stretch>
              </p:blipFill>
              <p:spPr>
                <a:xfrm>
                  <a:off x="5842926" y="3936045"/>
                  <a:ext cx="91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8" name="Ink 207">
                  <a:extLst>
                    <a:ext uri="{FF2B5EF4-FFF2-40B4-BE49-F238E27FC236}">
                      <a16:creationId xmlns:a16="http://schemas.microsoft.com/office/drawing/2014/main" id="{2B45A024-0225-1229-51F4-E350F988B9E6}"/>
                    </a:ext>
                  </a:extLst>
                </p14:cNvPr>
                <p14:cNvContentPartPr/>
                <p14:nvPr/>
              </p14:nvContentPartPr>
              <p14:xfrm>
                <a:off x="6013926" y="3781605"/>
                <a:ext cx="203400" cy="182520"/>
              </p14:xfrm>
            </p:contentPart>
          </mc:Choice>
          <mc:Fallback xmlns="">
            <p:pic>
              <p:nvPicPr>
                <p:cNvPr id="208" name="Ink 207">
                  <a:extLst>
                    <a:ext uri="{FF2B5EF4-FFF2-40B4-BE49-F238E27FC236}">
                      <a16:creationId xmlns:a16="http://schemas.microsoft.com/office/drawing/2014/main" id="{2B45A024-0225-1229-51F4-E350F988B9E6}"/>
                    </a:ext>
                  </a:extLst>
                </p:cNvPr>
                <p:cNvPicPr/>
                <p:nvPr/>
              </p:nvPicPr>
              <p:blipFill>
                <a:blip r:embed="rId264"/>
                <a:stretch>
                  <a:fillRect/>
                </a:stretch>
              </p:blipFill>
              <p:spPr>
                <a:xfrm>
                  <a:off x="6005286" y="3772605"/>
                  <a:ext cx="221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09" name="Ink 208">
                  <a:extLst>
                    <a:ext uri="{FF2B5EF4-FFF2-40B4-BE49-F238E27FC236}">
                      <a16:creationId xmlns:a16="http://schemas.microsoft.com/office/drawing/2014/main" id="{9AA9A040-D565-BE8C-8053-7DCBF04D11D1}"/>
                    </a:ext>
                  </a:extLst>
                </p14:cNvPr>
                <p14:cNvContentPartPr/>
                <p14:nvPr/>
              </p14:nvContentPartPr>
              <p14:xfrm>
                <a:off x="6243246" y="3947205"/>
                <a:ext cx="7920" cy="97200"/>
              </p14:xfrm>
            </p:contentPart>
          </mc:Choice>
          <mc:Fallback xmlns="">
            <p:pic>
              <p:nvPicPr>
                <p:cNvPr id="209" name="Ink 208">
                  <a:extLst>
                    <a:ext uri="{FF2B5EF4-FFF2-40B4-BE49-F238E27FC236}">
                      <a16:creationId xmlns:a16="http://schemas.microsoft.com/office/drawing/2014/main" id="{9AA9A040-D565-BE8C-8053-7DCBF04D11D1}"/>
                    </a:ext>
                  </a:extLst>
                </p:cNvPr>
                <p:cNvPicPr/>
                <p:nvPr/>
              </p:nvPicPr>
              <p:blipFill>
                <a:blip r:embed="rId266"/>
                <a:stretch>
                  <a:fillRect/>
                </a:stretch>
              </p:blipFill>
              <p:spPr>
                <a:xfrm>
                  <a:off x="6234606" y="3938205"/>
                  <a:ext cx="25560" cy="11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211" name="Ink 210">
                <a:extLst>
                  <a:ext uri="{FF2B5EF4-FFF2-40B4-BE49-F238E27FC236}">
                    <a16:creationId xmlns:a16="http://schemas.microsoft.com/office/drawing/2014/main" id="{08468BBB-F793-EC78-2F29-8962956ADB0E}"/>
                  </a:ext>
                </a:extLst>
              </p14:cNvPr>
              <p14:cNvContentPartPr/>
              <p14:nvPr/>
            </p14:nvContentPartPr>
            <p14:xfrm>
              <a:off x="5481486" y="4143765"/>
              <a:ext cx="675000" cy="30960"/>
            </p14:xfrm>
          </p:contentPart>
        </mc:Choice>
        <mc:Fallback xmlns="">
          <p:pic>
            <p:nvPicPr>
              <p:cNvPr id="211" name="Ink 210">
                <a:extLst>
                  <a:ext uri="{FF2B5EF4-FFF2-40B4-BE49-F238E27FC236}">
                    <a16:creationId xmlns:a16="http://schemas.microsoft.com/office/drawing/2014/main" id="{08468BBB-F793-EC78-2F29-8962956ADB0E}"/>
                  </a:ext>
                </a:extLst>
              </p:cNvPr>
              <p:cNvPicPr/>
              <p:nvPr/>
            </p:nvPicPr>
            <p:blipFill>
              <a:blip r:embed="rId268"/>
              <a:stretch>
                <a:fillRect/>
              </a:stretch>
            </p:blipFill>
            <p:spPr>
              <a:xfrm>
                <a:off x="5472486" y="4134765"/>
                <a:ext cx="692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2" name="Ink 211">
                <a:extLst>
                  <a:ext uri="{FF2B5EF4-FFF2-40B4-BE49-F238E27FC236}">
                    <a16:creationId xmlns:a16="http://schemas.microsoft.com/office/drawing/2014/main" id="{8CD02B9F-B180-D8C4-C564-E7658EAE0D53}"/>
                  </a:ext>
                </a:extLst>
              </p14:cNvPr>
              <p14:cNvContentPartPr/>
              <p14:nvPr/>
            </p14:nvContentPartPr>
            <p14:xfrm>
              <a:off x="5729886" y="4280925"/>
              <a:ext cx="242280" cy="154800"/>
            </p14:xfrm>
          </p:contentPart>
        </mc:Choice>
        <mc:Fallback xmlns="">
          <p:pic>
            <p:nvPicPr>
              <p:cNvPr id="212" name="Ink 211">
                <a:extLst>
                  <a:ext uri="{FF2B5EF4-FFF2-40B4-BE49-F238E27FC236}">
                    <a16:creationId xmlns:a16="http://schemas.microsoft.com/office/drawing/2014/main" id="{8CD02B9F-B180-D8C4-C564-E7658EAE0D53}"/>
                  </a:ext>
                </a:extLst>
              </p:cNvPr>
              <p:cNvPicPr/>
              <p:nvPr/>
            </p:nvPicPr>
            <p:blipFill>
              <a:blip r:embed="rId270"/>
              <a:stretch>
                <a:fillRect/>
              </a:stretch>
            </p:blipFill>
            <p:spPr>
              <a:xfrm>
                <a:off x="5721246" y="4271925"/>
                <a:ext cx="259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3" name="Ink 212">
                <a:extLst>
                  <a:ext uri="{FF2B5EF4-FFF2-40B4-BE49-F238E27FC236}">
                    <a16:creationId xmlns:a16="http://schemas.microsoft.com/office/drawing/2014/main" id="{B8DB6DDB-0533-2E28-5E2A-2B1CA8BC2A3E}"/>
                  </a:ext>
                </a:extLst>
              </p14:cNvPr>
              <p14:cNvContentPartPr/>
              <p14:nvPr/>
            </p14:nvContentPartPr>
            <p14:xfrm>
              <a:off x="6349086" y="3629325"/>
              <a:ext cx="149400" cy="950040"/>
            </p14:xfrm>
          </p:contentPart>
        </mc:Choice>
        <mc:Fallback xmlns="">
          <p:pic>
            <p:nvPicPr>
              <p:cNvPr id="213" name="Ink 212">
                <a:extLst>
                  <a:ext uri="{FF2B5EF4-FFF2-40B4-BE49-F238E27FC236}">
                    <a16:creationId xmlns:a16="http://schemas.microsoft.com/office/drawing/2014/main" id="{B8DB6DDB-0533-2E28-5E2A-2B1CA8BC2A3E}"/>
                  </a:ext>
                </a:extLst>
              </p:cNvPr>
              <p:cNvPicPr/>
              <p:nvPr/>
            </p:nvPicPr>
            <p:blipFill>
              <a:blip r:embed="rId272"/>
              <a:stretch>
                <a:fillRect/>
              </a:stretch>
            </p:blipFill>
            <p:spPr>
              <a:xfrm>
                <a:off x="6340446" y="3620685"/>
                <a:ext cx="167040" cy="967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28" name="Ink 227">
                <a:extLst>
                  <a:ext uri="{FF2B5EF4-FFF2-40B4-BE49-F238E27FC236}">
                    <a16:creationId xmlns:a16="http://schemas.microsoft.com/office/drawing/2014/main" id="{C700535E-FA89-0037-31E7-CCF2E3852D59}"/>
                  </a:ext>
                </a:extLst>
              </p14:cNvPr>
              <p14:cNvContentPartPr/>
              <p14:nvPr/>
            </p14:nvContentPartPr>
            <p14:xfrm>
              <a:off x="7177806" y="3875205"/>
              <a:ext cx="10440" cy="35280"/>
            </p14:xfrm>
          </p:contentPart>
        </mc:Choice>
        <mc:Fallback xmlns="">
          <p:pic>
            <p:nvPicPr>
              <p:cNvPr id="228" name="Ink 227">
                <a:extLst>
                  <a:ext uri="{FF2B5EF4-FFF2-40B4-BE49-F238E27FC236}">
                    <a16:creationId xmlns:a16="http://schemas.microsoft.com/office/drawing/2014/main" id="{C700535E-FA89-0037-31E7-CCF2E3852D59}"/>
                  </a:ext>
                </a:extLst>
              </p:cNvPr>
              <p:cNvPicPr/>
              <p:nvPr/>
            </p:nvPicPr>
            <p:blipFill>
              <a:blip r:embed="rId274"/>
              <a:stretch>
                <a:fillRect/>
              </a:stretch>
            </p:blipFill>
            <p:spPr>
              <a:xfrm>
                <a:off x="7169166" y="3866565"/>
                <a:ext cx="28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30" name="Ink 229">
                <a:extLst>
                  <a:ext uri="{FF2B5EF4-FFF2-40B4-BE49-F238E27FC236}">
                    <a16:creationId xmlns:a16="http://schemas.microsoft.com/office/drawing/2014/main" id="{C07EB26F-96DD-A933-665F-F43CBEB4566E}"/>
                  </a:ext>
                </a:extLst>
              </p14:cNvPr>
              <p14:cNvContentPartPr/>
              <p14:nvPr/>
            </p14:nvContentPartPr>
            <p14:xfrm>
              <a:off x="8580006" y="3640125"/>
              <a:ext cx="160560" cy="1005840"/>
            </p14:xfrm>
          </p:contentPart>
        </mc:Choice>
        <mc:Fallback xmlns="">
          <p:pic>
            <p:nvPicPr>
              <p:cNvPr id="230" name="Ink 229">
                <a:extLst>
                  <a:ext uri="{FF2B5EF4-FFF2-40B4-BE49-F238E27FC236}">
                    <a16:creationId xmlns:a16="http://schemas.microsoft.com/office/drawing/2014/main" id="{C07EB26F-96DD-A933-665F-F43CBEB4566E}"/>
                  </a:ext>
                </a:extLst>
              </p:cNvPr>
              <p:cNvPicPr/>
              <p:nvPr/>
            </p:nvPicPr>
            <p:blipFill>
              <a:blip r:embed="rId276"/>
              <a:stretch>
                <a:fillRect/>
              </a:stretch>
            </p:blipFill>
            <p:spPr>
              <a:xfrm>
                <a:off x="8571006" y="3631485"/>
                <a:ext cx="178200" cy="1023480"/>
              </a:xfrm>
              <a:prstGeom prst="rect">
                <a:avLst/>
              </a:prstGeom>
            </p:spPr>
          </p:pic>
        </mc:Fallback>
      </mc:AlternateContent>
      <p:grpSp>
        <p:nvGrpSpPr>
          <p:cNvPr id="240" name="Group 239">
            <a:extLst>
              <a:ext uri="{FF2B5EF4-FFF2-40B4-BE49-F238E27FC236}">
                <a16:creationId xmlns:a16="http://schemas.microsoft.com/office/drawing/2014/main" id="{555A32E4-543B-C6FB-0AE4-076F638D07F6}"/>
              </a:ext>
            </a:extLst>
          </p:cNvPr>
          <p:cNvGrpSpPr/>
          <p:nvPr/>
        </p:nvGrpSpPr>
        <p:grpSpPr>
          <a:xfrm>
            <a:off x="8802126" y="3722925"/>
            <a:ext cx="1051200" cy="763200"/>
            <a:chOff x="8802126" y="3722925"/>
            <a:chExt cx="1051200" cy="763200"/>
          </a:xfrm>
        </p:grpSpPr>
        <mc:AlternateContent xmlns:mc="http://schemas.openxmlformats.org/markup-compatibility/2006" xmlns:p14="http://schemas.microsoft.com/office/powerpoint/2010/main">
          <mc:Choice Requires="p14">
            <p:contentPart p14:bwMode="auto" r:id="rId277">
              <p14:nvContentPartPr>
                <p14:cNvPr id="231" name="Ink 230">
                  <a:extLst>
                    <a:ext uri="{FF2B5EF4-FFF2-40B4-BE49-F238E27FC236}">
                      <a16:creationId xmlns:a16="http://schemas.microsoft.com/office/drawing/2014/main" id="{5307ACE4-4818-E095-BAE6-F5EE4EB818ED}"/>
                    </a:ext>
                  </a:extLst>
                </p14:cNvPr>
                <p14:cNvContentPartPr/>
                <p14:nvPr/>
              </p14:nvContentPartPr>
              <p14:xfrm>
                <a:off x="8844246" y="3742005"/>
                <a:ext cx="182520" cy="287280"/>
              </p14:xfrm>
            </p:contentPart>
          </mc:Choice>
          <mc:Fallback xmlns="">
            <p:pic>
              <p:nvPicPr>
                <p:cNvPr id="231" name="Ink 230">
                  <a:extLst>
                    <a:ext uri="{FF2B5EF4-FFF2-40B4-BE49-F238E27FC236}">
                      <a16:creationId xmlns:a16="http://schemas.microsoft.com/office/drawing/2014/main" id="{5307ACE4-4818-E095-BAE6-F5EE4EB818ED}"/>
                    </a:ext>
                  </a:extLst>
                </p:cNvPr>
                <p:cNvPicPr/>
                <p:nvPr/>
              </p:nvPicPr>
              <p:blipFill>
                <a:blip r:embed="rId278"/>
                <a:stretch>
                  <a:fillRect/>
                </a:stretch>
              </p:blipFill>
              <p:spPr>
                <a:xfrm>
                  <a:off x="8835246" y="3733005"/>
                  <a:ext cx="200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2" name="Ink 231">
                  <a:extLst>
                    <a:ext uri="{FF2B5EF4-FFF2-40B4-BE49-F238E27FC236}">
                      <a16:creationId xmlns:a16="http://schemas.microsoft.com/office/drawing/2014/main" id="{E9F10FAC-1076-AE20-04FF-CD9FF6E0481D}"/>
                    </a:ext>
                  </a:extLst>
                </p14:cNvPr>
                <p14:cNvContentPartPr/>
                <p14:nvPr/>
              </p14:nvContentPartPr>
              <p14:xfrm>
                <a:off x="9100926" y="3818325"/>
                <a:ext cx="146160" cy="186840"/>
              </p14:xfrm>
            </p:contentPart>
          </mc:Choice>
          <mc:Fallback xmlns="">
            <p:pic>
              <p:nvPicPr>
                <p:cNvPr id="232" name="Ink 231">
                  <a:extLst>
                    <a:ext uri="{FF2B5EF4-FFF2-40B4-BE49-F238E27FC236}">
                      <a16:creationId xmlns:a16="http://schemas.microsoft.com/office/drawing/2014/main" id="{E9F10FAC-1076-AE20-04FF-CD9FF6E0481D}"/>
                    </a:ext>
                  </a:extLst>
                </p:cNvPr>
                <p:cNvPicPr/>
                <p:nvPr/>
              </p:nvPicPr>
              <p:blipFill>
                <a:blip r:embed="rId280"/>
                <a:stretch>
                  <a:fillRect/>
                </a:stretch>
              </p:blipFill>
              <p:spPr>
                <a:xfrm>
                  <a:off x="9092286" y="3809685"/>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3" name="Ink 232">
                  <a:extLst>
                    <a:ext uri="{FF2B5EF4-FFF2-40B4-BE49-F238E27FC236}">
                      <a16:creationId xmlns:a16="http://schemas.microsoft.com/office/drawing/2014/main" id="{C77AF5D4-4D9E-5879-186C-7D448D61FFB5}"/>
                    </a:ext>
                  </a:extLst>
                </p14:cNvPr>
                <p14:cNvContentPartPr/>
                <p14:nvPr/>
              </p14:nvContentPartPr>
              <p14:xfrm>
                <a:off x="9351486" y="3973845"/>
                <a:ext cx="83520" cy="68760"/>
              </p14:xfrm>
            </p:contentPart>
          </mc:Choice>
          <mc:Fallback xmlns="">
            <p:pic>
              <p:nvPicPr>
                <p:cNvPr id="233" name="Ink 232">
                  <a:extLst>
                    <a:ext uri="{FF2B5EF4-FFF2-40B4-BE49-F238E27FC236}">
                      <a16:creationId xmlns:a16="http://schemas.microsoft.com/office/drawing/2014/main" id="{C77AF5D4-4D9E-5879-186C-7D448D61FFB5}"/>
                    </a:ext>
                  </a:extLst>
                </p:cNvPr>
                <p:cNvPicPr/>
                <p:nvPr/>
              </p:nvPicPr>
              <p:blipFill>
                <a:blip r:embed="rId282"/>
                <a:stretch>
                  <a:fillRect/>
                </a:stretch>
              </p:blipFill>
              <p:spPr>
                <a:xfrm>
                  <a:off x="9342486" y="3965205"/>
                  <a:ext cx="101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4" name="Ink 233">
                  <a:extLst>
                    <a:ext uri="{FF2B5EF4-FFF2-40B4-BE49-F238E27FC236}">
                      <a16:creationId xmlns:a16="http://schemas.microsoft.com/office/drawing/2014/main" id="{4F2FA7A3-E30D-9AFA-B9F2-CCC4FA011A6C}"/>
                    </a:ext>
                  </a:extLst>
                </p14:cNvPr>
                <p14:cNvContentPartPr/>
                <p14:nvPr/>
              </p14:nvContentPartPr>
              <p14:xfrm>
                <a:off x="9503046" y="3722925"/>
                <a:ext cx="273960" cy="227520"/>
              </p14:xfrm>
            </p:contentPart>
          </mc:Choice>
          <mc:Fallback xmlns="">
            <p:pic>
              <p:nvPicPr>
                <p:cNvPr id="234" name="Ink 233">
                  <a:extLst>
                    <a:ext uri="{FF2B5EF4-FFF2-40B4-BE49-F238E27FC236}">
                      <a16:creationId xmlns:a16="http://schemas.microsoft.com/office/drawing/2014/main" id="{4F2FA7A3-E30D-9AFA-B9F2-CCC4FA011A6C}"/>
                    </a:ext>
                  </a:extLst>
                </p:cNvPr>
                <p:cNvPicPr/>
                <p:nvPr/>
              </p:nvPicPr>
              <p:blipFill>
                <a:blip r:embed="rId284"/>
                <a:stretch>
                  <a:fillRect/>
                </a:stretch>
              </p:blipFill>
              <p:spPr>
                <a:xfrm>
                  <a:off x="9494046" y="3714285"/>
                  <a:ext cx="2916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35" name="Ink 234">
                  <a:extLst>
                    <a:ext uri="{FF2B5EF4-FFF2-40B4-BE49-F238E27FC236}">
                      <a16:creationId xmlns:a16="http://schemas.microsoft.com/office/drawing/2014/main" id="{FD1AE509-391D-5EFD-4D8A-B4A7CA7714BE}"/>
                    </a:ext>
                  </a:extLst>
                </p14:cNvPr>
                <p14:cNvContentPartPr/>
                <p14:nvPr/>
              </p14:nvContentPartPr>
              <p14:xfrm>
                <a:off x="9800046" y="3945765"/>
                <a:ext cx="3600" cy="106560"/>
              </p14:xfrm>
            </p:contentPart>
          </mc:Choice>
          <mc:Fallback xmlns="">
            <p:pic>
              <p:nvPicPr>
                <p:cNvPr id="235" name="Ink 234">
                  <a:extLst>
                    <a:ext uri="{FF2B5EF4-FFF2-40B4-BE49-F238E27FC236}">
                      <a16:creationId xmlns:a16="http://schemas.microsoft.com/office/drawing/2014/main" id="{FD1AE509-391D-5EFD-4D8A-B4A7CA7714BE}"/>
                    </a:ext>
                  </a:extLst>
                </p:cNvPr>
                <p:cNvPicPr/>
                <p:nvPr/>
              </p:nvPicPr>
              <p:blipFill>
                <a:blip r:embed="rId286"/>
                <a:stretch>
                  <a:fillRect/>
                </a:stretch>
              </p:blipFill>
              <p:spPr>
                <a:xfrm>
                  <a:off x="9791406" y="3936765"/>
                  <a:ext cx="21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37" name="Ink 236">
                  <a:extLst>
                    <a:ext uri="{FF2B5EF4-FFF2-40B4-BE49-F238E27FC236}">
                      <a16:creationId xmlns:a16="http://schemas.microsoft.com/office/drawing/2014/main" id="{688FAAD9-0721-07E9-4E6F-FE95288CBCA5}"/>
                    </a:ext>
                  </a:extLst>
                </p14:cNvPr>
                <p14:cNvContentPartPr/>
                <p14:nvPr/>
              </p14:nvContentPartPr>
              <p14:xfrm>
                <a:off x="8802126" y="4148805"/>
                <a:ext cx="1051200" cy="68760"/>
              </p14:xfrm>
            </p:contentPart>
          </mc:Choice>
          <mc:Fallback xmlns="">
            <p:pic>
              <p:nvPicPr>
                <p:cNvPr id="237" name="Ink 236">
                  <a:extLst>
                    <a:ext uri="{FF2B5EF4-FFF2-40B4-BE49-F238E27FC236}">
                      <a16:creationId xmlns:a16="http://schemas.microsoft.com/office/drawing/2014/main" id="{688FAAD9-0721-07E9-4E6F-FE95288CBCA5}"/>
                    </a:ext>
                  </a:extLst>
                </p:cNvPr>
                <p:cNvPicPr/>
                <p:nvPr/>
              </p:nvPicPr>
              <p:blipFill>
                <a:blip r:embed="rId288"/>
                <a:stretch>
                  <a:fillRect/>
                </a:stretch>
              </p:blipFill>
              <p:spPr>
                <a:xfrm>
                  <a:off x="8793126" y="4139805"/>
                  <a:ext cx="106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39" name="Ink 238">
                  <a:extLst>
                    <a:ext uri="{FF2B5EF4-FFF2-40B4-BE49-F238E27FC236}">
                      <a16:creationId xmlns:a16="http://schemas.microsoft.com/office/drawing/2014/main" id="{EEAB5325-F471-4558-7EE9-F3E96DE6BD71}"/>
                    </a:ext>
                  </a:extLst>
                </p14:cNvPr>
                <p14:cNvContentPartPr/>
                <p14:nvPr/>
              </p14:nvContentPartPr>
              <p14:xfrm>
                <a:off x="9251046" y="4265445"/>
                <a:ext cx="269280" cy="220680"/>
              </p14:xfrm>
            </p:contentPart>
          </mc:Choice>
          <mc:Fallback xmlns="">
            <p:pic>
              <p:nvPicPr>
                <p:cNvPr id="239" name="Ink 238">
                  <a:extLst>
                    <a:ext uri="{FF2B5EF4-FFF2-40B4-BE49-F238E27FC236}">
                      <a16:creationId xmlns:a16="http://schemas.microsoft.com/office/drawing/2014/main" id="{EEAB5325-F471-4558-7EE9-F3E96DE6BD71}"/>
                    </a:ext>
                  </a:extLst>
                </p:cNvPr>
                <p:cNvPicPr/>
                <p:nvPr/>
              </p:nvPicPr>
              <p:blipFill>
                <a:blip r:embed="rId290"/>
                <a:stretch>
                  <a:fillRect/>
                </a:stretch>
              </p:blipFill>
              <p:spPr>
                <a:xfrm>
                  <a:off x="9242046" y="4256445"/>
                  <a:ext cx="286920" cy="23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243" name="Ink 242">
                <a:extLst>
                  <a:ext uri="{FF2B5EF4-FFF2-40B4-BE49-F238E27FC236}">
                    <a16:creationId xmlns:a16="http://schemas.microsoft.com/office/drawing/2014/main" id="{E22BA363-5BBA-5851-F909-ADDCC3D061B4}"/>
                  </a:ext>
                </a:extLst>
              </p14:cNvPr>
              <p14:cNvContentPartPr/>
              <p14:nvPr/>
            </p14:nvContentPartPr>
            <p14:xfrm>
              <a:off x="9786726" y="3585045"/>
              <a:ext cx="239760" cy="957240"/>
            </p14:xfrm>
          </p:contentPart>
        </mc:Choice>
        <mc:Fallback xmlns="">
          <p:pic>
            <p:nvPicPr>
              <p:cNvPr id="243" name="Ink 242">
                <a:extLst>
                  <a:ext uri="{FF2B5EF4-FFF2-40B4-BE49-F238E27FC236}">
                    <a16:creationId xmlns:a16="http://schemas.microsoft.com/office/drawing/2014/main" id="{E22BA363-5BBA-5851-F909-ADDCC3D061B4}"/>
                  </a:ext>
                </a:extLst>
              </p:cNvPr>
              <p:cNvPicPr/>
              <p:nvPr/>
            </p:nvPicPr>
            <p:blipFill>
              <a:blip r:embed="rId292"/>
              <a:stretch>
                <a:fillRect/>
              </a:stretch>
            </p:blipFill>
            <p:spPr>
              <a:xfrm>
                <a:off x="9778086" y="3576405"/>
                <a:ext cx="257400" cy="974880"/>
              </a:xfrm>
              <a:prstGeom prst="rect">
                <a:avLst/>
              </a:prstGeom>
            </p:spPr>
          </p:pic>
        </mc:Fallback>
      </mc:AlternateContent>
      <p:grpSp>
        <p:nvGrpSpPr>
          <p:cNvPr id="245" name="Group 244">
            <a:extLst>
              <a:ext uri="{FF2B5EF4-FFF2-40B4-BE49-F238E27FC236}">
                <a16:creationId xmlns:a16="http://schemas.microsoft.com/office/drawing/2014/main" id="{E6E92921-666B-E075-4CA2-9826668FF86C}"/>
              </a:ext>
            </a:extLst>
          </p:cNvPr>
          <p:cNvGrpSpPr/>
          <p:nvPr/>
        </p:nvGrpSpPr>
        <p:grpSpPr>
          <a:xfrm>
            <a:off x="4154526" y="3646245"/>
            <a:ext cx="996480" cy="954720"/>
            <a:chOff x="4154526" y="3646245"/>
            <a:chExt cx="996480" cy="954720"/>
          </a:xfrm>
        </p:grpSpPr>
        <mc:AlternateContent xmlns:mc="http://schemas.openxmlformats.org/markup-compatibility/2006" xmlns:p14="http://schemas.microsoft.com/office/powerpoint/2010/main">
          <mc:Choice Requires="p14">
            <p:contentPart p14:bwMode="auto" r:id="rId293">
              <p14:nvContentPartPr>
                <p14:cNvPr id="190" name="Ink 189">
                  <a:extLst>
                    <a:ext uri="{FF2B5EF4-FFF2-40B4-BE49-F238E27FC236}">
                      <a16:creationId xmlns:a16="http://schemas.microsoft.com/office/drawing/2014/main" id="{90E2389D-EE98-B30A-5657-1E86A07399D5}"/>
                    </a:ext>
                  </a:extLst>
                </p14:cNvPr>
                <p14:cNvContentPartPr/>
                <p14:nvPr/>
              </p14:nvContentPartPr>
              <p14:xfrm>
                <a:off x="4154526" y="3754245"/>
                <a:ext cx="159480" cy="846720"/>
              </p14:xfrm>
            </p:contentPart>
          </mc:Choice>
          <mc:Fallback xmlns="">
            <p:pic>
              <p:nvPicPr>
                <p:cNvPr id="190" name="Ink 189">
                  <a:extLst>
                    <a:ext uri="{FF2B5EF4-FFF2-40B4-BE49-F238E27FC236}">
                      <a16:creationId xmlns:a16="http://schemas.microsoft.com/office/drawing/2014/main" id="{90E2389D-EE98-B30A-5657-1E86A07399D5}"/>
                    </a:ext>
                  </a:extLst>
                </p:cNvPr>
                <p:cNvPicPr/>
                <p:nvPr/>
              </p:nvPicPr>
              <p:blipFill>
                <a:blip r:embed="rId294"/>
                <a:stretch>
                  <a:fillRect/>
                </a:stretch>
              </p:blipFill>
              <p:spPr>
                <a:xfrm>
                  <a:off x="4145526" y="3745245"/>
                  <a:ext cx="177120" cy="8643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1" name="Ink 190">
                  <a:extLst>
                    <a:ext uri="{FF2B5EF4-FFF2-40B4-BE49-F238E27FC236}">
                      <a16:creationId xmlns:a16="http://schemas.microsoft.com/office/drawing/2014/main" id="{B01B70EA-DD18-729A-E89A-B9A93E510872}"/>
                    </a:ext>
                  </a:extLst>
                </p14:cNvPr>
                <p14:cNvContentPartPr/>
                <p14:nvPr/>
              </p14:nvContentPartPr>
              <p14:xfrm>
                <a:off x="4318326" y="3961965"/>
                <a:ext cx="131400" cy="11520"/>
              </p14:xfrm>
            </p:contentPart>
          </mc:Choice>
          <mc:Fallback xmlns="">
            <p:pic>
              <p:nvPicPr>
                <p:cNvPr id="191" name="Ink 190">
                  <a:extLst>
                    <a:ext uri="{FF2B5EF4-FFF2-40B4-BE49-F238E27FC236}">
                      <a16:creationId xmlns:a16="http://schemas.microsoft.com/office/drawing/2014/main" id="{B01B70EA-DD18-729A-E89A-B9A93E510872}"/>
                    </a:ext>
                  </a:extLst>
                </p:cNvPr>
                <p:cNvPicPr/>
                <p:nvPr/>
              </p:nvPicPr>
              <p:blipFill>
                <a:blip r:embed="rId296"/>
                <a:stretch>
                  <a:fillRect/>
                </a:stretch>
              </p:blipFill>
              <p:spPr>
                <a:xfrm>
                  <a:off x="4309686" y="3953325"/>
                  <a:ext cx="149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3" name="Ink 192">
                  <a:extLst>
                    <a:ext uri="{FF2B5EF4-FFF2-40B4-BE49-F238E27FC236}">
                      <a16:creationId xmlns:a16="http://schemas.microsoft.com/office/drawing/2014/main" id="{684D1313-EE1F-8432-291D-E0600C15D3A1}"/>
                    </a:ext>
                  </a:extLst>
                </p14:cNvPr>
                <p14:cNvContentPartPr/>
                <p14:nvPr/>
              </p14:nvContentPartPr>
              <p14:xfrm>
                <a:off x="4300326" y="4065645"/>
                <a:ext cx="576360" cy="64080"/>
              </p14:xfrm>
            </p:contentPart>
          </mc:Choice>
          <mc:Fallback xmlns="">
            <p:pic>
              <p:nvPicPr>
                <p:cNvPr id="193" name="Ink 192">
                  <a:extLst>
                    <a:ext uri="{FF2B5EF4-FFF2-40B4-BE49-F238E27FC236}">
                      <a16:creationId xmlns:a16="http://schemas.microsoft.com/office/drawing/2014/main" id="{684D1313-EE1F-8432-291D-E0600C15D3A1}"/>
                    </a:ext>
                  </a:extLst>
                </p:cNvPr>
                <p:cNvPicPr/>
                <p:nvPr/>
              </p:nvPicPr>
              <p:blipFill>
                <a:blip r:embed="rId298"/>
                <a:stretch>
                  <a:fillRect/>
                </a:stretch>
              </p:blipFill>
              <p:spPr>
                <a:xfrm>
                  <a:off x="4291686" y="4056645"/>
                  <a:ext cx="594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4" name="Ink 193">
                  <a:extLst>
                    <a:ext uri="{FF2B5EF4-FFF2-40B4-BE49-F238E27FC236}">
                      <a16:creationId xmlns:a16="http://schemas.microsoft.com/office/drawing/2014/main" id="{79AE75D6-71B1-2701-82A4-CCB160F21518}"/>
                    </a:ext>
                  </a:extLst>
                </p14:cNvPr>
                <p14:cNvContentPartPr/>
                <p14:nvPr/>
              </p14:nvContentPartPr>
              <p14:xfrm>
                <a:off x="4368006" y="4332405"/>
                <a:ext cx="34920" cy="110520"/>
              </p14:xfrm>
            </p:contentPart>
          </mc:Choice>
          <mc:Fallback xmlns="">
            <p:pic>
              <p:nvPicPr>
                <p:cNvPr id="194" name="Ink 193">
                  <a:extLst>
                    <a:ext uri="{FF2B5EF4-FFF2-40B4-BE49-F238E27FC236}">
                      <a16:creationId xmlns:a16="http://schemas.microsoft.com/office/drawing/2014/main" id="{79AE75D6-71B1-2701-82A4-CCB160F21518}"/>
                    </a:ext>
                  </a:extLst>
                </p:cNvPr>
                <p:cNvPicPr/>
                <p:nvPr/>
              </p:nvPicPr>
              <p:blipFill>
                <a:blip r:embed="rId300"/>
                <a:stretch>
                  <a:fillRect/>
                </a:stretch>
              </p:blipFill>
              <p:spPr>
                <a:xfrm>
                  <a:off x="4359366" y="4323405"/>
                  <a:ext cx="52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5" name="Ink 194">
                  <a:extLst>
                    <a:ext uri="{FF2B5EF4-FFF2-40B4-BE49-F238E27FC236}">
                      <a16:creationId xmlns:a16="http://schemas.microsoft.com/office/drawing/2014/main" id="{F87BEDD0-57DC-DF91-5F8C-CE5A4F7959E6}"/>
                    </a:ext>
                  </a:extLst>
                </p14:cNvPr>
                <p14:cNvContentPartPr/>
                <p14:nvPr/>
              </p14:nvContentPartPr>
              <p14:xfrm>
                <a:off x="4403286" y="4222965"/>
                <a:ext cx="360" cy="360"/>
              </p14:xfrm>
            </p:contentPart>
          </mc:Choice>
          <mc:Fallback xmlns="">
            <p:pic>
              <p:nvPicPr>
                <p:cNvPr id="195" name="Ink 194">
                  <a:extLst>
                    <a:ext uri="{FF2B5EF4-FFF2-40B4-BE49-F238E27FC236}">
                      <a16:creationId xmlns:a16="http://schemas.microsoft.com/office/drawing/2014/main" id="{F87BEDD0-57DC-DF91-5F8C-CE5A4F7959E6}"/>
                    </a:ext>
                  </a:extLst>
                </p:cNvPr>
                <p:cNvPicPr/>
                <p:nvPr/>
              </p:nvPicPr>
              <p:blipFill>
                <a:blip r:embed="rId6"/>
                <a:stretch>
                  <a:fillRect/>
                </a:stretch>
              </p:blipFill>
              <p:spPr>
                <a:xfrm>
                  <a:off x="4394646" y="42139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Ink 195">
                  <a:extLst>
                    <a:ext uri="{FF2B5EF4-FFF2-40B4-BE49-F238E27FC236}">
                      <a16:creationId xmlns:a16="http://schemas.microsoft.com/office/drawing/2014/main" id="{13862D34-99AC-F6CC-667F-1CA826FC2054}"/>
                    </a:ext>
                  </a:extLst>
                </p14:cNvPr>
                <p14:cNvContentPartPr/>
                <p14:nvPr/>
              </p14:nvContentPartPr>
              <p14:xfrm>
                <a:off x="4529646" y="4216125"/>
                <a:ext cx="135720" cy="237960"/>
              </p14:xfrm>
            </p:contentPart>
          </mc:Choice>
          <mc:Fallback xmlns="">
            <p:pic>
              <p:nvPicPr>
                <p:cNvPr id="196" name="Ink 195">
                  <a:extLst>
                    <a:ext uri="{FF2B5EF4-FFF2-40B4-BE49-F238E27FC236}">
                      <a16:creationId xmlns:a16="http://schemas.microsoft.com/office/drawing/2014/main" id="{13862D34-99AC-F6CC-667F-1CA826FC2054}"/>
                    </a:ext>
                  </a:extLst>
                </p:cNvPr>
                <p:cNvPicPr/>
                <p:nvPr/>
              </p:nvPicPr>
              <p:blipFill>
                <a:blip r:embed="rId303"/>
                <a:stretch>
                  <a:fillRect/>
                </a:stretch>
              </p:blipFill>
              <p:spPr>
                <a:xfrm>
                  <a:off x="4520646" y="4207485"/>
                  <a:ext cx="1533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70730887-D65F-F0DA-36DA-74D76C129992}"/>
                    </a:ext>
                  </a:extLst>
                </p14:cNvPr>
                <p14:cNvContentPartPr/>
                <p14:nvPr/>
              </p14:nvContentPartPr>
              <p14:xfrm>
                <a:off x="4722606" y="4260405"/>
                <a:ext cx="151560" cy="189000"/>
              </p14:xfrm>
            </p:contentPart>
          </mc:Choice>
          <mc:Fallback xmlns="">
            <p:pic>
              <p:nvPicPr>
                <p:cNvPr id="197" name="Ink 196">
                  <a:extLst>
                    <a:ext uri="{FF2B5EF4-FFF2-40B4-BE49-F238E27FC236}">
                      <a16:creationId xmlns:a16="http://schemas.microsoft.com/office/drawing/2014/main" id="{70730887-D65F-F0DA-36DA-74D76C129992}"/>
                    </a:ext>
                  </a:extLst>
                </p:cNvPr>
                <p:cNvPicPr/>
                <p:nvPr/>
              </p:nvPicPr>
              <p:blipFill>
                <a:blip r:embed="rId305"/>
                <a:stretch>
                  <a:fillRect/>
                </a:stretch>
              </p:blipFill>
              <p:spPr>
                <a:xfrm>
                  <a:off x="4713606" y="4251765"/>
                  <a:ext cx="169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Ink 197">
                  <a:extLst>
                    <a:ext uri="{FF2B5EF4-FFF2-40B4-BE49-F238E27FC236}">
                      <a16:creationId xmlns:a16="http://schemas.microsoft.com/office/drawing/2014/main" id="{3C2BB992-AB96-03A6-6E8E-FCC53D9708F2}"/>
                    </a:ext>
                  </a:extLst>
                </p14:cNvPr>
                <p14:cNvContentPartPr/>
                <p14:nvPr/>
              </p14:nvContentPartPr>
              <p14:xfrm>
                <a:off x="4742766" y="4345365"/>
                <a:ext cx="129960" cy="7200"/>
              </p14:xfrm>
            </p:contentPart>
          </mc:Choice>
          <mc:Fallback xmlns="">
            <p:pic>
              <p:nvPicPr>
                <p:cNvPr id="198" name="Ink 197">
                  <a:extLst>
                    <a:ext uri="{FF2B5EF4-FFF2-40B4-BE49-F238E27FC236}">
                      <a16:creationId xmlns:a16="http://schemas.microsoft.com/office/drawing/2014/main" id="{3C2BB992-AB96-03A6-6E8E-FCC53D9708F2}"/>
                    </a:ext>
                  </a:extLst>
                </p:cNvPr>
                <p:cNvPicPr/>
                <p:nvPr/>
              </p:nvPicPr>
              <p:blipFill>
                <a:blip r:embed="rId307"/>
                <a:stretch>
                  <a:fillRect/>
                </a:stretch>
              </p:blipFill>
              <p:spPr>
                <a:xfrm>
                  <a:off x="4734126" y="4336725"/>
                  <a:ext cx="147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Ink 198">
                  <a:extLst>
                    <a:ext uri="{FF2B5EF4-FFF2-40B4-BE49-F238E27FC236}">
                      <a16:creationId xmlns:a16="http://schemas.microsoft.com/office/drawing/2014/main" id="{AACF9CE1-4E43-E582-6360-719791972B25}"/>
                    </a:ext>
                  </a:extLst>
                </p14:cNvPr>
                <p14:cNvContentPartPr/>
                <p14:nvPr/>
              </p14:nvContentPartPr>
              <p14:xfrm>
                <a:off x="4967766" y="4401165"/>
                <a:ext cx="68400" cy="71280"/>
              </p14:xfrm>
            </p:contentPart>
          </mc:Choice>
          <mc:Fallback xmlns="">
            <p:pic>
              <p:nvPicPr>
                <p:cNvPr id="199" name="Ink 198">
                  <a:extLst>
                    <a:ext uri="{FF2B5EF4-FFF2-40B4-BE49-F238E27FC236}">
                      <a16:creationId xmlns:a16="http://schemas.microsoft.com/office/drawing/2014/main" id="{AACF9CE1-4E43-E582-6360-719791972B25}"/>
                    </a:ext>
                  </a:extLst>
                </p:cNvPr>
                <p:cNvPicPr/>
                <p:nvPr/>
              </p:nvPicPr>
              <p:blipFill>
                <a:blip r:embed="rId309"/>
                <a:stretch>
                  <a:fillRect/>
                </a:stretch>
              </p:blipFill>
              <p:spPr>
                <a:xfrm>
                  <a:off x="4959126" y="4392165"/>
                  <a:ext cx="86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Ink 200">
                  <a:extLst>
                    <a:ext uri="{FF2B5EF4-FFF2-40B4-BE49-F238E27FC236}">
                      <a16:creationId xmlns:a16="http://schemas.microsoft.com/office/drawing/2014/main" id="{9CBBDEAA-5B50-671A-64E1-F960FD8785FC}"/>
                    </a:ext>
                  </a:extLst>
                </p14:cNvPr>
                <p14:cNvContentPartPr/>
                <p14:nvPr/>
              </p14:nvContentPartPr>
              <p14:xfrm>
                <a:off x="4986486" y="3646245"/>
                <a:ext cx="164520" cy="944640"/>
              </p14:xfrm>
            </p:contentPart>
          </mc:Choice>
          <mc:Fallback xmlns="">
            <p:pic>
              <p:nvPicPr>
                <p:cNvPr id="201" name="Ink 200">
                  <a:extLst>
                    <a:ext uri="{FF2B5EF4-FFF2-40B4-BE49-F238E27FC236}">
                      <a16:creationId xmlns:a16="http://schemas.microsoft.com/office/drawing/2014/main" id="{9CBBDEAA-5B50-671A-64E1-F960FD8785FC}"/>
                    </a:ext>
                  </a:extLst>
                </p:cNvPr>
                <p:cNvPicPr/>
                <p:nvPr/>
              </p:nvPicPr>
              <p:blipFill>
                <a:blip r:embed="rId311"/>
                <a:stretch>
                  <a:fillRect/>
                </a:stretch>
              </p:blipFill>
              <p:spPr>
                <a:xfrm>
                  <a:off x="4977486" y="3637245"/>
                  <a:ext cx="18216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4" name="Ink 243">
                  <a:extLst>
                    <a:ext uri="{FF2B5EF4-FFF2-40B4-BE49-F238E27FC236}">
                      <a16:creationId xmlns:a16="http://schemas.microsoft.com/office/drawing/2014/main" id="{0AF1F97A-66B9-B643-879D-0AC36B2E2016}"/>
                    </a:ext>
                  </a:extLst>
                </p14:cNvPr>
                <p14:cNvContentPartPr/>
                <p14:nvPr/>
              </p14:nvContentPartPr>
              <p14:xfrm>
                <a:off x="4559526" y="3822645"/>
                <a:ext cx="141120" cy="150480"/>
              </p14:xfrm>
            </p:contentPart>
          </mc:Choice>
          <mc:Fallback xmlns="">
            <p:pic>
              <p:nvPicPr>
                <p:cNvPr id="244" name="Ink 243">
                  <a:extLst>
                    <a:ext uri="{FF2B5EF4-FFF2-40B4-BE49-F238E27FC236}">
                      <a16:creationId xmlns:a16="http://schemas.microsoft.com/office/drawing/2014/main" id="{0AF1F97A-66B9-B643-879D-0AC36B2E2016}"/>
                    </a:ext>
                  </a:extLst>
                </p:cNvPr>
                <p:cNvPicPr/>
                <p:nvPr/>
              </p:nvPicPr>
              <p:blipFill>
                <a:blip r:embed="rId313"/>
                <a:stretch>
                  <a:fillRect/>
                </a:stretch>
              </p:blipFill>
              <p:spPr>
                <a:xfrm>
                  <a:off x="4550886" y="3813645"/>
                  <a:ext cx="158760" cy="168120"/>
                </a:xfrm>
                <a:prstGeom prst="rect">
                  <a:avLst/>
                </a:prstGeom>
              </p:spPr>
            </p:pic>
          </mc:Fallback>
        </mc:AlternateContent>
      </p:grpSp>
      <p:grpSp>
        <p:nvGrpSpPr>
          <p:cNvPr id="251" name="Group 250">
            <a:extLst>
              <a:ext uri="{FF2B5EF4-FFF2-40B4-BE49-F238E27FC236}">
                <a16:creationId xmlns:a16="http://schemas.microsoft.com/office/drawing/2014/main" id="{E50B40E2-E54A-0DE7-AF5E-01F4B3DD115A}"/>
              </a:ext>
            </a:extLst>
          </p:cNvPr>
          <p:cNvGrpSpPr/>
          <p:nvPr/>
        </p:nvGrpSpPr>
        <p:grpSpPr>
          <a:xfrm>
            <a:off x="1308726" y="5491245"/>
            <a:ext cx="475200" cy="330480"/>
            <a:chOff x="1308726" y="5491245"/>
            <a:chExt cx="475200" cy="330480"/>
          </a:xfrm>
        </p:grpSpPr>
        <mc:AlternateContent xmlns:mc="http://schemas.openxmlformats.org/markup-compatibility/2006" xmlns:p14="http://schemas.microsoft.com/office/powerpoint/2010/main">
          <mc:Choice Requires="p14">
            <p:contentPart p14:bwMode="auto" r:id="rId314">
              <p14:nvContentPartPr>
                <p14:cNvPr id="246" name="Ink 245">
                  <a:extLst>
                    <a:ext uri="{FF2B5EF4-FFF2-40B4-BE49-F238E27FC236}">
                      <a16:creationId xmlns:a16="http://schemas.microsoft.com/office/drawing/2014/main" id="{4586A7D6-0D47-5C81-E434-8EEFC89C77A0}"/>
                    </a:ext>
                  </a:extLst>
                </p14:cNvPr>
                <p14:cNvContentPartPr/>
                <p14:nvPr/>
              </p14:nvContentPartPr>
              <p14:xfrm>
                <a:off x="1308726" y="5666205"/>
                <a:ext cx="258480" cy="155520"/>
              </p14:xfrm>
            </p:contentPart>
          </mc:Choice>
          <mc:Fallback xmlns="">
            <p:pic>
              <p:nvPicPr>
                <p:cNvPr id="246" name="Ink 245">
                  <a:extLst>
                    <a:ext uri="{FF2B5EF4-FFF2-40B4-BE49-F238E27FC236}">
                      <a16:creationId xmlns:a16="http://schemas.microsoft.com/office/drawing/2014/main" id="{4586A7D6-0D47-5C81-E434-8EEFC89C77A0}"/>
                    </a:ext>
                  </a:extLst>
                </p:cNvPr>
                <p:cNvPicPr/>
                <p:nvPr/>
              </p:nvPicPr>
              <p:blipFill>
                <a:blip r:embed="rId315"/>
                <a:stretch>
                  <a:fillRect/>
                </a:stretch>
              </p:blipFill>
              <p:spPr>
                <a:xfrm>
                  <a:off x="1299726" y="5657565"/>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47" name="Ink 246">
                  <a:extLst>
                    <a:ext uri="{FF2B5EF4-FFF2-40B4-BE49-F238E27FC236}">
                      <a16:creationId xmlns:a16="http://schemas.microsoft.com/office/drawing/2014/main" id="{C6C0533C-29A3-4553-0E73-8D61FD3B27CA}"/>
                    </a:ext>
                  </a:extLst>
                </p14:cNvPr>
                <p14:cNvContentPartPr/>
                <p14:nvPr/>
              </p14:nvContentPartPr>
              <p14:xfrm>
                <a:off x="1608606" y="5491245"/>
                <a:ext cx="175320" cy="126360"/>
              </p14:xfrm>
            </p:contentPart>
          </mc:Choice>
          <mc:Fallback xmlns="">
            <p:pic>
              <p:nvPicPr>
                <p:cNvPr id="247" name="Ink 246">
                  <a:extLst>
                    <a:ext uri="{FF2B5EF4-FFF2-40B4-BE49-F238E27FC236}">
                      <a16:creationId xmlns:a16="http://schemas.microsoft.com/office/drawing/2014/main" id="{C6C0533C-29A3-4553-0E73-8D61FD3B27CA}"/>
                    </a:ext>
                  </a:extLst>
                </p:cNvPr>
                <p:cNvPicPr/>
                <p:nvPr/>
              </p:nvPicPr>
              <p:blipFill>
                <a:blip r:embed="rId317"/>
                <a:stretch>
                  <a:fillRect/>
                </a:stretch>
              </p:blipFill>
              <p:spPr>
                <a:xfrm>
                  <a:off x="1599606" y="5482605"/>
                  <a:ext cx="192960" cy="144000"/>
                </a:xfrm>
                <a:prstGeom prst="rect">
                  <a:avLst/>
                </a:prstGeom>
              </p:spPr>
            </p:pic>
          </mc:Fallback>
        </mc:AlternateContent>
      </p:grpSp>
      <p:grpSp>
        <p:nvGrpSpPr>
          <p:cNvPr id="254" name="Group 253">
            <a:extLst>
              <a:ext uri="{FF2B5EF4-FFF2-40B4-BE49-F238E27FC236}">
                <a16:creationId xmlns:a16="http://schemas.microsoft.com/office/drawing/2014/main" id="{BDFBC4F6-E993-58DE-6A60-C039B23076AB}"/>
              </a:ext>
            </a:extLst>
          </p:cNvPr>
          <p:cNvGrpSpPr/>
          <p:nvPr/>
        </p:nvGrpSpPr>
        <p:grpSpPr>
          <a:xfrm>
            <a:off x="2750526" y="5620845"/>
            <a:ext cx="209880" cy="115560"/>
            <a:chOff x="2750526" y="5620845"/>
            <a:chExt cx="209880" cy="115560"/>
          </a:xfrm>
        </p:grpSpPr>
        <mc:AlternateContent xmlns:mc="http://schemas.openxmlformats.org/markup-compatibility/2006" xmlns:p14="http://schemas.microsoft.com/office/powerpoint/2010/main">
          <mc:Choice Requires="p14">
            <p:contentPart p14:bwMode="auto" r:id="rId318">
              <p14:nvContentPartPr>
                <p14:cNvPr id="252" name="Ink 251">
                  <a:extLst>
                    <a:ext uri="{FF2B5EF4-FFF2-40B4-BE49-F238E27FC236}">
                      <a16:creationId xmlns:a16="http://schemas.microsoft.com/office/drawing/2014/main" id="{801BE6AD-4EE3-6593-73B7-256C4AF4D0C7}"/>
                    </a:ext>
                  </a:extLst>
                </p14:cNvPr>
                <p14:cNvContentPartPr/>
                <p14:nvPr/>
              </p14:nvContentPartPr>
              <p14:xfrm>
                <a:off x="2758446" y="5620845"/>
                <a:ext cx="187200" cy="15840"/>
              </p14:xfrm>
            </p:contentPart>
          </mc:Choice>
          <mc:Fallback xmlns="">
            <p:pic>
              <p:nvPicPr>
                <p:cNvPr id="252" name="Ink 251">
                  <a:extLst>
                    <a:ext uri="{FF2B5EF4-FFF2-40B4-BE49-F238E27FC236}">
                      <a16:creationId xmlns:a16="http://schemas.microsoft.com/office/drawing/2014/main" id="{801BE6AD-4EE3-6593-73B7-256C4AF4D0C7}"/>
                    </a:ext>
                  </a:extLst>
                </p:cNvPr>
                <p:cNvPicPr/>
                <p:nvPr/>
              </p:nvPicPr>
              <p:blipFill>
                <a:blip r:embed="rId319"/>
                <a:stretch>
                  <a:fillRect/>
                </a:stretch>
              </p:blipFill>
              <p:spPr>
                <a:xfrm>
                  <a:off x="2749806" y="5612205"/>
                  <a:ext cx="204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3" name="Ink 252">
                  <a:extLst>
                    <a:ext uri="{FF2B5EF4-FFF2-40B4-BE49-F238E27FC236}">
                      <a16:creationId xmlns:a16="http://schemas.microsoft.com/office/drawing/2014/main" id="{92354BF1-D867-EBBF-173F-C18F031559E9}"/>
                    </a:ext>
                  </a:extLst>
                </p14:cNvPr>
                <p14:cNvContentPartPr/>
                <p14:nvPr/>
              </p14:nvContentPartPr>
              <p14:xfrm>
                <a:off x="2750526" y="5727765"/>
                <a:ext cx="209880" cy="8640"/>
              </p14:xfrm>
            </p:contentPart>
          </mc:Choice>
          <mc:Fallback xmlns="">
            <p:pic>
              <p:nvPicPr>
                <p:cNvPr id="253" name="Ink 252">
                  <a:extLst>
                    <a:ext uri="{FF2B5EF4-FFF2-40B4-BE49-F238E27FC236}">
                      <a16:creationId xmlns:a16="http://schemas.microsoft.com/office/drawing/2014/main" id="{92354BF1-D867-EBBF-173F-C18F031559E9}"/>
                    </a:ext>
                  </a:extLst>
                </p:cNvPr>
                <p:cNvPicPr/>
                <p:nvPr/>
              </p:nvPicPr>
              <p:blipFill>
                <a:blip r:embed="rId321"/>
                <a:stretch>
                  <a:fillRect/>
                </a:stretch>
              </p:blipFill>
              <p:spPr>
                <a:xfrm>
                  <a:off x="2741886" y="5718765"/>
                  <a:ext cx="227520" cy="26280"/>
                </a:xfrm>
                <a:prstGeom prst="rect">
                  <a:avLst/>
                </a:prstGeom>
              </p:spPr>
            </p:pic>
          </mc:Fallback>
        </mc:AlternateContent>
      </p:grpSp>
      <p:grpSp>
        <p:nvGrpSpPr>
          <p:cNvPr id="259" name="Group 258">
            <a:extLst>
              <a:ext uri="{FF2B5EF4-FFF2-40B4-BE49-F238E27FC236}">
                <a16:creationId xmlns:a16="http://schemas.microsoft.com/office/drawing/2014/main" id="{3DED5E11-4BB3-892A-082F-FA1374EC4C4B}"/>
              </a:ext>
            </a:extLst>
          </p:cNvPr>
          <p:cNvGrpSpPr/>
          <p:nvPr/>
        </p:nvGrpSpPr>
        <p:grpSpPr>
          <a:xfrm>
            <a:off x="3477366" y="5317725"/>
            <a:ext cx="623160" cy="360000"/>
            <a:chOff x="3477366" y="5317725"/>
            <a:chExt cx="623160" cy="360000"/>
          </a:xfrm>
        </p:grpSpPr>
        <mc:AlternateContent xmlns:mc="http://schemas.openxmlformats.org/markup-compatibility/2006" xmlns:p14="http://schemas.microsoft.com/office/powerpoint/2010/main">
          <mc:Choice Requires="p14">
            <p:contentPart p14:bwMode="auto" r:id="rId322">
              <p14:nvContentPartPr>
                <p14:cNvPr id="255" name="Ink 254">
                  <a:extLst>
                    <a:ext uri="{FF2B5EF4-FFF2-40B4-BE49-F238E27FC236}">
                      <a16:creationId xmlns:a16="http://schemas.microsoft.com/office/drawing/2014/main" id="{DAFEBFD4-E327-B705-4F7A-A6298956A2F1}"/>
                    </a:ext>
                  </a:extLst>
                </p14:cNvPr>
                <p14:cNvContentPartPr/>
                <p14:nvPr/>
              </p14:nvContentPartPr>
              <p14:xfrm>
                <a:off x="3477366" y="5455245"/>
                <a:ext cx="138240" cy="180360"/>
              </p14:xfrm>
            </p:contentPart>
          </mc:Choice>
          <mc:Fallback xmlns="">
            <p:pic>
              <p:nvPicPr>
                <p:cNvPr id="255" name="Ink 254">
                  <a:extLst>
                    <a:ext uri="{FF2B5EF4-FFF2-40B4-BE49-F238E27FC236}">
                      <a16:creationId xmlns:a16="http://schemas.microsoft.com/office/drawing/2014/main" id="{DAFEBFD4-E327-B705-4F7A-A6298956A2F1}"/>
                    </a:ext>
                  </a:extLst>
                </p:cNvPr>
                <p:cNvPicPr/>
                <p:nvPr/>
              </p:nvPicPr>
              <p:blipFill>
                <a:blip r:embed="rId323"/>
                <a:stretch>
                  <a:fillRect/>
                </a:stretch>
              </p:blipFill>
              <p:spPr>
                <a:xfrm>
                  <a:off x="3468726" y="5446245"/>
                  <a:ext cx="155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6" name="Ink 255">
                  <a:extLst>
                    <a:ext uri="{FF2B5EF4-FFF2-40B4-BE49-F238E27FC236}">
                      <a16:creationId xmlns:a16="http://schemas.microsoft.com/office/drawing/2014/main" id="{2F6C7C11-3A84-4339-558D-142A57713573}"/>
                    </a:ext>
                  </a:extLst>
                </p14:cNvPr>
                <p14:cNvContentPartPr/>
                <p14:nvPr/>
              </p14:nvContentPartPr>
              <p14:xfrm>
                <a:off x="3704166" y="5598165"/>
                <a:ext cx="72360" cy="79560"/>
              </p14:xfrm>
            </p:contentPart>
          </mc:Choice>
          <mc:Fallback xmlns="">
            <p:pic>
              <p:nvPicPr>
                <p:cNvPr id="256" name="Ink 255">
                  <a:extLst>
                    <a:ext uri="{FF2B5EF4-FFF2-40B4-BE49-F238E27FC236}">
                      <a16:creationId xmlns:a16="http://schemas.microsoft.com/office/drawing/2014/main" id="{2F6C7C11-3A84-4339-558D-142A57713573}"/>
                    </a:ext>
                  </a:extLst>
                </p:cNvPr>
                <p:cNvPicPr/>
                <p:nvPr/>
              </p:nvPicPr>
              <p:blipFill>
                <a:blip r:embed="rId325"/>
                <a:stretch>
                  <a:fillRect/>
                </a:stretch>
              </p:blipFill>
              <p:spPr>
                <a:xfrm>
                  <a:off x="3695526" y="5589525"/>
                  <a:ext cx="90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7" name="Ink 256">
                  <a:extLst>
                    <a:ext uri="{FF2B5EF4-FFF2-40B4-BE49-F238E27FC236}">
                      <a16:creationId xmlns:a16="http://schemas.microsoft.com/office/drawing/2014/main" id="{A55A54F9-E8EB-7299-21CE-D213A383C08F}"/>
                    </a:ext>
                  </a:extLst>
                </p14:cNvPr>
                <p14:cNvContentPartPr/>
                <p14:nvPr/>
              </p14:nvContentPartPr>
              <p14:xfrm>
                <a:off x="3858246" y="5461365"/>
                <a:ext cx="148320" cy="177120"/>
              </p14:xfrm>
            </p:contentPart>
          </mc:Choice>
          <mc:Fallback xmlns="">
            <p:pic>
              <p:nvPicPr>
                <p:cNvPr id="257" name="Ink 256">
                  <a:extLst>
                    <a:ext uri="{FF2B5EF4-FFF2-40B4-BE49-F238E27FC236}">
                      <a16:creationId xmlns:a16="http://schemas.microsoft.com/office/drawing/2014/main" id="{A55A54F9-E8EB-7299-21CE-D213A383C08F}"/>
                    </a:ext>
                  </a:extLst>
                </p:cNvPr>
                <p:cNvPicPr/>
                <p:nvPr/>
              </p:nvPicPr>
              <p:blipFill>
                <a:blip r:embed="rId327"/>
                <a:stretch>
                  <a:fillRect/>
                </a:stretch>
              </p:blipFill>
              <p:spPr>
                <a:xfrm>
                  <a:off x="3849246" y="5452365"/>
                  <a:ext cx="165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58" name="Ink 257">
                  <a:extLst>
                    <a:ext uri="{FF2B5EF4-FFF2-40B4-BE49-F238E27FC236}">
                      <a16:creationId xmlns:a16="http://schemas.microsoft.com/office/drawing/2014/main" id="{D855402E-731C-FA52-87AA-6C0DBA187C82}"/>
                    </a:ext>
                  </a:extLst>
                </p14:cNvPr>
                <p14:cNvContentPartPr/>
                <p14:nvPr/>
              </p14:nvContentPartPr>
              <p14:xfrm>
                <a:off x="3988206" y="5317725"/>
                <a:ext cx="112320" cy="114480"/>
              </p14:xfrm>
            </p:contentPart>
          </mc:Choice>
          <mc:Fallback xmlns="">
            <p:pic>
              <p:nvPicPr>
                <p:cNvPr id="258" name="Ink 257">
                  <a:extLst>
                    <a:ext uri="{FF2B5EF4-FFF2-40B4-BE49-F238E27FC236}">
                      <a16:creationId xmlns:a16="http://schemas.microsoft.com/office/drawing/2014/main" id="{D855402E-731C-FA52-87AA-6C0DBA187C82}"/>
                    </a:ext>
                  </a:extLst>
                </p:cNvPr>
                <p:cNvPicPr/>
                <p:nvPr/>
              </p:nvPicPr>
              <p:blipFill>
                <a:blip r:embed="rId329"/>
                <a:stretch>
                  <a:fillRect/>
                </a:stretch>
              </p:blipFill>
              <p:spPr>
                <a:xfrm>
                  <a:off x="3979566" y="5309085"/>
                  <a:ext cx="12996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260" name="Ink 259">
                <a:extLst>
                  <a:ext uri="{FF2B5EF4-FFF2-40B4-BE49-F238E27FC236}">
                    <a16:creationId xmlns:a16="http://schemas.microsoft.com/office/drawing/2014/main" id="{37FEF5B9-5AD7-643E-0A23-B6C9524AEEE1}"/>
                  </a:ext>
                </a:extLst>
              </p14:cNvPr>
              <p14:cNvContentPartPr/>
              <p14:nvPr/>
            </p14:nvContentPartPr>
            <p14:xfrm>
              <a:off x="3449286" y="5764485"/>
              <a:ext cx="627120" cy="38520"/>
            </p14:xfrm>
          </p:contentPart>
        </mc:Choice>
        <mc:Fallback xmlns="">
          <p:pic>
            <p:nvPicPr>
              <p:cNvPr id="260" name="Ink 259">
                <a:extLst>
                  <a:ext uri="{FF2B5EF4-FFF2-40B4-BE49-F238E27FC236}">
                    <a16:creationId xmlns:a16="http://schemas.microsoft.com/office/drawing/2014/main" id="{37FEF5B9-5AD7-643E-0A23-B6C9524AEEE1}"/>
                  </a:ext>
                </a:extLst>
              </p:cNvPr>
              <p:cNvPicPr/>
              <p:nvPr/>
            </p:nvPicPr>
            <p:blipFill>
              <a:blip r:embed="rId331"/>
              <a:stretch>
                <a:fillRect/>
              </a:stretch>
            </p:blipFill>
            <p:spPr>
              <a:xfrm>
                <a:off x="3440286" y="5755485"/>
                <a:ext cx="644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7" name="Ink 266">
                <a:extLst>
                  <a:ext uri="{FF2B5EF4-FFF2-40B4-BE49-F238E27FC236}">
                    <a16:creationId xmlns:a16="http://schemas.microsoft.com/office/drawing/2014/main" id="{97F9AF06-461E-4D9C-632E-80BC9AEEC2C3}"/>
                  </a:ext>
                </a:extLst>
              </p14:cNvPr>
              <p14:cNvContentPartPr/>
              <p14:nvPr/>
            </p14:nvContentPartPr>
            <p14:xfrm>
              <a:off x="1020366" y="3924525"/>
              <a:ext cx="360" cy="360"/>
            </p14:xfrm>
          </p:contentPart>
        </mc:Choice>
        <mc:Fallback xmlns="">
          <p:pic>
            <p:nvPicPr>
              <p:cNvPr id="267" name="Ink 266">
                <a:extLst>
                  <a:ext uri="{FF2B5EF4-FFF2-40B4-BE49-F238E27FC236}">
                    <a16:creationId xmlns:a16="http://schemas.microsoft.com/office/drawing/2014/main" id="{97F9AF06-461E-4D9C-632E-80BC9AEEC2C3}"/>
                  </a:ext>
                </a:extLst>
              </p:cNvPr>
              <p:cNvPicPr/>
              <p:nvPr/>
            </p:nvPicPr>
            <p:blipFill>
              <a:blip r:embed="rId6"/>
              <a:stretch>
                <a:fillRect/>
              </a:stretch>
            </p:blipFill>
            <p:spPr>
              <a:xfrm>
                <a:off x="1011366" y="3915885"/>
                <a:ext cx="18000" cy="18000"/>
              </a:xfrm>
              <a:prstGeom prst="rect">
                <a:avLst/>
              </a:prstGeom>
            </p:spPr>
          </p:pic>
        </mc:Fallback>
      </mc:AlternateContent>
      <p:grpSp>
        <p:nvGrpSpPr>
          <p:cNvPr id="275" name="Group 274">
            <a:extLst>
              <a:ext uri="{FF2B5EF4-FFF2-40B4-BE49-F238E27FC236}">
                <a16:creationId xmlns:a16="http://schemas.microsoft.com/office/drawing/2014/main" id="{F26B9D85-683C-829A-F372-608DA7311C2B}"/>
              </a:ext>
            </a:extLst>
          </p:cNvPr>
          <p:cNvGrpSpPr/>
          <p:nvPr/>
        </p:nvGrpSpPr>
        <p:grpSpPr>
          <a:xfrm>
            <a:off x="658926" y="4049805"/>
            <a:ext cx="2294640" cy="347760"/>
            <a:chOff x="658926" y="4049805"/>
            <a:chExt cx="2294640" cy="347760"/>
          </a:xfrm>
        </p:grpSpPr>
        <mc:AlternateContent xmlns:mc="http://schemas.openxmlformats.org/markup-compatibility/2006" xmlns:p14="http://schemas.microsoft.com/office/powerpoint/2010/main">
          <mc:Choice Requires="p14">
            <p:contentPart p14:bwMode="auto" r:id="rId333">
              <p14:nvContentPartPr>
                <p14:cNvPr id="182" name="Ink 181">
                  <a:extLst>
                    <a:ext uri="{FF2B5EF4-FFF2-40B4-BE49-F238E27FC236}">
                      <a16:creationId xmlns:a16="http://schemas.microsoft.com/office/drawing/2014/main" id="{2D3A66C0-8DC5-EB96-90C8-EBAF67B7B59B}"/>
                    </a:ext>
                  </a:extLst>
                </p14:cNvPr>
                <p14:cNvContentPartPr/>
                <p14:nvPr/>
              </p14:nvContentPartPr>
              <p14:xfrm>
                <a:off x="2713806" y="4093005"/>
                <a:ext cx="239760" cy="26280"/>
              </p14:xfrm>
            </p:contentPart>
          </mc:Choice>
          <mc:Fallback xmlns="">
            <p:pic>
              <p:nvPicPr>
                <p:cNvPr id="182" name="Ink 181">
                  <a:extLst>
                    <a:ext uri="{FF2B5EF4-FFF2-40B4-BE49-F238E27FC236}">
                      <a16:creationId xmlns:a16="http://schemas.microsoft.com/office/drawing/2014/main" id="{2D3A66C0-8DC5-EB96-90C8-EBAF67B7B59B}"/>
                    </a:ext>
                  </a:extLst>
                </p:cNvPr>
                <p:cNvPicPr/>
                <p:nvPr/>
              </p:nvPicPr>
              <p:blipFill>
                <a:blip r:embed="rId334"/>
                <a:stretch>
                  <a:fillRect/>
                </a:stretch>
              </p:blipFill>
              <p:spPr>
                <a:xfrm>
                  <a:off x="2704806" y="4084365"/>
                  <a:ext cx="257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3" name="Ink 182">
                  <a:extLst>
                    <a:ext uri="{FF2B5EF4-FFF2-40B4-BE49-F238E27FC236}">
                      <a16:creationId xmlns:a16="http://schemas.microsoft.com/office/drawing/2014/main" id="{DDF4B169-5971-A4B6-1928-1ABC0A96E1E5}"/>
                    </a:ext>
                  </a:extLst>
                </p14:cNvPr>
                <p14:cNvContentPartPr/>
                <p14:nvPr/>
              </p14:nvContentPartPr>
              <p14:xfrm>
                <a:off x="2737566" y="4192725"/>
                <a:ext cx="196200" cy="9720"/>
              </p14:xfrm>
            </p:contentPart>
          </mc:Choice>
          <mc:Fallback xmlns="">
            <p:pic>
              <p:nvPicPr>
                <p:cNvPr id="183" name="Ink 182">
                  <a:extLst>
                    <a:ext uri="{FF2B5EF4-FFF2-40B4-BE49-F238E27FC236}">
                      <a16:creationId xmlns:a16="http://schemas.microsoft.com/office/drawing/2014/main" id="{DDF4B169-5971-A4B6-1928-1ABC0A96E1E5}"/>
                    </a:ext>
                  </a:extLst>
                </p:cNvPr>
                <p:cNvPicPr/>
                <p:nvPr/>
              </p:nvPicPr>
              <p:blipFill>
                <a:blip r:embed="rId336"/>
                <a:stretch>
                  <a:fillRect/>
                </a:stretch>
              </p:blipFill>
              <p:spPr>
                <a:xfrm>
                  <a:off x="2728926" y="4184085"/>
                  <a:ext cx="213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5" name="Ink 264">
                  <a:extLst>
                    <a:ext uri="{FF2B5EF4-FFF2-40B4-BE49-F238E27FC236}">
                      <a16:creationId xmlns:a16="http://schemas.microsoft.com/office/drawing/2014/main" id="{EBF89EBD-E88D-139A-4E97-A2250EAC416B}"/>
                    </a:ext>
                  </a:extLst>
                </p14:cNvPr>
                <p14:cNvContentPartPr/>
                <p14:nvPr/>
              </p14:nvContentPartPr>
              <p14:xfrm>
                <a:off x="658926" y="4195245"/>
                <a:ext cx="205200" cy="27360"/>
              </p14:xfrm>
            </p:contentPart>
          </mc:Choice>
          <mc:Fallback xmlns="">
            <p:pic>
              <p:nvPicPr>
                <p:cNvPr id="265" name="Ink 264">
                  <a:extLst>
                    <a:ext uri="{FF2B5EF4-FFF2-40B4-BE49-F238E27FC236}">
                      <a16:creationId xmlns:a16="http://schemas.microsoft.com/office/drawing/2014/main" id="{EBF89EBD-E88D-139A-4E97-A2250EAC416B}"/>
                    </a:ext>
                  </a:extLst>
                </p:cNvPr>
                <p:cNvPicPr/>
                <p:nvPr/>
              </p:nvPicPr>
              <p:blipFill>
                <a:blip r:embed="rId338"/>
                <a:stretch>
                  <a:fillRect/>
                </a:stretch>
              </p:blipFill>
              <p:spPr>
                <a:xfrm>
                  <a:off x="650286" y="4186605"/>
                  <a:ext cx="222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6" name="Ink 265">
                  <a:extLst>
                    <a:ext uri="{FF2B5EF4-FFF2-40B4-BE49-F238E27FC236}">
                      <a16:creationId xmlns:a16="http://schemas.microsoft.com/office/drawing/2014/main" id="{11044AB0-FA98-3069-06B0-E029C990E9E5}"/>
                    </a:ext>
                  </a:extLst>
                </p14:cNvPr>
                <p14:cNvContentPartPr/>
                <p14:nvPr/>
              </p14:nvContentPartPr>
              <p14:xfrm>
                <a:off x="977886" y="4130085"/>
                <a:ext cx="80280" cy="100440"/>
              </p14:xfrm>
            </p:contentPart>
          </mc:Choice>
          <mc:Fallback xmlns="">
            <p:pic>
              <p:nvPicPr>
                <p:cNvPr id="266" name="Ink 265">
                  <a:extLst>
                    <a:ext uri="{FF2B5EF4-FFF2-40B4-BE49-F238E27FC236}">
                      <a16:creationId xmlns:a16="http://schemas.microsoft.com/office/drawing/2014/main" id="{11044AB0-FA98-3069-06B0-E029C990E9E5}"/>
                    </a:ext>
                  </a:extLst>
                </p:cNvPr>
                <p:cNvPicPr/>
                <p:nvPr/>
              </p:nvPicPr>
              <p:blipFill>
                <a:blip r:embed="rId340"/>
                <a:stretch>
                  <a:fillRect/>
                </a:stretch>
              </p:blipFill>
              <p:spPr>
                <a:xfrm>
                  <a:off x="969246" y="4121085"/>
                  <a:ext cx="97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8" name="Ink 267">
                  <a:extLst>
                    <a:ext uri="{FF2B5EF4-FFF2-40B4-BE49-F238E27FC236}">
                      <a16:creationId xmlns:a16="http://schemas.microsoft.com/office/drawing/2014/main" id="{12D74516-C52F-58EC-833F-F89F00E94ABD}"/>
                    </a:ext>
                  </a:extLst>
                </p14:cNvPr>
                <p14:cNvContentPartPr/>
                <p14:nvPr/>
              </p14:nvContentPartPr>
              <p14:xfrm>
                <a:off x="1214766" y="4101645"/>
                <a:ext cx="256320" cy="156240"/>
              </p14:xfrm>
            </p:contentPart>
          </mc:Choice>
          <mc:Fallback xmlns="">
            <p:pic>
              <p:nvPicPr>
                <p:cNvPr id="268" name="Ink 267">
                  <a:extLst>
                    <a:ext uri="{FF2B5EF4-FFF2-40B4-BE49-F238E27FC236}">
                      <a16:creationId xmlns:a16="http://schemas.microsoft.com/office/drawing/2014/main" id="{12D74516-C52F-58EC-833F-F89F00E94ABD}"/>
                    </a:ext>
                  </a:extLst>
                </p:cNvPr>
                <p:cNvPicPr/>
                <p:nvPr/>
              </p:nvPicPr>
              <p:blipFill>
                <a:blip r:embed="rId342"/>
                <a:stretch>
                  <a:fillRect/>
                </a:stretch>
              </p:blipFill>
              <p:spPr>
                <a:xfrm>
                  <a:off x="1206126" y="4093005"/>
                  <a:ext cx="273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0" name="Ink 269">
                  <a:extLst>
                    <a:ext uri="{FF2B5EF4-FFF2-40B4-BE49-F238E27FC236}">
                      <a16:creationId xmlns:a16="http://schemas.microsoft.com/office/drawing/2014/main" id="{8A317E63-2F76-6253-919C-74B95BDE36C8}"/>
                    </a:ext>
                  </a:extLst>
                </p14:cNvPr>
                <p14:cNvContentPartPr/>
                <p14:nvPr/>
              </p14:nvContentPartPr>
              <p14:xfrm>
                <a:off x="1586286" y="4111005"/>
                <a:ext cx="262080" cy="139320"/>
              </p14:xfrm>
            </p:contentPart>
          </mc:Choice>
          <mc:Fallback xmlns="">
            <p:pic>
              <p:nvPicPr>
                <p:cNvPr id="270" name="Ink 269">
                  <a:extLst>
                    <a:ext uri="{FF2B5EF4-FFF2-40B4-BE49-F238E27FC236}">
                      <a16:creationId xmlns:a16="http://schemas.microsoft.com/office/drawing/2014/main" id="{8A317E63-2F76-6253-919C-74B95BDE36C8}"/>
                    </a:ext>
                  </a:extLst>
                </p:cNvPr>
                <p:cNvPicPr/>
                <p:nvPr/>
              </p:nvPicPr>
              <p:blipFill>
                <a:blip r:embed="rId344"/>
                <a:stretch>
                  <a:fillRect/>
                </a:stretch>
              </p:blipFill>
              <p:spPr>
                <a:xfrm>
                  <a:off x="1577286" y="4102005"/>
                  <a:ext cx="279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1" name="Ink 270">
                  <a:extLst>
                    <a:ext uri="{FF2B5EF4-FFF2-40B4-BE49-F238E27FC236}">
                      <a16:creationId xmlns:a16="http://schemas.microsoft.com/office/drawing/2014/main" id="{198CFBE4-D16A-C5A6-BEBF-D8BC93671D57}"/>
                    </a:ext>
                  </a:extLst>
                </p14:cNvPr>
                <p14:cNvContentPartPr/>
                <p14:nvPr/>
              </p14:nvContentPartPr>
              <p14:xfrm>
                <a:off x="1932246" y="4083285"/>
                <a:ext cx="169560" cy="175320"/>
              </p14:xfrm>
            </p:contentPart>
          </mc:Choice>
          <mc:Fallback xmlns="">
            <p:pic>
              <p:nvPicPr>
                <p:cNvPr id="271" name="Ink 270">
                  <a:extLst>
                    <a:ext uri="{FF2B5EF4-FFF2-40B4-BE49-F238E27FC236}">
                      <a16:creationId xmlns:a16="http://schemas.microsoft.com/office/drawing/2014/main" id="{198CFBE4-D16A-C5A6-BEBF-D8BC93671D57}"/>
                    </a:ext>
                  </a:extLst>
                </p:cNvPr>
                <p:cNvPicPr/>
                <p:nvPr/>
              </p:nvPicPr>
              <p:blipFill>
                <a:blip r:embed="rId346"/>
                <a:stretch>
                  <a:fillRect/>
                </a:stretch>
              </p:blipFill>
              <p:spPr>
                <a:xfrm>
                  <a:off x="1923606" y="4074285"/>
                  <a:ext cx="187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2" name="Ink 271">
                  <a:extLst>
                    <a:ext uri="{FF2B5EF4-FFF2-40B4-BE49-F238E27FC236}">
                      <a16:creationId xmlns:a16="http://schemas.microsoft.com/office/drawing/2014/main" id="{FF2D99E6-C6A3-C743-15B8-66AC2CEA5ADB}"/>
                    </a:ext>
                  </a:extLst>
                </p14:cNvPr>
                <p14:cNvContentPartPr/>
                <p14:nvPr/>
              </p14:nvContentPartPr>
              <p14:xfrm>
                <a:off x="2159766" y="4277325"/>
                <a:ext cx="105840" cy="77400"/>
              </p14:xfrm>
            </p:contentPart>
          </mc:Choice>
          <mc:Fallback xmlns="">
            <p:pic>
              <p:nvPicPr>
                <p:cNvPr id="272" name="Ink 271">
                  <a:extLst>
                    <a:ext uri="{FF2B5EF4-FFF2-40B4-BE49-F238E27FC236}">
                      <a16:creationId xmlns:a16="http://schemas.microsoft.com/office/drawing/2014/main" id="{FF2D99E6-C6A3-C743-15B8-66AC2CEA5ADB}"/>
                    </a:ext>
                  </a:extLst>
                </p:cNvPr>
                <p:cNvPicPr/>
                <p:nvPr/>
              </p:nvPicPr>
              <p:blipFill>
                <a:blip r:embed="rId348"/>
                <a:stretch>
                  <a:fillRect/>
                </a:stretch>
              </p:blipFill>
              <p:spPr>
                <a:xfrm>
                  <a:off x="2150766" y="4268325"/>
                  <a:ext cx="123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3" name="Ink 272">
                  <a:extLst>
                    <a:ext uri="{FF2B5EF4-FFF2-40B4-BE49-F238E27FC236}">
                      <a16:creationId xmlns:a16="http://schemas.microsoft.com/office/drawing/2014/main" id="{B212160F-5AC7-CEA9-A270-507013D80D9F}"/>
                    </a:ext>
                  </a:extLst>
                </p14:cNvPr>
                <p14:cNvContentPartPr/>
                <p14:nvPr/>
              </p14:nvContentPartPr>
              <p14:xfrm>
                <a:off x="2277486" y="4049805"/>
                <a:ext cx="254160" cy="196200"/>
              </p14:xfrm>
            </p:contentPart>
          </mc:Choice>
          <mc:Fallback xmlns="">
            <p:pic>
              <p:nvPicPr>
                <p:cNvPr id="273" name="Ink 272">
                  <a:extLst>
                    <a:ext uri="{FF2B5EF4-FFF2-40B4-BE49-F238E27FC236}">
                      <a16:creationId xmlns:a16="http://schemas.microsoft.com/office/drawing/2014/main" id="{B212160F-5AC7-CEA9-A270-507013D80D9F}"/>
                    </a:ext>
                  </a:extLst>
                </p:cNvPr>
                <p:cNvPicPr/>
                <p:nvPr/>
              </p:nvPicPr>
              <p:blipFill>
                <a:blip r:embed="rId350"/>
                <a:stretch>
                  <a:fillRect/>
                </a:stretch>
              </p:blipFill>
              <p:spPr>
                <a:xfrm>
                  <a:off x="2268846" y="4040805"/>
                  <a:ext cx="271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4" name="Ink 273">
                  <a:extLst>
                    <a:ext uri="{FF2B5EF4-FFF2-40B4-BE49-F238E27FC236}">
                      <a16:creationId xmlns:a16="http://schemas.microsoft.com/office/drawing/2014/main" id="{E1121262-AD63-4FE0-3E95-D9FB6354B12D}"/>
                    </a:ext>
                  </a:extLst>
                </p14:cNvPr>
                <p14:cNvContentPartPr/>
                <p14:nvPr/>
              </p14:nvContentPartPr>
              <p14:xfrm>
                <a:off x="2536686" y="4263285"/>
                <a:ext cx="28800" cy="134280"/>
              </p14:xfrm>
            </p:contentPart>
          </mc:Choice>
          <mc:Fallback xmlns="">
            <p:pic>
              <p:nvPicPr>
                <p:cNvPr id="274" name="Ink 273">
                  <a:extLst>
                    <a:ext uri="{FF2B5EF4-FFF2-40B4-BE49-F238E27FC236}">
                      <a16:creationId xmlns:a16="http://schemas.microsoft.com/office/drawing/2014/main" id="{E1121262-AD63-4FE0-3E95-D9FB6354B12D}"/>
                    </a:ext>
                  </a:extLst>
                </p:cNvPr>
                <p:cNvPicPr/>
                <p:nvPr/>
              </p:nvPicPr>
              <p:blipFill>
                <a:blip r:embed="rId352"/>
                <a:stretch>
                  <a:fillRect/>
                </a:stretch>
              </p:blipFill>
              <p:spPr>
                <a:xfrm>
                  <a:off x="2527686" y="4254645"/>
                  <a:ext cx="4644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276" name="Ink 275">
                <a:extLst>
                  <a:ext uri="{FF2B5EF4-FFF2-40B4-BE49-F238E27FC236}">
                    <a16:creationId xmlns:a16="http://schemas.microsoft.com/office/drawing/2014/main" id="{A914E733-E2E3-16D2-A3F5-D2F44498D96F}"/>
                  </a:ext>
                </a:extLst>
              </p14:cNvPr>
              <p14:cNvContentPartPr/>
              <p14:nvPr/>
            </p14:nvContentPartPr>
            <p14:xfrm>
              <a:off x="522846" y="3923805"/>
              <a:ext cx="681480" cy="516960"/>
            </p14:xfrm>
          </p:contentPart>
        </mc:Choice>
        <mc:Fallback xmlns="">
          <p:pic>
            <p:nvPicPr>
              <p:cNvPr id="276" name="Ink 275">
                <a:extLst>
                  <a:ext uri="{FF2B5EF4-FFF2-40B4-BE49-F238E27FC236}">
                    <a16:creationId xmlns:a16="http://schemas.microsoft.com/office/drawing/2014/main" id="{A914E733-E2E3-16D2-A3F5-D2F44498D96F}"/>
                  </a:ext>
                </a:extLst>
              </p:cNvPr>
              <p:cNvPicPr/>
              <p:nvPr/>
            </p:nvPicPr>
            <p:blipFill>
              <a:blip r:embed="rId354"/>
              <a:stretch>
                <a:fillRect/>
              </a:stretch>
            </p:blipFill>
            <p:spPr>
              <a:xfrm>
                <a:off x="513846" y="3915165"/>
                <a:ext cx="69912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7" name="Ink 276">
                <a:extLst>
                  <a:ext uri="{FF2B5EF4-FFF2-40B4-BE49-F238E27FC236}">
                    <a16:creationId xmlns:a16="http://schemas.microsoft.com/office/drawing/2014/main" id="{D19AC937-F546-5A72-6708-74BED87E7E92}"/>
                  </a:ext>
                </a:extLst>
              </p14:cNvPr>
              <p14:cNvContentPartPr/>
              <p14:nvPr/>
            </p14:nvContentPartPr>
            <p14:xfrm>
              <a:off x="4260366" y="4233045"/>
              <a:ext cx="265320" cy="288360"/>
            </p14:xfrm>
          </p:contentPart>
        </mc:Choice>
        <mc:Fallback xmlns="">
          <p:pic>
            <p:nvPicPr>
              <p:cNvPr id="277" name="Ink 276">
                <a:extLst>
                  <a:ext uri="{FF2B5EF4-FFF2-40B4-BE49-F238E27FC236}">
                    <a16:creationId xmlns:a16="http://schemas.microsoft.com/office/drawing/2014/main" id="{D19AC937-F546-5A72-6708-74BED87E7E92}"/>
                  </a:ext>
                </a:extLst>
              </p:cNvPr>
              <p:cNvPicPr/>
              <p:nvPr/>
            </p:nvPicPr>
            <p:blipFill>
              <a:blip r:embed="rId356"/>
              <a:stretch>
                <a:fillRect/>
              </a:stretch>
            </p:blipFill>
            <p:spPr>
              <a:xfrm>
                <a:off x="4251726" y="4224045"/>
                <a:ext cx="282960" cy="306000"/>
              </a:xfrm>
              <a:prstGeom prst="rect">
                <a:avLst/>
              </a:prstGeom>
            </p:spPr>
          </p:pic>
        </mc:Fallback>
      </mc:AlternateContent>
      <p:grpSp>
        <p:nvGrpSpPr>
          <p:cNvPr id="285" name="Group 284">
            <a:extLst>
              <a:ext uri="{FF2B5EF4-FFF2-40B4-BE49-F238E27FC236}">
                <a16:creationId xmlns:a16="http://schemas.microsoft.com/office/drawing/2014/main" id="{C297EB79-A369-4A4B-AEDA-EC4A5C303947}"/>
              </a:ext>
            </a:extLst>
          </p:cNvPr>
          <p:cNvGrpSpPr/>
          <p:nvPr/>
        </p:nvGrpSpPr>
        <p:grpSpPr>
          <a:xfrm>
            <a:off x="6568326" y="3752085"/>
            <a:ext cx="1892880" cy="543960"/>
            <a:chOff x="6568326" y="3752085"/>
            <a:chExt cx="1892880" cy="543960"/>
          </a:xfrm>
        </p:grpSpPr>
        <mc:AlternateContent xmlns:mc="http://schemas.openxmlformats.org/markup-compatibility/2006" xmlns:p14="http://schemas.microsoft.com/office/powerpoint/2010/main">
          <mc:Choice Requires="p14">
            <p:contentPart p14:bwMode="auto" r:id="rId357">
              <p14:nvContentPartPr>
                <p14:cNvPr id="215" name="Ink 214">
                  <a:extLst>
                    <a:ext uri="{FF2B5EF4-FFF2-40B4-BE49-F238E27FC236}">
                      <a16:creationId xmlns:a16="http://schemas.microsoft.com/office/drawing/2014/main" id="{665599DD-84FD-4C56-0977-22828CCDD590}"/>
                    </a:ext>
                  </a:extLst>
                </p14:cNvPr>
                <p14:cNvContentPartPr/>
                <p14:nvPr/>
              </p14:nvContentPartPr>
              <p14:xfrm>
                <a:off x="7152246" y="4000125"/>
                <a:ext cx="60840" cy="128160"/>
              </p14:xfrm>
            </p:contentPart>
          </mc:Choice>
          <mc:Fallback xmlns="">
            <p:pic>
              <p:nvPicPr>
                <p:cNvPr id="215" name="Ink 214">
                  <a:extLst>
                    <a:ext uri="{FF2B5EF4-FFF2-40B4-BE49-F238E27FC236}">
                      <a16:creationId xmlns:a16="http://schemas.microsoft.com/office/drawing/2014/main" id="{665599DD-84FD-4C56-0977-22828CCDD590}"/>
                    </a:ext>
                  </a:extLst>
                </p:cNvPr>
                <p:cNvPicPr/>
                <p:nvPr/>
              </p:nvPicPr>
              <p:blipFill>
                <a:blip r:embed="rId358"/>
                <a:stretch>
                  <a:fillRect/>
                </a:stretch>
              </p:blipFill>
              <p:spPr>
                <a:xfrm>
                  <a:off x="7143606" y="3991125"/>
                  <a:ext cx="78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6" name="Ink 215">
                  <a:extLst>
                    <a:ext uri="{FF2B5EF4-FFF2-40B4-BE49-F238E27FC236}">
                      <a16:creationId xmlns:a16="http://schemas.microsoft.com/office/drawing/2014/main" id="{840394D8-09AF-7590-5601-A9387CAEDAA7}"/>
                    </a:ext>
                  </a:extLst>
                </p14:cNvPr>
                <p14:cNvContentPartPr/>
                <p14:nvPr/>
              </p14:nvContentPartPr>
              <p14:xfrm>
                <a:off x="7219206" y="3823005"/>
                <a:ext cx="360" cy="360"/>
              </p14:xfrm>
            </p:contentPart>
          </mc:Choice>
          <mc:Fallback xmlns="">
            <p:pic>
              <p:nvPicPr>
                <p:cNvPr id="216" name="Ink 215">
                  <a:extLst>
                    <a:ext uri="{FF2B5EF4-FFF2-40B4-BE49-F238E27FC236}">
                      <a16:creationId xmlns:a16="http://schemas.microsoft.com/office/drawing/2014/main" id="{840394D8-09AF-7590-5601-A9387CAEDAA7}"/>
                    </a:ext>
                  </a:extLst>
                </p:cNvPr>
                <p:cNvPicPr/>
                <p:nvPr/>
              </p:nvPicPr>
              <p:blipFill>
                <a:blip r:embed="rId6"/>
                <a:stretch>
                  <a:fillRect/>
                </a:stretch>
              </p:blipFill>
              <p:spPr>
                <a:xfrm>
                  <a:off x="7210206" y="38143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7" name="Ink 216">
                  <a:extLst>
                    <a:ext uri="{FF2B5EF4-FFF2-40B4-BE49-F238E27FC236}">
                      <a16:creationId xmlns:a16="http://schemas.microsoft.com/office/drawing/2014/main" id="{3BF30708-D4A9-9E67-6431-D82B488F427C}"/>
                    </a:ext>
                  </a:extLst>
                </p14:cNvPr>
                <p14:cNvContentPartPr/>
                <p14:nvPr/>
              </p14:nvContentPartPr>
              <p14:xfrm>
                <a:off x="7321806" y="3801405"/>
                <a:ext cx="116280" cy="321840"/>
              </p14:xfrm>
            </p:contentPart>
          </mc:Choice>
          <mc:Fallback xmlns="">
            <p:pic>
              <p:nvPicPr>
                <p:cNvPr id="217" name="Ink 216">
                  <a:extLst>
                    <a:ext uri="{FF2B5EF4-FFF2-40B4-BE49-F238E27FC236}">
                      <a16:creationId xmlns:a16="http://schemas.microsoft.com/office/drawing/2014/main" id="{3BF30708-D4A9-9E67-6431-D82B488F427C}"/>
                    </a:ext>
                  </a:extLst>
                </p:cNvPr>
                <p:cNvPicPr/>
                <p:nvPr/>
              </p:nvPicPr>
              <p:blipFill>
                <a:blip r:embed="rId361"/>
                <a:stretch>
                  <a:fillRect/>
                </a:stretch>
              </p:blipFill>
              <p:spPr>
                <a:xfrm>
                  <a:off x="7313166" y="3792405"/>
                  <a:ext cx="13392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8" name="Ink 217">
                  <a:extLst>
                    <a:ext uri="{FF2B5EF4-FFF2-40B4-BE49-F238E27FC236}">
                      <a16:creationId xmlns:a16="http://schemas.microsoft.com/office/drawing/2014/main" id="{4D765B8E-2E37-DD0F-3AF2-F4CCE04C0829}"/>
                    </a:ext>
                  </a:extLst>
                </p14:cNvPr>
                <p14:cNvContentPartPr/>
                <p14:nvPr/>
              </p14:nvContentPartPr>
              <p14:xfrm>
                <a:off x="7561926" y="3836325"/>
                <a:ext cx="169560" cy="293760"/>
              </p14:xfrm>
            </p:contentPart>
          </mc:Choice>
          <mc:Fallback xmlns="">
            <p:pic>
              <p:nvPicPr>
                <p:cNvPr id="218" name="Ink 217">
                  <a:extLst>
                    <a:ext uri="{FF2B5EF4-FFF2-40B4-BE49-F238E27FC236}">
                      <a16:creationId xmlns:a16="http://schemas.microsoft.com/office/drawing/2014/main" id="{4D765B8E-2E37-DD0F-3AF2-F4CCE04C0829}"/>
                    </a:ext>
                  </a:extLst>
                </p:cNvPr>
                <p:cNvPicPr/>
                <p:nvPr/>
              </p:nvPicPr>
              <p:blipFill>
                <a:blip r:embed="rId363"/>
                <a:stretch>
                  <a:fillRect/>
                </a:stretch>
              </p:blipFill>
              <p:spPr>
                <a:xfrm>
                  <a:off x="7553286" y="3827685"/>
                  <a:ext cx="1872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0" name="Ink 219">
                  <a:extLst>
                    <a:ext uri="{FF2B5EF4-FFF2-40B4-BE49-F238E27FC236}">
                      <a16:creationId xmlns:a16="http://schemas.microsoft.com/office/drawing/2014/main" id="{2B046912-0C09-C7F4-CDED-936C2341EC3B}"/>
                    </a:ext>
                  </a:extLst>
                </p14:cNvPr>
                <p14:cNvContentPartPr/>
                <p14:nvPr/>
              </p14:nvContentPartPr>
              <p14:xfrm>
                <a:off x="7834446" y="3850005"/>
                <a:ext cx="16920" cy="295200"/>
              </p14:xfrm>
            </p:contentPart>
          </mc:Choice>
          <mc:Fallback xmlns="">
            <p:pic>
              <p:nvPicPr>
                <p:cNvPr id="220" name="Ink 219">
                  <a:extLst>
                    <a:ext uri="{FF2B5EF4-FFF2-40B4-BE49-F238E27FC236}">
                      <a16:creationId xmlns:a16="http://schemas.microsoft.com/office/drawing/2014/main" id="{2B046912-0C09-C7F4-CDED-936C2341EC3B}"/>
                    </a:ext>
                  </a:extLst>
                </p:cNvPr>
                <p:cNvPicPr/>
                <p:nvPr/>
              </p:nvPicPr>
              <p:blipFill>
                <a:blip r:embed="rId365"/>
                <a:stretch>
                  <a:fillRect/>
                </a:stretch>
              </p:blipFill>
              <p:spPr>
                <a:xfrm>
                  <a:off x="7825446" y="3841005"/>
                  <a:ext cx="345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1" name="Ink 220">
                  <a:extLst>
                    <a:ext uri="{FF2B5EF4-FFF2-40B4-BE49-F238E27FC236}">
                      <a16:creationId xmlns:a16="http://schemas.microsoft.com/office/drawing/2014/main" id="{10076EE0-9D59-8236-2006-F1306762352D}"/>
                    </a:ext>
                  </a:extLst>
                </p14:cNvPr>
                <p14:cNvContentPartPr/>
                <p14:nvPr/>
              </p14:nvContentPartPr>
              <p14:xfrm>
                <a:off x="7865046" y="3877365"/>
                <a:ext cx="164160" cy="263880"/>
              </p14:xfrm>
            </p:contentPart>
          </mc:Choice>
          <mc:Fallback xmlns="">
            <p:pic>
              <p:nvPicPr>
                <p:cNvPr id="221" name="Ink 220">
                  <a:extLst>
                    <a:ext uri="{FF2B5EF4-FFF2-40B4-BE49-F238E27FC236}">
                      <a16:creationId xmlns:a16="http://schemas.microsoft.com/office/drawing/2014/main" id="{10076EE0-9D59-8236-2006-F1306762352D}"/>
                    </a:ext>
                  </a:extLst>
                </p:cNvPr>
                <p:cNvPicPr/>
                <p:nvPr/>
              </p:nvPicPr>
              <p:blipFill>
                <a:blip r:embed="rId367"/>
                <a:stretch>
                  <a:fillRect/>
                </a:stretch>
              </p:blipFill>
              <p:spPr>
                <a:xfrm>
                  <a:off x="7856046" y="3868725"/>
                  <a:ext cx="1818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2" name="Ink 221">
                  <a:extLst>
                    <a:ext uri="{FF2B5EF4-FFF2-40B4-BE49-F238E27FC236}">
                      <a16:creationId xmlns:a16="http://schemas.microsoft.com/office/drawing/2014/main" id="{AC962109-8F1E-F123-9675-AAE91FA44331}"/>
                    </a:ext>
                  </a:extLst>
                </p14:cNvPr>
                <p14:cNvContentPartPr/>
                <p14:nvPr/>
              </p14:nvContentPartPr>
              <p14:xfrm>
                <a:off x="8203806" y="3855765"/>
                <a:ext cx="16560" cy="277920"/>
              </p14:xfrm>
            </p:contentPart>
          </mc:Choice>
          <mc:Fallback xmlns="">
            <p:pic>
              <p:nvPicPr>
                <p:cNvPr id="222" name="Ink 221">
                  <a:extLst>
                    <a:ext uri="{FF2B5EF4-FFF2-40B4-BE49-F238E27FC236}">
                      <a16:creationId xmlns:a16="http://schemas.microsoft.com/office/drawing/2014/main" id="{AC962109-8F1E-F123-9675-AAE91FA44331}"/>
                    </a:ext>
                  </a:extLst>
                </p:cNvPr>
                <p:cNvPicPr/>
                <p:nvPr/>
              </p:nvPicPr>
              <p:blipFill>
                <a:blip r:embed="rId369"/>
                <a:stretch>
                  <a:fillRect/>
                </a:stretch>
              </p:blipFill>
              <p:spPr>
                <a:xfrm>
                  <a:off x="8195166" y="3846765"/>
                  <a:ext cx="342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5" name="Ink 224">
                  <a:extLst>
                    <a:ext uri="{FF2B5EF4-FFF2-40B4-BE49-F238E27FC236}">
                      <a16:creationId xmlns:a16="http://schemas.microsoft.com/office/drawing/2014/main" id="{FC1A2E38-4EA4-D6D9-D203-12A50A9BCDB5}"/>
                    </a:ext>
                  </a:extLst>
                </p14:cNvPr>
                <p14:cNvContentPartPr/>
                <p14:nvPr/>
              </p14:nvContentPartPr>
              <p14:xfrm>
                <a:off x="8110566" y="3813645"/>
                <a:ext cx="244800" cy="19080"/>
              </p14:xfrm>
            </p:contentPart>
          </mc:Choice>
          <mc:Fallback xmlns="">
            <p:pic>
              <p:nvPicPr>
                <p:cNvPr id="225" name="Ink 224">
                  <a:extLst>
                    <a:ext uri="{FF2B5EF4-FFF2-40B4-BE49-F238E27FC236}">
                      <a16:creationId xmlns:a16="http://schemas.microsoft.com/office/drawing/2014/main" id="{FC1A2E38-4EA4-D6D9-D203-12A50A9BCDB5}"/>
                    </a:ext>
                  </a:extLst>
                </p:cNvPr>
                <p:cNvPicPr/>
                <p:nvPr/>
              </p:nvPicPr>
              <p:blipFill>
                <a:blip r:embed="rId371"/>
                <a:stretch>
                  <a:fillRect/>
                </a:stretch>
              </p:blipFill>
              <p:spPr>
                <a:xfrm>
                  <a:off x="8101926" y="3804645"/>
                  <a:ext cx="262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6" name="Ink 225">
                  <a:extLst>
                    <a:ext uri="{FF2B5EF4-FFF2-40B4-BE49-F238E27FC236}">
                      <a16:creationId xmlns:a16="http://schemas.microsoft.com/office/drawing/2014/main" id="{867600F2-43CD-7508-CBA4-E5D78F4F1307}"/>
                    </a:ext>
                  </a:extLst>
                </p14:cNvPr>
                <p14:cNvContentPartPr/>
                <p14:nvPr/>
              </p14:nvContentPartPr>
              <p14:xfrm>
                <a:off x="8313966" y="4152405"/>
                <a:ext cx="147240" cy="87480"/>
              </p14:xfrm>
            </p:contentPart>
          </mc:Choice>
          <mc:Fallback xmlns="">
            <p:pic>
              <p:nvPicPr>
                <p:cNvPr id="226" name="Ink 225">
                  <a:extLst>
                    <a:ext uri="{FF2B5EF4-FFF2-40B4-BE49-F238E27FC236}">
                      <a16:creationId xmlns:a16="http://schemas.microsoft.com/office/drawing/2014/main" id="{867600F2-43CD-7508-CBA4-E5D78F4F1307}"/>
                    </a:ext>
                  </a:extLst>
                </p:cNvPr>
                <p:cNvPicPr/>
                <p:nvPr/>
              </p:nvPicPr>
              <p:blipFill>
                <a:blip r:embed="rId373"/>
                <a:stretch>
                  <a:fillRect/>
                </a:stretch>
              </p:blipFill>
              <p:spPr>
                <a:xfrm>
                  <a:off x="8304966" y="4143405"/>
                  <a:ext cx="164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9" name="Ink 278">
                  <a:extLst>
                    <a:ext uri="{FF2B5EF4-FFF2-40B4-BE49-F238E27FC236}">
                      <a16:creationId xmlns:a16="http://schemas.microsoft.com/office/drawing/2014/main" id="{FB5C1813-929C-E5CA-C8AF-8E79846394E2}"/>
                    </a:ext>
                  </a:extLst>
                </p14:cNvPr>
                <p14:cNvContentPartPr/>
                <p14:nvPr/>
              </p14:nvContentPartPr>
              <p14:xfrm>
                <a:off x="6624126" y="3979245"/>
                <a:ext cx="32400" cy="224640"/>
              </p14:xfrm>
            </p:contentPart>
          </mc:Choice>
          <mc:Fallback xmlns="">
            <p:pic>
              <p:nvPicPr>
                <p:cNvPr id="279" name="Ink 278">
                  <a:extLst>
                    <a:ext uri="{FF2B5EF4-FFF2-40B4-BE49-F238E27FC236}">
                      <a16:creationId xmlns:a16="http://schemas.microsoft.com/office/drawing/2014/main" id="{FB5C1813-929C-E5CA-C8AF-8E79846394E2}"/>
                    </a:ext>
                  </a:extLst>
                </p:cNvPr>
                <p:cNvPicPr/>
                <p:nvPr/>
              </p:nvPicPr>
              <p:blipFill>
                <a:blip r:embed="rId375"/>
                <a:stretch>
                  <a:fillRect/>
                </a:stretch>
              </p:blipFill>
              <p:spPr>
                <a:xfrm>
                  <a:off x="6615126" y="3970245"/>
                  <a:ext cx="50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80" name="Ink 279">
                  <a:extLst>
                    <a:ext uri="{FF2B5EF4-FFF2-40B4-BE49-F238E27FC236}">
                      <a16:creationId xmlns:a16="http://schemas.microsoft.com/office/drawing/2014/main" id="{EBB5C6D3-E48E-F141-D173-01D7AE22E4A4}"/>
                    </a:ext>
                  </a:extLst>
                </p14:cNvPr>
                <p14:cNvContentPartPr/>
                <p14:nvPr/>
              </p14:nvContentPartPr>
              <p14:xfrm>
                <a:off x="6568326" y="4077165"/>
                <a:ext cx="173160" cy="30240"/>
              </p14:xfrm>
            </p:contentPart>
          </mc:Choice>
          <mc:Fallback xmlns="">
            <p:pic>
              <p:nvPicPr>
                <p:cNvPr id="280" name="Ink 279">
                  <a:extLst>
                    <a:ext uri="{FF2B5EF4-FFF2-40B4-BE49-F238E27FC236}">
                      <a16:creationId xmlns:a16="http://schemas.microsoft.com/office/drawing/2014/main" id="{EBB5C6D3-E48E-F141-D173-01D7AE22E4A4}"/>
                    </a:ext>
                  </a:extLst>
                </p:cNvPr>
                <p:cNvPicPr/>
                <p:nvPr/>
              </p:nvPicPr>
              <p:blipFill>
                <a:blip r:embed="rId377"/>
                <a:stretch>
                  <a:fillRect/>
                </a:stretch>
              </p:blipFill>
              <p:spPr>
                <a:xfrm>
                  <a:off x="6559326" y="4068165"/>
                  <a:ext cx="190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81" name="Ink 280">
                  <a:extLst>
                    <a:ext uri="{FF2B5EF4-FFF2-40B4-BE49-F238E27FC236}">
                      <a16:creationId xmlns:a16="http://schemas.microsoft.com/office/drawing/2014/main" id="{7BE0181F-E320-BA4F-AE3B-55B8BDC53AB4}"/>
                    </a:ext>
                  </a:extLst>
                </p14:cNvPr>
                <p14:cNvContentPartPr/>
                <p14:nvPr/>
              </p14:nvContentPartPr>
              <p14:xfrm>
                <a:off x="6963606" y="4057365"/>
                <a:ext cx="121680" cy="3960"/>
              </p14:xfrm>
            </p:contentPart>
          </mc:Choice>
          <mc:Fallback xmlns="">
            <p:pic>
              <p:nvPicPr>
                <p:cNvPr id="281" name="Ink 280">
                  <a:extLst>
                    <a:ext uri="{FF2B5EF4-FFF2-40B4-BE49-F238E27FC236}">
                      <a16:creationId xmlns:a16="http://schemas.microsoft.com/office/drawing/2014/main" id="{7BE0181F-E320-BA4F-AE3B-55B8BDC53AB4}"/>
                    </a:ext>
                  </a:extLst>
                </p:cNvPr>
                <p:cNvPicPr/>
                <p:nvPr/>
              </p:nvPicPr>
              <p:blipFill>
                <a:blip r:embed="rId379"/>
                <a:stretch>
                  <a:fillRect/>
                </a:stretch>
              </p:blipFill>
              <p:spPr>
                <a:xfrm>
                  <a:off x="6954966" y="4048725"/>
                  <a:ext cx="1393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2" name="Ink 281">
                  <a:extLst>
                    <a:ext uri="{FF2B5EF4-FFF2-40B4-BE49-F238E27FC236}">
                      <a16:creationId xmlns:a16="http://schemas.microsoft.com/office/drawing/2014/main" id="{B0606961-05D3-28FC-BE3C-644E6842E89C}"/>
                    </a:ext>
                  </a:extLst>
                </p14:cNvPr>
                <p14:cNvContentPartPr/>
                <p14:nvPr/>
              </p14:nvContentPartPr>
              <p14:xfrm>
                <a:off x="6882246" y="3873765"/>
                <a:ext cx="135000" cy="346680"/>
              </p14:xfrm>
            </p:contentPart>
          </mc:Choice>
          <mc:Fallback xmlns="">
            <p:pic>
              <p:nvPicPr>
                <p:cNvPr id="282" name="Ink 281">
                  <a:extLst>
                    <a:ext uri="{FF2B5EF4-FFF2-40B4-BE49-F238E27FC236}">
                      <a16:creationId xmlns:a16="http://schemas.microsoft.com/office/drawing/2014/main" id="{B0606961-05D3-28FC-BE3C-644E6842E89C}"/>
                    </a:ext>
                  </a:extLst>
                </p:cNvPr>
                <p:cNvPicPr/>
                <p:nvPr/>
              </p:nvPicPr>
              <p:blipFill>
                <a:blip r:embed="rId381"/>
                <a:stretch>
                  <a:fillRect/>
                </a:stretch>
              </p:blipFill>
              <p:spPr>
                <a:xfrm>
                  <a:off x="6873246" y="3865125"/>
                  <a:ext cx="15264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4" name="Ink 283">
                  <a:extLst>
                    <a:ext uri="{FF2B5EF4-FFF2-40B4-BE49-F238E27FC236}">
                      <a16:creationId xmlns:a16="http://schemas.microsoft.com/office/drawing/2014/main" id="{DFF017B6-9C7F-A488-DE49-21FFA812BB12}"/>
                    </a:ext>
                  </a:extLst>
                </p14:cNvPr>
                <p14:cNvContentPartPr/>
                <p14:nvPr/>
              </p14:nvContentPartPr>
              <p14:xfrm>
                <a:off x="7203726" y="3752085"/>
                <a:ext cx="130680" cy="543960"/>
              </p14:xfrm>
            </p:contentPart>
          </mc:Choice>
          <mc:Fallback xmlns="">
            <p:pic>
              <p:nvPicPr>
                <p:cNvPr id="284" name="Ink 283">
                  <a:extLst>
                    <a:ext uri="{FF2B5EF4-FFF2-40B4-BE49-F238E27FC236}">
                      <a16:creationId xmlns:a16="http://schemas.microsoft.com/office/drawing/2014/main" id="{DFF017B6-9C7F-A488-DE49-21FFA812BB12}"/>
                    </a:ext>
                  </a:extLst>
                </p:cNvPr>
                <p:cNvPicPr/>
                <p:nvPr/>
              </p:nvPicPr>
              <p:blipFill>
                <a:blip r:embed="rId383"/>
                <a:stretch>
                  <a:fillRect/>
                </a:stretch>
              </p:blipFill>
              <p:spPr>
                <a:xfrm>
                  <a:off x="7195086" y="3743085"/>
                  <a:ext cx="148320" cy="56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86" name="Ink 285">
                <a:extLst>
                  <a:ext uri="{FF2B5EF4-FFF2-40B4-BE49-F238E27FC236}">
                    <a16:creationId xmlns:a16="http://schemas.microsoft.com/office/drawing/2014/main" id="{1613B282-3E9F-79E6-7B20-F776E8BA8682}"/>
                  </a:ext>
                </a:extLst>
              </p14:cNvPr>
              <p14:cNvContentPartPr/>
              <p14:nvPr/>
            </p14:nvContentPartPr>
            <p14:xfrm>
              <a:off x="6867126" y="3636885"/>
              <a:ext cx="596880" cy="640440"/>
            </p14:xfrm>
          </p:contentPart>
        </mc:Choice>
        <mc:Fallback xmlns="">
          <p:pic>
            <p:nvPicPr>
              <p:cNvPr id="286" name="Ink 285">
                <a:extLst>
                  <a:ext uri="{FF2B5EF4-FFF2-40B4-BE49-F238E27FC236}">
                    <a16:creationId xmlns:a16="http://schemas.microsoft.com/office/drawing/2014/main" id="{1613B282-3E9F-79E6-7B20-F776E8BA8682}"/>
                  </a:ext>
                </a:extLst>
              </p:cNvPr>
              <p:cNvPicPr/>
              <p:nvPr/>
            </p:nvPicPr>
            <p:blipFill>
              <a:blip r:embed="rId385"/>
              <a:stretch>
                <a:fillRect/>
              </a:stretch>
            </p:blipFill>
            <p:spPr>
              <a:xfrm>
                <a:off x="6858486" y="3628245"/>
                <a:ext cx="61452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7" name="Ink 286">
                <a:extLst>
                  <a:ext uri="{FF2B5EF4-FFF2-40B4-BE49-F238E27FC236}">
                    <a16:creationId xmlns:a16="http://schemas.microsoft.com/office/drawing/2014/main" id="{482A4B77-ACFA-9EF0-CE7F-069458C9F110}"/>
                  </a:ext>
                </a:extLst>
              </p14:cNvPr>
              <p14:cNvContentPartPr/>
              <p14:nvPr/>
            </p14:nvContentPartPr>
            <p14:xfrm>
              <a:off x="612486" y="4014525"/>
              <a:ext cx="67320" cy="393840"/>
            </p14:xfrm>
          </p:contentPart>
        </mc:Choice>
        <mc:Fallback xmlns="">
          <p:pic>
            <p:nvPicPr>
              <p:cNvPr id="287" name="Ink 286">
                <a:extLst>
                  <a:ext uri="{FF2B5EF4-FFF2-40B4-BE49-F238E27FC236}">
                    <a16:creationId xmlns:a16="http://schemas.microsoft.com/office/drawing/2014/main" id="{482A4B77-ACFA-9EF0-CE7F-069458C9F110}"/>
                  </a:ext>
                </a:extLst>
              </p:cNvPr>
              <p:cNvPicPr/>
              <p:nvPr/>
            </p:nvPicPr>
            <p:blipFill>
              <a:blip r:embed="rId387"/>
              <a:stretch>
                <a:fillRect/>
              </a:stretch>
            </p:blipFill>
            <p:spPr>
              <a:xfrm>
                <a:off x="603486" y="4005885"/>
                <a:ext cx="849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8" name="Ink 287">
                <a:extLst>
                  <a:ext uri="{FF2B5EF4-FFF2-40B4-BE49-F238E27FC236}">
                    <a16:creationId xmlns:a16="http://schemas.microsoft.com/office/drawing/2014/main" id="{9E77DA78-7714-4B4B-ED14-1BBCFB1DDE1F}"/>
                  </a:ext>
                </a:extLst>
              </p14:cNvPr>
              <p14:cNvContentPartPr/>
              <p14:nvPr/>
            </p14:nvContentPartPr>
            <p14:xfrm>
              <a:off x="1026846" y="3915165"/>
              <a:ext cx="158400" cy="421920"/>
            </p14:xfrm>
          </p:contentPart>
        </mc:Choice>
        <mc:Fallback xmlns="">
          <p:pic>
            <p:nvPicPr>
              <p:cNvPr id="288" name="Ink 287">
                <a:extLst>
                  <a:ext uri="{FF2B5EF4-FFF2-40B4-BE49-F238E27FC236}">
                    <a16:creationId xmlns:a16="http://schemas.microsoft.com/office/drawing/2014/main" id="{9E77DA78-7714-4B4B-ED14-1BBCFB1DDE1F}"/>
                  </a:ext>
                </a:extLst>
              </p:cNvPr>
              <p:cNvPicPr/>
              <p:nvPr/>
            </p:nvPicPr>
            <p:blipFill>
              <a:blip r:embed="rId389"/>
              <a:stretch>
                <a:fillRect/>
              </a:stretch>
            </p:blipFill>
            <p:spPr>
              <a:xfrm>
                <a:off x="1018206" y="3906525"/>
                <a:ext cx="1760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9" name="Ink 288">
                <a:extLst>
                  <a:ext uri="{FF2B5EF4-FFF2-40B4-BE49-F238E27FC236}">
                    <a16:creationId xmlns:a16="http://schemas.microsoft.com/office/drawing/2014/main" id="{0251DEB0-36F4-5832-41D1-D659D4827C20}"/>
                  </a:ext>
                </a:extLst>
              </p14:cNvPr>
              <p14:cNvContentPartPr/>
              <p14:nvPr/>
            </p14:nvContentPartPr>
            <p14:xfrm>
              <a:off x="1882206" y="4013085"/>
              <a:ext cx="304920" cy="368280"/>
            </p14:xfrm>
          </p:contentPart>
        </mc:Choice>
        <mc:Fallback xmlns="">
          <p:pic>
            <p:nvPicPr>
              <p:cNvPr id="289" name="Ink 288">
                <a:extLst>
                  <a:ext uri="{FF2B5EF4-FFF2-40B4-BE49-F238E27FC236}">
                    <a16:creationId xmlns:a16="http://schemas.microsoft.com/office/drawing/2014/main" id="{0251DEB0-36F4-5832-41D1-D659D4827C20}"/>
                  </a:ext>
                </a:extLst>
              </p:cNvPr>
              <p:cNvPicPr/>
              <p:nvPr/>
            </p:nvPicPr>
            <p:blipFill>
              <a:blip r:embed="rId391"/>
              <a:stretch>
                <a:fillRect/>
              </a:stretch>
            </p:blipFill>
            <p:spPr>
              <a:xfrm>
                <a:off x="1873566" y="4004085"/>
                <a:ext cx="32256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90" name="Ink 289">
                <a:extLst>
                  <a:ext uri="{FF2B5EF4-FFF2-40B4-BE49-F238E27FC236}">
                    <a16:creationId xmlns:a16="http://schemas.microsoft.com/office/drawing/2014/main" id="{07990A19-00C0-B50F-1CBD-AB5E6E6CC39B}"/>
                  </a:ext>
                </a:extLst>
              </p14:cNvPr>
              <p14:cNvContentPartPr/>
              <p14:nvPr/>
            </p14:nvContentPartPr>
            <p14:xfrm>
              <a:off x="3596526" y="3973485"/>
              <a:ext cx="319680" cy="378720"/>
            </p14:xfrm>
          </p:contentPart>
        </mc:Choice>
        <mc:Fallback xmlns="">
          <p:pic>
            <p:nvPicPr>
              <p:cNvPr id="290" name="Ink 289">
                <a:extLst>
                  <a:ext uri="{FF2B5EF4-FFF2-40B4-BE49-F238E27FC236}">
                    <a16:creationId xmlns:a16="http://schemas.microsoft.com/office/drawing/2014/main" id="{07990A19-00C0-B50F-1CBD-AB5E6E6CC39B}"/>
                  </a:ext>
                </a:extLst>
              </p:cNvPr>
              <p:cNvPicPr/>
              <p:nvPr/>
            </p:nvPicPr>
            <p:blipFill>
              <a:blip r:embed="rId393"/>
              <a:stretch>
                <a:fillRect/>
              </a:stretch>
            </p:blipFill>
            <p:spPr>
              <a:xfrm>
                <a:off x="3587886" y="3964845"/>
                <a:ext cx="3373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1" name="Ink 290">
                <a:extLst>
                  <a:ext uri="{FF2B5EF4-FFF2-40B4-BE49-F238E27FC236}">
                    <a16:creationId xmlns:a16="http://schemas.microsoft.com/office/drawing/2014/main" id="{CF0E737F-0F23-EAA8-6A05-FDEF8A16279C}"/>
                  </a:ext>
                </a:extLst>
              </p14:cNvPr>
              <p14:cNvContentPartPr/>
              <p14:nvPr/>
            </p14:nvContentPartPr>
            <p14:xfrm>
              <a:off x="9032886" y="3661005"/>
              <a:ext cx="413640" cy="405360"/>
            </p14:xfrm>
          </p:contentPart>
        </mc:Choice>
        <mc:Fallback xmlns="">
          <p:pic>
            <p:nvPicPr>
              <p:cNvPr id="291" name="Ink 290">
                <a:extLst>
                  <a:ext uri="{FF2B5EF4-FFF2-40B4-BE49-F238E27FC236}">
                    <a16:creationId xmlns:a16="http://schemas.microsoft.com/office/drawing/2014/main" id="{CF0E737F-0F23-EAA8-6A05-FDEF8A16279C}"/>
                  </a:ext>
                </a:extLst>
              </p:cNvPr>
              <p:cNvPicPr/>
              <p:nvPr/>
            </p:nvPicPr>
            <p:blipFill>
              <a:blip r:embed="rId395"/>
              <a:stretch>
                <a:fillRect/>
              </a:stretch>
            </p:blipFill>
            <p:spPr>
              <a:xfrm>
                <a:off x="9023886" y="3652365"/>
                <a:ext cx="4312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2" name="Ink 291">
                <a:extLst>
                  <a:ext uri="{FF2B5EF4-FFF2-40B4-BE49-F238E27FC236}">
                    <a16:creationId xmlns:a16="http://schemas.microsoft.com/office/drawing/2014/main" id="{9A2C46A2-59CB-58A2-6CEA-7F4BFCD0047D}"/>
                  </a:ext>
                </a:extLst>
              </p14:cNvPr>
              <p14:cNvContentPartPr/>
              <p14:nvPr/>
            </p14:nvContentPartPr>
            <p14:xfrm>
              <a:off x="2232846" y="3886365"/>
              <a:ext cx="461160" cy="477000"/>
            </p14:xfrm>
          </p:contentPart>
        </mc:Choice>
        <mc:Fallback xmlns="">
          <p:pic>
            <p:nvPicPr>
              <p:cNvPr id="292" name="Ink 291">
                <a:extLst>
                  <a:ext uri="{FF2B5EF4-FFF2-40B4-BE49-F238E27FC236}">
                    <a16:creationId xmlns:a16="http://schemas.microsoft.com/office/drawing/2014/main" id="{9A2C46A2-59CB-58A2-6CEA-7F4BFCD0047D}"/>
                  </a:ext>
                </a:extLst>
              </p:cNvPr>
              <p:cNvPicPr/>
              <p:nvPr/>
            </p:nvPicPr>
            <p:blipFill>
              <a:blip r:embed="rId397"/>
              <a:stretch>
                <a:fillRect/>
              </a:stretch>
            </p:blipFill>
            <p:spPr>
              <a:xfrm>
                <a:off x="2223846" y="3877365"/>
                <a:ext cx="47880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3" name="Ink 292">
                <a:extLst>
                  <a:ext uri="{FF2B5EF4-FFF2-40B4-BE49-F238E27FC236}">
                    <a16:creationId xmlns:a16="http://schemas.microsoft.com/office/drawing/2014/main" id="{A8506435-A950-8164-9F6C-DF793A7244CE}"/>
                  </a:ext>
                </a:extLst>
              </p14:cNvPr>
              <p14:cNvContentPartPr/>
              <p14:nvPr/>
            </p14:nvContentPartPr>
            <p14:xfrm>
              <a:off x="5938686" y="3678285"/>
              <a:ext cx="464760" cy="385200"/>
            </p14:xfrm>
          </p:contentPart>
        </mc:Choice>
        <mc:Fallback xmlns="">
          <p:pic>
            <p:nvPicPr>
              <p:cNvPr id="293" name="Ink 292">
                <a:extLst>
                  <a:ext uri="{FF2B5EF4-FFF2-40B4-BE49-F238E27FC236}">
                    <a16:creationId xmlns:a16="http://schemas.microsoft.com/office/drawing/2014/main" id="{A8506435-A950-8164-9F6C-DF793A7244CE}"/>
                  </a:ext>
                </a:extLst>
              </p:cNvPr>
              <p:cNvPicPr/>
              <p:nvPr/>
            </p:nvPicPr>
            <p:blipFill>
              <a:blip r:embed="rId399"/>
              <a:stretch>
                <a:fillRect/>
              </a:stretch>
            </p:blipFill>
            <p:spPr>
              <a:xfrm>
                <a:off x="5929686" y="3669645"/>
                <a:ext cx="4824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4" name="Ink 293">
                <a:extLst>
                  <a:ext uri="{FF2B5EF4-FFF2-40B4-BE49-F238E27FC236}">
                    <a16:creationId xmlns:a16="http://schemas.microsoft.com/office/drawing/2014/main" id="{F53BC451-A4D9-F719-9A01-9DBBAA015F75}"/>
                  </a:ext>
                </a:extLst>
              </p14:cNvPr>
              <p14:cNvContentPartPr/>
              <p14:nvPr/>
            </p14:nvContentPartPr>
            <p14:xfrm>
              <a:off x="9495126" y="3651285"/>
              <a:ext cx="365400" cy="366120"/>
            </p14:xfrm>
          </p:contentPart>
        </mc:Choice>
        <mc:Fallback xmlns="">
          <p:pic>
            <p:nvPicPr>
              <p:cNvPr id="294" name="Ink 293">
                <a:extLst>
                  <a:ext uri="{FF2B5EF4-FFF2-40B4-BE49-F238E27FC236}">
                    <a16:creationId xmlns:a16="http://schemas.microsoft.com/office/drawing/2014/main" id="{F53BC451-A4D9-F719-9A01-9DBBAA015F75}"/>
                  </a:ext>
                </a:extLst>
              </p:cNvPr>
              <p:cNvPicPr/>
              <p:nvPr/>
            </p:nvPicPr>
            <p:blipFill>
              <a:blip r:embed="rId401"/>
              <a:stretch>
                <a:fillRect/>
              </a:stretch>
            </p:blipFill>
            <p:spPr>
              <a:xfrm>
                <a:off x="9486126" y="3642285"/>
                <a:ext cx="383040" cy="383760"/>
              </a:xfrm>
              <a:prstGeom prst="rect">
                <a:avLst/>
              </a:prstGeom>
            </p:spPr>
          </p:pic>
        </mc:Fallback>
      </mc:AlternateContent>
      <p:grpSp>
        <p:nvGrpSpPr>
          <p:cNvPr id="297" name="Group 296">
            <a:extLst>
              <a:ext uri="{FF2B5EF4-FFF2-40B4-BE49-F238E27FC236}">
                <a16:creationId xmlns:a16="http://schemas.microsoft.com/office/drawing/2014/main" id="{FF660524-8639-A2E9-3DE7-46D451360264}"/>
              </a:ext>
            </a:extLst>
          </p:cNvPr>
          <p:cNvGrpSpPr/>
          <p:nvPr/>
        </p:nvGrpSpPr>
        <p:grpSpPr>
          <a:xfrm>
            <a:off x="4597686" y="5603205"/>
            <a:ext cx="195480" cy="239400"/>
            <a:chOff x="4597686" y="5603205"/>
            <a:chExt cx="195480" cy="239400"/>
          </a:xfrm>
        </p:grpSpPr>
        <mc:AlternateContent xmlns:mc="http://schemas.openxmlformats.org/markup-compatibility/2006" xmlns:p14="http://schemas.microsoft.com/office/powerpoint/2010/main">
          <mc:Choice Requires="p14">
            <p:contentPart p14:bwMode="auto" r:id="rId402">
              <p14:nvContentPartPr>
                <p14:cNvPr id="295" name="Ink 294">
                  <a:extLst>
                    <a:ext uri="{FF2B5EF4-FFF2-40B4-BE49-F238E27FC236}">
                      <a16:creationId xmlns:a16="http://schemas.microsoft.com/office/drawing/2014/main" id="{1338EFDA-FDCC-D07E-287F-9A80AD74318F}"/>
                    </a:ext>
                  </a:extLst>
                </p14:cNvPr>
                <p14:cNvContentPartPr/>
                <p14:nvPr/>
              </p14:nvContentPartPr>
              <p14:xfrm>
                <a:off x="4683366" y="5603205"/>
                <a:ext cx="24480" cy="239400"/>
              </p14:xfrm>
            </p:contentPart>
          </mc:Choice>
          <mc:Fallback xmlns="">
            <p:pic>
              <p:nvPicPr>
                <p:cNvPr id="295" name="Ink 294">
                  <a:extLst>
                    <a:ext uri="{FF2B5EF4-FFF2-40B4-BE49-F238E27FC236}">
                      <a16:creationId xmlns:a16="http://schemas.microsoft.com/office/drawing/2014/main" id="{1338EFDA-FDCC-D07E-287F-9A80AD74318F}"/>
                    </a:ext>
                  </a:extLst>
                </p:cNvPr>
                <p:cNvPicPr/>
                <p:nvPr/>
              </p:nvPicPr>
              <p:blipFill>
                <a:blip r:embed="rId403"/>
                <a:stretch>
                  <a:fillRect/>
                </a:stretch>
              </p:blipFill>
              <p:spPr>
                <a:xfrm>
                  <a:off x="4674366" y="5594205"/>
                  <a:ext cx="421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6" name="Ink 295">
                  <a:extLst>
                    <a:ext uri="{FF2B5EF4-FFF2-40B4-BE49-F238E27FC236}">
                      <a16:creationId xmlns:a16="http://schemas.microsoft.com/office/drawing/2014/main" id="{86D948D0-74A2-C2EB-C74C-83E0780E72CD}"/>
                    </a:ext>
                  </a:extLst>
                </p14:cNvPr>
                <p14:cNvContentPartPr/>
                <p14:nvPr/>
              </p14:nvContentPartPr>
              <p14:xfrm>
                <a:off x="4597686" y="5740365"/>
                <a:ext cx="195480" cy="5400"/>
              </p14:xfrm>
            </p:contentPart>
          </mc:Choice>
          <mc:Fallback xmlns="">
            <p:pic>
              <p:nvPicPr>
                <p:cNvPr id="296" name="Ink 295">
                  <a:extLst>
                    <a:ext uri="{FF2B5EF4-FFF2-40B4-BE49-F238E27FC236}">
                      <a16:creationId xmlns:a16="http://schemas.microsoft.com/office/drawing/2014/main" id="{86D948D0-74A2-C2EB-C74C-83E0780E72CD}"/>
                    </a:ext>
                  </a:extLst>
                </p:cNvPr>
                <p:cNvPicPr/>
                <p:nvPr/>
              </p:nvPicPr>
              <p:blipFill>
                <a:blip r:embed="rId405"/>
                <a:stretch>
                  <a:fillRect/>
                </a:stretch>
              </p:blipFill>
              <p:spPr>
                <a:xfrm>
                  <a:off x="4588686" y="5731365"/>
                  <a:ext cx="213120" cy="23040"/>
                </a:xfrm>
                <a:prstGeom prst="rect">
                  <a:avLst/>
                </a:prstGeom>
              </p:spPr>
            </p:pic>
          </mc:Fallback>
        </mc:AlternateContent>
      </p:grpSp>
      <p:grpSp>
        <p:nvGrpSpPr>
          <p:cNvPr id="311" name="Group 310">
            <a:extLst>
              <a:ext uri="{FF2B5EF4-FFF2-40B4-BE49-F238E27FC236}">
                <a16:creationId xmlns:a16="http://schemas.microsoft.com/office/drawing/2014/main" id="{41E97B4E-2AC1-32E8-3AD0-2DED00718442}"/>
              </a:ext>
            </a:extLst>
          </p:cNvPr>
          <p:cNvGrpSpPr/>
          <p:nvPr/>
        </p:nvGrpSpPr>
        <p:grpSpPr>
          <a:xfrm>
            <a:off x="5052006" y="5534805"/>
            <a:ext cx="935280" cy="424440"/>
            <a:chOff x="5052006" y="5534805"/>
            <a:chExt cx="935280" cy="424440"/>
          </a:xfrm>
        </p:grpSpPr>
        <mc:AlternateContent xmlns:mc="http://schemas.openxmlformats.org/markup-compatibility/2006" xmlns:p14="http://schemas.microsoft.com/office/powerpoint/2010/main">
          <mc:Choice Requires="p14">
            <p:contentPart p14:bwMode="auto" r:id="rId406">
              <p14:nvContentPartPr>
                <p14:cNvPr id="305" name="Ink 304">
                  <a:extLst>
                    <a:ext uri="{FF2B5EF4-FFF2-40B4-BE49-F238E27FC236}">
                      <a16:creationId xmlns:a16="http://schemas.microsoft.com/office/drawing/2014/main" id="{2A4486EE-8019-69F2-560A-2E02B5F18448}"/>
                    </a:ext>
                  </a:extLst>
                </p14:cNvPr>
                <p14:cNvContentPartPr/>
                <p14:nvPr/>
              </p14:nvContentPartPr>
              <p14:xfrm>
                <a:off x="5052006" y="5547405"/>
                <a:ext cx="176040" cy="297720"/>
              </p14:xfrm>
            </p:contentPart>
          </mc:Choice>
          <mc:Fallback xmlns="">
            <p:pic>
              <p:nvPicPr>
                <p:cNvPr id="305" name="Ink 304">
                  <a:extLst>
                    <a:ext uri="{FF2B5EF4-FFF2-40B4-BE49-F238E27FC236}">
                      <a16:creationId xmlns:a16="http://schemas.microsoft.com/office/drawing/2014/main" id="{2A4486EE-8019-69F2-560A-2E02B5F18448}"/>
                    </a:ext>
                  </a:extLst>
                </p:cNvPr>
                <p:cNvPicPr/>
                <p:nvPr/>
              </p:nvPicPr>
              <p:blipFill>
                <a:blip r:embed="rId407"/>
                <a:stretch>
                  <a:fillRect/>
                </a:stretch>
              </p:blipFill>
              <p:spPr>
                <a:xfrm>
                  <a:off x="5043366" y="5538765"/>
                  <a:ext cx="193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06" name="Ink 305">
                  <a:extLst>
                    <a:ext uri="{FF2B5EF4-FFF2-40B4-BE49-F238E27FC236}">
                      <a16:creationId xmlns:a16="http://schemas.microsoft.com/office/drawing/2014/main" id="{FD2CEB01-DC73-C192-F48B-0F6B000B8C4E}"/>
                    </a:ext>
                  </a:extLst>
                </p14:cNvPr>
                <p14:cNvContentPartPr/>
                <p14:nvPr/>
              </p14:nvContentPartPr>
              <p14:xfrm>
                <a:off x="5326686" y="5553165"/>
                <a:ext cx="52920" cy="305640"/>
              </p14:xfrm>
            </p:contentPart>
          </mc:Choice>
          <mc:Fallback xmlns="">
            <p:pic>
              <p:nvPicPr>
                <p:cNvPr id="306" name="Ink 305">
                  <a:extLst>
                    <a:ext uri="{FF2B5EF4-FFF2-40B4-BE49-F238E27FC236}">
                      <a16:creationId xmlns:a16="http://schemas.microsoft.com/office/drawing/2014/main" id="{FD2CEB01-DC73-C192-F48B-0F6B000B8C4E}"/>
                    </a:ext>
                  </a:extLst>
                </p:cNvPr>
                <p:cNvPicPr/>
                <p:nvPr/>
              </p:nvPicPr>
              <p:blipFill>
                <a:blip r:embed="rId409"/>
                <a:stretch>
                  <a:fillRect/>
                </a:stretch>
              </p:blipFill>
              <p:spPr>
                <a:xfrm>
                  <a:off x="5318046" y="5544165"/>
                  <a:ext cx="70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07" name="Ink 306">
                  <a:extLst>
                    <a:ext uri="{FF2B5EF4-FFF2-40B4-BE49-F238E27FC236}">
                      <a16:creationId xmlns:a16="http://schemas.microsoft.com/office/drawing/2014/main" id="{5BC0DC5C-9297-A1AC-03F8-B72AEE133AA4}"/>
                    </a:ext>
                  </a:extLst>
                </p14:cNvPr>
                <p14:cNvContentPartPr/>
                <p14:nvPr/>
              </p14:nvContentPartPr>
              <p14:xfrm>
                <a:off x="5387886" y="5548125"/>
                <a:ext cx="154800" cy="296640"/>
              </p14:xfrm>
            </p:contentPart>
          </mc:Choice>
          <mc:Fallback xmlns="">
            <p:pic>
              <p:nvPicPr>
                <p:cNvPr id="307" name="Ink 306">
                  <a:extLst>
                    <a:ext uri="{FF2B5EF4-FFF2-40B4-BE49-F238E27FC236}">
                      <a16:creationId xmlns:a16="http://schemas.microsoft.com/office/drawing/2014/main" id="{5BC0DC5C-9297-A1AC-03F8-B72AEE133AA4}"/>
                    </a:ext>
                  </a:extLst>
                </p:cNvPr>
                <p:cNvPicPr/>
                <p:nvPr/>
              </p:nvPicPr>
              <p:blipFill>
                <a:blip r:embed="rId411"/>
                <a:stretch>
                  <a:fillRect/>
                </a:stretch>
              </p:blipFill>
              <p:spPr>
                <a:xfrm>
                  <a:off x="5379246" y="5539125"/>
                  <a:ext cx="1724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08" name="Ink 307">
                  <a:extLst>
                    <a:ext uri="{FF2B5EF4-FFF2-40B4-BE49-F238E27FC236}">
                      <a16:creationId xmlns:a16="http://schemas.microsoft.com/office/drawing/2014/main" id="{FB45717E-47A1-EB68-D983-C46986A1A4E2}"/>
                    </a:ext>
                  </a:extLst>
                </p14:cNvPr>
                <p14:cNvContentPartPr/>
                <p14:nvPr/>
              </p14:nvContentPartPr>
              <p14:xfrm>
                <a:off x="5712246" y="5578365"/>
                <a:ext cx="17280" cy="266040"/>
              </p14:xfrm>
            </p:contentPart>
          </mc:Choice>
          <mc:Fallback xmlns="">
            <p:pic>
              <p:nvPicPr>
                <p:cNvPr id="308" name="Ink 307">
                  <a:extLst>
                    <a:ext uri="{FF2B5EF4-FFF2-40B4-BE49-F238E27FC236}">
                      <a16:creationId xmlns:a16="http://schemas.microsoft.com/office/drawing/2014/main" id="{FB45717E-47A1-EB68-D983-C46986A1A4E2}"/>
                    </a:ext>
                  </a:extLst>
                </p:cNvPr>
                <p:cNvPicPr/>
                <p:nvPr/>
              </p:nvPicPr>
              <p:blipFill>
                <a:blip r:embed="rId413"/>
                <a:stretch>
                  <a:fillRect/>
                </a:stretch>
              </p:blipFill>
              <p:spPr>
                <a:xfrm>
                  <a:off x="5703606" y="5569725"/>
                  <a:ext cx="34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9" name="Ink 308">
                  <a:extLst>
                    <a:ext uri="{FF2B5EF4-FFF2-40B4-BE49-F238E27FC236}">
                      <a16:creationId xmlns:a16="http://schemas.microsoft.com/office/drawing/2014/main" id="{FCDFD3D4-6F47-1D90-85E6-18FDFB1987C4}"/>
                    </a:ext>
                  </a:extLst>
                </p14:cNvPr>
                <p14:cNvContentPartPr/>
                <p14:nvPr/>
              </p14:nvContentPartPr>
              <p14:xfrm>
                <a:off x="5609646" y="5534805"/>
                <a:ext cx="229680" cy="26640"/>
              </p14:xfrm>
            </p:contentPart>
          </mc:Choice>
          <mc:Fallback xmlns="">
            <p:pic>
              <p:nvPicPr>
                <p:cNvPr id="309" name="Ink 308">
                  <a:extLst>
                    <a:ext uri="{FF2B5EF4-FFF2-40B4-BE49-F238E27FC236}">
                      <a16:creationId xmlns:a16="http://schemas.microsoft.com/office/drawing/2014/main" id="{FCDFD3D4-6F47-1D90-85E6-18FDFB1987C4}"/>
                    </a:ext>
                  </a:extLst>
                </p:cNvPr>
                <p:cNvPicPr/>
                <p:nvPr/>
              </p:nvPicPr>
              <p:blipFill>
                <a:blip r:embed="rId415"/>
                <a:stretch>
                  <a:fillRect/>
                </a:stretch>
              </p:blipFill>
              <p:spPr>
                <a:xfrm>
                  <a:off x="5601006" y="5526165"/>
                  <a:ext cx="247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10" name="Ink 309">
                  <a:extLst>
                    <a:ext uri="{FF2B5EF4-FFF2-40B4-BE49-F238E27FC236}">
                      <a16:creationId xmlns:a16="http://schemas.microsoft.com/office/drawing/2014/main" id="{7461EF82-99BF-B4DF-BA21-1D891117C433}"/>
                    </a:ext>
                  </a:extLst>
                </p14:cNvPr>
                <p14:cNvContentPartPr/>
                <p14:nvPr/>
              </p14:nvContentPartPr>
              <p14:xfrm>
                <a:off x="5837886" y="5830005"/>
                <a:ext cx="149400" cy="129240"/>
              </p14:xfrm>
            </p:contentPart>
          </mc:Choice>
          <mc:Fallback xmlns="">
            <p:pic>
              <p:nvPicPr>
                <p:cNvPr id="310" name="Ink 309">
                  <a:extLst>
                    <a:ext uri="{FF2B5EF4-FFF2-40B4-BE49-F238E27FC236}">
                      <a16:creationId xmlns:a16="http://schemas.microsoft.com/office/drawing/2014/main" id="{7461EF82-99BF-B4DF-BA21-1D891117C433}"/>
                    </a:ext>
                  </a:extLst>
                </p:cNvPr>
                <p:cNvPicPr/>
                <p:nvPr/>
              </p:nvPicPr>
              <p:blipFill>
                <a:blip r:embed="rId417"/>
                <a:stretch>
                  <a:fillRect/>
                </a:stretch>
              </p:blipFill>
              <p:spPr>
                <a:xfrm>
                  <a:off x="5829246" y="5821005"/>
                  <a:ext cx="167040" cy="146880"/>
                </a:xfrm>
                <a:prstGeom prst="rect">
                  <a:avLst/>
                </a:prstGeom>
              </p:spPr>
            </p:pic>
          </mc:Fallback>
        </mc:AlternateContent>
      </p:grpSp>
      <p:grpSp>
        <p:nvGrpSpPr>
          <p:cNvPr id="314" name="Group 313">
            <a:extLst>
              <a:ext uri="{FF2B5EF4-FFF2-40B4-BE49-F238E27FC236}">
                <a16:creationId xmlns:a16="http://schemas.microsoft.com/office/drawing/2014/main" id="{20A11FCD-FE39-67BF-241D-A335806B9BAF}"/>
              </a:ext>
            </a:extLst>
          </p:cNvPr>
          <p:cNvGrpSpPr/>
          <p:nvPr/>
        </p:nvGrpSpPr>
        <p:grpSpPr>
          <a:xfrm>
            <a:off x="6238926" y="5424285"/>
            <a:ext cx="318960" cy="389520"/>
            <a:chOff x="6238926" y="5424285"/>
            <a:chExt cx="318960" cy="389520"/>
          </a:xfrm>
        </p:grpSpPr>
        <mc:AlternateContent xmlns:mc="http://schemas.openxmlformats.org/markup-compatibility/2006" xmlns:p14="http://schemas.microsoft.com/office/powerpoint/2010/main">
          <mc:Choice Requires="p14">
            <p:contentPart p14:bwMode="auto" r:id="rId418">
              <p14:nvContentPartPr>
                <p14:cNvPr id="312" name="Ink 311">
                  <a:extLst>
                    <a:ext uri="{FF2B5EF4-FFF2-40B4-BE49-F238E27FC236}">
                      <a16:creationId xmlns:a16="http://schemas.microsoft.com/office/drawing/2014/main" id="{D108ED02-4E28-10D3-DB57-4C06A0546EE6}"/>
                    </a:ext>
                  </a:extLst>
                </p14:cNvPr>
                <p14:cNvContentPartPr/>
                <p14:nvPr/>
              </p14:nvContentPartPr>
              <p14:xfrm>
                <a:off x="6238926" y="5497365"/>
                <a:ext cx="201240" cy="316440"/>
              </p14:xfrm>
            </p:contentPart>
          </mc:Choice>
          <mc:Fallback xmlns="">
            <p:pic>
              <p:nvPicPr>
                <p:cNvPr id="312" name="Ink 311">
                  <a:extLst>
                    <a:ext uri="{FF2B5EF4-FFF2-40B4-BE49-F238E27FC236}">
                      <a16:creationId xmlns:a16="http://schemas.microsoft.com/office/drawing/2014/main" id="{D108ED02-4E28-10D3-DB57-4C06A0546EE6}"/>
                    </a:ext>
                  </a:extLst>
                </p:cNvPr>
                <p:cNvPicPr/>
                <p:nvPr/>
              </p:nvPicPr>
              <p:blipFill>
                <a:blip r:embed="rId419"/>
                <a:stretch>
                  <a:fillRect/>
                </a:stretch>
              </p:blipFill>
              <p:spPr>
                <a:xfrm>
                  <a:off x="6229926" y="5488365"/>
                  <a:ext cx="218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13" name="Ink 312">
                  <a:extLst>
                    <a:ext uri="{FF2B5EF4-FFF2-40B4-BE49-F238E27FC236}">
                      <a16:creationId xmlns:a16="http://schemas.microsoft.com/office/drawing/2014/main" id="{E0776983-9AFA-C124-A19B-0281431954CC}"/>
                    </a:ext>
                  </a:extLst>
                </p14:cNvPr>
                <p14:cNvContentPartPr/>
                <p14:nvPr/>
              </p14:nvContentPartPr>
              <p14:xfrm>
                <a:off x="6425766" y="5424285"/>
                <a:ext cx="132120" cy="134640"/>
              </p14:xfrm>
            </p:contentPart>
          </mc:Choice>
          <mc:Fallback xmlns="">
            <p:pic>
              <p:nvPicPr>
                <p:cNvPr id="313" name="Ink 312">
                  <a:extLst>
                    <a:ext uri="{FF2B5EF4-FFF2-40B4-BE49-F238E27FC236}">
                      <a16:creationId xmlns:a16="http://schemas.microsoft.com/office/drawing/2014/main" id="{E0776983-9AFA-C124-A19B-0281431954CC}"/>
                    </a:ext>
                  </a:extLst>
                </p:cNvPr>
                <p:cNvPicPr/>
                <p:nvPr/>
              </p:nvPicPr>
              <p:blipFill>
                <a:blip r:embed="rId421"/>
                <a:stretch>
                  <a:fillRect/>
                </a:stretch>
              </p:blipFill>
              <p:spPr>
                <a:xfrm>
                  <a:off x="6416766" y="5415645"/>
                  <a:ext cx="149760" cy="152280"/>
                </a:xfrm>
                <a:prstGeom prst="rect">
                  <a:avLst/>
                </a:prstGeom>
              </p:spPr>
            </p:pic>
          </mc:Fallback>
        </mc:AlternateContent>
      </p:grpSp>
      <p:grpSp>
        <p:nvGrpSpPr>
          <p:cNvPr id="318" name="Group 317">
            <a:extLst>
              <a:ext uri="{FF2B5EF4-FFF2-40B4-BE49-F238E27FC236}">
                <a16:creationId xmlns:a16="http://schemas.microsoft.com/office/drawing/2014/main" id="{EA321ABA-9094-C06A-326B-7084EC2904AE}"/>
              </a:ext>
            </a:extLst>
          </p:cNvPr>
          <p:cNvGrpSpPr/>
          <p:nvPr/>
        </p:nvGrpSpPr>
        <p:grpSpPr>
          <a:xfrm>
            <a:off x="5066406" y="6010005"/>
            <a:ext cx="951120" cy="300600"/>
            <a:chOff x="5066406" y="6010005"/>
            <a:chExt cx="951120" cy="300600"/>
          </a:xfrm>
        </p:grpSpPr>
        <mc:AlternateContent xmlns:mc="http://schemas.openxmlformats.org/markup-compatibility/2006" xmlns:p14="http://schemas.microsoft.com/office/powerpoint/2010/main">
          <mc:Choice Requires="p14">
            <p:contentPart p14:bwMode="auto" r:id="rId422">
              <p14:nvContentPartPr>
                <p14:cNvPr id="316" name="Ink 315">
                  <a:extLst>
                    <a:ext uri="{FF2B5EF4-FFF2-40B4-BE49-F238E27FC236}">
                      <a16:creationId xmlns:a16="http://schemas.microsoft.com/office/drawing/2014/main" id="{3C5A6ADC-090E-CBEF-C584-AE9881BF9C49}"/>
                    </a:ext>
                  </a:extLst>
                </p14:cNvPr>
                <p14:cNvContentPartPr/>
                <p14:nvPr/>
              </p14:nvContentPartPr>
              <p14:xfrm>
                <a:off x="5066406" y="6010005"/>
                <a:ext cx="951120" cy="52200"/>
              </p14:xfrm>
            </p:contentPart>
          </mc:Choice>
          <mc:Fallback xmlns="">
            <p:pic>
              <p:nvPicPr>
                <p:cNvPr id="316" name="Ink 315">
                  <a:extLst>
                    <a:ext uri="{FF2B5EF4-FFF2-40B4-BE49-F238E27FC236}">
                      <a16:creationId xmlns:a16="http://schemas.microsoft.com/office/drawing/2014/main" id="{3C5A6ADC-090E-CBEF-C584-AE9881BF9C49}"/>
                    </a:ext>
                  </a:extLst>
                </p:cNvPr>
                <p:cNvPicPr/>
                <p:nvPr/>
              </p:nvPicPr>
              <p:blipFill>
                <a:blip r:embed="rId423"/>
                <a:stretch>
                  <a:fillRect/>
                </a:stretch>
              </p:blipFill>
              <p:spPr>
                <a:xfrm>
                  <a:off x="5057406" y="6001365"/>
                  <a:ext cx="968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7" name="Ink 316">
                  <a:extLst>
                    <a:ext uri="{FF2B5EF4-FFF2-40B4-BE49-F238E27FC236}">
                      <a16:creationId xmlns:a16="http://schemas.microsoft.com/office/drawing/2014/main" id="{B459EB01-D36D-CFD8-807E-F53732FF6ED6}"/>
                    </a:ext>
                  </a:extLst>
                </p14:cNvPr>
                <p14:cNvContentPartPr/>
                <p14:nvPr/>
              </p14:nvContentPartPr>
              <p14:xfrm>
                <a:off x="5425326" y="6150765"/>
                <a:ext cx="286200" cy="159840"/>
              </p14:xfrm>
            </p:contentPart>
          </mc:Choice>
          <mc:Fallback xmlns="">
            <p:pic>
              <p:nvPicPr>
                <p:cNvPr id="317" name="Ink 316">
                  <a:extLst>
                    <a:ext uri="{FF2B5EF4-FFF2-40B4-BE49-F238E27FC236}">
                      <a16:creationId xmlns:a16="http://schemas.microsoft.com/office/drawing/2014/main" id="{B459EB01-D36D-CFD8-807E-F53732FF6ED6}"/>
                    </a:ext>
                  </a:extLst>
                </p:cNvPr>
                <p:cNvPicPr/>
                <p:nvPr/>
              </p:nvPicPr>
              <p:blipFill>
                <a:blip r:embed="rId425"/>
                <a:stretch>
                  <a:fillRect/>
                </a:stretch>
              </p:blipFill>
              <p:spPr>
                <a:xfrm>
                  <a:off x="5416686" y="6141765"/>
                  <a:ext cx="303840" cy="177480"/>
                </a:xfrm>
                <a:prstGeom prst="rect">
                  <a:avLst/>
                </a:prstGeom>
              </p:spPr>
            </p:pic>
          </mc:Fallback>
        </mc:AlternateContent>
      </p:grpSp>
      <p:grpSp>
        <p:nvGrpSpPr>
          <p:cNvPr id="323" name="Group 322">
            <a:extLst>
              <a:ext uri="{FF2B5EF4-FFF2-40B4-BE49-F238E27FC236}">
                <a16:creationId xmlns:a16="http://schemas.microsoft.com/office/drawing/2014/main" id="{33112887-60A9-D719-C01F-11C5698628CA}"/>
              </a:ext>
            </a:extLst>
          </p:cNvPr>
          <p:cNvGrpSpPr/>
          <p:nvPr/>
        </p:nvGrpSpPr>
        <p:grpSpPr>
          <a:xfrm>
            <a:off x="3509766" y="6022965"/>
            <a:ext cx="673920" cy="271080"/>
            <a:chOff x="3509766" y="6022965"/>
            <a:chExt cx="673920" cy="271080"/>
          </a:xfrm>
        </p:grpSpPr>
        <mc:AlternateContent xmlns:mc="http://schemas.openxmlformats.org/markup-compatibility/2006" xmlns:p14="http://schemas.microsoft.com/office/powerpoint/2010/main">
          <mc:Choice Requires="p14">
            <p:contentPart p14:bwMode="auto" r:id="rId426">
              <p14:nvContentPartPr>
                <p14:cNvPr id="319" name="Ink 318">
                  <a:extLst>
                    <a:ext uri="{FF2B5EF4-FFF2-40B4-BE49-F238E27FC236}">
                      <a16:creationId xmlns:a16="http://schemas.microsoft.com/office/drawing/2014/main" id="{47E34AB7-5D2A-DC24-7FC2-C0982B507BD8}"/>
                    </a:ext>
                  </a:extLst>
                </p14:cNvPr>
                <p14:cNvContentPartPr/>
                <p14:nvPr/>
              </p14:nvContentPartPr>
              <p14:xfrm>
                <a:off x="3509766" y="6022965"/>
                <a:ext cx="236160" cy="178920"/>
              </p14:xfrm>
            </p:contentPart>
          </mc:Choice>
          <mc:Fallback xmlns="">
            <p:pic>
              <p:nvPicPr>
                <p:cNvPr id="319" name="Ink 318">
                  <a:extLst>
                    <a:ext uri="{FF2B5EF4-FFF2-40B4-BE49-F238E27FC236}">
                      <a16:creationId xmlns:a16="http://schemas.microsoft.com/office/drawing/2014/main" id="{47E34AB7-5D2A-DC24-7FC2-C0982B507BD8}"/>
                    </a:ext>
                  </a:extLst>
                </p:cNvPr>
                <p:cNvPicPr/>
                <p:nvPr/>
              </p:nvPicPr>
              <p:blipFill>
                <a:blip r:embed="rId427"/>
                <a:stretch>
                  <a:fillRect/>
                </a:stretch>
              </p:blipFill>
              <p:spPr>
                <a:xfrm>
                  <a:off x="3501126" y="6014325"/>
                  <a:ext cx="253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0" name="Ink 319">
                  <a:extLst>
                    <a:ext uri="{FF2B5EF4-FFF2-40B4-BE49-F238E27FC236}">
                      <a16:creationId xmlns:a16="http://schemas.microsoft.com/office/drawing/2014/main" id="{4BD7B054-906A-71DA-6E6B-B2EA2521E341}"/>
                    </a:ext>
                  </a:extLst>
                </p14:cNvPr>
                <p14:cNvContentPartPr/>
                <p14:nvPr/>
              </p14:nvContentPartPr>
              <p14:xfrm>
                <a:off x="3833406" y="6037365"/>
                <a:ext cx="203040" cy="201960"/>
              </p14:xfrm>
            </p:contentPart>
          </mc:Choice>
          <mc:Fallback xmlns="">
            <p:pic>
              <p:nvPicPr>
                <p:cNvPr id="320" name="Ink 319">
                  <a:extLst>
                    <a:ext uri="{FF2B5EF4-FFF2-40B4-BE49-F238E27FC236}">
                      <a16:creationId xmlns:a16="http://schemas.microsoft.com/office/drawing/2014/main" id="{4BD7B054-906A-71DA-6E6B-B2EA2521E341}"/>
                    </a:ext>
                  </a:extLst>
                </p:cNvPr>
                <p:cNvPicPr/>
                <p:nvPr/>
              </p:nvPicPr>
              <p:blipFill>
                <a:blip r:embed="rId429"/>
                <a:stretch>
                  <a:fillRect/>
                </a:stretch>
              </p:blipFill>
              <p:spPr>
                <a:xfrm>
                  <a:off x="3824766" y="6028725"/>
                  <a:ext cx="220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1" name="Ink 320">
                  <a:extLst>
                    <a:ext uri="{FF2B5EF4-FFF2-40B4-BE49-F238E27FC236}">
                      <a16:creationId xmlns:a16="http://schemas.microsoft.com/office/drawing/2014/main" id="{9633ED40-237A-A1E1-BE3D-4DC2B062AB74}"/>
                    </a:ext>
                  </a:extLst>
                </p14:cNvPr>
                <p14:cNvContentPartPr/>
                <p14:nvPr/>
              </p14:nvContentPartPr>
              <p14:xfrm>
                <a:off x="3848166" y="6137085"/>
                <a:ext cx="179280" cy="20160"/>
              </p14:xfrm>
            </p:contentPart>
          </mc:Choice>
          <mc:Fallback xmlns="">
            <p:pic>
              <p:nvPicPr>
                <p:cNvPr id="321" name="Ink 320">
                  <a:extLst>
                    <a:ext uri="{FF2B5EF4-FFF2-40B4-BE49-F238E27FC236}">
                      <a16:creationId xmlns:a16="http://schemas.microsoft.com/office/drawing/2014/main" id="{9633ED40-237A-A1E1-BE3D-4DC2B062AB74}"/>
                    </a:ext>
                  </a:extLst>
                </p:cNvPr>
                <p:cNvPicPr/>
                <p:nvPr/>
              </p:nvPicPr>
              <p:blipFill>
                <a:blip r:embed="rId431"/>
                <a:stretch>
                  <a:fillRect/>
                </a:stretch>
              </p:blipFill>
              <p:spPr>
                <a:xfrm>
                  <a:off x="3839526" y="6128445"/>
                  <a:ext cx="1969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2" name="Ink 321">
                  <a:extLst>
                    <a:ext uri="{FF2B5EF4-FFF2-40B4-BE49-F238E27FC236}">
                      <a16:creationId xmlns:a16="http://schemas.microsoft.com/office/drawing/2014/main" id="{760732A8-0883-370D-ED98-6B2419A8E6F4}"/>
                    </a:ext>
                  </a:extLst>
                </p14:cNvPr>
                <p14:cNvContentPartPr/>
                <p14:nvPr/>
              </p14:nvContentPartPr>
              <p14:xfrm>
                <a:off x="4081086" y="6217725"/>
                <a:ext cx="102600" cy="76320"/>
              </p14:xfrm>
            </p:contentPart>
          </mc:Choice>
          <mc:Fallback xmlns="">
            <p:pic>
              <p:nvPicPr>
                <p:cNvPr id="322" name="Ink 321">
                  <a:extLst>
                    <a:ext uri="{FF2B5EF4-FFF2-40B4-BE49-F238E27FC236}">
                      <a16:creationId xmlns:a16="http://schemas.microsoft.com/office/drawing/2014/main" id="{760732A8-0883-370D-ED98-6B2419A8E6F4}"/>
                    </a:ext>
                  </a:extLst>
                </p:cNvPr>
                <p:cNvPicPr/>
                <p:nvPr/>
              </p:nvPicPr>
              <p:blipFill>
                <a:blip r:embed="rId433"/>
                <a:stretch>
                  <a:fillRect/>
                </a:stretch>
              </p:blipFill>
              <p:spPr>
                <a:xfrm>
                  <a:off x="4072446" y="6208725"/>
                  <a:ext cx="12024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4">
            <p14:nvContentPartPr>
              <p14:cNvPr id="324" name="Ink 323">
                <a:extLst>
                  <a:ext uri="{FF2B5EF4-FFF2-40B4-BE49-F238E27FC236}">
                    <a16:creationId xmlns:a16="http://schemas.microsoft.com/office/drawing/2014/main" id="{0BE16D42-FE04-2596-4070-B9FBC0677322}"/>
                  </a:ext>
                </a:extLst>
              </p14:cNvPr>
              <p14:cNvContentPartPr/>
              <p14:nvPr/>
            </p14:nvContentPartPr>
            <p14:xfrm>
              <a:off x="6826806" y="5815245"/>
              <a:ext cx="424440" cy="122040"/>
            </p14:xfrm>
          </p:contentPart>
        </mc:Choice>
        <mc:Fallback xmlns="">
          <p:pic>
            <p:nvPicPr>
              <p:cNvPr id="324" name="Ink 323">
                <a:extLst>
                  <a:ext uri="{FF2B5EF4-FFF2-40B4-BE49-F238E27FC236}">
                    <a16:creationId xmlns:a16="http://schemas.microsoft.com/office/drawing/2014/main" id="{0BE16D42-FE04-2596-4070-B9FBC0677322}"/>
                  </a:ext>
                </a:extLst>
              </p:cNvPr>
              <p:cNvPicPr/>
              <p:nvPr/>
            </p:nvPicPr>
            <p:blipFill>
              <a:blip r:embed="rId435"/>
              <a:stretch>
                <a:fillRect/>
              </a:stretch>
            </p:blipFill>
            <p:spPr>
              <a:xfrm>
                <a:off x="6817806" y="5806605"/>
                <a:ext cx="442080" cy="139680"/>
              </a:xfrm>
              <a:prstGeom prst="rect">
                <a:avLst/>
              </a:prstGeom>
            </p:spPr>
          </p:pic>
        </mc:Fallback>
      </mc:AlternateContent>
      <p:grpSp>
        <p:nvGrpSpPr>
          <p:cNvPr id="354" name="Group 353">
            <a:extLst>
              <a:ext uri="{FF2B5EF4-FFF2-40B4-BE49-F238E27FC236}">
                <a16:creationId xmlns:a16="http://schemas.microsoft.com/office/drawing/2014/main" id="{E0B31F90-CB8F-75B1-B515-A3A387DF4D8E}"/>
              </a:ext>
            </a:extLst>
          </p:cNvPr>
          <p:cNvGrpSpPr/>
          <p:nvPr/>
        </p:nvGrpSpPr>
        <p:grpSpPr>
          <a:xfrm>
            <a:off x="7435926" y="5308005"/>
            <a:ext cx="3588120" cy="925200"/>
            <a:chOff x="7435926" y="5308005"/>
            <a:chExt cx="3588120" cy="925200"/>
          </a:xfrm>
        </p:grpSpPr>
        <mc:AlternateContent xmlns:mc="http://schemas.openxmlformats.org/markup-compatibility/2006" xmlns:p14="http://schemas.microsoft.com/office/powerpoint/2010/main">
          <mc:Choice Requires="p14">
            <p:contentPart p14:bwMode="auto" r:id="rId436">
              <p14:nvContentPartPr>
                <p14:cNvPr id="325" name="Ink 324">
                  <a:extLst>
                    <a:ext uri="{FF2B5EF4-FFF2-40B4-BE49-F238E27FC236}">
                      <a16:creationId xmlns:a16="http://schemas.microsoft.com/office/drawing/2014/main" id="{B2D1DF65-84F1-AA61-B1CC-35A1D4390813}"/>
                    </a:ext>
                  </a:extLst>
                </p14:cNvPr>
                <p14:cNvContentPartPr/>
                <p14:nvPr/>
              </p14:nvContentPartPr>
              <p14:xfrm>
                <a:off x="7556526" y="5692845"/>
                <a:ext cx="303480" cy="205560"/>
              </p14:xfrm>
            </p:contentPart>
          </mc:Choice>
          <mc:Fallback xmlns="">
            <p:pic>
              <p:nvPicPr>
                <p:cNvPr id="325" name="Ink 324">
                  <a:extLst>
                    <a:ext uri="{FF2B5EF4-FFF2-40B4-BE49-F238E27FC236}">
                      <a16:creationId xmlns:a16="http://schemas.microsoft.com/office/drawing/2014/main" id="{B2D1DF65-84F1-AA61-B1CC-35A1D4390813}"/>
                    </a:ext>
                  </a:extLst>
                </p:cNvPr>
                <p:cNvPicPr/>
                <p:nvPr/>
              </p:nvPicPr>
              <p:blipFill>
                <a:blip r:embed="rId437"/>
                <a:stretch>
                  <a:fillRect/>
                </a:stretch>
              </p:blipFill>
              <p:spPr>
                <a:xfrm>
                  <a:off x="7547886" y="5683845"/>
                  <a:ext cx="321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26" name="Ink 325">
                  <a:extLst>
                    <a:ext uri="{FF2B5EF4-FFF2-40B4-BE49-F238E27FC236}">
                      <a16:creationId xmlns:a16="http://schemas.microsoft.com/office/drawing/2014/main" id="{8AA8E1BC-9936-A47D-62C7-B3137A72069C}"/>
                    </a:ext>
                  </a:extLst>
                </p14:cNvPr>
                <p14:cNvContentPartPr/>
                <p14:nvPr/>
              </p14:nvContentPartPr>
              <p14:xfrm>
                <a:off x="7798806" y="5477205"/>
                <a:ext cx="159840" cy="138240"/>
              </p14:xfrm>
            </p:contentPart>
          </mc:Choice>
          <mc:Fallback xmlns="">
            <p:pic>
              <p:nvPicPr>
                <p:cNvPr id="326" name="Ink 325">
                  <a:extLst>
                    <a:ext uri="{FF2B5EF4-FFF2-40B4-BE49-F238E27FC236}">
                      <a16:creationId xmlns:a16="http://schemas.microsoft.com/office/drawing/2014/main" id="{8AA8E1BC-9936-A47D-62C7-B3137A72069C}"/>
                    </a:ext>
                  </a:extLst>
                </p:cNvPr>
                <p:cNvPicPr/>
                <p:nvPr/>
              </p:nvPicPr>
              <p:blipFill>
                <a:blip r:embed="rId439"/>
                <a:stretch>
                  <a:fillRect/>
                </a:stretch>
              </p:blipFill>
              <p:spPr>
                <a:xfrm>
                  <a:off x="7789806" y="5468565"/>
                  <a:ext cx="177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27" name="Ink 326">
                  <a:extLst>
                    <a:ext uri="{FF2B5EF4-FFF2-40B4-BE49-F238E27FC236}">
                      <a16:creationId xmlns:a16="http://schemas.microsoft.com/office/drawing/2014/main" id="{DF3FC192-FD2D-9CC9-F723-457337B1D0AF}"/>
                    </a:ext>
                  </a:extLst>
                </p14:cNvPr>
                <p14:cNvContentPartPr/>
                <p14:nvPr/>
              </p14:nvContentPartPr>
              <p14:xfrm>
                <a:off x="8072406" y="5754765"/>
                <a:ext cx="139680" cy="7560"/>
              </p14:xfrm>
            </p:contentPart>
          </mc:Choice>
          <mc:Fallback xmlns="">
            <p:pic>
              <p:nvPicPr>
                <p:cNvPr id="327" name="Ink 326">
                  <a:extLst>
                    <a:ext uri="{FF2B5EF4-FFF2-40B4-BE49-F238E27FC236}">
                      <a16:creationId xmlns:a16="http://schemas.microsoft.com/office/drawing/2014/main" id="{DF3FC192-FD2D-9CC9-F723-457337B1D0AF}"/>
                    </a:ext>
                  </a:extLst>
                </p:cNvPr>
                <p:cNvPicPr/>
                <p:nvPr/>
              </p:nvPicPr>
              <p:blipFill>
                <a:blip r:embed="rId441"/>
                <a:stretch>
                  <a:fillRect/>
                </a:stretch>
              </p:blipFill>
              <p:spPr>
                <a:xfrm>
                  <a:off x="8063406" y="5746125"/>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28" name="Ink 327">
                  <a:extLst>
                    <a:ext uri="{FF2B5EF4-FFF2-40B4-BE49-F238E27FC236}">
                      <a16:creationId xmlns:a16="http://schemas.microsoft.com/office/drawing/2014/main" id="{0A2E326C-B05F-F127-6307-D5729A8DD624}"/>
                    </a:ext>
                  </a:extLst>
                </p14:cNvPr>
                <p14:cNvContentPartPr/>
                <p14:nvPr/>
              </p14:nvContentPartPr>
              <p14:xfrm>
                <a:off x="8093286" y="5824965"/>
                <a:ext cx="149040" cy="19080"/>
              </p14:xfrm>
            </p:contentPart>
          </mc:Choice>
          <mc:Fallback xmlns="">
            <p:pic>
              <p:nvPicPr>
                <p:cNvPr id="328" name="Ink 327">
                  <a:extLst>
                    <a:ext uri="{FF2B5EF4-FFF2-40B4-BE49-F238E27FC236}">
                      <a16:creationId xmlns:a16="http://schemas.microsoft.com/office/drawing/2014/main" id="{0A2E326C-B05F-F127-6307-D5729A8DD624}"/>
                    </a:ext>
                  </a:extLst>
                </p:cNvPr>
                <p:cNvPicPr/>
                <p:nvPr/>
              </p:nvPicPr>
              <p:blipFill>
                <a:blip r:embed="rId443"/>
                <a:stretch>
                  <a:fillRect/>
                </a:stretch>
              </p:blipFill>
              <p:spPr>
                <a:xfrm>
                  <a:off x="8084286" y="5815965"/>
                  <a:ext cx="166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29" name="Ink 328">
                  <a:extLst>
                    <a:ext uri="{FF2B5EF4-FFF2-40B4-BE49-F238E27FC236}">
                      <a16:creationId xmlns:a16="http://schemas.microsoft.com/office/drawing/2014/main" id="{9597F9A2-3B58-BF59-62A8-076A8E4E419E}"/>
                    </a:ext>
                  </a:extLst>
                </p14:cNvPr>
                <p14:cNvContentPartPr/>
                <p14:nvPr/>
              </p14:nvContentPartPr>
              <p14:xfrm>
                <a:off x="8390646" y="5659005"/>
                <a:ext cx="270000" cy="173520"/>
              </p14:xfrm>
            </p:contentPart>
          </mc:Choice>
          <mc:Fallback xmlns="">
            <p:pic>
              <p:nvPicPr>
                <p:cNvPr id="329" name="Ink 328">
                  <a:extLst>
                    <a:ext uri="{FF2B5EF4-FFF2-40B4-BE49-F238E27FC236}">
                      <a16:creationId xmlns:a16="http://schemas.microsoft.com/office/drawing/2014/main" id="{9597F9A2-3B58-BF59-62A8-076A8E4E419E}"/>
                    </a:ext>
                  </a:extLst>
                </p:cNvPr>
                <p:cNvPicPr/>
                <p:nvPr/>
              </p:nvPicPr>
              <p:blipFill>
                <a:blip r:embed="rId445"/>
                <a:stretch>
                  <a:fillRect/>
                </a:stretch>
              </p:blipFill>
              <p:spPr>
                <a:xfrm>
                  <a:off x="8381646" y="5650365"/>
                  <a:ext cx="287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0" name="Ink 329">
                  <a:extLst>
                    <a:ext uri="{FF2B5EF4-FFF2-40B4-BE49-F238E27FC236}">
                      <a16:creationId xmlns:a16="http://schemas.microsoft.com/office/drawing/2014/main" id="{36AE9485-1AA8-5853-575E-BF0E910D5491}"/>
                    </a:ext>
                  </a:extLst>
                </p14:cNvPr>
                <p14:cNvContentPartPr/>
                <p14:nvPr/>
              </p14:nvContentPartPr>
              <p14:xfrm>
                <a:off x="8675766" y="5833965"/>
                <a:ext cx="101520" cy="203040"/>
              </p14:xfrm>
            </p:contentPart>
          </mc:Choice>
          <mc:Fallback xmlns="">
            <p:pic>
              <p:nvPicPr>
                <p:cNvPr id="330" name="Ink 329">
                  <a:extLst>
                    <a:ext uri="{FF2B5EF4-FFF2-40B4-BE49-F238E27FC236}">
                      <a16:creationId xmlns:a16="http://schemas.microsoft.com/office/drawing/2014/main" id="{36AE9485-1AA8-5853-575E-BF0E910D5491}"/>
                    </a:ext>
                  </a:extLst>
                </p:cNvPr>
                <p:cNvPicPr/>
                <p:nvPr/>
              </p:nvPicPr>
              <p:blipFill>
                <a:blip r:embed="rId447"/>
                <a:stretch>
                  <a:fillRect/>
                </a:stretch>
              </p:blipFill>
              <p:spPr>
                <a:xfrm>
                  <a:off x="8667126" y="5824965"/>
                  <a:ext cx="11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1" name="Ink 330">
                  <a:extLst>
                    <a:ext uri="{FF2B5EF4-FFF2-40B4-BE49-F238E27FC236}">
                      <a16:creationId xmlns:a16="http://schemas.microsoft.com/office/drawing/2014/main" id="{0ED6E94C-D735-9E07-92A7-AFF8B00B5C06}"/>
                    </a:ext>
                  </a:extLst>
                </p14:cNvPr>
                <p14:cNvContentPartPr/>
                <p14:nvPr/>
              </p14:nvContentPartPr>
              <p14:xfrm>
                <a:off x="8723646" y="5514285"/>
                <a:ext cx="149760" cy="111960"/>
              </p14:xfrm>
            </p:contentPart>
          </mc:Choice>
          <mc:Fallback xmlns="">
            <p:pic>
              <p:nvPicPr>
                <p:cNvPr id="331" name="Ink 330">
                  <a:extLst>
                    <a:ext uri="{FF2B5EF4-FFF2-40B4-BE49-F238E27FC236}">
                      <a16:creationId xmlns:a16="http://schemas.microsoft.com/office/drawing/2014/main" id="{0ED6E94C-D735-9E07-92A7-AFF8B00B5C06}"/>
                    </a:ext>
                  </a:extLst>
                </p:cNvPr>
                <p:cNvPicPr/>
                <p:nvPr/>
              </p:nvPicPr>
              <p:blipFill>
                <a:blip r:embed="rId449"/>
                <a:stretch>
                  <a:fillRect/>
                </a:stretch>
              </p:blipFill>
              <p:spPr>
                <a:xfrm>
                  <a:off x="8715006" y="5505285"/>
                  <a:ext cx="167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3" name="Ink 332">
                  <a:extLst>
                    <a:ext uri="{FF2B5EF4-FFF2-40B4-BE49-F238E27FC236}">
                      <a16:creationId xmlns:a16="http://schemas.microsoft.com/office/drawing/2014/main" id="{41107A1A-E41E-EC46-DDF2-4F8A6E934ECF}"/>
                    </a:ext>
                  </a:extLst>
                </p14:cNvPr>
                <p14:cNvContentPartPr/>
                <p14:nvPr/>
              </p14:nvContentPartPr>
              <p14:xfrm>
                <a:off x="9154566" y="5651445"/>
                <a:ext cx="15480" cy="173880"/>
              </p14:xfrm>
            </p:contentPart>
          </mc:Choice>
          <mc:Fallback xmlns="">
            <p:pic>
              <p:nvPicPr>
                <p:cNvPr id="333" name="Ink 332">
                  <a:extLst>
                    <a:ext uri="{FF2B5EF4-FFF2-40B4-BE49-F238E27FC236}">
                      <a16:creationId xmlns:a16="http://schemas.microsoft.com/office/drawing/2014/main" id="{41107A1A-E41E-EC46-DDF2-4F8A6E934ECF}"/>
                    </a:ext>
                  </a:extLst>
                </p:cNvPr>
                <p:cNvPicPr/>
                <p:nvPr/>
              </p:nvPicPr>
              <p:blipFill>
                <a:blip r:embed="rId451"/>
                <a:stretch>
                  <a:fillRect/>
                </a:stretch>
              </p:blipFill>
              <p:spPr>
                <a:xfrm>
                  <a:off x="9145926" y="5642445"/>
                  <a:ext cx="33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4" name="Ink 333">
                  <a:extLst>
                    <a:ext uri="{FF2B5EF4-FFF2-40B4-BE49-F238E27FC236}">
                      <a16:creationId xmlns:a16="http://schemas.microsoft.com/office/drawing/2014/main" id="{ECC6DF0F-A0F0-1C03-8AA4-EE384CE4FA85}"/>
                    </a:ext>
                  </a:extLst>
                </p14:cNvPr>
                <p14:cNvContentPartPr/>
                <p14:nvPr/>
              </p14:nvContentPartPr>
              <p14:xfrm>
                <a:off x="9066726" y="5742165"/>
                <a:ext cx="217800" cy="17640"/>
              </p14:xfrm>
            </p:contentPart>
          </mc:Choice>
          <mc:Fallback xmlns="">
            <p:pic>
              <p:nvPicPr>
                <p:cNvPr id="334" name="Ink 333">
                  <a:extLst>
                    <a:ext uri="{FF2B5EF4-FFF2-40B4-BE49-F238E27FC236}">
                      <a16:creationId xmlns:a16="http://schemas.microsoft.com/office/drawing/2014/main" id="{ECC6DF0F-A0F0-1C03-8AA4-EE384CE4FA85}"/>
                    </a:ext>
                  </a:extLst>
                </p:cNvPr>
                <p:cNvPicPr/>
                <p:nvPr/>
              </p:nvPicPr>
              <p:blipFill>
                <a:blip r:embed="rId453"/>
                <a:stretch>
                  <a:fillRect/>
                </a:stretch>
              </p:blipFill>
              <p:spPr>
                <a:xfrm>
                  <a:off x="9058086" y="5733165"/>
                  <a:ext cx="235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36" name="Ink 335">
                  <a:extLst>
                    <a:ext uri="{FF2B5EF4-FFF2-40B4-BE49-F238E27FC236}">
                      <a16:creationId xmlns:a16="http://schemas.microsoft.com/office/drawing/2014/main" id="{29929342-E93B-7D51-7E6D-8764728F5CB6}"/>
                    </a:ext>
                  </a:extLst>
                </p14:cNvPr>
                <p14:cNvContentPartPr/>
                <p14:nvPr/>
              </p14:nvContentPartPr>
              <p14:xfrm>
                <a:off x="9420246" y="5452005"/>
                <a:ext cx="145440" cy="243000"/>
              </p14:xfrm>
            </p:contentPart>
          </mc:Choice>
          <mc:Fallback xmlns="">
            <p:pic>
              <p:nvPicPr>
                <p:cNvPr id="336" name="Ink 335">
                  <a:extLst>
                    <a:ext uri="{FF2B5EF4-FFF2-40B4-BE49-F238E27FC236}">
                      <a16:creationId xmlns:a16="http://schemas.microsoft.com/office/drawing/2014/main" id="{29929342-E93B-7D51-7E6D-8764728F5CB6}"/>
                    </a:ext>
                  </a:extLst>
                </p:cNvPr>
                <p:cNvPicPr/>
                <p:nvPr/>
              </p:nvPicPr>
              <p:blipFill>
                <a:blip r:embed="rId455"/>
                <a:stretch>
                  <a:fillRect/>
                </a:stretch>
              </p:blipFill>
              <p:spPr>
                <a:xfrm>
                  <a:off x="9411246" y="5443005"/>
                  <a:ext cx="163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37" name="Ink 336">
                  <a:extLst>
                    <a:ext uri="{FF2B5EF4-FFF2-40B4-BE49-F238E27FC236}">
                      <a16:creationId xmlns:a16="http://schemas.microsoft.com/office/drawing/2014/main" id="{20CBDD75-1C34-9727-3247-374536EAD868}"/>
                    </a:ext>
                  </a:extLst>
                </p14:cNvPr>
                <p14:cNvContentPartPr/>
                <p14:nvPr/>
              </p14:nvContentPartPr>
              <p14:xfrm>
                <a:off x="9402246" y="5768085"/>
                <a:ext cx="228600" cy="15480"/>
              </p14:xfrm>
            </p:contentPart>
          </mc:Choice>
          <mc:Fallback xmlns="">
            <p:pic>
              <p:nvPicPr>
                <p:cNvPr id="337" name="Ink 336">
                  <a:extLst>
                    <a:ext uri="{FF2B5EF4-FFF2-40B4-BE49-F238E27FC236}">
                      <a16:creationId xmlns:a16="http://schemas.microsoft.com/office/drawing/2014/main" id="{20CBDD75-1C34-9727-3247-374536EAD868}"/>
                    </a:ext>
                  </a:extLst>
                </p:cNvPr>
                <p:cNvPicPr/>
                <p:nvPr/>
              </p:nvPicPr>
              <p:blipFill>
                <a:blip r:embed="rId457"/>
                <a:stretch>
                  <a:fillRect/>
                </a:stretch>
              </p:blipFill>
              <p:spPr>
                <a:xfrm>
                  <a:off x="9393246" y="5759445"/>
                  <a:ext cx="246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38" name="Ink 337">
                  <a:extLst>
                    <a:ext uri="{FF2B5EF4-FFF2-40B4-BE49-F238E27FC236}">
                      <a16:creationId xmlns:a16="http://schemas.microsoft.com/office/drawing/2014/main" id="{48F8E2A7-5611-A0A6-30A5-1F14B795C791}"/>
                    </a:ext>
                  </a:extLst>
                </p14:cNvPr>
                <p14:cNvContentPartPr/>
                <p14:nvPr/>
              </p14:nvContentPartPr>
              <p14:xfrm>
                <a:off x="9447246" y="5894085"/>
                <a:ext cx="135720" cy="153720"/>
              </p14:xfrm>
            </p:contentPart>
          </mc:Choice>
          <mc:Fallback xmlns="">
            <p:pic>
              <p:nvPicPr>
                <p:cNvPr id="338" name="Ink 337">
                  <a:extLst>
                    <a:ext uri="{FF2B5EF4-FFF2-40B4-BE49-F238E27FC236}">
                      <a16:creationId xmlns:a16="http://schemas.microsoft.com/office/drawing/2014/main" id="{48F8E2A7-5611-A0A6-30A5-1F14B795C791}"/>
                    </a:ext>
                  </a:extLst>
                </p:cNvPr>
                <p:cNvPicPr/>
                <p:nvPr/>
              </p:nvPicPr>
              <p:blipFill>
                <a:blip r:embed="rId459"/>
                <a:stretch>
                  <a:fillRect/>
                </a:stretch>
              </p:blipFill>
              <p:spPr>
                <a:xfrm>
                  <a:off x="9438246" y="5885445"/>
                  <a:ext cx="153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40" name="Ink 339">
                  <a:extLst>
                    <a:ext uri="{FF2B5EF4-FFF2-40B4-BE49-F238E27FC236}">
                      <a16:creationId xmlns:a16="http://schemas.microsoft.com/office/drawing/2014/main" id="{47EFA749-49EF-5D25-EDDB-4AF5E26079BA}"/>
                    </a:ext>
                  </a:extLst>
                </p14:cNvPr>
                <p14:cNvContentPartPr/>
                <p14:nvPr/>
              </p14:nvContentPartPr>
              <p14:xfrm>
                <a:off x="9759726" y="5573685"/>
                <a:ext cx="183960" cy="326160"/>
              </p14:xfrm>
            </p:contentPart>
          </mc:Choice>
          <mc:Fallback xmlns="">
            <p:pic>
              <p:nvPicPr>
                <p:cNvPr id="340" name="Ink 339">
                  <a:extLst>
                    <a:ext uri="{FF2B5EF4-FFF2-40B4-BE49-F238E27FC236}">
                      <a16:creationId xmlns:a16="http://schemas.microsoft.com/office/drawing/2014/main" id="{47EFA749-49EF-5D25-EDDB-4AF5E26079BA}"/>
                    </a:ext>
                  </a:extLst>
                </p:cNvPr>
                <p:cNvPicPr/>
                <p:nvPr/>
              </p:nvPicPr>
              <p:blipFill>
                <a:blip r:embed="rId461"/>
                <a:stretch>
                  <a:fillRect/>
                </a:stretch>
              </p:blipFill>
              <p:spPr>
                <a:xfrm>
                  <a:off x="9750726" y="5565045"/>
                  <a:ext cx="2016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2" name="Ink 341">
                  <a:extLst>
                    <a:ext uri="{FF2B5EF4-FFF2-40B4-BE49-F238E27FC236}">
                      <a16:creationId xmlns:a16="http://schemas.microsoft.com/office/drawing/2014/main" id="{5A65BF25-C575-23C0-6456-30DC3FFB6D86}"/>
                    </a:ext>
                  </a:extLst>
                </p14:cNvPr>
                <p14:cNvContentPartPr/>
                <p14:nvPr/>
              </p14:nvContentPartPr>
              <p14:xfrm>
                <a:off x="9895446" y="5446605"/>
                <a:ext cx="101880" cy="124920"/>
              </p14:xfrm>
            </p:contentPart>
          </mc:Choice>
          <mc:Fallback xmlns="">
            <p:pic>
              <p:nvPicPr>
                <p:cNvPr id="342" name="Ink 341">
                  <a:extLst>
                    <a:ext uri="{FF2B5EF4-FFF2-40B4-BE49-F238E27FC236}">
                      <a16:creationId xmlns:a16="http://schemas.microsoft.com/office/drawing/2014/main" id="{5A65BF25-C575-23C0-6456-30DC3FFB6D86}"/>
                    </a:ext>
                  </a:extLst>
                </p:cNvPr>
                <p:cNvPicPr/>
                <p:nvPr/>
              </p:nvPicPr>
              <p:blipFill>
                <a:blip r:embed="rId463"/>
                <a:stretch>
                  <a:fillRect/>
                </a:stretch>
              </p:blipFill>
              <p:spPr>
                <a:xfrm>
                  <a:off x="9886446" y="5437965"/>
                  <a:ext cx="119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4" name="Ink 343">
                  <a:extLst>
                    <a:ext uri="{FF2B5EF4-FFF2-40B4-BE49-F238E27FC236}">
                      <a16:creationId xmlns:a16="http://schemas.microsoft.com/office/drawing/2014/main" id="{EB5AE575-939F-0BAC-42B2-E952DC495034}"/>
                    </a:ext>
                  </a:extLst>
                </p14:cNvPr>
                <p14:cNvContentPartPr/>
                <p14:nvPr/>
              </p14:nvContentPartPr>
              <p14:xfrm>
                <a:off x="10123326" y="5628405"/>
                <a:ext cx="299160" cy="203760"/>
              </p14:xfrm>
            </p:contentPart>
          </mc:Choice>
          <mc:Fallback xmlns="">
            <p:pic>
              <p:nvPicPr>
                <p:cNvPr id="344" name="Ink 343">
                  <a:extLst>
                    <a:ext uri="{FF2B5EF4-FFF2-40B4-BE49-F238E27FC236}">
                      <a16:creationId xmlns:a16="http://schemas.microsoft.com/office/drawing/2014/main" id="{EB5AE575-939F-0BAC-42B2-E952DC495034}"/>
                    </a:ext>
                  </a:extLst>
                </p:cNvPr>
                <p:cNvPicPr/>
                <p:nvPr/>
              </p:nvPicPr>
              <p:blipFill>
                <a:blip r:embed="rId465"/>
                <a:stretch>
                  <a:fillRect/>
                </a:stretch>
              </p:blipFill>
              <p:spPr>
                <a:xfrm>
                  <a:off x="10114686" y="5619765"/>
                  <a:ext cx="316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5" name="Ink 344">
                  <a:extLst>
                    <a:ext uri="{FF2B5EF4-FFF2-40B4-BE49-F238E27FC236}">
                      <a16:creationId xmlns:a16="http://schemas.microsoft.com/office/drawing/2014/main" id="{A6E0F438-B5DB-2240-380A-C818552D4301}"/>
                    </a:ext>
                  </a:extLst>
                </p14:cNvPr>
                <p14:cNvContentPartPr/>
                <p14:nvPr/>
              </p14:nvContentPartPr>
              <p14:xfrm>
                <a:off x="10442286" y="5856645"/>
                <a:ext cx="93240" cy="122760"/>
              </p14:xfrm>
            </p:contentPart>
          </mc:Choice>
          <mc:Fallback xmlns="">
            <p:pic>
              <p:nvPicPr>
                <p:cNvPr id="345" name="Ink 344">
                  <a:extLst>
                    <a:ext uri="{FF2B5EF4-FFF2-40B4-BE49-F238E27FC236}">
                      <a16:creationId xmlns:a16="http://schemas.microsoft.com/office/drawing/2014/main" id="{A6E0F438-B5DB-2240-380A-C818552D4301}"/>
                    </a:ext>
                  </a:extLst>
                </p:cNvPr>
                <p:cNvPicPr/>
                <p:nvPr/>
              </p:nvPicPr>
              <p:blipFill>
                <a:blip r:embed="rId467"/>
                <a:stretch>
                  <a:fillRect/>
                </a:stretch>
              </p:blipFill>
              <p:spPr>
                <a:xfrm>
                  <a:off x="10433646" y="5847645"/>
                  <a:ext cx="11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6" name="Ink 345">
                  <a:extLst>
                    <a:ext uri="{FF2B5EF4-FFF2-40B4-BE49-F238E27FC236}">
                      <a16:creationId xmlns:a16="http://schemas.microsoft.com/office/drawing/2014/main" id="{2782F242-C095-55C9-B51D-07ACC7B49C3D}"/>
                    </a:ext>
                  </a:extLst>
                </p14:cNvPr>
                <p14:cNvContentPartPr/>
                <p14:nvPr/>
              </p14:nvContentPartPr>
              <p14:xfrm>
                <a:off x="10396926" y="5889405"/>
                <a:ext cx="141120" cy="14760"/>
              </p14:xfrm>
            </p:contentPart>
          </mc:Choice>
          <mc:Fallback xmlns="">
            <p:pic>
              <p:nvPicPr>
                <p:cNvPr id="346" name="Ink 345">
                  <a:extLst>
                    <a:ext uri="{FF2B5EF4-FFF2-40B4-BE49-F238E27FC236}">
                      <a16:creationId xmlns:a16="http://schemas.microsoft.com/office/drawing/2014/main" id="{2782F242-C095-55C9-B51D-07ACC7B49C3D}"/>
                    </a:ext>
                  </a:extLst>
                </p:cNvPr>
                <p:cNvPicPr/>
                <p:nvPr/>
              </p:nvPicPr>
              <p:blipFill>
                <a:blip r:embed="rId469"/>
                <a:stretch>
                  <a:fillRect/>
                </a:stretch>
              </p:blipFill>
              <p:spPr>
                <a:xfrm>
                  <a:off x="10387926" y="5880405"/>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7" name="Ink 346">
                  <a:extLst>
                    <a:ext uri="{FF2B5EF4-FFF2-40B4-BE49-F238E27FC236}">
                      <a16:creationId xmlns:a16="http://schemas.microsoft.com/office/drawing/2014/main" id="{C19BDCAC-EDB7-A078-3B39-63B661478E64}"/>
                    </a:ext>
                  </a:extLst>
                </p14:cNvPr>
                <p14:cNvContentPartPr/>
                <p14:nvPr/>
              </p14:nvContentPartPr>
              <p14:xfrm>
                <a:off x="10605726" y="5840085"/>
                <a:ext cx="104040" cy="160920"/>
              </p14:xfrm>
            </p:contentPart>
          </mc:Choice>
          <mc:Fallback xmlns="">
            <p:pic>
              <p:nvPicPr>
                <p:cNvPr id="347" name="Ink 346">
                  <a:extLst>
                    <a:ext uri="{FF2B5EF4-FFF2-40B4-BE49-F238E27FC236}">
                      <a16:creationId xmlns:a16="http://schemas.microsoft.com/office/drawing/2014/main" id="{C19BDCAC-EDB7-A078-3B39-63B661478E64}"/>
                    </a:ext>
                  </a:extLst>
                </p:cNvPr>
                <p:cNvPicPr/>
                <p:nvPr/>
              </p:nvPicPr>
              <p:blipFill>
                <a:blip r:embed="rId471"/>
                <a:stretch>
                  <a:fillRect/>
                </a:stretch>
              </p:blipFill>
              <p:spPr>
                <a:xfrm>
                  <a:off x="10596726" y="5831085"/>
                  <a:ext cx="121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48" name="Ink 347">
                  <a:extLst>
                    <a:ext uri="{FF2B5EF4-FFF2-40B4-BE49-F238E27FC236}">
                      <a16:creationId xmlns:a16="http://schemas.microsoft.com/office/drawing/2014/main" id="{5937D37A-9A5C-D2CD-AD95-D5D3EB5FEA6A}"/>
                    </a:ext>
                  </a:extLst>
                </p14:cNvPr>
                <p14:cNvContentPartPr/>
                <p14:nvPr/>
              </p14:nvContentPartPr>
              <p14:xfrm>
                <a:off x="10467126" y="5430765"/>
                <a:ext cx="155520" cy="152640"/>
              </p14:xfrm>
            </p:contentPart>
          </mc:Choice>
          <mc:Fallback xmlns="">
            <p:pic>
              <p:nvPicPr>
                <p:cNvPr id="348" name="Ink 347">
                  <a:extLst>
                    <a:ext uri="{FF2B5EF4-FFF2-40B4-BE49-F238E27FC236}">
                      <a16:creationId xmlns:a16="http://schemas.microsoft.com/office/drawing/2014/main" id="{5937D37A-9A5C-D2CD-AD95-D5D3EB5FEA6A}"/>
                    </a:ext>
                  </a:extLst>
                </p:cNvPr>
                <p:cNvPicPr/>
                <p:nvPr/>
              </p:nvPicPr>
              <p:blipFill>
                <a:blip r:embed="rId473"/>
                <a:stretch>
                  <a:fillRect/>
                </a:stretch>
              </p:blipFill>
              <p:spPr>
                <a:xfrm>
                  <a:off x="10458126" y="5422125"/>
                  <a:ext cx="173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50" name="Ink 349">
                  <a:extLst>
                    <a:ext uri="{FF2B5EF4-FFF2-40B4-BE49-F238E27FC236}">
                      <a16:creationId xmlns:a16="http://schemas.microsoft.com/office/drawing/2014/main" id="{4B4C60EA-4E56-A8BB-F300-854341175E72}"/>
                    </a:ext>
                  </a:extLst>
                </p14:cNvPr>
                <p14:cNvContentPartPr/>
                <p14:nvPr/>
              </p14:nvContentPartPr>
              <p14:xfrm>
                <a:off x="7441326" y="5390805"/>
                <a:ext cx="27720" cy="709200"/>
              </p14:xfrm>
            </p:contentPart>
          </mc:Choice>
          <mc:Fallback xmlns="">
            <p:pic>
              <p:nvPicPr>
                <p:cNvPr id="350" name="Ink 349">
                  <a:extLst>
                    <a:ext uri="{FF2B5EF4-FFF2-40B4-BE49-F238E27FC236}">
                      <a16:creationId xmlns:a16="http://schemas.microsoft.com/office/drawing/2014/main" id="{4B4C60EA-4E56-A8BB-F300-854341175E72}"/>
                    </a:ext>
                  </a:extLst>
                </p:cNvPr>
                <p:cNvPicPr/>
                <p:nvPr/>
              </p:nvPicPr>
              <p:blipFill>
                <a:blip r:embed="rId475"/>
                <a:stretch>
                  <a:fillRect/>
                </a:stretch>
              </p:blipFill>
              <p:spPr>
                <a:xfrm>
                  <a:off x="7432326" y="5382165"/>
                  <a:ext cx="45360" cy="726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51" name="Ink 350">
                  <a:extLst>
                    <a:ext uri="{FF2B5EF4-FFF2-40B4-BE49-F238E27FC236}">
                      <a16:creationId xmlns:a16="http://schemas.microsoft.com/office/drawing/2014/main" id="{42615346-6038-F16D-FD8C-259B6B2083D6}"/>
                    </a:ext>
                  </a:extLst>
                </p14:cNvPr>
                <p14:cNvContentPartPr/>
                <p14:nvPr/>
              </p14:nvContentPartPr>
              <p14:xfrm>
                <a:off x="7467966" y="5308005"/>
                <a:ext cx="3556080" cy="809280"/>
              </p14:xfrm>
            </p:contentPart>
          </mc:Choice>
          <mc:Fallback xmlns="">
            <p:pic>
              <p:nvPicPr>
                <p:cNvPr id="351" name="Ink 350">
                  <a:extLst>
                    <a:ext uri="{FF2B5EF4-FFF2-40B4-BE49-F238E27FC236}">
                      <a16:creationId xmlns:a16="http://schemas.microsoft.com/office/drawing/2014/main" id="{42615346-6038-F16D-FD8C-259B6B2083D6}"/>
                    </a:ext>
                  </a:extLst>
                </p:cNvPr>
                <p:cNvPicPr/>
                <p:nvPr/>
              </p:nvPicPr>
              <p:blipFill>
                <a:blip r:embed="rId477"/>
                <a:stretch>
                  <a:fillRect/>
                </a:stretch>
              </p:blipFill>
              <p:spPr>
                <a:xfrm>
                  <a:off x="7458966" y="5299365"/>
                  <a:ext cx="3573720" cy="826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53" name="Ink 352">
                  <a:extLst>
                    <a:ext uri="{FF2B5EF4-FFF2-40B4-BE49-F238E27FC236}">
                      <a16:creationId xmlns:a16="http://schemas.microsoft.com/office/drawing/2014/main" id="{F16024D5-0E99-5C91-33E2-9253AE061562}"/>
                    </a:ext>
                  </a:extLst>
                </p14:cNvPr>
                <p14:cNvContentPartPr/>
                <p14:nvPr/>
              </p14:nvContentPartPr>
              <p14:xfrm>
                <a:off x="7435926" y="6061485"/>
                <a:ext cx="3476880" cy="171720"/>
              </p14:xfrm>
            </p:contentPart>
          </mc:Choice>
          <mc:Fallback xmlns="">
            <p:pic>
              <p:nvPicPr>
                <p:cNvPr id="353" name="Ink 352">
                  <a:extLst>
                    <a:ext uri="{FF2B5EF4-FFF2-40B4-BE49-F238E27FC236}">
                      <a16:creationId xmlns:a16="http://schemas.microsoft.com/office/drawing/2014/main" id="{F16024D5-0E99-5C91-33E2-9253AE061562}"/>
                    </a:ext>
                  </a:extLst>
                </p:cNvPr>
                <p:cNvPicPr/>
                <p:nvPr/>
              </p:nvPicPr>
              <p:blipFill>
                <a:blip r:embed="rId479"/>
                <a:stretch>
                  <a:fillRect/>
                </a:stretch>
              </p:blipFill>
              <p:spPr>
                <a:xfrm>
                  <a:off x="7427286" y="6052845"/>
                  <a:ext cx="3494520" cy="189360"/>
                </a:xfrm>
                <a:prstGeom prst="rect">
                  <a:avLst/>
                </a:prstGeom>
              </p:spPr>
            </p:pic>
          </mc:Fallback>
        </mc:AlternateContent>
      </p:grpSp>
      <p:grpSp>
        <p:nvGrpSpPr>
          <p:cNvPr id="360" name="Group 359">
            <a:extLst>
              <a:ext uri="{FF2B5EF4-FFF2-40B4-BE49-F238E27FC236}">
                <a16:creationId xmlns:a16="http://schemas.microsoft.com/office/drawing/2014/main" id="{1329B1C3-48B3-8F63-B705-4009BDD2F75A}"/>
              </a:ext>
            </a:extLst>
          </p:cNvPr>
          <p:cNvGrpSpPr/>
          <p:nvPr/>
        </p:nvGrpSpPr>
        <p:grpSpPr>
          <a:xfrm>
            <a:off x="7734726" y="6311685"/>
            <a:ext cx="592200" cy="448920"/>
            <a:chOff x="7734726" y="6311685"/>
            <a:chExt cx="592200" cy="448920"/>
          </a:xfrm>
        </p:grpSpPr>
        <mc:AlternateContent xmlns:mc="http://schemas.openxmlformats.org/markup-compatibility/2006" xmlns:p14="http://schemas.microsoft.com/office/powerpoint/2010/main">
          <mc:Choice Requires="p14">
            <p:contentPart p14:bwMode="auto" r:id="rId480">
              <p14:nvContentPartPr>
                <p14:cNvPr id="355" name="Ink 354">
                  <a:extLst>
                    <a:ext uri="{FF2B5EF4-FFF2-40B4-BE49-F238E27FC236}">
                      <a16:creationId xmlns:a16="http://schemas.microsoft.com/office/drawing/2014/main" id="{091725F0-F3DE-65E7-7B66-145F3A275627}"/>
                    </a:ext>
                  </a:extLst>
                </p14:cNvPr>
                <p14:cNvContentPartPr/>
                <p14:nvPr/>
              </p14:nvContentPartPr>
              <p14:xfrm>
                <a:off x="7834446" y="6311685"/>
                <a:ext cx="37080" cy="161640"/>
              </p14:xfrm>
            </p:contentPart>
          </mc:Choice>
          <mc:Fallback xmlns="">
            <p:pic>
              <p:nvPicPr>
                <p:cNvPr id="355" name="Ink 354">
                  <a:extLst>
                    <a:ext uri="{FF2B5EF4-FFF2-40B4-BE49-F238E27FC236}">
                      <a16:creationId xmlns:a16="http://schemas.microsoft.com/office/drawing/2014/main" id="{091725F0-F3DE-65E7-7B66-145F3A275627}"/>
                    </a:ext>
                  </a:extLst>
                </p:cNvPr>
                <p:cNvPicPr/>
                <p:nvPr/>
              </p:nvPicPr>
              <p:blipFill>
                <a:blip r:embed="rId481"/>
                <a:stretch>
                  <a:fillRect/>
                </a:stretch>
              </p:blipFill>
              <p:spPr>
                <a:xfrm>
                  <a:off x="7825806" y="6302685"/>
                  <a:ext cx="54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6" name="Ink 355">
                  <a:extLst>
                    <a:ext uri="{FF2B5EF4-FFF2-40B4-BE49-F238E27FC236}">
                      <a16:creationId xmlns:a16="http://schemas.microsoft.com/office/drawing/2014/main" id="{11A3F7ED-594F-CF68-18EC-3467514A3BEC}"/>
                    </a:ext>
                  </a:extLst>
                </p14:cNvPr>
                <p14:cNvContentPartPr/>
                <p14:nvPr/>
              </p14:nvContentPartPr>
              <p14:xfrm>
                <a:off x="7734726" y="6519765"/>
                <a:ext cx="251280" cy="14760"/>
              </p14:xfrm>
            </p:contentPart>
          </mc:Choice>
          <mc:Fallback xmlns="">
            <p:pic>
              <p:nvPicPr>
                <p:cNvPr id="356" name="Ink 355">
                  <a:extLst>
                    <a:ext uri="{FF2B5EF4-FFF2-40B4-BE49-F238E27FC236}">
                      <a16:creationId xmlns:a16="http://schemas.microsoft.com/office/drawing/2014/main" id="{11A3F7ED-594F-CF68-18EC-3467514A3BEC}"/>
                    </a:ext>
                  </a:extLst>
                </p:cNvPr>
                <p:cNvPicPr/>
                <p:nvPr/>
              </p:nvPicPr>
              <p:blipFill>
                <a:blip r:embed="rId483"/>
                <a:stretch>
                  <a:fillRect/>
                </a:stretch>
              </p:blipFill>
              <p:spPr>
                <a:xfrm>
                  <a:off x="7726086" y="6511125"/>
                  <a:ext cx="268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57" name="Ink 356">
                  <a:extLst>
                    <a:ext uri="{FF2B5EF4-FFF2-40B4-BE49-F238E27FC236}">
                      <a16:creationId xmlns:a16="http://schemas.microsoft.com/office/drawing/2014/main" id="{082EB406-B49E-3F0A-362E-7FBFD9602E38}"/>
                    </a:ext>
                  </a:extLst>
                </p14:cNvPr>
                <p14:cNvContentPartPr/>
                <p14:nvPr/>
              </p14:nvContentPartPr>
              <p14:xfrm>
                <a:off x="7785846" y="6606885"/>
                <a:ext cx="172800" cy="153720"/>
              </p14:xfrm>
            </p:contentPart>
          </mc:Choice>
          <mc:Fallback xmlns="">
            <p:pic>
              <p:nvPicPr>
                <p:cNvPr id="357" name="Ink 356">
                  <a:extLst>
                    <a:ext uri="{FF2B5EF4-FFF2-40B4-BE49-F238E27FC236}">
                      <a16:creationId xmlns:a16="http://schemas.microsoft.com/office/drawing/2014/main" id="{082EB406-B49E-3F0A-362E-7FBFD9602E38}"/>
                    </a:ext>
                  </a:extLst>
                </p:cNvPr>
                <p:cNvPicPr/>
                <p:nvPr/>
              </p:nvPicPr>
              <p:blipFill>
                <a:blip r:embed="rId485"/>
                <a:stretch>
                  <a:fillRect/>
                </a:stretch>
              </p:blipFill>
              <p:spPr>
                <a:xfrm>
                  <a:off x="7776846" y="6597885"/>
                  <a:ext cx="1904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9" name="Ink 358">
                  <a:extLst>
                    <a:ext uri="{FF2B5EF4-FFF2-40B4-BE49-F238E27FC236}">
                      <a16:creationId xmlns:a16="http://schemas.microsoft.com/office/drawing/2014/main" id="{349B5684-FB43-677F-9786-7D0A5CCBFA15}"/>
                    </a:ext>
                  </a:extLst>
                </p14:cNvPr>
                <p14:cNvContentPartPr/>
                <p14:nvPr/>
              </p14:nvContentPartPr>
              <p14:xfrm>
                <a:off x="8099766" y="6435525"/>
                <a:ext cx="227160" cy="149760"/>
              </p14:xfrm>
            </p:contentPart>
          </mc:Choice>
          <mc:Fallback xmlns="">
            <p:pic>
              <p:nvPicPr>
                <p:cNvPr id="359" name="Ink 358">
                  <a:extLst>
                    <a:ext uri="{FF2B5EF4-FFF2-40B4-BE49-F238E27FC236}">
                      <a16:creationId xmlns:a16="http://schemas.microsoft.com/office/drawing/2014/main" id="{349B5684-FB43-677F-9786-7D0A5CCBFA15}"/>
                    </a:ext>
                  </a:extLst>
                </p:cNvPr>
                <p:cNvPicPr/>
                <p:nvPr/>
              </p:nvPicPr>
              <p:blipFill>
                <a:blip r:embed="rId487"/>
                <a:stretch>
                  <a:fillRect/>
                </a:stretch>
              </p:blipFill>
              <p:spPr>
                <a:xfrm>
                  <a:off x="8091126" y="6426885"/>
                  <a:ext cx="244800" cy="167400"/>
                </a:xfrm>
                <a:prstGeom prst="rect">
                  <a:avLst/>
                </a:prstGeom>
              </p:spPr>
            </p:pic>
          </mc:Fallback>
        </mc:AlternateContent>
      </p:grpSp>
      <p:grpSp>
        <p:nvGrpSpPr>
          <p:cNvPr id="367" name="Group 366">
            <a:extLst>
              <a:ext uri="{FF2B5EF4-FFF2-40B4-BE49-F238E27FC236}">
                <a16:creationId xmlns:a16="http://schemas.microsoft.com/office/drawing/2014/main" id="{A3162AE9-A001-1F8E-73E7-0A69224EBFC6}"/>
              </a:ext>
            </a:extLst>
          </p:cNvPr>
          <p:cNvGrpSpPr/>
          <p:nvPr/>
        </p:nvGrpSpPr>
        <p:grpSpPr>
          <a:xfrm>
            <a:off x="8467686" y="6293325"/>
            <a:ext cx="543600" cy="454320"/>
            <a:chOff x="8467686" y="6293325"/>
            <a:chExt cx="543600" cy="454320"/>
          </a:xfrm>
        </p:grpSpPr>
        <mc:AlternateContent xmlns:mc="http://schemas.openxmlformats.org/markup-compatibility/2006" xmlns:p14="http://schemas.microsoft.com/office/powerpoint/2010/main">
          <mc:Choice Requires="p14">
            <p:contentPart p14:bwMode="auto" r:id="rId488">
              <p14:nvContentPartPr>
                <p14:cNvPr id="361" name="Ink 360">
                  <a:extLst>
                    <a:ext uri="{FF2B5EF4-FFF2-40B4-BE49-F238E27FC236}">
                      <a16:creationId xmlns:a16="http://schemas.microsoft.com/office/drawing/2014/main" id="{B773DC6C-28FD-F74B-BA38-9C4C383ED676}"/>
                    </a:ext>
                  </a:extLst>
                </p14:cNvPr>
                <p14:cNvContentPartPr/>
                <p14:nvPr/>
              </p14:nvContentPartPr>
              <p14:xfrm>
                <a:off x="8467686" y="6394845"/>
                <a:ext cx="267480" cy="210240"/>
              </p14:xfrm>
            </p:contentPart>
          </mc:Choice>
          <mc:Fallback xmlns="">
            <p:pic>
              <p:nvPicPr>
                <p:cNvPr id="361" name="Ink 360">
                  <a:extLst>
                    <a:ext uri="{FF2B5EF4-FFF2-40B4-BE49-F238E27FC236}">
                      <a16:creationId xmlns:a16="http://schemas.microsoft.com/office/drawing/2014/main" id="{B773DC6C-28FD-F74B-BA38-9C4C383ED676}"/>
                    </a:ext>
                  </a:extLst>
                </p:cNvPr>
                <p:cNvPicPr/>
                <p:nvPr/>
              </p:nvPicPr>
              <p:blipFill>
                <a:blip r:embed="rId489"/>
                <a:stretch>
                  <a:fillRect/>
                </a:stretch>
              </p:blipFill>
              <p:spPr>
                <a:xfrm>
                  <a:off x="8458686" y="6386205"/>
                  <a:ext cx="285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2" name="Ink 361">
                  <a:extLst>
                    <a:ext uri="{FF2B5EF4-FFF2-40B4-BE49-F238E27FC236}">
                      <a16:creationId xmlns:a16="http://schemas.microsoft.com/office/drawing/2014/main" id="{1C223439-531B-3E0E-AD27-7A88C191AC16}"/>
                    </a:ext>
                  </a:extLst>
                </p14:cNvPr>
                <p14:cNvContentPartPr/>
                <p14:nvPr/>
              </p14:nvContentPartPr>
              <p14:xfrm>
                <a:off x="8789526" y="6582765"/>
                <a:ext cx="12960" cy="125280"/>
              </p14:xfrm>
            </p:contentPart>
          </mc:Choice>
          <mc:Fallback xmlns="">
            <p:pic>
              <p:nvPicPr>
                <p:cNvPr id="362" name="Ink 361">
                  <a:extLst>
                    <a:ext uri="{FF2B5EF4-FFF2-40B4-BE49-F238E27FC236}">
                      <a16:creationId xmlns:a16="http://schemas.microsoft.com/office/drawing/2014/main" id="{1C223439-531B-3E0E-AD27-7A88C191AC16}"/>
                    </a:ext>
                  </a:extLst>
                </p:cNvPr>
                <p:cNvPicPr/>
                <p:nvPr/>
              </p:nvPicPr>
              <p:blipFill>
                <a:blip r:embed="rId491"/>
                <a:stretch>
                  <a:fillRect/>
                </a:stretch>
              </p:blipFill>
              <p:spPr>
                <a:xfrm>
                  <a:off x="8780526" y="6574125"/>
                  <a:ext cx="30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3" name="Ink 362">
                  <a:extLst>
                    <a:ext uri="{FF2B5EF4-FFF2-40B4-BE49-F238E27FC236}">
                      <a16:creationId xmlns:a16="http://schemas.microsoft.com/office/drawing/2014/main" id="{A9DE6BE3-1EA4-8383-0A5E-25EC3CE90937}"/>
                    </a:ext>
                  </a:extLst>
                </p14:cNvPr>
                <p14:cNvContentPartPr/>
                <p14:nvPr/>
              </p14:nvContentPartPr>
              <p14:xfrm>
                <a:off x="8720766" y="6564045"/>
                <a:ext cx="150480" cy="61560"/>
              </p14:xfrm>
            </p:contentPart>
          </mc:Choice>
          <mc:Fallback xmlns="">
            <p:pic>
              <p:nvPicPr>
                <p:cNvPr id="363" name="Ink 362">
                  <a:extLst>
                    <a:ext uri="{FF2B5EF4-FFF2-40B4-BE49-F238E27FC236}">
                      <a16:creationId xmlns:a16="http://schemas.microsoft.com/office/drawing/2014/main" id="{A9DE6BE3-1EA4-8383-0A5E-25EC3CE90937}"/>
                    </a:ext>
                  </a:extLst>
                </p:cNvPr>
                <p:cNvPicPr/>
                <p:nvPr/>
              </p:nvPicPr>
              <p:blipFill>
                <a:blip r:embed="rId493"/>
                <a:stretch>
                  <a:fillRect/>
                </a:stretch>
              </p:blipFill>
              <p:spPr>
                <a:xfrm>
                  <a:off x="8712126" y="6555045"/>
                  <a:ext cx="168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4" name="Ink 363">
                  <a:extLst>
                    <a:ext uri="{FF2B5EF4-FFF2-40B4-BE49-F238E27FC236}">
                      <a16:creationId xmlns:a16="http://schemas.microsoft.com/office/drawing/2014/main" id="{8F2FA2D0-221F-210A-2AC3-6515AE38B0C1}"/>
                    </a:ext>
                  </a:extLst>
                </p14:cNvPr>
                <p14:cNvContentPartPr/>
                <p14:nvPr/>
              </p14:nvContentPartPr>
              <p14:xfrm>
                <a:off x="8916606" y="6582765"/>
                <a:ext cx="94680" cy="164880"/>
              </p14:xfrm>
            </p:contentPart>
          </mc:Choice>
          <mc:Fallback xmlns="">
            <p:pic>
              <p:nvPicPr>
                <p:cNvPr id="364" name="Ink 363">
                  <a:extLst>
                    <a:ext uri="{FF2B5EF4-FFF2-40B4-BE49-F238E27FC236}">
                      <a16:creationId xmlns:a16="http://schemas.microsoft.com/office/drawing/2014/main" id="{8F2FA2D0-221F-210A-2AC3-6515AE38B0C1}"/>
                    </a:ext>
                  </a:extLst>
                </p:cNvPr>
                <p:cNvPicPr/>
                <p:nvPr/>
              </p:nvPicPr>
              <p:blipFill>
                <a:blip r:embed="rId495"/>
                <a:stretch>
                  <a:fillRect/>
                </a:stretch>
              </p:blipFill>
              <p:spPr>
                <a:xfrm>
                  <a:off x="8907966" y="6574125"/>
                  <a:ext cx="112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6" name="Ink 365">
                  <a:extLst>
                    <a:ext uri="{FF2B5EF4-FFF2-40B4-BE49-F238E27FC236}">
                      <a16:creationId xmlns:a16="http://schemas.microsoft.com/office/drawing/2014/main" id="{E368532A-EF30-3299-26E2-CB64940F3163}"/>
                    </a:ext>
                  </a:extLst>
                </p14:cNvPr>
                <p14:cNvContentPartPr/>
                <p14:nvPr/>
              </p14:nvContentPartPr>
              <p14:xfrm>
                <a:off x="8809326" y="6293325"/>
                <a:ext cx="111240" cy="142560"/>
              </p14:xfrm>
            </p:contentPart>
          </mc:Choice>
          <mc:Fallback xmlns="">
            <p:pic>
              <p:nvPicPr>
                <p:cNvPr id="366" name="Ink 365">
                  <a:extLst>
                    <a:ext uri="{FF2B5EF4-FFF2-40B4-BE49-F238E27FC236}">
                      <a16:creationId xmlns:a16="http://schemas.microsoft.com/office/drawing/2014/main" id="{E368532A-EF30-3299-26E2-CB64940F3163}"/>
                    </a:ext>
                  </a:extLst>
                </p:cNvPr>
                <p:cNvPicPr/>
                <p:nvPr/>
              </p:nvPicPr>
              <p:blipFill>
                <a:blip r:embed="rId497"/>
                <a:stretch>
                  <a:fillRect/>
                </a:stretch>
              </p:blipFill>
              <p:spPr>
                <a:xfrm>
                  <a:off x="8800686" y="6284685"/>
                  <a:ext cx="128880" cy="160200"/>
                </a:xfrm>
                <a:prstGeom prst="rect">
                  <a:avLst/>
                </a:prstGeom>
              </p:spPr>
            </p:pic>
          </mc:Fallback>
        </mc:AlternateContent>
      </p:grpSp>
      <p:grpSp>
        <p:nvGrpSpPr>
          <p:cNvPr id="377" name="Group 376">
            <a:extLst>
              <a:ext uri="{FF2B5EF4-FFF2-40B4-BE49-F238E27FC236}">
                <a16:creationId xmlns:a16="http://schemas.microsoft.com/office/drawing/2014/main" id="{CED5A647-3F0B-A37F-DE14-19C080541F6C}"/>
              </a:ext>
            </a:extLst>
          </p:cNvPr>
          <p:cNvGrpSpPr/>
          <p:nvPr/>
        </p:nvGrpSpPr>
        <p:grpSpPr>
          <a:xfrm>
            <a:off x="9253206" y="6366765"/>
            <a:ext cx="924480" cy="346320"/>
            <a:chOff x="9253206" y="6366765"/>
            <a:chExt cx="924480" cy="346320"/>
          </a:xfrm>
        </p:grpSpPr>
        <mc:AlternateContent xmlns:mc="http://schemas.openxmlformats.org/markup-compatibility/2006" xmlns:p14="http://schemas.microsoft.com/office/powerpoint/2010/main">
          <mc:Choice Requires="p14">
            <p:contentPart p14:bwMode="auto" r:id="rId498">
              <p14:nvContentPartPr>
                <p14:cNvPr id="368" name="Ink 367">
                  <a:extLst>
                    <a:ext uri="{FF2B5EF4-FFF2-40B4-BE49-F238E27FC236}">
                      <a16:creationId xmlns:a16="http://schemas.microsoft.com/office/drawing/2014/main" id="{221059D7-D284-21C5-60A0-ECBE917D2DBE}"/>
                    </a:ext>
                  </a:extLst>
                </p14:cNvPr>
                <p14:cNvContentPartPr/>
                <p14:nvPr/>
              </p14:nvContentPartPr>
              <p14:xfrm>
                <a:off x="9253206" y="6519045"/>
                <a:ext cx="162000" cy="4680"/>
              </p14:xfrm>
            </p:contentPart>
          </mc:Choice>
          <mc:Fallback xmlns="">
            <p:pic>
              <p:nvPicPr>
                <p:cNvPr id="368" name="Ink 367">
                  <a:extLst>
                    <a:ext uri="{FF2B5EF4-FFF2-40B4-BE49-F238E27FC236}">
                      <a16:creationId xmlns:a16="http://schemas.microsoft.com/office/drawing/2014/main" id="{221059D7-D284-21C5-60A0-ECBE917D2DBE}"/>
                    </a:ext>
                  </a:extLst>
                </p:cNvPr>
                <p:cNvPicPr/>
                <p:nvPr/>
              </p:nvPicPr>
              <p:blipFill>
                <a:blip r:embed="rId499"/>
                <a:stretch>
                  <a:fillRect/>
                </a:stretch>
              </p:blipFill>
              <p:spPr>
                <a:xfrm>
                  <a:off x="9244566" y="6510045"/>
                  <a:ext cx="1796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9" name="Ink 368">
                  <a:extLst>
                    <a:ext uri="{FF2B5EF4-FFF2-40B4-BE49-F238E27FC236}">
                      <a16:creationId xmlns:a16="http://schemas.microsoft.com/office/drawing/2014/main" id="{E8345295-ACA8-8819-43E2-E742650B101B}"/>
                    </a:ext>
                  </a:extLst>
                </p14:cNvPr>
                <p14:cNvContentPartPr/>
                <p14:nvPr/>
              </p14:nvContentPartPr>
              <p14:xfrm>
                <a:off x="9273726" y="6575205"/>
                <a:ext cx="106920" cy="24840"/>
              </p14:xfrm>
            </p:contentPart>
          </mc:Choice>
          <mc:Fallback xmlns="">
            <p:pic>
              <p:nvPicPr>
                <p:cNvPr id="369" name="Ink 368">
                  <a:extLst>
                    <a:ext uri="{FF2B5EF4-FFF2-40B4-BE49-F238E27FC236}">
                      <a16:creationId xmlns:a16="http://schemas.microsoft.com/office/drawing/2014/main" id="{E8345295-ACA8-8819-43E2-E742650B101B}"/>
                    </a:ext>
                  </a:extLst>
                </p:cNvPr>
                <p:cNvPicPr/>
                <p:nvPr/>
              </p:nvPicPr>
              <p:blipFill>
                <a:blip r:embed="rId501"/>
                <a:stretch>
                  <a:fillRect/>
                </a:stretch>
              </p:blipFill>
              <p:spPr>
                <a:xfrm>
                  <a:off x="9264726" y="6566205"/>
                  <a:ext cx="124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71" name="Ink 370">
                  <a:extLst>
                    <a:ext uri="{FF2B5EF4-FFF2-40B4-BE49-F238E27FC236}">
                      <a16:creationId xmlns:a16="http://schemas.microsoft.com/office/drawing/2014/main" id="{DE25E59B-FD34-7809-2B39-B333807C94E5}"/>
                    </a:ext>
                  </a:extLst>
                </p14:cNvPr>
                <p14:cNvContentPartPr/>
                <p14:nvPr/>
              </p14:nvContentPartPr>
              <p14:xfrm>
                <a:off x="9624006" y="6391965"/>
                <a:ext cx="33840" cy="238320"/>
              </p14:xfrm>
            </p:contentPart>
          </mc:Choice>
          <mc:Fallback xmlns="">
            <p:pic>
              <p:nvPicPr>
                <p:cNvPr id="371" name="Ink 370">
                  <a:extLst>
                    <a:ext uri="{FF2B5EF4-FFF2-40B4-BE49-F238E27FC236}">
                      <a16:creationId xmlns:a16="http://schemas.microsoft.com/office/drawing/2014/main" id="{DE25E59B-FD34-7809-2B39-B333807C94E5}"/>
                    </a:ext>
                  </a:extLst>
                </p:cNvPr>
                <p:cNvPicPr/>
                <p:nvPr/>
              </p:nvPicPr>
              <p:blipFill>
                <a:blip r:embed="rId503"/>
                <a:stretch>
                  <a:fillRect/>
                </a:stretch>
              </p:blipFill>
              <p:spPr>
                <a:xfrm>
                  <a:off x="9615366" y="6383325"/>
                  <a:ext cx="514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72" name="Ink 371">
                  <a:extLst>
                    <a:ext uri="{FF2B5EF4-FFF2-40B4-BE49-F238E27FC236}">
                      <a16:creationId xmlns:a16="http://schemas.microsoft.com/office/drawing/2014/main" id="{06E8B408-DDD7-9CF0-540C-637CF1F223F7}"/>
                    </a:ext>
                  </a:extLst>
                </p14:cNvPr>
                <p14:cNvContentPartPr/>
                <p14:nvPr/>
              </p14:nvContentPartPr>
              <p14:xfrm>
                <a:off x="9681606" y="6405645"/>
                <a:ext cx="132840" cy="203400"/>
              </p14:xfrm>
            </p:contentPart>
          </mc:Choice>
          <mc:Fallback xmlns="">
            <p:pic>
              <p:nvPicPr>
                <p:cNvPr id="372" name="Ink 371">
                  <a:extLst>
                    <a:ext uri="{FF2B5EF4-FFF2-40B4-BE49-F238E27FC236}">
                      <a16:creationId xmlns:a16="http://schemas.microsoft.com/office/drawing/2014/main" id="{06E8B408-DDD7-9CF0-540C-637CF1F223F7}"/>
                    </a:ext>
                  </a:extLst>
                </p:cNvPr>
                <p:cNvPicPr/>
                <p:nvPr/>
              </p:nvPicPr>
              <p:blipFill>
                <a:blip r:embed="rId505"/>
                <a:stretch>
                  <a:fillRect/>
                </a:stretch>
              </p:blipFill>
              <p:spPr>
                <a:xfrm>
                  <a:off x="9672966" y="6397005"/>
                  <a:ext cx="150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4" name="Ink 373">
                  <a:extLst>
                    <a:ext uri="{FF2B5EF4-FFF2-40B4-BE49-F238E27FC236}">
                      <a16:creationId xmlns:a16="http://schemas.microsoft.com/office/drawing/2014/main" id="{47ACEC65-13BD-A964-5573-05D511E26806}"/>
                    </a:ext>
                  </a:extLst>
                </p14:cNvPr>
                <p14:cNvContentPartPr/>
                <p14:nvPr/>
              </p14:nvContentPartPr>
              <p14:xfrm>
                <a:off x="9969606" y="6413925"/>
                <a:ext cx="7560" cy="210960"/>
              </p14:xfrm>
            </p:contentPart>
          </mc:Choice>
          <mc:Fallback xmlns="">
            <p:pic>
              <p:nvPicPr>
                <p:cNvPr id="374" name="Ink 373">
                  <a:extLst>
                    <a:ext uri="{FF2B5EF4-FFF2-40B4-BE49-F238E27FC236}">
                      <a16:creationId xmlns:a16="http://schemas.microsoft.com/office/drawing/2014/main" id="{47ACEC65-13BD-A964-5573-05D511E26806}"/>
                    </a:ext>
                  </a:extLst>
                </p:cNvPr>
                <p:cNvPicPr/>
                <p:nvPr/>
              </p:nvPicPr>
              <p:blipFill>
                <a:blip r:embed="rId507"/>
                <a:stretch>
                  <a:fillRect/>
                </a:stretch>
              </p:blipFill>
              <p:spPr>
                <a:xfrm>
                  <a:off x="9960606" y="6404925"/>
                  <a:ext cx="25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75" name="Ink 374">
                  <a:extLst>
                    <a:ext uri="{FF2B5EF4-FFF2-40B4-BE49-F238E27FC236}">
                      <a16:creationId xmlns:a16="http://schemas.microsoft.com/office/drawing/2014/main" id="{3C75EC7A-A06F-348B-55E1-F4278E99F30B}"/>
                    </a:ext>
                  </a:extLst>
                </p14:cNvPr>
                <p14:cNvContentPartPr/>
                <p14:nvPr/>
              </p14:nvContentPartPr>
              <p14:xfrm>
                <a:off x="9855486" y="6366765"/>
                <a:ext cx="230040" cy="46440"/>
              </p14:xfrm>
            </p:contentPart>
          </mc:Choice>
          <mc:Fallback xmlns="">
            <p:pic>
              <p:nvPicPr>
                <p:cNvPr id="375" name="Ink 374">
                  <a:extLst>
                    <a:ext uri="{FF2B5EF4-FFF2-40B4-BE49-F238E27FC236}">
                      <a16:creationId xmlns:a16="http://schemas.microsoft.com/office/drawing/2014/main" id="{3C75EC7A-A06F-348B-55E1-F4278E99F30B}"/>
                    </a:ext>
                  </a:extLst>
                </p:cNvPr>
                <p:cNvPicPr/>
                <p:nvPr/>
              </p:nvPicPr>
              <p:blipFill>
                <a:blip r:embed="rId509"/>
                <a:stretch>
                  <a:fillRect/>
                </a:stretch>
              </p:blipFill>
              <p:spPr>
                <a:xfrm>
                  <a:off x="9846846" y="6357765"/>
                  <a:ext cx="2476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6" name="Ink 375">
                  <a:extLst>
                    <a:ext uri="{FF2B5EF4-FFF2-40B4-BE49-F238E27FC236}">
                      <a16:creationId xmlns:a16="http://schemas.microsoft.com/office/drawing/2014/main" id="{2D7789B7-C2EA-E013-609D-6EA9674C1928}"/>
                    </a:ext>
                  </a:extLst>
                </p14:cNvPr>
                <p14:cNvContentPartPr/>
                <p14:nvPr/>
              </p14:nvContentPartPr>
              <p14:xfrm>
                <a:off x="10060326" y="6618765"/>
                <a:ext cx="117360" cy="94320"/>
              </p14:xfrm>
            </p:contentPart>
          </mc:Choice>
          <mc:Fallback xmlns="">
            <p:pic>
              <p:nvPicPr>
                <p:cNvPr id="376" name="Ink 375">
                  <a:extLst>
                    <a:ext uri="{FF2B5EF4-FFF2-40B4-BE49-F238E27FC236}">
                      <a16:creationId xmlns:a16="http://schemas.microsoft.com/office/drawing/2014/main" id="{2D7789B7-C2EA-E013-609D-6EA9674C1928}"/>
                    </a:ext>
                  </a:extLst>
                </p:cNvPr>
                <p:cNvPicPr/>
                <p:nvPr/>
              </p:nvPicPr>
              <p:blipFill>
                <a:blip r:embed="rId511"/>
                <a:stretch>
                  <a:fillRect/>
                </a:stretch>
              </p:blipFill>
              <p:spPr>
                <a:xfrm>
                  <a:off x="10051326" y="6609765"/>
                  <a:ext cx="135000" cy="111960"/>
                </a:xfrm>
                <a:prstGeom prst="rect">
                  <a:avLst/>
                </a:prstGeom>
              </p:spPr>
            </p:pic>
          </mc:Fallback>
        </mc:AlternateContent>
      </p:grpSp>
    </p:spTree>
    <p:extLst>
      <p:ext uri="{BB962C8B-B14F-4D97-AF65-F5344CB8AC3E}">
        <p14:creationId xmlns:p14="http://schemas.microsoft.com/office/powerpoint/2010/main" val="86894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AFF2D73-331D-38E8-2F41-37683F5F7875}"/>
                  </a:ext>
                </a:extLst>
              </p14:cNvPr>
              <p14:cNvContentPartPr/>
              <p14:nvPr/>
            </p14:nvContentPartPr>
            <p14:xfrm>
              <a:off x="742446" y="460605"/>
              <a:ext cx="360" cy="360"/>
            </p14:xfrm>
          </p:contentPart>
        </mc:Choice>
        <mc:Fallback xmlns="">
          <p:pic>
            <p:nvPicPr>
              <p:cNvPr id="4" name="Ink 3">
                <a:extLst>
                  <a:ext uri="{FF2B5EF4-FFF2-40B4-BE49-F238E27FC236}">
                    <a16:creationId xmlns:a16="http://schemas.microsoft.com/office/drawing/2014/main" id="{FAFF2D73-331D-38E8-2F41-37683F5F7875}"/>
                  </a:ext>
                </a:extLst>
              </p:cNvPr>
              <p:cNvPicPr/>
              <p:nvPr/>
            </p:nvPicPr>
            <p:blipFill>
              <a:blip r:embed="rId4"/>
              <a:stretch>
                <a:fillRect/>
              </a:stretch>
            </p:blipFill>
            <p:spPr>
              <a:xfrm>
                <a:off x="733806" y="451605"/>
                <a:ext cx="18000" cy="18000"/>
              </a:xfrm>
              <a:prstGeom prst="rect">
                <a:avLst/>
              </a:prstGeom>
            </p:spPr>
          </p:pic>
        </mc:Fallback>
      </mc:AlternateContent>
      <p:grpSp>
        <p:nvGrpSpPr>
          <p:cNvPr id="25" name="Group 24">
            <a:extLst>
              <a:ext uri="{FF2B5EF4-FFF2-40B4-BE49-F238E27FC236}">
                <a16:creationId xmlns:a16="http://schemas.microsoft.com/office/drawing/2014/main" id="{149E6261-C88D-27D5-1C95-99ACF73D8610}"/>
              </a:ext>
            </a:extLst>
          </p:cNvPr>
          <p:cNvGrpSpPr/>
          <p:nvPr/>
        </p:nvGrpSpPr>
        <p:grpSpPr>
          <a:xfrm>
            <a:off x="742446" y="388044"/>
            <a:ext cx="3153240" cy="601200"/>
            <a:chOff x="7556526" y="5446605"/>
            <a:chExt cx="3153240" cy="60120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05B33AD-CFDC-0AE5-D3DE-BEC9ABAD81D5}"/>
                    </a:ext>
                  </a:extLst>
                </p14:cNvPr>
                <p14:cNvContentPartPr/>
                <p14:nvPr/>
              </p14:nvContentPartPr>
              <p14:xfrm>
                <a:off x="7556526" y="5692845"/>
                <a:ext cx="303480" cy="205560"/>
              </p14:xfrm>
            </p:contentPart>
          </mc:Choice>
          <mc:Fallback xmlns="">
            <p:pic>
              <p:nvPicPr>
                <p:cNvPr id="7" name="Ink 6">
                  <a:extLst>
                    <a:ext uri="{FF2B5EF4-FFF2-40B4-BE49-F238E27FC236}">
                      <a16:creationId xmlns:a16="http://schemas.microsoft.com/office/drawing/2014/main" id="{105B33AD-CFDC-0AE5-D3DE-BEC9ABAD81D5}"/>
                    </a:ext>
                  </a:extLst>
                </p:cNvPr>
                <p:cNvPicPr/>
                <p:nvPr/>
              </p:nvPicPr>
              <p:blipFill>
                <a:blip r:embed="rId6"/>
                <a:stretch>
                  <a:fillRect/>
                </a:stretch>
              </p:blipFill>
              <p:spPr>
                <a:xfrm>
                  <a:off x="7547886" y="5683845"/>
                  <a:ext cx="321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38F70D63-D471-8740-94A8-D4D229F4439F}"/>
                    </a:ext>
                  </a:extLst>
                </p14:cNvPr>
                <p14:cNvContentPartPr/>
                <p14:nvPr/>
              </p14:nvContentPartPr>
              <p14:xfrm>
                <a:off x="7798806" y="5477205"/>
                <a:ext cx="159840" cy="138240"/>
              </p14:xfrm>
            </p:contentPart>
          </mc:Choice>
          <mc:Fallback xmlns="">
            <p:pic>
              <p:nvPicPr>
                <p:cNvPr id="8" name="Ink 7">
                  <a:extLst>
                    <a:ext uri="{FF2B5EF4-FFF2-40B4-BE49-F238E27FC236}">
                      <a16:creationId xmlns:a16="http://schemas.microsoft.com/office/drawing/2014/main" id="{38F70D63-D471-8740-94A8-D4D229F4439F}"/>
                    </a:ext>
                  </a:extLst>
                </p:cNvPr>
                <p:cNvPicPr/>
                <p:nvPr/>
              </p:nvPicPr>
              <p:blipFill>
                <a:blip r:embed="rId8"/>
                <a:stretch>
                  <a:fillRect/>
                </a:stretch>
              </p:blipFill>
              <p:spPr>
                <a:xfrm>
                  <a:off x="7789806" y="5468565"/>
                  <a:ext cx="177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8D90E0D-510C-ABFE-E8CE-6C89EF75F84C}"/>
                    </a:ext>
                  </a:extLst>
                </p14:cNvPr>
                <p14:cNvContentPartPr/>
                <p14:nvPr/>
              </p14:nvContentPartPr>
              <p14:xfrm>
                <a:off x="8072406" y="5754765"/>
                <a:ext cx="139680" cy="7560"/>
              </p14:xfrm>
            </p:contentPart>
          </mc:Choice>
          <mc:Fallback xmlns="">
            <p:pic>
              <p:nvPicPr>
                <p:cNvPr id="9" name="Ink 8">
                  <a:extLst>
                    <a:ext uri="{FF2B5EF4-FFF2-40B4-BE49-F238E27FC236}">
                      <a16:creationId xmlns:a16="http://schemas.microsoft.com/office/drawing/2014/main" id="{08D90E0D-510C-ABFE-E8CE-6C89EF75F84C}"/>
                    </a:ext>
                  </a:extLst>
                </p:cNvPr>
                <p:cNvPicPr/>
                <p:nvPr/>
              </p:nvPicPr>
              <p:blipFill>
                <a:blip r:embed="rId10"/>
                <a:stretch>
                  <a:fillRect/>
                </a:stretch>
              </p:blipFill>
              <p:spPr>
                <a:xfrm>
                  <a:off x="8063406" y="5746125"/>
                  <a:ext cx="157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6F9365C-2575-8876-9D5E-E82F36474100}"/>
                    </a:ext>
                  </a:extLst>
                </p14:cNvPr>
                <p14:cNvContentPartPr/>
                <p14:nvPr/>
              </p14:nvContentPartPr>
              <p14:xfrm>
                <a:off x="8093286" y="5824965"/>
                <a:ext cx="149040" cy="19080"/>
              </p14:xfrm>
            </p:contentPart>
          </mc:Choice>
          <mc:Fallback xmlns="">
            <p:pic>
              <p:nvPicPr>
                <p:cNvPr id="10" name="Ink 9">
                  <a:extLst>
                    <a:ext uri="{FF2B5EF4-FFF2-40B4-BE49-F238E27FC236}">
                      <a16:creationId xmlns:a16="http://schemas.microsoft.com/office/drawing/2014/main" id="{26F9365C-2575-8876-9D5E-E82F36474100}"/>
                    </a:ext>
                  </a:extLst>
                </p:cNvPr>
                <p:cNvPicPr/>
                <p:nvPr/>
              </p:nvPicPr>
              <p:blipFill>
                <a:blip r:embed="rId12"/>
                <a:stretch>
                  <a:fillRect/>
                </a:stretch>
              </p:blipFill>
              <p:spPr>
                <a:xfrm>
                  <a:off x="8084286" y="5815965"/>
                  <a:ext cx="166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A6697F7-1F0B-A1B7-6116-742BC12ECBD8}"/>
                    </a:ext>
                  </a:extLst>
                </p14:cNvPr>
                <p14:cNvContentPartPr/>
                <p14:nvPr/>
              </p14:nvContentPartPr>
              <p14:xfrm>
                <a:off x="8390646" y="5659005"/>
                <a:ext cx="270000" cy="173520"/>
              </p14:xfrm>
            </p:contentPart>
          </mc:Choice>
          <mc:Fallback xmlns="">
            <p:pic>
              <p:nvPicPr>
                <p:cNvPr id="11" name="Ink 10">
                  <a:extLst>
                    <a:ext uri="{FF2B5EF4-FFF2-40B4-BE49-F238E27FC236}">
                      <a16:creationId xmlns:a16="http://schemas.microsoft.com/office/drawing/2014/main" id="{BA6697F7-1F0B-A1B7-6116-742BC12ECBD8}"/>
                    </a:ext>
                  </a:extLst>
                </p:cNvPr>
                <p:cNvPicPr/>
                <p:nvPr/>
              </p:nvPicPr>
              <p:blipFill>
                <a:blip r:embed="rId14"/>
                <a:stretch>
                  <a:fillRect/>
                </a:stretch>
              </p:blipFill>
              <p:spPr>
                <a:xfrm>
                  <a:off x="8381646" y="5650365"/>
                  <a:ext cx="2876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CD41251-26CA-0ED2-34D4-FFAA47BF525F}"/>
                    </a:ext>
                  </a:extLst>
                </p14:cNvPr>
                <p14:cNvContentPartPr/>
                <p14:nvPr/>
              </p14:nvContentPartPr>
              <p14:xfrm>
                <a:off x="8675766" y="5833965"/>
                <a:ext cx="101520" cy="203040"/>
              </p14:xfrm>
            </p:contentPart>
          </mc:Choice>
          <mc:Fallback xmlns="">
            <p:pic>
              <p:nvPicPr>
                <p:cNvPr id="12" name="Ink 11">
                  <a:extLst>
                    <a:ext uri="{FF2B5EF4-FFF2-40B4-BE49-F238E27FC236}">
                      <a16:creationId xmlns:a16="http://schemas.microsoft.com/office/drawing/2014/main" id="{7CD41251-26CA-0ED2-34D4-FFAA47BF525F}"/>
                    </a:ext>
                  </a:extLst>
                </p:cNvPr>
                <p:cNvPicPr/>
                <p:nvPr/>
              </p:nvPicPr>
              <p:blipFill>
                <a:blip r:embed="rId16"/>
                <a:stretch>
                  <a:fillRect/>
                </a:stretch>
              </p:blipFill>
              <p:spPr>
                <a:xfrm>
                  <a:off x="8667126" y="5824965"/>
                  <a:ext cx="11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F96B2094-D3AE-C46B-86C1-F97A61B2C03E}"/>
                    </a:ext>
                  </a:extLst>
                </p14:cNvPr>
                <p14:cNvContentPartPr/>
                <p14:nvPr/>
              </p14:nvContentPartPr>
              <p14:xfrm>
                <a:off x="8723646" y="5514285"/>
                <a:ext cx="149760" cy="111960"/>
              </p14:xfrm>
            </p:contentPart>
          </mc:Choice>
          <mc:Fallback xmlns="">
            <p:pic>
              <p:nvPicPr>
                <p:cNvPr id="13" name="Ink 12">
                  <a:extLst>
                    <a:ext uri="{FF2B5EF4-FFF2-40B4-BE49-F238E27FC236}">
                      <a16:creationId xmlns:a16="http://schemas.microsoft.com/office/drawing/2014/main" id="{F96B2094-D3AE-C46B-86C1-F97A61B2C03E}"/>
                    </a:ext>
                  </a:extLst>
                </p:cNvPr>
                <p:cNvPicPr/>
                <p:nvPr/>
              </p:nvPicPr>
              <p:blipFill>
                <a:blip r:embed="rId18"/>
                <a:stretch>
                  <a:fillRect/>
                </a:stretch>
              </p:blipFill>
              <p:spPr>
                <a:xfrm>
                  <a:off x="8715006" y="5505285"/>
                  <a:ext cx="167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20A074F0-7EA4-24F6-963D-8F9A7B6E5402}"/>
                    </a:ext>
                  </a:extLst>
                </p14:cNvPr>
                <p14:cNvContentPartPr/>
                <p14:nvPr/>
              </p14:nvContentPartPr>
              <p14:xfrm>
                <a:off x="9154566" y="5651445"/>
                <a:ext cx="15480" cy="173880"/>
              </p14:xfrm>
            </p:contentPart>
          </mc:Choice>
          <mc:Fallback xmlns="">
            <p:pic>
              <p:nvPicPr>
                <p:cNvPr id="14" name="Ink 13">
                  <a:extLst>
                    <a:ext uri="{FF2B5EF4-FFF2-40B4-BE49-F238E27FC236}">
                      <a16:creationId xmlns:a16="http://schemas.microsoft.com/office/drawing/2014/main" id="{20A074F0-7EA4-24F6-963D-8F9A7B6E5402}"/>
                    </a:ext>
                  </a:extLst>
                </p:cNvPr>
                <p:cNvPicPr/>
                <p:nvPr/>
              </p:nvPicPr>
              <p:blipFill>
                <a:blip r:embed="rId20"/>
                <a:stretch>
                  <a:fillRect/>
                </a:stretch>
              </p:blipFill>
              <p:spPr>
                <a:xfrm>
                  <a:off x="9145926" y="5642445"/>
                  <a:ext cx="33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9CBA25B5-1F97-6932-AB6A-83F4D9C2F025}"/>
                    </a:ext>
                  </a:extLst>
                </p14:cNvPr>
                <p14:cNvContentPartPr/>
                <p14:nvPr/>
              </p14:nvContentPartPr>
              <p14:xfrm>
                <a:off x="9066726" y="5742165"/>
                <a:ext cx="217800" cy="17640"/>
              </p14:xfrm>
            </p:contentPart>
          </mc:Choice>
          <mc:Fallback xmlns="">
            <p:pic>
              <p:nvPicPr>
                <p:cNvPr id="15" name="Ink 14">
                  <a:extLst>
                    <a:ext uri="{FF2B5EF4-FFF2-40B4-BE49-F238E27FC236}">
                      <a16:creationId xmlns:a16="http://schemas.microsoft.com/office/drawing/2014/main" id="{9CBA25B5-1F97-6932-AB6A-83F4D9C2F025}"/>
                    </a:ext>
                  </a:extLst>
                </p:cNvPr>
                <p:cNvPicPr/>
                <p:nvPr/>
              </p:nvPicPr>
              <p:blipFill>
                <a:blip r:embed="rId22"/>
                <a:stretch>
                  <a:fillRect/>
                </a:stretch>
              </p:blipFill>
              <p:spPr>
                <a:xfrm>
                  <a:off x="9058086" y="5733165"/>
                  <a:ext cx="235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A8E4347-75AF-A4C2-38D6-CD1E64376CC2}"/>
                    </a:ext>
                  </a:extLst>
                </p14:cNvPr>
                <p14:cNvContentPartPr/>
                <p14:nvPr/>
              </p14:nvContentPartPr>
              <p14:xfrm>
                <a:off x="9420246" y="5452005"/>
                <a:ext cx="145440" cy="243000"/>
              </p14:xfrm>
            </p:contentPart>
          </mc:Choice>
          <mc:Fallback xmlns="">
            <p:pic>
              <p:nvPicPr>
                <p:cNvPr id="16" name="Ink 15">
                  <a:extLst>
                    <a:ext uri="{FF2B5EF4-FFF2-40B4-BE49-F238E27FC236}">
                      <a16:creationId xmlns:a16="http://schemas.microsoft.com/office/drawing/2014/main" id="{CA8E4347-75AF-A4C2-38D6-CD1E64376CC2}"/>
                    </a:ext>
                  </a:extLst>
                </p:cNvPr>
                <p:cNvPicPr/>
                <p:nvPr/>
              </p:nvPicPr>
              <p:blipFill>
                <a:blip r:embed="rId24"/>
                <a:stretch>
                  <a:fillRect/>
                </a:stretch>
              </p:blipFill>
              <p:spPr>
                <a:xfrm>
                  <a:off x="9411246" y="5443005"/>
                  <a:ext cx="163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F2922BE-3F59-57A2-0153-0A00B4022C3D}"/>
                    </a:ext>
                  </a:extLst>
                </p14:cNvPr>
                <p14:cNvContentPartPr/>
                <p14:nvPr/>
              </p14:nvContentPartPr>
              <p14:xfrm>
                <a:off x="9402246" y="5768085"/>
                <a:ext cx="228600" cy="15480"/>
              </p14:xfrm>
            </p:contentPart>
          </mc:Choice>
          <mc:Fallback xmlns="">
            <p:pic>
              <p:nvPicPr>
                <p:cNvPr id="17" name="Ink 16">
                  <a:extLst>
                    <a:ext uri="{FF2B5EF4-FFF2-40B4-BE49-F238E27FC236}">
                      <a16:creationId xmlns:a16="http://schemas.microsoft.com/office/drawing/2014/main" id="{2F2922BE-3F59-57A2-0153-0A00B4022C3D}"/>
                    </a:ext>
                  </a:extLst>
                </p:cNvPr>
                <p:cNvPicPr/>
                <p:nvPr/>
              </p:nvPicPr>
              <p:blipFill>
                <a:blip r:embed="rId26"/>
                <a:stretch>
                  <a:fillRect/>
                </a:stretch>
              </p:blipFill>
              <p:spPr>
                <a:xfrm>
                  <a:off x="9393246" y="5759445"/>
                  <a:ext cx="246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53F4D2EC-D689-EEAD-F71C-832CF38CC5FA}"/>
                    </a:ext>
                  </a:extLst>
                </p14:cNvPr>
                <p14:cNvContentPartPr/>
                <p14:nvPr/>
              </p14:nvContentPartPr>
              <p14:xfrm>
                <a:off x="9447246" y="5894085"/>
                <a:ext cx="135720" cy="153720"/>
              </p14:xfrm>
            </p:contentPart>
          </mc:Choice>
          <mc:Fallback xmlns="">
            <p:pic>
              <p:nvPicPr>
                <p:cNvPr id="18" name="Ink 17">
                  <a:extLst>
                    <a:ext uri="{FF2B5EF4-FFF2-40B4-BE49-F238E27FC236}">
                      <a16:creationId xmlns:a16="http://schemas.microsoft.com/office/drawing/2014/main" id="{53F4D2EC-D689-EEAD-F71C-832CF38CC5FA}"/>
                    </a:ext>
                  </a:extLst>
                </p:cNvPr>
                <p:cNvPicPr/>
                <p:nvPr/>
              </p:nvPicPr>
              <p:blipFill>
                <a:blip r:embed="rId28"/>
                <a:stretch>
                  <a:fillRect/>
                </a:stretch>
              </p:blipFill>
              <p:spPr>
                <a:xfrm>
                  <a:off x="9438246" y="5885445"/>
                  <a:ext cx="153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83A6150E-1BF6-0150-167B-5573A4F9E91B}"/>
                    </a:ext>
                  </a:extLst>
                </p14:cNvPr>
                <p14:cNvContentPartPr/>
                <p14:nvPr/>
              </p14:nvContentPartPr>
              <p14:xfrm>
                <a:off x="9759726" y="5573685"/>
                <a:ext cx="183960" cy="326160"/>
              </p14:xfrm>
            </p:contentPart>
          </mc:Choice>
          <mc:Fallback xmlns="">
            <p:pic>
              <p:nvPicPr>
                <p:cNvPr id="19" name="Ink 18">
                  <a:extLst>
                    <a:ext uri="{FF2B5EF4-FFF2-40B4-BE49-F238E27FC236}">
                      <a16:creationId xmlns:a16="http://schemas.microsoft.com/office/drawing/2014/main" id="{83A6150E-1BF6-0150-167B-5573A4F9E91B}"/>
                    </a:ext>
                  </a:extLst>
                </p:cNvPr>
                <p:cNvPicPr/>
                <p:nvPr/>
              </p:nvPicPr>
              <p:blipFill>
                <a:blip r:embed="rId30"/>
                <a:stretch>
                  <a:fillRect/>
                </a:stretch>
              </p:blipFill>
              <p:spPr>
                <a:xfrm>
                  <a:off x="9750726" y="5565045"/>
                  <a:ext cx="2016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0B45909D-7840-7832-A25D-F12166AC02FB}"/>
                    </a:ext>
                  </a:extLst>
                </p14:cNvPr>
                <p14:cNvContentPartPr/>
                <p14:nvPr/>
              </p14:nvContentPartPr>
              <p14:xfrm>
                <a:off x="9895446" y="5446605"/>
                <a:ext cx="101880" cy="124920"/>
              </p14:xfrm>
            </p:contentPart>
          </mc:Choice>
          <mc:Fallback xmlns="">
            <p:pic>
              <p:nvPicPr>
                <p:cNvPr id="20" name="Ink 19">
                  <a:extLst>
                    <a:ext uri="{FF2B5EF4-FFF2-40B4-BE49-F238E27FC236}">
                      <a16:creationId xmlns:a16="http://schemas.microsoft.com/office/drawing/2014/main" id="{0B45909D-7840-7832-A25D-F12166AC02FB}"/>
                    </a:ext>
                  </a:extLst>
                </p:cNvPr>
                <p:cNvPicPr/>
                <p:nvPr/>
              </p:nvPicPr>
              <p:blipFill>
                <a:blip r:embed="rId32"/>
                <a:stretch>
                  <a:fillRect/>
                </a:stretch>
              </p:blipFill>
              <p:spPr>
                <a:xfrm>
                  <a:off x="9886446" y="5437965"/>
                  <a:ext cx="119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46B97C72-1894-869D-4DAF-4CA48101A9E5}"/>
                    </a:ext>
                  </a:extLst>
                </p14:cNvPr>
                <p14:cNvContentPartPr/>
                <p14:nvPr/>
              </p14:nvContentPartPr>
              <p14:xfrm>
                <a:off x="10123326" y="5628405"/>
                <a:ext cx="299160" cy="203760"/>
              </p14:xfrm>
            </p:contentPart>
          </mc:Choice>
          <mc:Fallback xmlns="">
            <p:pic>
              <p:nvPicPr>
                <p:cNvPr id="21" name="Ink 20">
                  <a:extLst>
                    <a:ext uri="{FF2B5EF4-FFF2-40B4-BE49-F238E27FC236}">
                      <a16:creationId xmlns:a16="http://schemas.microsoft.com/office/drawing/2014/main" id="{46B97C72-1894-869D-4DAF-4CA48101A9E5}"/>
                    </a:ext>
                  </a:extLst>
                </p:cNvPr>
                <p:cNvPicPr/>
                <p:nvPr/>
              </p:nvPicPr>
              <p:blipFill>
                <a:blip r:embed="rId34"/>
                <a:stretch>
                  <a:fillRect/>
                </a:stretch>
              </p:blipFill>
              <p:spPr>
                <a:xfrm>
                  <a:off x="10114686" y="5619765"/>
                  <a:ext cx="316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5B23D62B-1749-FED1-20E9-39878AD88E37}"/>
                    </a:ext>
                  </a:extLst>
                </p14:cNvPr>
                <p14:cNvContentPartPr/>
                <p14:nvPr/>
              </p14:nvContentPartPr>
              <p14:xfrm>
                <a:off x="10442286" y="5856645"/>
                <a:ext cx="93240" cy="122760"/>
              </p14:xfrm>
            </p:contentPart>
          </mc:Choice>
          <mc:Fallback xmlns="">
            <p:pic>
              <p:nvPicPr>
                <p:cNvPr id="22" name="Ink 21">
                  <a:extLst>
                    <a:ext uri="{FF2B5EF4-FFF2-40B4-BE49-F238E27FC236}">
                      <a16:creationId xmlns:a16="http://schemas.microsoft.com/office/drawing/2014/main" id="{5B23D62B-1749-FED1-20E9-39878AD88E37}"/>
                    </a:ext>
                  </a:extLst>
                </p:cNvPr>
                <p:cNvPicPr/>
                <p:nvPr/>
              </p:nvPicPr>
              <p:blipFill>
                <a:blip r:embed="rId36"/>
                <a:stretch>
                  <a:fillRect/>
                </a:stretch>
              </p:blipFill>
              <p:spPr>
                <a:xfrm>
                  <a:off x="10433646" y="5847645"/>
                  <a:ext cx="11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EE607439-A22F-8349-4CF8-AB4E0035AF67}"/>
                    </a:ext>
                  </a:extLst>
                </p14:cNvPr>
                <p14:cNvContentPartPr/>
                <p14:nvPr/>
              </p14:nvContentPartPr>
              <p14:xfrm>
                <a:off x="10396926" y="5889405"/>
                <a:ext cx="141120" cy="14760"/>
              </p14:xfrm>
            </p:contentPart>
          </mc:Choice>
          <mc:Fallback xmlns="">
            <p:pic>
              <p:nvPicPr>
                <p:cNvPr id="23" name="Ink 22">
                  <a:extLst>
                    <a:ext uri="{FF2B5EF4-FFF2-40B4-BE49-F238E27FC236}">
                      <a16:creationId xmlns:a16="http://schemas.microsoft.com/office/drawing/2014/main" id="{EE607439-A22F-8349-4CF8-AB4E0035AF67}"/>
                    </a:ext>
                  </a:extLst>
                </p:cNvPr>
                <p:cNvPicPr/>
                <p:nvPr/>
              </p:nvPicPr>
              <p:blipFill>
                <a:blip r:embed="rId38"/>
                <a:stretch>
                  <a:fillRect/>
                </a:stretch>
              </p:blipFill>
              <p:spPr>
                <a:xfrm>
                  <a:off x="10387926" y="5880405"/>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EBF01F3D-63E1-868A-EAE8-A1B91F7FCFE3}"/>
                    </a:ext>
                  </a:extLst>
                </p14:cNvPr>
                <p14:cNvContentPartPr/>
                <p14:nvPr/>
              </p14:nvContentPartPr>
              <p14:xfrm>
                <a:off x="10605726" y="5840085"/>
                <a:ext cx="104040" cy="160920"/>
              </p14:xfrm>
            </p:contentPart>
          </mc:Choice>
          <mc:Fallback xmlns="">
            <p:pic>
              <p:nvPicPr>
                <p:cNvPr id="24" name="Ink 23">
                  <a:extLst>
                    <a:ext uri="{FF2B5EF4-FFF2-40B4-BE49-F238E27FC236}">
                      <a16:creationId xmlns:a16="http://schemas.microsoft.com/office/drawing/2014/main" id="{EBF01F3D-63E1-868A-EAE8-A1B91F7FCFE3}"/>
                    </a:ext>
                  </a:extLst>
                </p:cNvPr>
                <p:cNvPicPr/>
                <p:nvPr/>
              </p:nvPicPr>
              <p:blipFill>
                <a:blip r:embed="rId40"/>
                <a:stretch>
                  <a:fillRect/>
                </a:stretch>
              </p:blipFill>
              <p:spPr>
                <a:xfrm>
                  <a:off x="10596726" y="5831085"/>
                  <a:ext cx="121680" cy="178560"/>
                </a:xfrm>
                <a:prstGeom prst="rect">
                  <a:avLst/>
                </a:prstGeom>
              </p:spPr>
            </p:pic>
          </mc:Fallback>
        </mc:AlternateContent>
      </p:grpSp>
      <p:grpSp>
        <p:nvGrpSpPr>
          <p:cNvPr id="38" name="Group 37">
            <a:extLst>
              <a:ext uri="{FF2B5EF4-FFF2-40B4-BE49-F238E27FC236}">
                <a16:creationId xmlns:a16="http://schemas.microsoft.com/office/drawing/2014/main" id="{9892C9A9-AFE5-711A-0F72-368EE8A3B5F3}"/>
              </a:ext>
            </a:extLst>
          </p:cNvPr>
          <p:cNvGrpSpPr/>
          <p:nvPr/>
        </p:nvGrpSpPr>
        <p:grpSpPr>
          <a:xfrm>
            <a:off x="4985406" y="343605"/>
            <a:ext cx="5338080" cy="661680"/>
            <a:chOff x="4985406" y="343605"/>
            <a:chExt cx="5338080" cy="661680"/>
          </a:xfrm>
        </p:grpSpPr>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579DE938-3E4B-5BAD-547B-A13B8ACF76AC}"/>
                    </a:ext>
                  </a:extLst>
                </p14:cNvPr>
                <p14:cNvContentPartPr/>
                <p14:nvPr/>
              </p14:nvContentPartPr>
              <p14:xfrm>
                <a:off x="4985406" y="393645"/>
                <a:ext cx="284400" cy="147600"/>
              </p14:xfrm>
            </p:contentPart>
          </mc:Choice>
          <mc:Fallback xmlns="">
            <p:pic>
              <p:nvPicPr>
                <p:cNvPr id="26" name="Ink 25">
                  <a:extLst>
                    <a:ext uri="{FF2B5EF4-FFF2-40B4-BE49-F238E27FC236}">
                      <a16:creationId xmlns:a16="http://schemas.microsoft.com/office/drawing/2014/main" id="{579DE938-3E4B-5BAD-547B-A13B8ACF76AC}"/>
                    </a:ext>
                  </a:extLst>
                </p:cNvPr>
                <p:cNvPicPr/>
                <p:nvPr/>
              </p:nvPicPr>
              <p:blipFill>
                <a:blip r:embed="rId42"/>
                <a:stretch>
                  <a:fillRect/>
                </a:stretch>
              </p:blipFill>
              <p:spPr>
                <a:xfrm>
                  <a:off x="4976766" y="384645"/>
                  <a:ext cx="302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AB57E50A-AF13-9586-DAEF-EE57C6BD9B5C}"/>
                    </a:ext>
                  </a:extLst>
                </p14:cNvPr>
                <p14:cNvContentPartPr/>
                <p14:nvPr/>
              </p14:nvContentPartPr>
              <p14:xfrm>
                <a:off x="5094126" y="487245"/>
                <a:ext cx="101880" cy="255240"/>
              </p14:xfrm>
            </p:contentPart>
          </mc:Choice>
          <mc:Fallback xmlns="">
            <p:pic>
              <p:nvPicPr>
                <p:cNvPr id="27" name="Ink 26">
                  <a:extLst>
                    <a:ext uri="{FF2B5EF4-FFF2-40B4-BE49-F238E27FC236}">
                      <a16:creationId xmlns:a16="http://schemas.microsoft.com/office/drawing/2014/main" id="{AB57E50A-AF13-9586-DAEF-EE57C6BD9B5C}"/>
                    </a:ext>
                  </a:extLst>
                </p:cNvPr>
                <p:cNvPicPr/>
                <p:nvPr/>
              </p:nvPicPr>
              <p:blipFill>
                <a:blip r:embed="rId44"/>
                <a:stretch>
                  <a:fillRect/>
                </a:stretch>
              </p:blipFill>
              <p:spPr>
                <a:xfrm>
                  <a:off x="5085486" y="478605"/>
                  <a:ext cx="1195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Ink 27">
                  <a:extLst>
                    <a:ext uri="{FF2B5EF4-FFF2-40B4-BE49-F238E27FC236}">
                      <a16:creationId xmlns:a16="http://schemas.microsoft.com/office/drawing/2014/main" id="{8A03613C-F16E-728C-B618-4BBAF02446B3}"/>
                    </a:ext>
                  </a:extLst>
                </p14:cNvPr>
                <p14:cNvContentPartPr/>
                <p14:nvPr/>
              </p14:nvContentPartPr>
              <p14:xfrm>
                <a:off x="5104926" y="579045"/>
                <a:ext cx="198720" cy="2520"/>
              </p14:xfrm>
            </p:contentPart>
          </mc:Choice>
          <mc:Fallback xmlns="">
            <p:pic>
              <p:nvPicPr>
                <p:cNvPr id="28" name="Ink 27">
                  <a:extLst>
                    <a:ext uri="{FF2B5EF4-FFF2-40B4-BE49-F238E27FC236}">
                      <a16:creationId xmlns:a16="http://schemas.microsoft.com/office/drawing/2014/main" id="{8A03613C-F16E-728C-B618-4BBAF02446B3}"/>
                    </a:ext>
                  </a:extLst>
                </p:cNvPr>
                <p:cNvPicPr/>
                <p:nvPr/>
              </p:nvPicPr>
              <p:blipFill>
                <a:blip r:embed="rId46"/>
                <a:stretch>
                  <a:fillRect/>
                </a:stretch>
              </p:blipFill>
              <p:spPr>
                <a:xfrm>
                  <a:off x="5096286" y="570405"/>
                  <a:ext cx="216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Ink 28">
                  <a:extLst>
                    <a:ext uri="{FF2B5EF4-FFF2-40B4-BE49-F238E27FC236}">
                      <a16:creationId xmlns:a16="http://schemas.microsoft.com/office/drawing/2014/main" id="{7D0A603C-722A-06ED-39D7-DDBDD6AB6F1F}"/>
                    </a:ext>
                  </a:extLst>
                </p14:cNvPr>
                <p14:cNvContentPartPr/>
                <p14:nvPr/>
              </p14:nvContentPartPr>
              <p14:xfrm>
                <a:off x="5292126" y="617565"/>
                <a:ext cx="1241640" cy="387720"/>
              </p14:xfrm>
            </p:contentPart>
          </mc:Choice>
          <mc:Fallback xmlns="">
            <p:pic>
              <p:nvPicPr>
                <p:cNvPr id="29" name="Ink 28">
                  <a:extLst>
                    <a:ext uri="{FF2B5EF4-FFF2-40B4-BE49-F238E27FC236}">
                      <a16:creationId xmlns:a16="http://schemas.microsoft.com/office/drawing/2014/main" id="{7D0A603C-722A-06ED-39D7-DDBDD6AB6F1F}"/>
                    </a:ext>
                  </a:extLst>
                </p:cNvPr>
                <p:cNvPicPr/>
                <p:nvPr/>
              </p:nvPicPr>
              <p:blipFill>
                <a:blip r:embed="rId48"/>
                <a:stretch>
                  <a:fillRect/>
                </a:stretch>
              </p:blipFill>
              <p:spPr>
                <a:xfrm>
                  <a:off x="5283126" y="608565"/>
                  <a:ext cx="125928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Ink 29">
                  <a:extLst>
                    <a:ext uri="{FF2B5EF4-FFF2-40B4-BE49-F238E27FC236}">
                      <a16:creationId xmlns:a16="http://schemas.microsoft.com/office/drawing/2014/main" id="{A91BD054-7628-08BB-3613-34269A99741D}"/>
                    </a:ext>
                  </a:extLst>
                </p14:cNvPr>
                <p14:cNvContentPartPr/>
                <p14:nvPr/>
              </p14:nvContentPartPr>
              <p14:xfrm>
                <a:off x="6757686" y="555285"/>
                <a:ext cx="850680" cy="224640"/>
              </p14:xfrm>
            </p:contentPart>
          </mc:Choice>
          <mc:Fallback xmlns="">
            <p:pic>
              <p:nvPicPr>
                <p:cNvPr id="30" name="Ink 29">
                  <a:extLst>
                    <a:ext uri="{FF2B5EF4-FFF2-40B4-BE49-F238E27FC236}">
                      <a16:creationId xmlns:a16="http://schemas.microsoft.com/office/drawing/2014/main" id="{A91BD054-7628-08BB-3613-34269A99741D}"/>
                    </a:ext>
                  </a:extLst>
                </p:cNvPr>
                <p:cNvPicPr/>
                <p:nvPr/>
              </p:nvPicPr>
              <p:blipFill>
                <a:blip r:embed="rId50"/>
                <a:stretch>
                  <a:fillRect/>
                </a:stretch>
              </p:blipFill>
              <p:spPr>
                <a:xfrm>
                  <a:off x="6748686" y="546285"/>
                  <a:ext cx="8683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a:extLst>
                    <a:ext uri="{FF2B5EF4-FFF2-40B4-BE49-F238E27FC236}">
                      <a16:creationId xmlns:a16="http://schemas.microsoft.com/office/drawing/2014/main" id="{3AAAE9DE-F44C-478C-AE4B-966C41D0E63D}"/>
                    </a:ext>
                  </a:extLst>
                </p14:cNvPr>
                <p14:cNvContentPartPr/>
                <p14:nvPr/>
              </p14:nvContentPartPr>
              <p14:xfrm>
                <a:off x="7827606" y="610725"/>
                <a:ext cx="213840" cy="149400"/>
              </p14:xfrm>
            </p:contentPart>
          </mc:Choice>
          <mc:Fallback xmlns="">
            <p:pic>
              <p:nvPicPr>
                <p:cNvPr id="32" name="Ink 31">
                  <a:extLst>
                    <a:ext uri="{FF2B5EF4-FFF2-40B4-BE49-F238E27FC236}">
                      <a16:creationId xmlns:a16="http://schemas.microsoft.com/office/drawing/2014/main" id="{3AAAE9DE-F44C-478C-AE4B-966C41D0E63D}"/>
                    </a:ext>
                  </a:extLst>
                </p:cNvPr>
                <p:cNvPicPr/>
                <p:nvPr/>
              </p:nvPicPr>
              <p:blipFill>
                <a:blip r:embed="rId52"/>
                <a:stretch>
                  <a:fillRect/>
                </a:stretch>
              </p:blipFill>
              <p:spPr>
                <a:xfrm>
                  <a:off x="7818966" y="601725"/>
                  <a:ext cx="231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a:extLst>
                    <a:ext uri="{FF2B5EF4-FFF2-40B4-BE49-F238E27FC236}">
                      <a16:creationId xmlns:a16="http://schemas.microsoft.com/office/drawing/2014/main" id="{9CD9F54F-318E-CD36-0672-28D47DF891D8}"/>
                    </a:ext>
                  </a:extLst>
                </p14:cNvPr>
                <p14:cNvContentPartPr/>
                <p14:nvPr/>
              </p14:nvContentPartPr>
              <p14:xfrm>
                <a:off x="8242686" y="343605"/>
                <a:ext cx="1527120" cy="597960"/>
              </p14:xfrm>
            </p:contentPart>
          </mc:Choice>
          <mc:Fallback xmlns="">
            <p:pic>
              <p:nvPicPr>
                <p:cNvPr id="33" name="Ink 32">
                  <a:extLst>
                    <a:ext uri="{FF2B5EF4-FFF2-40B4-BE49-F238E27FC236}">
                      <a16:creationId xmlns:a16="http://schemas.microsoft.com/office/drawing/2014/main" id="{9CD9F54F-318E-CD36-0672-28D47DF891D8}"/>
                    </a:ext>
                  </a:extLst>
                </p:cNvPr>
                <p:cNvPicPr/>
                <p:nvPr/>
              </p:nvPicPr>
              <p:blipFill>
                <a:blip r:embed="rId54"/>
                <a:stretch>
                  <a:fillRect/>
                </a:stretch>
              </p:blipFill>
              <p:spPr>
                <a:xfrm>
                  <a:off x="8234046" y="334965"/>
                  <a:ext cx="154476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a:extLst>
                    <a:ext uri="{FF2B5EF4-FFF2-40B4-BE49-F238E27FC236}">
                      <a16:creationId xmlns:a16="http://schemas.microsoft.com/office/drawing/2014/main" id="{A4FF3D5F-A4A2-A2B5-F7F6-384CD2CAB629}"/>
                    </a:ext>
                  </a:extLst>
                </p14:cNvPr>
                <p14:cNvContentPartPr/>
                <p14:nvPr/>
              </p14:nvContentPartPr>
              <p14:xfrm>
                <a:off x="9441846" y="540885"/>
                <a:ext cx="56880" cy="21240"/>
              </p14:xfrm>
            </p:contentPart>
          </mc:Choice>
          <mc:Fallback xmlns="">
            <p:pic>
              <p:nvPicPr>
                <p:cNvPr id="34" name="Ink 33">
                  <a:extLst>
                    <a:ext uri="{FF2B5EF4-FFF2-40B4-BE49-F238E27FC236}">
                      <a16:creationId xmlns:a16="http://schemas.microsoft.com/office/drawing/2014/main" id="{A4FF3D5F-A4A2-A2B5-F7F6-384CD2CAB629}"/>
                    </a:ext>
                  </a:extLst>
                </p:cNvPr>
                <p:cNvPicPr/>
                <p:nvPr/>
              </p:nvPicPr>
              <p:blipFill>
                <a:blip r:embed="rId56"/>
                <a:stretch>
                  <a:fillRect/>
                </a:stretch>
              </p:blipFill>
              <p:spPr>
                <a:xfrm>
                  <a:off x="9433206" y="532245"/>
                  <a:ext cx="745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a:extLst>
                    <a:ext uri="{FF2B5EF4-FFF2-40B4-BE49-F238E27FC236}">
                      <a16:creationId xmlns:a16="http://schemas.microsoft.com/office/drawing/2014/main" id="{C5D93F4E-1912-B577-7032-093E3EE4310C}"/>
                    </a:ext>
                  </a:extLst>
                </p14:cNvPr>
                <p14:cNvContentPartPr/>
                <p14:nvPr/>
              </p14:nvContentPartPr>
              <p14:xfrm>
                <a:off x="9093726" y="475005"/>
                <a:ext cx="368280" cy="17640"/>
              </p14:xfrm>
            </p:contentPart>
          </mc:Choice>
          <mc:Fallback xmlns="">
            <p:pic>
              <p:nvPicPr>
                <p:cNvPr id="35" name="Ink 34">
                  <a:extLst>
                    <a:ext uri="{FF2B5EF4-FFF2-40B4-BE49-F238E27FC236}">
                      <a16:creationId xmlns:a16="http://schemas.microsoft.com/office/drawing/2014/main" id="{C5D93F4E-1912-B577-7032-093E3EE4310C}"/>
                    </a:ext>
                  </a:extLst>
                </p:cNvPr>
                <p:cNvPicPr/>
                <p:nvPr/>
              </p:nvPicPr>
              <p:blipFill>
                <a:blip r:embed="rId58"/>
                <a:stretch>
                  <a:fillRect/>
                </a:stretch>
              </p:blipFill>
              <p:spPr>
                <a:xfrm>
                  <a:off x="9085086" y="466005"/>
                  <a:ext cx="385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a:extLst>
                    <a:ext uri="{FF2B5EF4-FFF2-40B4-BE49-F238E27FC236}">
                      <a16:creationId xmlns:a16="http://schemas.microsoft.com/office/drawing/2014/main" id="{28537B7E-7751-E938-3A93-0566C9CC106A}"/>
                    </a:ext>
                  </a:extLst>
                </p14:cNvPr>
                <p14:cNvContentPartPr/>
                <p14:nvPr/>
              </p14:nvContentPartPr>
              <p14:xfrm>
                <a:off x="9988686" y="446925"/>
                <a:ext cx="334800" cy="492120"/>
              </p14:xfrm>
            </p:contentPart>
          </mc:Choice>
          <mc:Fallback xmlns="">
            <p:pic>
              <p:nvPicPr>
                <p:cNvPr id="36" name="Ink 35">
                  <a:extLst>
                    <a:ext uri="{FF2B5EF4-FFF2-40B4-BE49-F238E27FC236}">
                      <a16:creationId xmlns:a16="http://schemas.microsoft.com/office/drawing/2014/main" id="{28537B7E-7751-E938-3A93-0566C9CC106A}"/>
                    </a:ext>
                  </a:extLst>
                </p:cNvPr>
                <p:cNvPicPr/>
                <p:nvPr/>
              </p:nvPicPr>
              <p:blipFill>
                <a:blip r:embed="rId60"/>
                <a:stretch>
                  <a:fillRect/>
                </a:stretch>
              </p:blipFill>
              <p:spPr>
                <a:xfrm>
                  <a:off x="9980046" y="437925"/>
                  <a:ext cx="352440" cy="50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E822CFB3-A86D-5F51-37B6-643E3B6CA426}"/>
                  </a:ext>
                </a:extLst>
              </p14:cNvPr>
              <p14:cNvContentPartPr/>
              <p14:nvPr/>
            </p14:nvContentPartPr>
            <p14:xfrm>
              <a:off x="5118246" y="994125"/>
              <a:ext cx="2207160" cy="426960"/>
            </p14:xfrm>
          </p:contentPart>
        </mc:Choice>
        <mc:Fallback xmlns="">
          <p:pic>
            <p:nvPicPr>
              <p:cNvPr id="39" name="Ink 38">
                <a:extLst>
                  <a:ext uri="{FF2B5EF4-FFF2-40B4-BE49-F238E27FC236}">
                    <a16:creationId xmlns:a16="http://schemas.microsoft.com/office/drawing/2014/main" id="{E822CFB3-A86D-5F51-37B6-643E3B6CA426}"/>
                  </a:ext>
                </a:extLst>
              </p:cNvPr>
              <p:cNvPicPr/>
              <p:nvPr/>
            </p:nvPicPr>
            <p:blipFill>
              <a:blip r:embed="rId62"/>
              <a:stretch>
                <a:fillRect/>
              </a:stretch>
            </p:blipFill>
            <p:spPr>
              <a:xfrm>
                <a:off x="5109606" y="985485"/>
                <a:ext cx="2224800" cy="444600"/>
              </a:xfrm>
              <a:prstGeom prst="rect">
                <a:avLst/>
              </a:prstGeom>
            </p:spPr>
          </p:pic>
        </mc:Fallback>
      </mc:AlternateContent>
      <p:grpSp>
        <p:nvGrpSpPr>
          <p:cNvPr id="54" name="Group 53">
            <a:extLst>
              <a:ext uri="{FF2B5EF4-FFF2-40B4-BE49-F238E27FC236}">
                <a16:creationId xmlns:a16="http://schemas.microsoft.com/office/drawing/2014/main" id="{91718F69-1851-CD8B-E234-EE3058F3DB6F}"/>
              </a:ext>
            </a:extLst>
          </p:cNvPr>
          <p:cNvGrpSpPr/>
          <p:nvPr/>
        </p:nvGrpSpPr>
        <p:grpSpPr>
          <a:xfrm>
            <a:off x="7779006" y="1114725"/>
            <a:ext cx="2850120" cy="614160"/>
            <a:chOff x="7779006" y="1114725"/>
            <a:chExt cx="2850120" cy="614160"/>
          </a:xfrm>
        </p:grpSpPr>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0837AABA-4123-1A78-1BF8-1C7C7409C169}"/>
                    </a:ext>
                  </a:extLst>
                </p14:cNvPr>
                <p14:cNvContentPartPr/>
                <p14:nvPr/>
              </p14:nvContentPartPr>
              <p14:xfrm>
                <a:off x="7779006" y="1150365"/>
                <a:ext cx="114840" cy="102600"/>
              </p14:xfrm>
            </p:contentPart>
          </mc:Choice>
          <mc:Fallback xmlns="">
            <p:pic>
              <p:nvPicPr>
                <p:cNvPr id="40" name="Ink 39">
                  <a:extLst>
                    <a:ext uri="{FF2B5EF4-FFF2-40B4-BE49-F238E27FC236}">
                      <a16:creationId xmlns:a16="http://schemas.microsoft.com/office/drawing/2014/main" id="{0837AABA-4123-1A78-1BF8-1C7C7409C169}"/>
                    </a:ext>
                  </a:extLst>
                </p:cNvPr>
                <p:cNvPicPr/>
                <p:nvPr/>
              </p:nvPicPr>
              <p:blipFill>
                <a:blip r:embed="rId64"/>
                <a:stretch>
                  <a:fillRect/>
                </a:stretch>
              </p:blipFill>
              <p:spPr>
                <a:xfrm>
                  <a:off x="7770366" y="1141725"/>
                  <a:ext cx="132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21ECB3A9-556B-A111-D90A-C7C597AE551D}"/>
                    </a:ext>
                  </a:extLst>
                </p14:cNvPr>
                <p14:cNvContentPartPr/>
                <p14:nvPr/>
              </p14:nvContentPartPr>
              <p14:xfrm>
                <a:off x="7898886" y="1137405"/>
                <a:ext cx="61920" cy="122400"/>
              </p14:xfrm>
            </p:contentPart>
          </mc:Choice>
          <mc:Fallback xmlns="">
            <p:pic>
              <p:nvPicPr>
                <p:cNvPr id="41" name="Ink 40">
                  <a:extLst>
                    <a:ext uri="{FF2B5EF4-FFF2-40B4-BE49-F238E27FC236}">
                      <a16:creationId xmlns:a16="http://schemas.microsoft.com/office/drawing/2014/main" id="{21ECB3A9-556B-A111-D90A-C7C597AE551D}"/>
                    </a:ext>
                  </a:extLst>
                </p:cNvPr>
                <p:cNvPicPr/>
                <p:nvPr/>
              </p:nvPicPr>
              <p:blipFill>
                <a:blip r:embed="rId66"/>
                <a:stretch>
                  <a:fillRect/>
                </a:stretch>
              </p:blipFill>
              <p:spPr>
                <a:xfrm>
                  <a:off x="7890246" y="1128405"/>
                  <a:ext cx="7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E1DDD33D-4014-50C7-3BC4-3EC32D0FCE5A}"/>
                    </a:ext>
                  </a:extLst>
                </p14:cNvPr>
                <p14:cNvContentPartPr/>
                <p14:nvPr/>
              </p14:nvContentPartPr>
              <p14:xfrm>
                <a:off x="7812486" y="1173765"/>
                <a:ext cx="1045800" cy="555120"/>
              </p14:xfrm>
            </p:contentPart>
          </mc:Choice>
          <mc:Fallback xmlns="">
            <p:pic>
              <p:nvPicPr>
                <p:cNvPr id="43" name="Ink 42">
                  <a:extLst>
                    <a:ext uri="{FF2B5EF4-FFF2-40B4-BE49-F238E27FC236}">
                      <a16:creationId xmlns:a16="http://schemas.microsoft.com/office/drawing/2014/main" id="{E1DDD33D-4014-50C7-3BC4-3EC32D0FCE5A}"/>
                    </a:ext>
                  </a:extLst>
                </p:cNvPr>
                <p:cNvPicPr/>
                <p:nvPr/>
              </p:nvPicPr>
              <p:blipFill>
                <a:blip r:embed="rId68"/>
                <a:stretch>
                  <a:fillRect/>
                </a:stretch>
              </p:blipFill>
              <p:spPr>
                <a:xfrm>
                  <a:off x="7803846" y="1164765"/>
                  <a:ext cx="106344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59808E7A-E649-6951-E1A2-E67914130927}"/>
                    </a:ext>
                  </a:extLst>
                </p14:cNvPr>
                <p14:cNvContentPartPr/>
                <p14:nvPr/>
              </p14:nvContentPartPr>
              <p14:xfrm>
                <a:off x="8556966" y="1377525"/>
                <a:ext cx="26640" cy="1800"/>
              </p14:xfrm>
            </p:contentPart>
          </mc:Choice>
          <mc:Fallback xmlns="">
            <p:pic>
              <p:nvPicPr>
                <p:cNvPr id="44" name="Ink 43">
                  <a:extLst>
                    <a:ext uri="{FF2B5EF4-FFF2-40B4-BE49-F238E27FC236}">
                      <a16:creationId xmlns:a16="http://schemas.microsoft.com/office/drawing/2014/main" id="{59808E7A-E649-6951-E1A2-E67914130927}"/>
                    </a:ext>
                  </a:extLst>
                </p:cNvPr>
                <p:cNvPicPr/>
                <p:nvPr/>
              </p:nvPicPr>
              <p:blipFill>
                <a:blip r:embed="rId70"/>
                <a:stretch>
                  <a:fillRect/>
                </a:stretch>
              </p:blipFill>
              <p:spPr>
                <a:xfrm>
                  <a:off x="8547966" y="1368525"/>
                  <a:ext cx="44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AC29B815-E6A0-1210-E26E-D923D2AEB84E}"/>
                    </a:ext>
                  </a:extLst>
                </p14:cNvPr>
                <p14:cNvContentPartPr/>
                <p14:nvPr/>
              </p14:nvContentPartPr>
              <p14:xfrm>
                <a:off x="8270406" y="1291845"/>
                <a:ext cx="363960" cy="77400"/>
              </p14:xfrm>
            </p:contentPart>
          </mc:Choice>
          <mc:Fallback xmlns="">
            <p:pic>
              <p:nvPicPr>
                <p:cNvPr id="45" name="Ink 44">
                  <a:extLst>
                    <a:ext uri="{FF2B5EF4-FFF2-40B4-BE49-F238E27FC236}">
                      <a16:creationId xmlns:a16="http://schemas.microsoft.com/office/drawing/2014/main" id="{AC29B815-E6A0-1210-E26E-D923D2AEB84E}"/>
                    </a:ext>
                  </a:extLst>
                </p:cNvPr>
                <p:cNvPicPr/>
                <p:nvPr/>
              </p:nvPicPr>
              <p:blipFill>
                <a:blip r:embed="rId72"/>
                <a:stretch>
                  <a:fillRect/>
                </a:stretch>
              </p:blipFill>
              <p:spPr>
                <a:xfrm>
                  <a:off x="8261406" y="1283205"/>
                  <a:ext cx="381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9CC75D0F-92B1-309E-5197-072BFD70FCA7}"/>
                    </a:ext>
                  </a:extLst>
                </p14:cNvPr>
                <p14:cNvContentPartPr/>
                <p14:nvPr/>
              </p14:nvContentPartPr>
              <p14:xfrm>
                <a:off x="9039726" y="1250085"/>
                <a:ext cx="1524600" cy="436320"/>
              </p14:xfrm>
            </p:contentPart>
          </mc:Choice>
          <mc:Fallback xmlns="">
            <p:pic>
              <p:nvPicPr>
                <p:cNvPr id="47" name="Ink 46">
                  <a:extLst>
                    <a:ext uri="{FF2B5EF4-FFF2-40B4-BE49-F238E27FC236}">
                      <a16:creationId xmlns:a16="http://schemas.microsoft.com/office/drawing/2014/main" id="{9CC75D0F-92B1-309E-5197-072BFD70FCA7}"/>
                    </a:ext>
                  </a:extLst>
                </p:cNvPr>
                <p:cNvPicPr/>
                <p:nvPr/>
              </p:nvPicPr>
              <p:blipFill>
                <a:blip r:embed="rId74"/>
                <a:stretch>
                  <a:fillRect/>
                </a:stretch>
              </p:blipFill>
              <p:spPr>
                <a:xfrm>
                  <a:off x="9030726" y="1241085"/>
                  <a:ext cx="1542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EB31684F-E69F-AE42-BE2A-742365B84F39}"/>
                    </a:ext>
                  </a:extLst>
                </p14:cNvPr>
                <p14:cNvContentPartPr/>
                <p14:nvPr/>
              </p14:nvContentPartPr>
              <p14:xfrm>
                <a:off x="10154286" y="1236045"/>
                <a:ext cx="41760" cy="16920"/>
              </p14:xfrm>
            </p:contentPart>
          </mc:Choice>
          <mc:Fallback xmlns="">
            <p:pic>
              <p:nvPicPr>
                <p:cNvPr id="48" name="Ink 47">
                  <a:extLst>
                    <a:ext uri="{FF2B5EF4-FFF2-40B4-BE49-F238E27FC236}">
                      <a16:creationId xmlns:a16="http://schemas.microsoft.com/office/drawing/2014/main" id="{EB31684F-E69F-AE42-BE2A-742365B84F39}"/>
                    </a:ext>
                  </a:extLst>
                </p:cNvPr>
                <p:cNvPicPr/>
                <p:nvPr/>
              </p:nvPicPr>
              <p:blipFill>
                <a:blip r:embed="rId76"/>
                <a:stretch>
                  <a:fillRect/>
                </a:stretch>
              </p:blipFill>
              <p:spPr>
                <a:xfrm>
                  <a:off x="10145646" y="1227045"/>
                  <a:ext cx="59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58B4156D-72E5-F31B-9533-5C0D3C6A4FDE}"/>
                    </a:ext>
                  </a:extLst>
                </p14:cNvPr>
                <p14:cNvContentPartPr/>
                <p14:nvPr/>
              </p14:nvContentPartPr>
              <p14:xfrm>
                <a:off x="9288126" y="1231005"/>
                <a:ext cx="88920" cy="70200"/>
              </p14:xfrm>
            </p:contentPart>
          </mc:Choice>
          <mc:Fallback xmlns="">
            <p:pic>
              <p:nvPicPr>
                <p:cNvPr id="49" name="Ink 48">
                  <a:extLst>
                    <a:ext uri="{FF2B5EF4-FFF2-40B4-BE49-F238E27FC236}">
                      <a16:creationId xmlns:a16="http://schemas.microsoft.com/office/drawing/2014/main" id="{58B4156D-72E5-F31B-9533-5C0D3C6A4FDE}"/>
                    </a:ext>
                  </a:extLst>
                </p:cNvPr>
                <p:cNvPicPr/>
                <p:nvPr/>
              </p:nvPicPr>
              <p:blipFill>
                <a:blip r:embed="rId78"/>
                <a:stretch>
                  <a:fillRect/>
                </a:stretch>
              </p:blipFill>
              <p:spPr>
                <a:xfrm>
                  <a:off x="9279126" y="1222365"/>
                  <a:ext cx="106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444A084B-C6F8-3920-E8FA-82A17E4C85CA}"/>
                    </a:ext>
                  </a:extLst>
                </p14:cNvPr>
                <p14:cNvContentPartPr/>
                <p14:nvPr/>
              </p14:nvContentPartPr>
              <p14:xfrm>
                <a:off x="10511406" y="1150365"/>
                <a:ext cx="47520" cy="122760"/>
              </p14:xfrm>
            </p:contentPart>
          </mc:Choice>
          <mc:Fallback xmlns="">
            <p:pic>
              <p:nvPicPr>
                <p:cNvPr id="50" name="Ink 49">
                  <a:extLst>
                    <a:ext uri="{FF2B5EF4-FFF2-40B4-BE49-F238E27FC236}">
                      <a16:creationId xmlns:a16="http://schemas.microsoft.com/office/drawing/2014/main" id="{444A084B-C6F8-3920-E8FA-82A17E4C85CA}"/>
                    </a:ext>
                  </a:extLst>
                </p:cNvPr>
                <p:cNvPicPr/>
                <p:nvPr/>
              </p:nvPicPr>
              <p:blipFill>
                <a:blip r:embed="rId80"/>
                <a:stretch>
                  <a:fillRect/>
                </a:stretch>
              </p:blipFill>
              <p:spPr>
                <a:xfrm>
                  <a:off x="10502406" y="1141725"/>
                  <a:ext cx="65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13EFD9B7-CDFA-E5FB-5D27-3CD96491E92E}"/>
                    </a:ext>
                  </a:extLst>
                </p14:cNvPr>
                <p14:cNvContentPartPr/>
                <p14:nvPr/>
              </p14:nvContentPartPr>
              <p14:xfrm>
                <a:off x="10572966" y="1114725"/>
                <a:ext cx="56160" cy="152640"/>
              </p14:xfrm>
            </p:contentPart>
          </mc:Choice>
          <mc:Fallback xmlns="">
            <p:pic>
              <p:nvPicPr>
                <p:cNvPr id="51" name="Ink 50">
                  <a:extLst>
                    <a:ext uri="{FF2B5EF4-FFF2-40B4-BE49-F238E27FC236}">
                      <a16:creationId xmlns:a16="http://schemas.microsoft.com/office/drawing/2014/main" id="{13EFD9B7-CDFA-E5FB-5D27-3CD96491E92E}"/>
                    </a:ext>
                  </a:extLst>
                </p:cNvPr>
                <p:cNvPicPr/>
                <p:nvPr/>
              </p:nvPicPr>
              <p:blipFill>
                <a:blip r:embed="rId82"/>
                <a:stretch>
                  <a:fillRect/>
                </a:stretch>
              </p:blipFill>
              <p:spPr>
                <a:xfrm>
                  <a:off x="10564326" y="1106085"/>
                  <a:ext cx="73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98E14D88-6103-BFE3-21FB-ECDC460D0078}"/>
                    </a:ext>
                  </a:extLst>
                </p14:cNvPr>
                <p14:cNvContentPartPr/>
                <p14:nvPr/>
              </p14:nvContentPartPr>
              <p14:xfrm>
                <a:off x="9279486" y="1241445"/>
                <a:ext cx="67320" cy="61560"/>
              </p14:xfrm>
            </p:contentPart>
          </mc:Choice>
          <mc:Fallback xmlns="">
            <p:pic>
              <p:nvPicPr>
                <p:cNvPr id="53" name="Ink 52">
                  <a:extLst>
                    <a:ext uri="{FF2B5EF4-FFF2-40B4-BE49-F238E27FC236}">
                      <a16:creationId xmlns:a16="http://schemas.microsoft.com/office/drawing/2014/main" id="{98E14D88-6103-BFE3-21FB-ECDC460D0078}"/>
                    </a:ext>
                  </a:extLst>
                </p:cNvPr>
                <p:cNvPicPr/>
                <p:nvPr/>
              </p:nvPicPr>
              <p:blipFill>
                <a:blip r:embed="rId84"/>
                <a:stretch>
                  <a:fillRect/>
                </a:stretch>
              </p:blipFill>
              <p:spPr>
                <a:xfrm>
                  <a:off x="9270486" y="1232445"/>
                  <a:ext cx="84960" cy="79200"/>
                </a:xfrm>
                <a:prstGeom prst="rect">
                  <a:avLst/>
                </a:prstGeom>
              </p:spPr>
            </p:pic>
          </mc:Fallback>
        </mc:AlternateContent>
      </p:grpSp>
      <p:grpSp>
        <p:nvGrpSpPr>
          <p:cNvPr id="60" name="Group 59">
            <a:extLst>
              <a:ext uri="{FF2B5EF4-FFF2-40B4-BE49-F238E27FC236}">
                <a16:creationId xmlns:a16="http://schemas.microsoft.com/office/drawing/2014/main" id="{3CFB686E-AB08-04BA-BB5D-57F555D7C443}"/>
              </a:ext>
            </a:extLst>
          </p:cNvPr>
          <p:cNvGrpSpPr/>
          <p:nvPr/>
        </p:nvGrpSpPr>
        <p:grpSpPr>
          <a:xfrm>
            <a:off x="713286" y="2248365"/>
            <a:ext cx="2356560" cy="676080"/>
            <a:chOff x="713286" y="2248365"/>
            <a:chExt cx="2356560" cy="676080"/>
          </a:xfrm>
        </p:grpSpPr>
        <mc:AlternateContent xmlns:mc="http://schemas.openxmlformats.org/markup-compatibility/2006" xmlns:p14="http://schemas.microsoft.com/office/powerpoint/2010/main">
          <mc:Choice Requires="p14">
            <p:contentPart p14:bwMode="auto" r:id="rId85">
              <p14:nvContentPartPr>
                <p14:cNvPr id="55" name="Ink 54">
                  <a:extLst>
                    <a:ext uri="{FF2B5EF4-FFF2-40B4-BE49-F238E27FC236}">
                      <a16:creationId xmlns:a16="http://schemas.microsoft.com/office/drawing/2014/main" id="{99B480EB-4854-35CB-68FD-15FC9C6C5F2B}"/>
                    </a:ext>
                  </a:extLst>
                </p14:cNvPr>
                <p14:cNvContentPartPr/>
                <p14:nvPr/>
              </p14:nvContentPartPr>
              <p14:xfrm>
                <a:off x="713286" y="2467965"/>
                <a:ext cx="302400" cy="258120"/>
              </p14:xfrm>
            </p:contentPart>
          </mc:Choice>
          <mc:Fallback xmlns="">
            <p:pic>
              <p:nvPicPr>
                <p:cNvPr id="55" name="Ink 54">
                  <a:extLst>
                    <a:ext uri="{FF2B5EF4-FFF2-40B4-BE49-F238E27FC236}">
                      <a16:creationId xmlns:a16="http://schemas.microsoft.com/office/drawing/2014/main" id="{99B480EB-4854-35CB-68FD-15FC9C6C5F2B}"/>
                    </a:ext>
                  </a:extLst>
                </p:cNvPr>
                <p:cNvPicPr/>
                <p:nvPr/>
              </p:nvPicPr>
              <p:blipFill>
                <a:blip r:embed="rId86"/>
                <a:stretch>
                  <a:fillRect/>
                </a:stretch>
              </p:blipFill>
              <p:spPr>
                <a:xfrm>
                  <a:off x="704646" y="2458965"/>
                  <a:ext cx="320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Ink 55">
                  <a:extLst>
                    <a:ext uri="{FF2B5EF4-FFF2-40B4-BE49-F238E27FC236}">
                      <a16:creationId xmlns:a16="http://schemas.microsoft.com/office/drawing/2014/main" id="{D17C637B-257B-D750-B90A-C57F747C805D}"/>
                    </a:ext>
                  </a:extLst>
                </p14:cNvPr>
                <p14:cNvContentPartPr/>
                <p14:nvPr/>
              </p14:nvContentPartPr>
              <p14:xfrm>
                <a:off x="1025406" y="2573445"/>
                <a:ext cx="706680" cy="351000"/>
              </p14:xfrm>
            </p:contentPart>
          </mc:Choice>
          <mc:Fallback xmlns="">
            <p:pic>
              <p:nvPicPr>
                <p:cNvPr id="56" name="Ink 55">
                  <a:extLst>
                    <a:ext uri="{FF2B5EF4-FFF2-40B4-BE49-F238E27FC236}">
                      <a16:creationId xmlns:a16="http://schemas.microsoft.com/office/drawing/2014/main" id="{D17C637B-257B-D750-B90A-C57F747C805D}"/>
                    </a:ext>
                  </a:extLst>
                </p:cNvPr>
                <p:cNvPicPr/>
                <p:nvPr/>
              </p:nvPicPr>
              <p:blipFill>
                <a:blip r:embed="rId88"/>
                <a:stretch>
                  <a:fillRect/>
                </a:stretch>
              </p:blipFill>
              <p:spPr>
                <a:xfrm>
                  <a:off x="1016766" y="2564805"/>
                  <a:ext cx="7243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Ink 56">
                  <a:extLst>
                    <a:ext uri="{FF2B5EF4-FFF2-40B4-BE49-F238E27FC236}">
                      <a16:creationId xmlns:a16="http://schemas.microsoft.com/office/drawing/2014/main" id="{EEF52DAA-A6F1-C21C-9C30-F1D373534E4B}"/>
                    </a:ext>
                  </a:extLst>
                </p14:cNvPr>
                <p14:cNvContentPartPr/>
                <p14:nvPr/>
              </p14:nvContentPartPr>
              <p14:xfrm>
                <a:off x="1962846" y="2248365"/>
                <a:ext cx="1107000" cy="630000"/>
              </p14:xfrm>
            </p:contentPart>
          </mc:Choice>
          <mc:Fallback xmlns="">
            <p:pic>
              <p:nvPicPr>
                <p:cNvPr id="57" name="Ink 56">
                  <a:extLst>
                    <a:ext uri="{FF2B5EF4-FFF2-40B4-BE49-F238E27FC236}">
                      <a16:creationId xmlns:a16="http://schemas.microsoft.com/office/drawing/2014/main" id="{EEF52DAA-A6F1-C21C-9C30-F1D373534E4B}"/>
                    </a:ext>
                  </a:extLst>
                </p:cNvPr>
                <p:cNvPicPr/>
                <p:nvPr/>
              </p:nvPicPr>
              <p:blipFill>
                <a:blip r:embed="rId90"/>
                <a:stretch>
                  <a:fillRect/>
                </a:stretch>
              </p:blipFill>
              <p:spPr>
                <a:xfrm>
                  <a:off x="1953846" y="2239725"/>
                  <a:ext cx="112464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Ink 57">
                  <a:extLst>
                    <a:ext uri="{FF2B5EF4-FFF2-40B4-BE49-F238E27FC236}">
                      <a16:creationId xmlns:a16="http://schemas.microsoft.com/office/drawing/2014/main" id="{65040F45-F916-3721-4CE6-BB225BFFCA4C}"/>
                    </a:ext>
                  </a:extLst>
                </p14:cNvPr>
                <p14:cNvContentPartPr/>
                <p14:nvPr/>
              </p14:nvContentPartPr>
              <p14:xfrm>
                <a:off x="2801646" y="2422965"/>
                <a:ext cx="9000" cy="23400"/>
              </p14:xfrm>
            </p:contentPart>
          </mc:Choice>
          <mc:Fallback xmlns="">
            <p:pic>
              <p:nvPicPr>
                <p:cNvPr id="58" name="Ink 57">
                  <a:extLst>
                    <a:ext uri="{FF2B5EF4-FFF2-40B4-BE49-F238E27FC236}">
                      <a16:creationId xmlns:a16="http://schemas.microsoft.com/office/drawing/2014/main" id="{65040F45-F916-3721-4CE6-BB225BFFCA4C}"/>
                    </a:ext>
                  </a:extLst>
                </p:cNvPr>
                <p:cNvPicPr/>
                <p:nvPr/>
              </p:nvPicPr>
              <p:blipFill>
                <a:blip r:embed="rId92"/>
                <a:stretch>
                  <a:fillRect/>
                </a:stretch>
              </p:blipFill>
              <p:spPr>
                <a:xfrm>
                  <a:off x="2792646" y="2413965"/>
                  <a:ext cx="26640" cy="41040"/>
                </a:xfrm>
                <a:prstGeom prst="rect">
                  <a:avLst/>
                </a:prstGeom>
              </p:spPr>
            </p:pic>
          </mc:Fallback>
        </mc:AlternateContent>
      </p:grpSp>
      <p:grpSp>
        <p:nvGrpSpPr>
          <p:cNvPr id="85" name="Group 84">
            <a:extLst>
              <a:ext uri="{FF2B5EF4-FFF2-40B4-BE49-F238E27FC236}">
                <a16:creationId xmlns:a16="http://schemas.microsoft.com/office/drawing/2014/main" id="{5316B099-6EC2-BC6C-D848-0469957DFB24}"/>
              </a:ext>
            </a:extLst>
          </p:cNvPr>
          <p:cNvGrpSpPr/>
          <p:nvPr/>
        </p:nvGrpSpPr>
        <p:grpSpPr>
          <a:xfrm>
            <a:off x="880326" y="3203085"/>
            <a:ext cx="4484880" cy="507240"/>
            <a:chOff x="880326" y="3203085"/>
            <a:chExt cx="4484880" cy="507240"/>
          </a:xfrm>
        </p:grpSpPr>
        <mc:AlternateContent xmlns:mc="http://schemas.openxmlformats.org/markup-compatibility/2006" xmlns:p14="http://schemas.microsoft.com/office/powerpoint/2010/main">
          <mc:Choice Requires="p14">
            <p:contentPart p14:bwMode="auto" r:id="rId93">
              <p14:nvContentPartPr>
                <p14:cNvPr id="61" name="Ink 60">
                  <a:extLst>
                    <a:ext uri="{FF2B5EF4-FFF2-40B4-BE49-F238E27FC236}">
                      <a16:creationId xmlns:a16="http://schemas.microsoft.com/office/drawing/2014/main" id="{078033B2-FC36-EE8B-9F56-5D6E509E5C9B}"/>
                    </a:ext>
                  </a:extLst>
                </p14:cNvPr>
                <p14:cNvContentPartPr/>
                <p14:nvPr/>
              </p14:nvContentPartPr>
              <p14:xfrm>
                <a:off x="880326" y="3293805"/>
                <a:ext cx="241920" cy="276480"/>
              </p14:xfrm>
            </p:contentPart>
          </mc:Choice>
          <mc:Fallback xmlns="">
            <p:pic>
              <p:nvPicPr>
                <p:cNvPr id="61" name="Ink 60">
                  <a:extLst>
                    <a:ext uri="{FF2B5EF4-FFF2-40B4-BE49-F238E27FC236}">
                      <a16:creationId xmlns:a16="http://schemas.microsoft.com/office/drawing/2014/main" id="{078033B2-FC36-EE8B-9F56-5D6E509E5C9B}"/>
                    </a:ext>
                  </a:extLst>
                </p:cNvPr>
                <p:cNvPicPr/>
                <p:nvPr/>
              </p:nvPicPr>
              <p:blipFill>
                <a:blip r:embed="rId94"/>
                <a:stretch>
                  <a:fillRect/>
                </a:stretch>
              </p:blipFill>
              <p:spPr>
                <a:xfrm>
                  <a:off x="871686" y="3285165"/>
                  <a:ext cx="2595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Ink 61">
                  <a:extLst>
                    <a:ext uri="{FF2B5EF4-FFF2-40B4-BE49-F238E27FC236}">
                      <a16:creationId xmlns:a16="http://schemas.microsoft.com/office/drawing/2014/main" id="{C795E50F-12FF-E9D7-E04F-9C8DB057C89B}"/>
                    </a:ext>
                  </a:extLst>
                </p14:cNvPr>
                <p14:cNvContentPartPr/>
                <p14:nvPr/>
              </p14:nvContentPartPr>
              <p14:xfrm>
                <a:off x="1196766" y="3379485"/>
                <a:ext cx="255960" cy="157680"/>
              </p14:xfrm>
            </p:contentPart>
          </mc:Choice>
          <mc:Fallback xmlns="">
            <p:pic>
              <p:nvPicPr>
                <p:cNvPr id="62" name="Ink 61">
                  <a:extLst>
                    <a:ext uri="{FF2B5EF4-FFF2-40B4-BE49-F238E27FC236}">
                      <a16:creationId xmlns:a16="http://schemas.microsoft.com/office/drawing/2014/main" id="{C795E50F-12FF-E9D7-E04F-9C8DB057C89B}"/>
                    </a:ext>
                  </a:extLst>
                </p:cNvPr>
                <p:cNvPicPr/>
                <p:nvPr/>
              </p:nvPicPr>
              <p:blipFill>
                <a:blip r:embed="rId96"/>
                <a:stretch>
                  <a:fillRect/>
                </a:stretch>
              </p:blipFill>
              <p:spPr>
                <a:xfrm>
                  <a:off x="1188126" y="3370845"/>
                  <a:ext cx="273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Ink 62">
                  <a:extLst>
                    <a:ext uri="{FF2B5EF4-FFF2-40B4-BE49-F238E27FC236}">
                      <a16:creationId xmlns:a16="http://schemas.microsoft.com/office/drawing/2014/main" id="{7FFB7B3D-8DE7-297C-2813-457AEA5F9949}"/>
                    </a:ext>
                  </a:extLst>
                </p14:cNvPr>
                <p14:cNvContentPartPr/>
                <p14:nvPr/>
              </p14:nvContentPartPr>
              <p14:xfrm>
                <a:off x="1561806" y="3223245"/>
                <a:ext cx="173880" cy="334440"/>
              </p14:xfrm>
            </p:contentPart>
          </mc:Choice>
          <mc:Fallback xmlns="">
            <p:pic>
              <p:nvPicPr>
                <p:cNvPr id="63" name="Ink 62">
                  <a:extLst>
                    <a:ext uri="{FF2B5EF4-FFF2-40B4-BE49-F238E27FC236}">
                      <a16:creationId xmlns:a16="http://schemas.microsoft.com/office/drawing/2014/main" id="{7FFB7B3D-8DE7-297C-2813-457AEA5F9949}"/>
                    </a:ext>
                  </a:extLst>
                </p:cNvPr>
                <p:cNvPicPr/>
                <p:nvPr/>
              </p:nvPicPr>
              <p:blipFill>
                <a:blip r:embed="rId98"/>
                <a:stretch>
                  <a:fillRect/>
                </a:stretch>
              </p:blipFill>
              <p:spPr>
                <a:xfrm>
                  <a:off x="1552806" y="3214245"/>
                  <a:ext cx="1915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Ink 63">
                  <a:extLst>
                    <a:ext uri="{FF2B5EF4-FFF2-40B4-BE49-F238E27FC236}">
                      <a16:creationId xmlns:a16="http://schemas.microsoft.com/office/drawing/2014/main" id="{BE7637E0-B94B-DB78-9BB2-76D0BAD85A3F}"/>
                    </a:ext>
                  </a:extLst>
                </p14:cNvPr>
                <p14:cNvContentPartPr/>
                <p14:nvPr/>
              </p14:nvContentPartPr>
              <p14:xfrm>
                <a:off x="1791486" y="3355005"/>
                <a:ext cx="215280" cy="197640"/>
              </p14:xfrm>
            </p:contentPart>
          </mc:Choice>
          <mc:Fallback xmlns="">
            <p:pic>
              <p:nvPicPr>
                <p:cNvPr id="64" name="Ink 63">
                  <a:extLst>
                    <a:ext uri="{FF2B5EF4-FFF2-40B4-BE49-F238E27FC236}">
                      <a16:creationId xmlns:a16="http://schemas.microsoft.com/office/drawing/2014/main" id="{BE7637E0-B94B-DB78-9BB2-76D0BAD85A3F}"/>
                    </a:ext>
                  </a:extLst>
                </p:cNvPr>
                <p:cNvPicPr/>
                <p:nvPr/>
              </p:nvPicPr>
              <p:blipFill>
                <a:blip r:embed="rId100"/>
                <a:stretch>
                  <a:fillRect/>
                </a:stretch>
              </p:blipFill>
              <p:spPr>
                <a:xfrm>
                  <a:off x="1782486" y="3346005"/>
                  <a:ext cx="232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Ink 65">
                  <a:extLst>
                    <a:ext uri="{FF2B5EF4-FFF2-40B4-BE49-F238E27FC236}">
                      <a16:creationId xmlns:a16="http://schemas.microsoft.com/office/drawing/2014/main" id="{F4B1C9E5-90F1-5790-19C1-6CD4258E1F7F}"/>
                    </a:ext>
                  </a:extLst>
                </p14:cNvPr>
                <p14:cNvContentPartPr/>
                <p14:nvPr/>
              </p14:nvContentPartPr>
              <p14:xfrm>
                <a:off x="2297286" y="3412965"/>
                <a:ext cx="158400" cy="5400"/>
              </p14:xfrm>
            </p:contentPart>
          </mc:Choice>
          <mc:Fallback xmlns="">
            <p:pic>
              <p:nvPicPr>
                <p:cNvPr id="66" name="Ink 65">
                  <a:extLst>
                    <a:ext uri="{FF2B5EF4-FFF2-40B4-BE49-F238E27FC236}">
                      <a16:creationId xmlns:a16="http://schemas.microsoft.com/office/drawing/2014/main" id="{F4B1C9E5-90F1-5790-19C1-6CD4258E1F7F}"/>
                    </a:ext>
                  </a:extLst>
                </p:cNvPr>
                <p:cNvPicPr/>
                <p:nvPr/>
              </p:nvPicPr>
              <p:blipFill>
                <a:blip r:embed="rId102"/>
                <a:stretch>
                  <a:fillRect/>
                </a:stretch>
              </p:blipFill>
              <p:spPr>
                <a:xfrm>
                  <a:off x="2288286" y="3404325"/>
                  <a:ext cx="176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06CE5B7D-BC8B-D00B-4625-63E51F4C8D06}"/>
                    </a:ext>
                  </a:extLst>
                </p14:cNvPr>
                <p14:cNvContentPartPr/>
                <p14:nvPr/>
              </p14:nvContentPartPr>
              <p14:xfrm>
                <a:off x="2329326" y="3494325"/>
                <a:ext cx="154440" cy="9000"/>
              </p14:xfrm>
            </p:contentPart>
          </mc:Choice>
          <mc:Fallback xmlns="">
            <p:pic>
              <p:nvPicPr>
                <p:cNvPr id="67" name="Ink 66">
                  <a:extLst>
                    <a:ext uri="{FF2B5EF4-FFF2-40B4-BE49-F238E27FC236}">
                      <a16:creationId xmlns:a16="http://schemas.microsoft.com/office/drawing/2014/main" id="{06CE5B7D-BC8B-D00B-4625-63E51F4C8D06}"/>
                    </a:ext>
                  </a:extLst>
                </p:cNvPr>
                <p:cNvPicPr/>
                <p:nvPr/>
              </p:nvPicPr>
              <p:blipFill>
                <a:blip r:embed="rId104"/>
                <a:stretch>
                  <a:fillRect/>
                </a:stretch>
              </p:blipFill>
              <p:spPr>
                <a:xfrm>
                  <a:off x="2320326" y="3485685"/>
                  <a:ext cx="172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Ink 68">
                  <a:extLst>
                    <a:ext uri="{FF2B5EF4-FFF2-40B4-BE49-F238E27FC236}">
                      <a16:creationId xmlns:a16="http://schemas.microsoft.com/office/drawing/2014/main" id="{2CF7EC98-73E0-FA24-2F3C-76E053AB697D}"/>
                    </a:ext>
                  </a:extLst>
                </p14:cNvPr>
                <p14:cNvContentPartPr/>
                <p14:nvPr/>
              </p14:nvContentPartPr>
              <p14:xfrm>
                <a:off x="2803086" y="3355005"/>
                <a:ext cx="194760" cy="177480"/>
              </p14:xfrm>
            </p:contentPart>
          </mc:Choice>
          <mc:Fallback xmlns="">
            <p:pic>
              <p:nvPicPr>
                <p:cNvPr id="69" name="Ink 68">
                  <a:extLst>
                    <a:ext uri="{FF2B5EF4-FFF2-40B4-BE49-F238E27FC236}">
                      <a16:creationId xmlns:a16="http://schemas.microsoft.com/office/drawing/2014/main" id="{2CF7EC98-73E0-FA24-2F3C-76E053AB697D}"/>
                    </a:ext>
                  </a:extLst>
                </p:cNvPr>
                <p:cNvPicPr/>
                <p:nvPr/>
              </p:nvPicPr>
              <p:blipFill>
                <a:blip r:embed="rId106"/>
                <a:stretch>
                  <a:fillRect/>
                </a:stretch>
              </p:blipFill>
              <p:spPr>
                <a:xfrm>
                  <a:off x="2794086" y="3346365"/>
                  <a:ext cx="212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Ink 70">
                  <a:extLst>
                    <a:ext uri="{FF2B5EF4-FFF2-40B4-BE49-F238E27FC236}">
                      <a16:creationId xmlns:a16="http://schemas.microsoft.com/office/drawing/2014/main" id="{A49842DC-48F7-69EC-FCE2-DC59F0D55EC3}"/>
                    </a:ext>
                  </a:extLst>
                </p14:cNvPr>
                <p14:cNvContentPartPr/>
                <p14:nvPr/>
              </p14:nvContentPartPr>
              <p14:xfrm>
                <a:off x="3358926" y="3335565"/>
                <a:ext cx="17280" cy="212400"/>
              </p14:xfrm>
            </p:contentPart>
          </mc:Choice>
          <mc:Fallback xmlns="">
            <p:pic>
              <p:nvPicPr>
                <p:cNvPr id="71" name="Ink 70">
                  <a:extLst>
                    <a:ext uri="{FF2B5EF4-FFF2-40B4-BE49-F238E27FC236}">
                      <a16:creationId xmlns:a16="http://schemas.microsoft.com/office/drawing/2014/main" id="{A49842DC-48F7-69EC-FCE2-DC59F0D55EC3}"/>
                    </a:ext>
                  </a:extLst>
                </p:cNvPr>
                <p:cNvPicPr/>
                <p:nvPr/>
              </p:nvPicPr>
              <p:blipFill>
                <a:blip r:embed="rId108"/>
                <a:stretch>
                  <a:fillRect/>
                </a:stretch>
              </p:blipFill>
              <p:spPr>
                <a:xfrm>
                  <a:off x="3349926" y="3326565"/>
                  <a:ext cx="34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A2D917D5-5B36-43DD-1EC3-C1FB982A45BE}"/>
                    </a:ext>
                  </a:extLst>
                </p14:cNvPr>
                <p14:cNvContentPartPr/>
                <p14:nvPr/>
              </p14:nvContentPartPr>
              <p14:xfrm>
                <a:off x="3289806" y="3406485"/>
                <a:ext cx="183600" cy="26640"/>
              </p14:xfrm>
            </p:contentPart>
          </mc:Choice>
          <mc:Fallback xmlns="">
            <p:pic>
              <p:nvPicPr>
                <p:cNvPr id="72" name="Ink 71">
                  <a:extLst>
                    <a:ext uri="{FF2B5EF4-FFF2-40B4-BE49-F238E27FC236}">
                      <a16:creationId xmlns:a16="http://schemas.microsoft.com/office/drawing/2014/main" id="{A2D917D5-5B36-43DD-1EC3-C1FB982A45BE}"/>
                    </a:ext>
                  </a:extLst>
                </p:cNvPr>
                <p:cNvPicPr/>
                <p:nvPr/>
              </p:nvPicPr>
              <p:blipFill>
                <a:blip r:embed="rId110"/>
                <a:stretch>
                  <a:fillRect/>
                </a:stretch>
              </p:blipFill>
              <p:spPr>
                <a:xfrm>
                  <a:off x="3280806" y="3397845"/>
                  <a:ext cx="20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1F32375E-B713-0211-FB3F-B7811A9031B9}"/>
                    </a:ext>
                  </a:extLst>
                </p14:cNvPr>
                <p14:cNvContentPartPr/>
                <p14:nvPr/>
              </p14:nvContentPartPr>
              <p14:xfrm>
                <a:off x="3663486" y="3242685"/>
                <a:ext cx="107640" cy="179640"/>
              </p14:xfrm>
            </p:contentPart>
          </mc:Choice>
          <mc:Fallback xmlns="">
            <p:pic>
              <p:nvPicPr>
                <p:cNvPr id="73" name="Ink 72">
                  <a:extLst>
                    <a:ext uri="{FF2B5EF4-FFF2-40B4-BE49-F238E27FC236}">
                      <a16:creationId xmlns:a16="http://schemas.microsoft.com/office/drawing/2014/main" id="{1F32375E-B713-0211-FB3F-B7811A9031B9}"/>
                    </a:ext>
                  </a:extLst>
                </p:cNvPr>
                <p:cNvPicPr/>
                <p:nvPr/>
              </p:nvPicPr>
              <p:blipFill>
                <a:blip r:embed="rId112"/>
                <a:stretch>
                  <a:fillRect/>
                </a:stretch>
              </p:blipFill>
              <p:spPr>
                <a:xfrm>
                  <a:off x="3654486" y="3233685"/>
                  <a:ext cx="125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026C929D-295F-9734-371F-CA26BCCE51C2}"/>
                    </a:ext>
                  </a:extLst>
                </p14:cNvPr>
                <p14:cNvContentPartPr/>
                <p14:nvPr/>
              </p14:nvContentPartPr>
              <p14:xfrm>
                <a:off x="3625686" y="3503325"/>
                <a:ext cx="151200" cy="6840"/>
              </p14:xfrm>
            </p:contentPart>
          </mc:Choice>
          <mc:Fallback xmlns="">
            <p:pic>
              <p:nvPicPr>
                <p:cNvPr id="74" name="Ink 73">
                  <a:extLst>
                    <a:ext uri="{FF2B5EF4-FFF2-40B4-BE49-F238E27FC236}">
                      <a16:creationId xmlns:a16="http://schemas.microsoft.com/office/drawing/2014/main" id="{026C929D-295F-9734-371F-CA26BCCE51C2}"/>
                    </a:ext>
                  </a:extLst>
                </p:cNvPr>
                <p:cNvPicPr/>
                <p:nvPr/>
              </p:nvPicPr>
              <p:blipFill>
                <a:blip r:embed="rId114"/>
                <a:stretch>
                  <a:fillRect/>
                </a:stretch>
              </p:blipFill>
              <p:spPr>
                <a:xfrm>
                  <a:off x="3616686" y="3494325"/>
                  <a:ext cx="168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Ink 74">
                  <a:extLst>
                    <a:ext uri="{FF2B5EF4-FFF2-40B4-BE49-F238E27FC236}">
                      <a16:creationId xmlns:a16="http://schemas.microsoft.com/office/drawing/2014/main" id="{86932BA3-BA30-A7E5-339F-D9B1BDB73EEF}"/>
                    </a:ext>
                  </a:extLst>
                </p14:cNvPr>
                <p14:cNvContentPartPr/>
                <p14:nvPr/>
              </p14:nvContentPartPr>
              <p14:xfrm>
                <a:off x="3684366" y="3596925"/>
                <a:ext cx="189720" cy="106560"/>
              </p14:xfrm>
            </p:contentPart>
          </mc:Choice>
          <mc:Fallback xmlns="">
            <p:pic>
              <p:nvPicPr>
                <p:cNvPr id="75" name="Ink 74">
                  <a:extLst>
                    <a:ext uri="{FF2B5EF4-FFF2-40B4-BE49-F238E27FC236}">
                      <a16:creationId xmlns:a16="http://schemas.microsoft.com/office/drawing/2014/main" id="{86932BA3-BA30-A7E5-339F-D9B1BDB73EEF}"/>
                    </a:ext>
                  </a:extLst>
                </p:cNvPr>
                <p:cNvPicPr/>
                <p:nvPr/>
              </p:nvPicPr>
              <p:blipFill>
                <a:blip r:embed="rId116"/>
                <a:stretch>
                  <a:fillRect/>
                </a:stretch>
              </p:blipFill>
              <p:spPr>
                <a:xfrm>
                  <a:off x="3675726" y="3588285"/>
                  <a:ext cx="207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Ink 75">
                  <a:extLst>
                    <a:ext uri="{FF2B5EF4-FFF2-40B4-BE49-F238E27FC236}">
                      <a16:creationId xmlns:a16="http://schemas.microsoft.com/office/drawing/2014/main" id="{7C93267E-563C-C221-3C20-5B903ADF0CAB}"/>
                    </a:ext>
                  </a:extLst>
                </p14:cNvPr>
                <p14:cNvContentPartPr/>
                <p14:nvPr/>
              </p14:nvContentPartPr>
              <p14:xfrm>
                <a:off x="4007646" y="3321165"/>
                <a:ext cx="163440" cy="199080"/>
              </p14:xfrm>
            </p:contentPart>
          </mc:Choice>
          <mc:Fallback xmlns="">
            <p:pic>
              <p:nvPicPr>
                <p:cNvPr id="76" name="Ink 75">
                  <a:extLst>
                    <a:ext uri="{FF2B5EF4-FFF2-40B4-BE49-F238E27FC236}">
                      <a16:creationId xmlns:a16="http://schemas.microsoft.com/office/drawing/2014/main" id="{7C93267E-563C-C221-3C20-5B903ADF0CAB}"/>
                    </a:ext>
                  </a:extLst>
                </p:cNvPr>
                <p:cNvPicPr/>
                <p:nvPr/>
              </p:nvPicPr>
              <p:blipFill>
                <a:blip r:embed="rId118"/>
                <a:stretch>
                  <a:fillRect/>
                </a:stretch>
              </p:blipFill>
              <p:spPr>
                <a:xfrm>
                  <a:off x="3998646" y="3312525"/>
                  <a:ext cx="181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Ink 76">
                  <a:extLst>
                    <a:ext uri="{FF2B5EF4-FFF2-40B4-BE49-F238E27FC236}">
                      <a16:creationId xmlns:a16="http://schemas.microsoft.com/office/drawing/2014/main" id="{04C34EAE-CB63-668A-C38B-CF31D6E08431}"/>
                    </a:ext>
                  </a:extLst>
                </p14:cNvPr>
                <p14:cNvContentPartPr/>
                <p14:nvPr/>
              </p14:nvContentPartPr>
              <p14:xfrm>
                <a:off x="4233006" y="3250605"/>
                <a:ext cx="122760" cy="280800"/>
              </p14:xfrm>
            </p:contentPart>
          </mc:Choice>
          <mc:Fallback xmlns="">
            <p:pic>
              <p:nvPicPr>
                <p:cNvPr id="77" name="Ink 76">
                  <a:extLst>
                    <a:ext uri="{FF2B5EF4-FFF2-40B4-BE49-F238E27FC236}">
                      <a16:creationId xmlns:a16="http://schemas.microsoft.com/office/drawing/2014/main" id="{04C34EAE-CB63-668A-C38B-CF31D6E08431}"/>
                    </a:ext>
                  </a:extLst>
                </p:cNvPr>
                <p:cNvPicPr/>
                <p:nvPr/>
              </p:nvPicPr>
              <p:blipFill>
                <a:blip r:embed="rId120"/>
                <a:stretch>
                  <a:fillRect/>
                </a:stretch>
              </p:blipFill>
              <p:spPr>
                <a:xfrm>
                  <a:off x="4224366" y="3241965"/>
                  <a:ext cx="140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Ink 77">
                  <a:extLst>
                    <a:ext uri="{FF2B5EF4-FFF2-40B4-BE49-F238E27FC236}">
                      <a16:creationId xmlns:a16="http://schemas.microsoft.com/office/drawing/2014/main" id="{ADFEA61D-78F0-C1C4-763F-73693CC18A50}"/>
                    </a:ext>
                  </a:extLst>
                </p14:cNvPr>
                <p14:cNvContentPartPr/>
                <p14:nvPr/>
              </p14:nvContentPartPr>
              <p14:xfrm>
                <a:off x="4388886" y="3203085"/>
                <a:ext cx="171360" cy="315720"/>
              </p14:xfrm>
            </p:contentPart>
          </mc:Choice>
          <mc:Fallback xmlns="">
            <p:pic>
              <p:nvPicPr>
                <p:cNvPr id="78" name="Ink 77">
                  <a:extLst>
                    <a:ext uri="{FF2B5EF4-FFF2-40B4-BE49-F238E27FC236}">
                      <a16:creationId xmlns:a16="http://schemas.microsoft.com/office/drawing/2014/main" id="{ADFEA61D-78F0-C1C4-763F-73693CC18A50}"/>
                    </a:ext>
                  </a:extLst>
                </p:cNvPr>
                <p:cNvPicPr/>
                <p:nvPr/>
              </p:nvPicPr>
              <p:blipFill>
                <a:blip r:embed="rId122"/>
                <a:stretch>
                  <a:fillRect/>
                </a:stretch>
              </p:blipFill>
              <p:spPr>
                <a:xfrm>
                  <a:off x="4379886" y="3194445"/>
                  <a:ext cx="1890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A970F4D0-D1B1-DA02-847D-DA0BC049CBF3}"/>
                    </a:ext>
                  </a:extLst>
                </p14:cNvPr>
                <p14:cNvContentPartPr/>
                <p14:nvPr/>
              </p14:nvContentPartPr>
              <p14:xfrm>
                <a:off x="4630446" y="3227565"/>
                <a:ext cx="135360" cy="302760"/>
              </p14:xfrm>
            </p:contentPart>
          </mc:Choice>
          <mc:Fallback xmlns="">
            <p:pic>
              <p:nvPicPr>
                <p:cNvPr id="79" name="Ink 78">
                  <a:extLst>
                    <a:ext uri="{FF2B5EF4-FFF2-40B4-BE49-F238E27FC236}">
                      <a16:creationId xmlns:a16="http://schemas.microsoft.com/office/drawing/2014/main" id="{A970F4D0-D1B1-DA02-847D-DA0BC049CBF3}"/>
                    </a:ext>
                  </a:extLst>
                </p:cNvPr>
                <p:cNvPicPr/>
                <p:nvPr/>
              </p:nvPicPr>
              <p:blipFill>
                <a:blip r:embed="rId124"/>
                <a:stretch>
                  <a:fillRect/>
                </a:stretch>
              </p:blipFill>
              <p:spPr>
                <a:xfrm>
                  <a:off x="4621806" y="3218565"/>
                  <a:ext cx="153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Ink 80">
                  <a:extLst>
                    <a:ext uri="{FF2B5EF4-FFF2-40B4-BE49-F238E27FC236}">
                      <a16:creationId xmlns:a16="http://schemas.microsoft.com/office/drawing/2014/main" id="{DFF37ED0-9D62-B5DF-BA04-F0C52AA4A659}"/>
                    </a:ext>
                  </a:extLst>
                </p14:cNvPr>
                <p14:cNvContentPartPr/>
                <p14:nvPr/>
              </p14:nvContentPartPr>
              <p14:xfrm>
                <a:off x="5007726" y="3313965"/>
                <a:ext cx="204840" cy="194040"/>
              </p14:xfrm>
            </p:contentPart>
          </mc:Choice>
          <mc:Fallback xmlns="">
            <p:pic>
              <p:nvPicPr>
                <p:cNvPr id="81" name="Ink 80">
                  <a:extLst>
                    <a:ext uri="{FF2B5EF4-FFF2-40B4-BE49-F238E27FC236}">
                      <a16:creationId xmlns:a16="http://schemas.microsoft.com/office/drawing/2014/main" id="{DFF37ED0-9D62-B5DF-BA04-F0C52AA4A659}"/>
                    </a:ext>
                  </a:extLst>
                </p:cNvPr>
                <p:cNvPicPr/>
                <p:nvPr/>
              </p:nvPicPr>
              <p:blipFill>
                <a:blip r:embed="rId126"/>
                <a:stretch>
                  <a:fillRect/>
                </a:stretch>
              </p:blipFill>
              <p:spPr>
                <a:xfrm>
                  <a:off x="4998726" y="3304965"/>
                  <a:ext cx="222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Ink 81">
                  <a:extLst>
                    <a:ext uri="{FF2B5EF4-FFF2-40B4-BE49-F238E27FC236}">
                      <a16:creationId xmlns:a16="http://schemas.microsoft.com/office/drawing/2014/main" id="{14A408F1-ED9F-BBDA-6B5A-7D305ACBC28C}"/>
                    </a:ext>
                  </a:extLst>
                </p14:cNvPr>
                <p14:cNvContentPartPr/>
                <p14:nvPr/>
              </p14:nvContentPartPr>
              <p14:xfrm>
                <a:off x="5165406" y="3551925"/>
                <a:ext cx="24840" cy="135360"/>
              </p14:xfrm>
            </p:contentPart>
          </mc:Choice>
          <mc:Fallback xmlns="">
            <p:pic>
              <p:nvPicPr>
                <p:cNvPr id="82" name="Ink 81">
                  <a:extLst>
                    <a:ext uri="{FF2B5EF4-FFF2-40B4-BE49-F238E27FC236}">
                      <a16:creationId xmlns:a16="http://schemas.microsoft.com/office/drawing/2014/main" id="{14A408F1-ED9F-BBDA-6B5A-7D305ACBC28C}"/>
                    </a:ext>
                  </a:extLst>
                </p:cNvPr>
                <p:cNvPicPr/>
                <p:nvPr/>
              </p:nvPicPr>
              <p:blipFill>
                <a:blip r:embed="rId128"/>
                <a:stretch>
                  <a:fillRect/>
                </a:stretch>
              </p:blipFill>
              <p:spPr>
                <a:xfrm>
                  <a:off x="5156406" y="3542925"/>
                  <a:ext cx="42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3" name="Ink 82">
                  <a:extLst>
                    <a:ext uri="{FF2B5EF4-FFF2-40B4-BE49-F238E27FC236}">
                      <a16:creationId xmlns:a16="http://schemas.microsoft.com/office/drawing/2014/main" id="{8308F7EC-2ADA-7406-4A10-3AAB8A3BABE8}"/>
                    </a:ext>
                  </a:extLst>
                </p14:cNvPr>
                <p14:cNvContentPartPr/>
                <p14:nvPr/>
              </p14:nvContentPartPr>
              <p14:xfrm>
                <a:off x="5139846" y="3529245"/>
                <a:ext cx="84960" cy="18000"/>
              </p14:xfrm>
            </p:contentPart>
          </mc:Choice>
          <mc:Fallback xmlns="">
            <p:pic>
              <p:nvPicPr>
                <p:cNvPr id="83" name="Ink 82">
                  <a:extLst>
                    <a:ext uri="{FF2B5EF4-FFF2-40B4-BE49-F238E27FC236}">
                      <a16:creationId xmlns:a16="http://schemas.microsoft.com/office/drawing/2014/main" id="{8308F7EC-2ADA-7406-4A10-3AAB8A3BABE8}"/>
                    </a:ext>
                  </a:extLst>
                </p:cNvPr>
                <p:cNvPicPr/>
                <p:nvPr/>
              </p:nvPicPr>
              <p:blipFill>
                <a:blip r:embed="rId130"/>
                <a:stretch>
                  <a:fillRect/>
                </a:stretch>
              </p:blipFill>
              <p:spPr>
                <a:xfrm>
                  <a:off x="5130846" y="3520245"/>
                  <a:ext cx="102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4" name="Ink 83">
                  <a:extLst>
                    <a:ext uri="{FF2B5EF4-FFF2-40B4-BE49-F238E27FC236}">
                      <a16:creationId xmlns:a16="http://schemas.microsoft.com/office/drawing/2014/main" id="{C082CDE9-27A8-F66D-D1B7-B46BB6DE9A1D}"/>
                    </a:ext>
                  </a:extLst>
                </p14:cNvPr>
                <p14:cNvContentPartPr/>
                <p14:nvPr/>
              </p14:nvContentPartPr>
              <p14:xfrm>
                <a:off x="5249646" y="3490005"/>
                <a:ext cx="115560" cy="220320"/>
              </p14:xfrm>
            </p:contentPart>
          </mc:Choice>
          <mc:Fallback xmlns="">
            <p:pic>
              <p:nvPicPr>
                <p:cNvPr id="84" name="Ink 83">
                  <a:extLst>
                    <a:ext uri="{FF2B5EF4-FFF2-40B4-BE49-F238E27FC236}">
                      <a16:creationId xmlns:a16="http://schemas.microsoft.com/office/drawing/2014/main" id="{C082CDE9-27A8-F66D-D1B7-B46BB6DE9A1D}"/>
                    </a:ext>
                  </a:extLst>
                </p:cNvPr>
                <p:cNvPicPr/>
                <p:nvPr/>
              </p:nvPicPr>
              <p:blipFill>
                <a:blip r:embed="rId132"/>
                <a:stretch>
                  <a:fillRect/>
                </a:stretch>
              </p:blipFill>
              <p:spPr>
                <a:xfrm>
                  <a:off x="5240646" y="3481365"/>
                  <a:ext cx="133200" cy="237960"/>
                </a:xfrm>
                <a:prstGeom prst="rect">
                  <a:avLst/>
                </a:prstGeom>
              </p:spPr>
            </p:pic>
          </mc:Fallback>
        </mc:AlternateContent>
      </p:grpSp>
      <p:grpSp>
        <p:nvGrpSpPr>
          <p:cNvPr id="88" name="Group 87">
            <a:extLst>
              <a:ext uri="{FF2B5EF4-FFF2-40B4-BE49-F238E27FC236}">
                <a16:creationId xmlns:a16="http://schemas.microsoft.com/office/drawing/2014/main" id="{2644E8DC-C254-FCED-D846-1092E325FE17}"/>
              </a:ext>
            </a:extLst>
          </p:cNvPr>
          <p:cNvGrpSpPr/>
          <p:nvPr/>
        </p:nvGrpSpPr>
        <p:grpSpPr>
          <a:xfrm>
            <a:off x="1669086" y="4192365"/>
            <a:ext cx="443160" cy="285120"/>
            <a:chOff x="1669086" y="4192365"/>
            <a:chExt cx="443160" cy="285120"/>
          </a:xfrm>
        </p:grpSpPr>
        <mc:AlternateContent xmlns:mc="http://schemas.openxmlformats.org/markup-compatibility/2006" xmlns:p14="http://schemas.microsoft.com/office/powerpoint/2010/main">
          <mc:Choice Requires="p14">
            <p:contentPart p14:bwMode="auto" r:id="rId133">
              <p14:nvContentPartPr>
                <p14:cNvPr id="86" name="Ink 85">
                  <a:extLst>
                    <a:ext uri="{FF2B5EF4-FFF2-40B4-BE49-F238E27FC236}">
                      <a16:creationId xmlns:a16="http://schemas.microsoft.com/office/drawing/2014/main" id="{9A5E323E-7A89-F09A-CDFC-58EC06C0D63C}"/>
                    </a:ext>
                  </a:extLst>
                </p14:cNvPr>
                <p14:cNvContentPartPr/>
                <p14:nvPr/>
              </p14:nvContentPartPr>
              <p14:xfrm>
                <a:off x="1669086" y="4192365"/>
                <a:ext cx="163800" cy="285120"/>
              </p14:xfrm>
            </p:contentPart>
          </mc:Choice>
          <mc:Fallback xmlns="">
            <p:pic>
              <p:nvPicPr>
                <p:cNvPr id="86" name="Ink 85">
                  <a:extLst>
                    <a:ext uri="{FF2B5EF4-FFF2-40B4-BE49-F238E27FC236}">
                      <a16:creationId xmlns:a16="http://schemas.microsoft.com/office/drawing/2014/main" id="{9A5E323E-7A89-F09A-CDFC-58EC06C0D63C}"/>
                    </a:ext>
                  </a:extLst>
                </p:cNvPr>
                <p:cNvPicPr/>
                <p:nvPr/>
              </p:nvPicPr>
              <p:blipFill>
                <a:blip r:embed="rId134"/>
                <a:stretch>
                  <a:fillRect/>
                </a:stretch>
              </p:blipFill>
              <p:spPr>
                <a:xfrm>
                  <a:off x="1660446" y="4183365"/>
                  <a:ext cx="181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Ink 86">
                  <a:extLst>
                    <a:ext uri="{FF2B5EF4-FFF2-40B4-BE49-F238E27FC236}">
                      <a16:creationId xmlns:a16="http://schemas.microsoft.com/office/drawing/2014/main" id="{9C0855DB-0CD0-8107-8DB2-E9D400EC072A}"/>
                    </a:ext>
                  </a:extLst>
                </p14:cNvPr>
                <p14:cNvContentPartPr/>
                <p14:nvPr/>
              </p14:nvContentPartPr>
              <p14:xfrm>
                <a:off x="1933326" y="4297485"/>
                <a:ext cx="178920" cy="123480"/>
              </p14:xfrm>
            </p:contentPart>
          </mc:Choice>
          <mc:Fallback xmlns="">
            <p:pic>
              <p:nvPicPr>
                <p:cNvPr id="87" name="Ink 86">
                  <a:extLst>
                    <a:ext uri="{FF2B5EF4-FFF2-40B4-BE49-F238E27FC236}">
                      <a16:creationId xmlns:a16="http://schemas.microsoft.com/office/drawing/2014/main" id="{9C0855DB-0CD0-8107-8DB2-E9D400EC072A}"/>
                    </a:ext>
                  </a:extLst>
                </p:cNvPr>
                <p:cNvPicPr/>
                <p:nvPr/>
              </p:nvPicPr>
              <p:blipFill>
                <a:blip r:embed="rId136"/>
                <a:stretch>
                  <a:fillRect/>
                </a:stretch>
              </p:blipFill>
              <p:spPr>
                <a:xfrm>
                  <a:off x="1924326" y="4288845"/>
                  <a:ext cx="196560" cy="141120"/>
                </a:xfrm>
                <a:prstGeom prst="rect">
                  <a:avLst/>
                </a:prstGeom>
              </p:spPr>
            </p:pic>
          </mc:Fallback>
        </mc:AlternateContent>
      </p:grpSp>
      <p:grpSp>
        <p:nvGrpSpPr>
          <p:cNvPr id="96" name="Group 95">
            <a:extLst>
              <a:ext uri="{FF2B5EF4-FFF2-40B4-BE49-F238E27FC236}">
                <a16:creationId xmlns:a16="http://schemas.microsoft.com/office/drawing/2014/main" id="{BEC41E37-23D1-E0BE-3536-6D58476D1FB9}"/>
              </a:ext>
            </a:extLst>
          </p:cNvPr>
          <p:cNvGrpSpPr/>
          <p:nvPr/>
        </p:nvGrpSpPr>
        <p:grpSpPr>
          <a:xfrm>
            <a:off x="586566" y="4387125"/>
            <a:ext cx="799920" cy="473400"/>
            <a:chOff x="586566" y="4387125"/>
            <a:chExt cx="799920" cy="473400"/>
          </a:xfrm>
        </p:grpSpPr>
        <mc:AlternateContent xmlns:mc="http://schemas.openxmlformats.org/markup-compatibility/2006" xmlns:p14="http://schemas.microsoft.com/office/powerpoint/2010/main">
          <mc:Choice Requires="p14">
            <p:contentPart p14:bwMode="auto" r:id="rId137">
              <p14:nvContentPartPr>
                <p14:cNvPr id="89" name="Ink 88">
                  <a:extLst>
                    <a:ext uri="{FF2B5EF4-FFF2-40B4-BE49-F238E27FC236}">
                      <a16:creationId xmlns:a16="http://schemas.microsoft.com/office/drawing/2014/main" id="{D44EB617-6175-D26B-496C-EB719F07EBFE}"/>
                    </a:ext>
                  </a:extLst>
                </p14:cNvPr>
                <p14:cNvContentPartPr/>
                <p14:nvPr/>
              </p14:nvContentPartPr>
              <p14:xfrm>
                <a:off x="586566" y="4387125"/>
                <a:ext cx="285480" cy="241560"/>
              </p14:xfrm>
            </p:contentPart>
          </mc:Choice>
          <mc:Fallback xmlns="">
            <p:pic>
              <p:nvPicPr>
                <p:cNvPr id="89" name="Ink 88">
                  <a:extLst>
                    <a:ext uri="{FF2B5EF4-FFF2-40B4-BE49-F238E27FC236}">
                      <a16:creationId xmlns:a16="http://schemas.microsoft.com/office/drawing/2014/main" id="{D44EB617-6175-D26B-496C-EB719F07EBFE}"/>
                    </a:ext>
                  </a:extLst>
                </p:cNvPr>
                <p:cNvPicPr/>
                <p:nvPr/>
              </p:nvPicPr>
              <p:blipFill>
                <a:blip r:embed="rId138"/>
                <a:stretch>
                  <a:fillRect/>
                </a:stretch>
              </p:blipFill>
              <p:spPr>
                <a:xfrm>
                  <a:off x="577566" y="4378485"/>
                  <a:ext cx="303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00698FCD-0455-2FC7-662C-42C548CA8698}"/>
                    </a:ext>
                  </a:extLst>
                </p14:cNvPr>
                <p14:cNvContentPartPr/>
                <p14:nvPr/>
              </p14:nvContentPartPr>
              <p14:xfrm>
                <a:off x="812646" y="4617885"/>
                <a:ext cx="186480" cy="242640"/>
              </p14:xfrm>
            </p:contentPart>
          </mc:Choice>
          <mc:Fallback xmlns="">
            <p:pic>
              <p:nvPicPr>
                <p:cNvPr id="90" name="Ink 89">
                  <a:extLst>
                    <a:ext uri="{FF2B5EF4-FFF2-40B4-BE49-F238E27FC236}">
                      <a16:creationId xmlns:a16="http://schemas.microsoft.com/office/drawing/2014/main" id="{00698FCD-0455-2FC7-662C-42C548CA8698}"/>
                    </a:ext>
                  </a:extLst>
                </p:cNvPr>
                <p:cNvPicPr/>
                <p:nvPr/>
              </p:nvPicPr>
              <p:blipFill>
                <a:blip r:embed="rId140"/>
                <a:stretch>
                  <a:fillRect/>
                </a:stretch>
              </p:blipFill>
              <p:spPr>
                <a:xfrm>
                  <a:off x="804006" y="4608885"/>
                  <a:ext cx="204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F1560447-47EB-F810-45BA-6C11865251EF}"/>
                    </a:ext>
                  </a:extLst>
                </p14:cNvPr>
                <p14:cNvContentPartPr/>
                <p14:nvPr/>
              </p14:nvContentPartPr>
              <p14:xfrm>
                <a:off x="1146006" y="4472445"/>
                <a:ext cx="194760" cy="16920"/>
              </p14:xfrm>
            </p:contentPart>
          </mc:Choice>
          <mc:Fallback xmlns="">
            <p:pic>
              <p:nvPicPr>
                <p:cNvPr id="91" name="Ink 90">
                  <a:extLst>
                    <a:ext uri="{FF2B5EF4-FFF2-40B4-BE49-F238E27FC236}">
                      <a16:creationId xmlns:a16="http://schemas.microsoft.com/office/drawing/2014/main" id="{F1560447-47EB-F810-45BA-6C11865251EF}"/>
                    </a:ext>
                  </a:extLst>
                </p:cNvPr>
                <p:cNvPicPr/>
                <p:nvPr/>
              </p:nvPicPr>
              <p:blipFill>
                <a:blip r:embed="rId142"/>
                <a:stretch>
                  <a:fillRect/>
                </a:stretch>
              </p:blipFill>
              <p:spPr>
                <a:xfrm>
                  <a:off x="1137006" y="4463445"/>
                  <a:ext cx="212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Ink 91">
                  <a:extLst>
                    <a:ext uri="{FF2B5EF4-FFF2-40B4-BE49-F238E27FC236}">
                      <a16:creationId xmlns:a16="http://schemas.microsoft.com/office/drawing/2014/main" id="{F03F869C-691B-8C7C-29D2-B1CB8E4DC514}"/>
                    </a:ext>
                  </a:extLst>
                </p14:cNvPr>
                <p14:cNvContentPartPr/>
                <p14:nvPr/>
              </p14:nvContentPartPr>
              <p14:xfrm>
                <a:off x="1169046" y="4563165"/>
                <a:ext cx="217440" cy="31680"/>
              </p14:xfrm>
            </p:contentPart>
          </mc:Choice>
          <mc:Fallback xmlns="">
            <p:pic>
              <p:nvPicPr>
                <p:cNvPr id="92" name="Ink 91">
                  <a:extLst>
                    <a:ext uri="{FF2B5EF4-FFF2-40B4-BE49-F238E27FC236}">
                      <a16:creationId xmlns:a16="http://schemas.microsoft.com/office/drawing/2014/main" id="{F03F869C-691B-8C7C-29D2-B1CB8E4DC514}"/>
                    </a:ext>
                  </a:extLst>
                </p:cNvPr>
                <p:cNvPicPr/>
                <p:nvPr/>
              </p:nvPicPr>
              <p:blipFill>
                <a:blip r:embed="rId144"/>
                <a:stretch>
                  <a:fillRect/>
                </a:stretch>
              </p:blipFill>
              <p:spPr>
                <a:xfrm>
                  <a:off x="1160406" y="4554165"/>
                  <a:ext cx="235080" cy="49320"/>
                </a:xfrm>
                <a:prstGeom prst="rect">
                  <a:avLst/>
                </a:prstGeom>
              </p:spPr>
            </p:pic>
          </mc:Fallback>
        </mc:AlternateContent>
      </p:grpSp>
      <p:grpSp>
        <p:nvGrpSpPr>
          <p:cNvPr id="98" name="Group 97">
            <a:extLst>
              <a:ext uri="{FF2B5EF4-FFF2-40B4-BE49-F238E27FC236}">
                <a16:creationId xmlns:a16="http://schemas.microsoft.com/office/drawing/2014/main" id="{394E2C02-3174-2A29-ED94-DD190096A351}"/>
              </a:ext>
            </a:extLst>
          </p:cNvPr>
          <p:cNvGrpSpPr/>
          <p:nvPr/>
        </p:nvGrpSpPr>
        <p:grpSpPr>
          <a:xfrm>
            <a:off x="1651446" y="4531125"/>
            <a:ext cx="486720" cy="380880"/>
            <a:chOff x="1651446" y="4531125"/>
            <a:chExt cx="486720" cy="380880"/>
          </a:xfrm>
        </p:grpSpPr>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42FB4300-2D01-86A5-9F0E-2E111C369DFD}"/>
                    </a:ext>
                  </a:extLst>
                </p14:cNvPr>
                <p14:cNvContentPartPr/>
                <p14:nvPr/>
              </p14:nvContentPartPr>
              <p14:xfrm>
                <a:off x="1651446" y="4531125"/>
                <a:ext cx="482040" cy="29880"/>
              </p14:xfrm>
            </p:contentPart>
          </mc:Choice>
          <mc:Fallback xmlns="">
            <p:pic>
              <p:nvPicPr>
                <p:cNvPr id="93" name="Ink 92">
                  <a:extLst>
                    <a:ext uri="{FF2B5EF4-FFF2-40B4-BE49-F238E27FC236}">
                      <a16:creationId xmlns:a16="http://schemas.microsoft.com/office/drawing/2014/main" id="{42FB4300-2D01-86A5-9F0E-2E111C369DFD}"/>
                    </a:ext>
                  </a:extLst>
                </p:cNvPr>
                <p:cNvPicPr/>
                <p:nvPr/>
              </p:nvPicPr>
              <p:blipFill>
                <a:blip r:embed="rId146"/>
                <a:stretch>
                  <a:fillRect/>
                </a:stretch>
              </p:blipFill>
              <p:spPr>
                <a:xfrm>
                  <a:off x="1642806" y="4522485"/>
                  <a:ext cx="499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EE5E8A42-9FE9-7F30-17BC-FFD955867D5B}"/>
                    </a:ext>
                  </a:extLst>
                </p14:cNvPr>
                <p14:cNvContentPartPr/>
                <p14:nvPr/>
              </p14:nvContentPartPr>
              <p14:xfrm>
                <a:off x="1713366" y="4640925"/>
                <a:ext cx="185400" cy="271080"/>
              </p14:xfrm>
            </p:contentPart>
          </mc:Choice>
          <mc:Fallback xmlns="">
            <p:pic>
              <p:nvPicPr>
                <p:cNvPr id="94" name="Ink 93">
                  <a:extLst>
                    <a:ext uri="{FF2B5EF4-FFF2-40B4-BE49-F238E27FC236}">
                      <a16:creationId xmlns:a16="http://schemas.microsoft.com/office/drawing/2014/main" id="{EE5E8A42-9FE9-7F30-17BC-FFD955867D5B}"/>
                    </a:ext>
                  </a:extLst>
                </p:cNvPr>
                <p:cNvPicPr/>
                <p:nvPr/>
              </p:nvPicPr>
              <p:blipFill>
                <a:blip r:embed="rId148"/>
                <a:stretch>
                  <a:fillRect/>
                </a:stretch>
              </p:blipFill>
              <p:spPr>
                <a:xfrm>
                  <a:off x="1704726" y="4632285"/>
                  <a:ext cx="2030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Ink 96">
                  <a:extLst>
                    <a:ext uri="{FF2B5EF4-FFF2-40B4-BE49-F238E27FC236}">
                      <a16:creationId xmlns:a16="http://schemas.microsoft.com/office/drawing/2014/main" id="{52C2DD67-180E-EA76-1637-712628DE820E}"/>
                    </a:ext>
                  </a:extLst>
                </p14:cNvPr>
                <p14:cNvContentPartPr/>
                <p14:nvPr/>
              </p14:nvContentPartPr>
              <p14:xfrm>
                <a:off x="1996326" y="4612485"/>
                <a:ext cx="141840" cy="265320"/>
              </p14:xfrm>
            </p:contentPart>
          </mc:Choice>
          <mc:Fallback xmlns="">
            <p:pic>
              <p:nvPicPr>
                <p:cNvPr id="97" name="Ink 96">
                  <a:extLst>
                    <a:ext uri="{FF2B5EF4-FFF2-40B4-BE49-F238E27FC236}">
                      <a16:creationId xmlns:a16="http://schemas.microsoft.com/office/drawing/2014/main" id="{52C2DD67-180E-EA76-1637-712628DE820E}"/>
                    </a:ext>
                  </a:extLst>
                </p:cNvPr>
                <p:cNvPicPr/>
                <p:nvPr/>
              </p:nvPicPr>
              <p:blipFill>
                <a:blip r:embed="rId150"/>
                <a:stretch>
                  <a:fillRect/>
                </a:stretch>
              </p:blipFill>
              <p:spPr>
                <a:xfrm>
                  <a:off x="1987326" y="4603485"/>
                  <a:ext cx="159480" cy="282960"/>
                </a:xfrm>
                <a:prstGeom prst="rect">
                  <a:avLst/>
                </a:prstGeom>
              </p:spPr>
            </p:pic>
          </mc:Fallback>
        </mc:AlternateContent>
      </p:grpSp>
      <p:grpSp>
        <p:nvGrpSpPr>
          <p:cNvPr id="119" name="Group 118">
            <a:extLst>
              <a:ext uri="{FF2B5EF4-FFF2-40B4-BE49-F238E27FC236}">
                <a16:creationId xmlns:a16="http://schemas.microsoft.com/office/drawing/2014/main" id="{3369CF41-A406-BE1C-A3D7-4C8BCC76AC0B}"/>
              </a:ext>
            </a:extLst>
          </p:cNvPr>
          <p:cNvGrpSpPr/>
          <p:nvPr/>
        </p:nvGrpSpPr>
        <p:grpSpPr>
          <a:xfrm>
            <a:off x="2571246" y="4247445"/>
            <a:ext cx="1764360" cy="638280"/>
            <a:chOff x="2571246" y="4247445"/>
            <a:chExt cx="1764360" cy="638280"/>
          </a:xfrm>
        </p:grpSpPr>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7A0EB452-F31F-1713-413B-96559A14E553}"/>
                    </a:ext>
                  </a:extLst>
                </p14:cNvPr>
                <p14:cNvContentPartPr/>
                <p14:nvPr/>
              </p14:nvContentPartPr>
              <p14:xfrm>
                <a:off x="2571246" y="4505925"/>
                <a:ext cx="217800" cy="25560"/>
              </p14:xfrm>
            </p:contentPart>
          </mc:Choice>
          <mc:Fallback xmlns="">
            <p:pic>
              <p:nvPicPr>
                <p:cNvPr id="103" name="Ink 102">
                  <a:extLst>
                    <a:ext uri="{FF2B5EF4-FFF2-40B4-BE49-F238E27FC236}">
                      <a16:creationId xmlns:a16="http://schemas.microsoft.com/office/drawing/2014/main" id="{7A0EB452-F31F-1713-413B-96559A14E553}"/>
                    </a:ext>
                  </a:extLst>
                </p:cNvPr>
                <p:cNvPicPr/>
                <p:nvPr/>
              </p:nvPicPr>
              <p:blipFill>
                <a:blip r:embed="rId152"/>
                <a:stretch>
                  <a:fillRect/>
                </a:stretch>
              </p:blipFill>
              <p:spPr>
                <a:xfrm>
                  <a:off x="2562246" y="4496925"/>
                  <a:ext cx="235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92F6679B-F403-DA93-D13B-45250B285E9D}"/>
                    </a:ext>
                  </a:extLst>
                </p14:cNvPr>
                <p14:cNvContentPartPr/>
                <p14:nvPr/>
              </p14:nvContentPartPr>
              <p14:xfrm>
                <a:off x="2588886" y="4596645"/>
                <a:ext cx="160200" cy="26640"/>
              </p14:xfrm>
            </p:contentPart>
          </mc:Choice>
          <mc:Fallback xmlns="">
            <p:pic>
              <p:nvPicPr>
                <p:cNvPr id="104" name="Ink 103">
                  <a:extLst>
                    <a:ext uri="{FF2B5EF4-FFF2-40B4-BE49-F238E27FC236}">
                      <a16:creationId xmlns:a16="http://schemas.microsoft.com/office/drawing/2014/main" id="{92F6679B-F403-DA93-D13B-45250B285E9D}"/>
                    </a:ext>
                  </a:extLst>
                </p:cNvPr>
                <p:cNvPicPr/>
                <p:nvPr/>
              </p:nvPicPr>
              <p:blipFill>
                <a:blip r:embed="rId154"/>
                <a:stretch>
                  <a:fillRect/>
                </a:stretch>
              </p:blipFill>
              <p:spPr>
                <a:xfrm>
                  <a:off x="2580246" y="4588005"/>
                  <a:ext cx="177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6" name="Ink 105">
                  <a:extLst>
                    <a:ext uri="{FF2B5EF4-FFF2-40B4-BE49-F238E27FC236}">
                      <a16:creationId xmlns:a16="http://schemas.microsoft.com/office/drawing/2014/main" id="{FC40C914-9EFE-4218-72F5-8233C656D0B6}"/>
                    </a:ext>
                  </a:extLst>
                </p14:cNvPr>
                <p14:cNvContentPartPr/>
                <p14:nvPr/>
              </p14:nvContentPartPr>
              <p14:xfrm>
                <a:off x="2989926" y="4275885"/>
                <a:ext cx="185400" cy="221040"/>
              </p14:xfrm>
            </p:contentPart>
          </mc:Choice>
          <mc:Fallback xmlns="">
            <p:pic>
              <p:nvPicPr>
                <p:cNvPr id="106" name="Ink 105">
                  <a:extLst>
                    <a:ext uri="{FF2B5EF4-FFF2-40B4-BE49-F238E27FC236}">
                      <a16:creationId xmlns:a16="http://schemas.microsoft.com/office/drawing/2014/main" id="{FC40C914-9EFE-4218-72F5-8233C656D0B6}"/>
                    </a:ext>
                  </a:extLst>
                </p:cNvPr>
                <p:cNvPicPr/>
                <p:nvPr/>
              </p:nvPicPr>
              <p:blipFill>
                <a:blip r:embed="rId156"/>
                <a:stretch>
                  <a:fillRect/>
                </a:stretch>
              </p:blipFill>
              <p:spPr>
                <a:xfrm>
                  <a:off x="2981286" y="4266885"/>
                  <a:ext cx="203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7" name="Ink 106">
                  <a:extLst>
                    <a:ext uri="{FF2B5EF4-FFF2-40B4-BE49-F238E27FC236}">
                      <a16:creationId xmlns:a16="http://schemas.microsoft.com/office/drawing/2014/main" id="{2D070997-41C1-F0A0-6D70-63107E271E2F}"/>
                    </a:ext>
                  </a:extLst>
                </p14:cNvPr>
                <p14:cNvContentPartPr/>
                <p14:nvPr/>
              </p14:nvContentPartPr>
              <p14:xfrm>
                <a:off x="2956806" y="4570365"/>
                <a:ext cx="268560" cy="58320"/>
              </p14:xfrm>
            </p:contentPart>
          </mc:Choice>
          <mc:Fallback xmlns="">
            <p:pic>
              <p:nvPicPr>
                <p:cNvPr id="107" name="Ink 106">
                  <a:extLst>
                    <a:ext uri="{FF2B5EF4-FFF2-40B4-BE49-F238E27FC236}">
                      <a16:creationId xmlns:a16="http://schemas.microsoft.com/office/drawing/2014/main" id="{2D070997-41C1-F0A0-6D70-63107E271E2F}"/>
                    </a:ext>
                  </a:extLst>
                </p:cNvPr>
                <p:cNvPicPr/>
                <p:nvPr/>
              </p:nvPicPr>
              <p:blipFill>
                <a:blip r:embed="rId158"/>
                <a:stretch>
                  <a:fillRect/>
                </a:stretch>
              </p:blipFill>
              <p:spPr>
                <a:xfrm>
                  <a:off x="2947806" y="4561725"/>
                  <a:ext cx="286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8" name="Ink 107">
                  <a:extLst>
                    <a:ext uri="{FF2B5EF4-FFF2-40B4-BE49-F238E27FC236}">
                      <a16:creationId xmlns:a16="http://schemas.microsoft.com/office/drawing/2014/main" id="{C492C3EF-97A8-F164-2F62-EAE646EAFE6D}"/>
                    </a:ext>
                  </a:extLst>
                </p14:cNvPr>
                <p14:cNvContentPartPr/>
                <p14:nvPr/>
              </p14:nvContentPartPr>
              <p14:xfrm>
                <a:off x="2988486" y="4724085"/>
                <a:ext cx="200880" cy="161640"/>
              </p14:xfrm>
            </p:contentPart>
          </mc:Choice>
          <mc:Fallback xmlns="">
            <p:pic>
              <p:nvPicPr>
                <p:cNvPr id="108" name="Ink 107">
                  <a:extLst>
                    <a:ext uri="{FF2B5EF4-FFF2-40B4-BE49-F238E27FC236}">
                      <a16:creationId xmlns:a16="http://schemas.microsoft.com/office/drawing/2014/main" id="{C492C3EF-97A8-F164-2F62-EAE646EAFE6D}"/>
                    </a:ext>
                  </a:extLst>
                </p:cNvPr>
                <p:cNvPicPr/>
                <p:nvPr/>
              </p:nvPicPr>
              <p:blipFill>
                <a:blip r:embed="rId160"/>
                <a:stretch>
                  <a:fillRect/>
                </a:stretch>
              </p:blipFill>
              <p:spPr>
                <a:xfrm>
                  <a:off x="2979846" y="4715445"/>
                  <a:ext cx="218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Ink 109">
                  <a:extLst>
                    <a:ext uri="{FF2B5EF4-FFF2-40B4-BE49-F238E27FC236}">
                      <a16:creationId xmlns:a16="http://schemas.microsoft.com/office/drawing/2014/main" id="{0656B21A-919C-1CBF-C70D-FCE0B0F84984}"/>
                    </a:ext>
                  </a:extLst>
                </p14:cNvPr>
                <p14:cNvContentPartPr/>
                <p14:nvPr/>
              </p14:nvContentPartPr>
              <p14:xfrm>
                <a:off x="3435966" y="4247445"/>
                <a:ext cx="136440" cy="268200"/>
              </p14:xfrm>
            </p:contentPart>
          </mc:Choice>
          <mc:Fallback xmlns="">
            <p:pic>
              <p:nvPicPr>
                <p:cNvPr id="110" name="Ink 109">
                  <a:extLst>
                    <a:ext uri="{FF2B5EF4-FFF2-40B4-BE49-F238E27FC236}">
                      <a16:creationId xmlns:a16="http://schemas.microsoft.com/office/drawing/2014/main" id="{0656B21A-919C-1CBF-C70D-FCE0B0F84984}"/>
                    </a:ext>
                  </a:extLst>
                </p:cNvPr>
                <p:cNvPicPr/>
                <p:nvPr/>
              </p:nvPicPr>
              <p:blipFill>
                <a:blip r:embed="rId162"/>
                <a:stretch>
                  <a:fillRect/>
                </a:stretch>
              </p:blipFill>
              <p:spPr>
                <a:xfrm>
                  <a:off x="3426966" y="4238805"/>
                  <a:ext cx="1540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Ink 111">
                  <a:extLst>
                    <a:ext uri="{FF2B5EF4-FFF2-40B4-BE49-F238E27FC236}">
                      <a16:creationId xmlns:a16="http://schemas.microsoft.com/office/drawing/2014/main" id="{853F9AEF-166A-CEEB-33F9-516BFD17E103}"/>
                    </a:ext>
                  </a:extLst>
                </p14:cNvPr>
                <p14:cNvContentPartPr/>
                <p14:nvPr/>
              </p14:nvContentPartPr>
              <p14:xfrm>
                <a:off x="3356406" y="4585845"/>
                <a:ext cx="341280" cy="11520"/>
              </p14:xfrm>
            </p:contentPart>
          </mc:Choice>
          <mc:Fallback xmlns="">
            <p:pic>
              <p:nvPicPr>
                <p:cNvPr id="112" name="Ink 111">
                  <a:extLst>
                    <a:ext uri="{FF2B5EF4-FFF2-40B4-BE49-F238E27FC236}">
                      <a16:creationId xmlns:a16="http://schemas.microsoft.com/office/drawing/2014/main" id="{853F9AEF-166A-CEEB-33F9-516BFD17E103}"/>
                    </a:ext>
                  </a:extLst>
                </p:cNvPr>
                <p:cNvPicPr/>
                <p:nvPr/>
              </p:nvPicPr>
              <p:blipFill>
                <a:blip r:embed="rId164"/>
                <a:stretch>
                  <a:fillRect/>
                </a:stretch>
              </p:blipFill>
              <p:spPr>
                <a:xfrm>
                  <a:off x="3347766" y="4577205"/>
                  <a:ext cx="358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Ink 112">
                  <a:extLst>
                    <a:ext uri="{FF2B5EF4-FFF2-40B4-BE49-F238E27FC236}">
                      <a16:creationId xmlns:a16="http://schemas.microsoft.com/office/drawing/2014/main" id="{0309625E-45B6-8C7E-F16A-BE34B4676311}"/>
                    </a:ext>
                  </a:extLst>
                </p14:cNvPr>
                <p14:cNvContentPartPr/>
                <p14:nvPr/>
              </p14:nvContentPartPr>
              <p14:xfrm>
                <a:off x="3458646" y="4717965"/>
                <a:ext cx="163440" cy="128160"/>
              </p14:xfrm>
            </p:contentPart>
          </mc:Choice>
          <mc:Fallback xmlns="">
            <p:pic>
              <p:nvPicPr>
                <p:cNvPr id="113" name="Ink 112">
                  <a:extLst>
                    <a:ext uri="{FF2B5EF4-FFF2-40B4-BE49-F238E27FC236}">
                      <a16:creationId xmlns:a16="http://schemas.microsoft.com/office/drawing/2014/main" id="{0309625E-45B6-8C7E-F16A-BE34B4676311}"/>
                    </a:ext>
                  </a:extLst>
                </p:cNvPr>
                <p:cNvPicPr/>
                <p:nvPr/>
              </p:nvPicPr>
              <p:blipFill>
                <a:blip r:embed="rId166"/>
                <a:stretch>
                  <a:fillRect/>
                </a:stretch>
              </p:blipFill>
              <p:spPr>
                <a:xfrm>
                  <a:off x="3449646" y="4708965"/>
                  <a:ext cx="181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5" name="Ink 114">
                  <a:extLst>
                    <a:ext uri="{FF2B5EF4-FFF2-40B4-BE49-F238E27FC236}">
                      <a16:creationId xmlns:a16="http://schemas.microsoft.com/office/drawing/2014/main" id="{F1C5870A-6C02-5278-0342-5844AFD3FA37}"/>
                    </a:ext>
                  </a:extLst>
                </p14:cNvPr>
                <p14:cNvContentPartPr/>
                <p14:nvPr/>
              </p14:nvContentPartPr>
              <p14:xfrm>
                <a:off x="3833046" y="4409445"/>
                <a:ext cx="259200" cy="206640"/>
              </p14:xfrm>
            </p:contentPart>
          </mc:Choice>
          <mc:Fallback xmlns="">
            <p:pic>
              <p:nvPicPr>
                <p:cNvPr id="115" name="Ink 114">
                  <a:extLst>
                    <a:ext uri="{FF2B5EF4-FFF2-40B4-BE49-F238E27FC236}">
                      <a16:creationId xmlns:a16="http://schemas.microsoft.com/office/drawing/2014/main" id="{F1C5870A-6C02-5278-0342-5844AFD3FA37}"/>
                    </a:ext>
                  </a:extLst>
                </p:cNvPr>
                <p:cNvPicPr/>
                <p:nvPr/>
              </p:nvPicPr>
              <p:blipFill>
                <a:blip r:embed="rId168"/>
                <a:stretch>
                  <a:fillRect/>
                </a:stretch>
              </p:blipFill>
              <p:spPr>
                <a:xfrm>
                  <a:off x="3824406" y="4400805"/>
                  <a:ext cx="276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6" name="Ink 115">
                  <a:extLst>
                    <a:ext uri="{FF2B5EF4-FFF2-40B4-BE49-F238E27FC236}">
                      <a16:creationId xmlns:a16="http://schemas.microsoft.com/office/drawing/2014/main" id="{457B04D9-7A64-57B6-E38C-1853AB632FF1}"/>
                    </a:ext>
                  </a:extLst>
                </p14:cNvPr>
                <p14:cNvContentPartPr/>
                <p14:nvPr/>
              </p14:nvContentPartPr>
              <p14:xfrm>
                <a:off x="4107366" y="4614645"/>
                <a:ext cx="14040" cy="150480"/>
              </p14:xfrm>
            </p:contentPart>
          </mc:Choice>
          <mc:Fallback xmlns="">
            <p:pic>
              <p:nvPicPr>
                <p:cNvPr id="116" name="Ink 115">
                  <a:extLst>
                    <a:ext uri="{FF2B5EF4-FFF2-40B4-BE49-F238E27FC236}">
                      <a16:creationId xmlns:a16="http://schemas.microsoft.com/office/drawing/2014/main" id="{457B04D9-7A64-57B6-E38C-1853AB632FF1}"/>
                    </a:ext>
                  </a:extLst>
                </p:cNvPr>
                <p:cNvPicPr/>
                <p:nvPr/>
              </p:nvPicPr>
              <p:blipFill>
                <a:blip r:embed="rId170"/>
                <a:stretch>
                  <a:fillRect/>
                </a:stretch>
              </p:blipFill>
              <p:spPr>
                <a:xfrm>
                  <a:off x="4098726" y="4605645"/>
                  <a:ext cx="31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Ink 116">
                  <a:extLst>
                    <a:ext uri="{FF2B5EF4-FFF2-40B4-BE49-F238E27FC236}">
                      <a16:creationId xmlns:a16="http://schemas.microsoft.com/office/drawing/2014/main" id="{AF7E1C0E-13FA-6ED8-01D9-90AF8E2C9F2A}"/>
                    </a:ext>
                  </a:extLst>
                </p14:cNvPr>
                <p14:cNvContentPartPr/>
                <p14:nvPr/>
              </p14:nvContentPartPr>
              <p14:xfrm>
                <a:off x="4054446" y="4617525"/>
                <a:ext cx="127440" cy="39600"/>
              </p14:xfrm>
            </p:contentPart>
          </mc:Choice>
          <mc:Fallback xmlns="">
            <p:pic>
              <p:nvPicPr>
                <p:cNvPr id="117" name="Ink 116">
                  <a:extLst>
                    <a:ext uri="{FF2B5EF4-FFF2-40B4-BE49-F238E27FC236}">
                      <a16:creationId xmlns:a16="http://schemas.microsoft.com/office/drawing/2014/main" id="{AF7E1C0E-13FA-6ED8-01D9-90AF8E2C9F2A}"/>
                    </a:ext>
                  </a:extLst>
                </p:cNvPr>
                <p:cNvPicPr/>
                <p:nvPr/>
              </p:nvPicPr>
              <p:blipFill>
                <a:blip r:embed="rId172"/>
                <a:stretch>
                  <a:fillRect/>
                </a:stretch>
              </p:blipFill>
              <p:spPr>
                <a:xfrm>
                  <a:off x="4045446" y="4608525"/>
                  <a:ext cx="145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Ink 117">
                  <a:extLst>
                    <a:ext uri="{FF2B5EF4-FFF2-40B4-BE49-F238E27FC236}">
                      <a16:creationId xmlns:a16="http://schemas.microsoft.com/office/drawing/2014/main" id="{D02FBF43-76C6-6BD0-6FE2-3FA5FD5FD101}"/>
                    </a:ext>
                  </a:extLst>
                </p14:cNvPr>
                <p14:cNvContentPartPr/>
                <p14:nvPr/>
              </p14:nvContentPartPr>
              <p14:xfrm>
                <a:off x="4242006" y="4552365"/>
                <a:ext cx="93600" cy="236160"/>
              </p14:xfrm>
            </p:contentPart>
          </mc:Choice>
          <mc:Fallback xmlns="">
            <p:pic>
              <p:nvPicPr>
                <p:cNvPr id="118" name="Ink 117">
                  <a:extLst>
                    <a:ext uri="{FF2B5EF4-FFF2-40B4-BE49-F238E27FC236}">
                      <a16:creationId xmlns:a16="http://schemas.microsoft.com/office/drawing/2014/main" id="{D02FBF43-76C6-6BD0-6FE2-3FA5FD5FD101}"/>
                    </a:ext>
                  </a:extLst>
                </p:cNvPr>
                <p:cNvPicPr/>
                <p:nvPr/>
              </p:nvPicPr>
              <p:blipFill>
                <a:blip r:embed="rId174"/>
                <a:stretch>
                  <a:fillRect/>
                </a:stretch>
              </p:blipFill>
              <p:spPr>
                <a:xfrm>
                  <a:off x="4233006" y="4543365"/>
                  <a:ext cx="111240" cy="253800"/>
                </a:xfrm>
                <a:prstGeom prst="rect">
                  <a:avLst/>
                </a:prstGeom>
              </p:spPr>
            </p:pic>
          </mc:Fallback>
        </mc:AlternateContent>
      </p:grpSp>
      <p:grpSp>
        <p:nvGrpSpPr>
          <p:cNvPr id="124" name="Group 123">
            <a:extLst>
              <a:ext uri="{FF2B5EF4-FFF2-40B4-BE49-F238E27FC236}">
                <a16:creationId xmlns:a16="http://schemas.microsoft.com/office/drawing/2014/main" id="{0658D950-28F9-2112-21AC-2962ED408EAA}"/>
              </a:ext>
            </a:extLst>
          </p:cNvPr>
          <p:cNvGrpSpPr/>
          <p:nvPr/>
        </p:nvGrpSpPr>
        <p:grpSpPr>
          <a:xfrm>
            <a:off x="4834926" y="4306845"/>
            <a:ext cx="791280" cy="340200"/>
            <a:chOff x="4834926" y="4306845"/>
            <a:chExt cx="791280" cy="340200"/>
          </a:xfrm>
        </p:grpSpPr>
        <mc:AlternateContent xmlns:mc="http://schemas.openxmlformats.org/markup-compatibility/2006" xmlns:p14="http://schemas.microsoft.com/office/powerpoint/2010/main">
          <mc:Choice Requires="p14">
            <p:contentPart p14:bwMode="auto" r:id="rId175">
              <p14:nvContentPartPr>
                <p14:cNvPr id="120" name="Ink 119">
                  <a:extLst>
                    <a:ext uri="{FF2B5EF4-FFF2-40B4-BE49-F238E27FC236}">
                      <a16:creationId xmlns:a16="http://schemas.microsoft.com/office/drawing/2014/main" id="{3A58E6A0-D948-7DBF-4008-1DF79E50AAEF}"/>
                    </a:ext>
                  </a:extLst>
                </p14:cNvPr>
                <p14:cNvContentPartPr/>
                <p14:nvPr/>
              </p14:nvContentPartPr>
              <p14:xfrm>
                <a:off x="4834926" y="4419525"/>
                <a:ext cx="388080" cy="53640"/>
              </p14:xfrm>
            </p:contentPart>
          </mc:Choice>
          <mc:Fallback xmlns="">
            <p:pic>
              <p:nvPicPr>
                <p:cNvPr id="120" name="Ink 119">
                  <a:extLst>
                    <a:ext uri="{FF2B5EF4-FFF2-40B4-BE49-F238E27FC236}">
                      <a16:creationId xmlns:a16="http://schemas.microsoft.com/office/drawing/2014/main" id="{3A58E6A0-D948-7DBF-4008-1DF79E50AAEF}"/>
                    </a:ext>
                  </a:extLst>
                </p:cNvPr>
                <p:cNvPicPr/>
                <p:nvPr/>
              </p:nvPicPr>
              <p:blipFill>
                <a:blip r:embed="rId176"/>
                <a:stretch>
                  <a:fillRect/>
                </a:stretch>
              </p:blipFill>
              <p:spPr>
                <a:xfrm>
                  <a:off x="4825926" y="4410525"/>
                  <a:ext cx="405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1" name="Ink 120">
                  <a:extLst>
                    <a:ext uri="{FF2B5EF4-FFF2-40B4-BE49-F238E27FC236}">
                      <a16:creationId xmlns:a16="http://schemas.microsoft.com/office/drawing/2014/main" id="{89954D8B-60DD-572E-6337-EC9486CCD3F2}"/>
                    </a:ext>
                  </a:extLst>
                </p14:cNvPr>
                <p14:cNvContentPartPr/>
                <p14:nvPr/>
              </p14:nvContentPartPr>
              <p14:xfrm>
                <a:off x="4882806" y="4542285"/>
                <a:ext cx="249840" cy="45360"/>
              </p14:xfrm>
            </p:contentPart>
          </mc:Choice>
          <mc:Fallback xmlns="">
            <p:pic>
              <p:nvPicPr>
                <p:cNvPr id="121" name="Ink 120">
                  <a:extLst>
                    <a:ext uri="{FF2B5EF4-FFF2-40B4-BE49-F238E27FC236}">
                      <a16:creationId xmlns:a16="http://schemas.microsoft.com/office/drawing/2014/main" id="{89954D8B-60DD-572E-6337-EC9486CCD3F2}"/>
                    </a:ext>
                  </a:extLst>
                </p:cNvPr>
                <p:cNvPicPr/>
                <p:nvPr/>
              </p:nvPicPr>
              <p:blipFill>
                <a:blip r:embed="rId178"/>
                <a:stretch>
                  <a:fillRect/>
                </a:stretch>
              </p:blipFill>
              <p:spPr>
                <a:xfrm>
                  <a:off x="4873806" y="4533285"/>
                  <a:ext cx="267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2" name="Ink 121">
                  <a:extLst>
                    <a:ext uri="{FF2B5EF4-FFF2-40B4-BE49-F238E27FC236}">
                      <a16:creationId xmlns:a16="http://schemas.microsoft.com/office/drawing/2014/main" id="{E2AE38DF-8407-AD88-CA69-A73F511DFBAE}"/>
                    </a:ext>
                  </a:extLst>
                </p14:cNvPr>
                <p14:cNvContentPartPr/>
                <p14:nvPr/>
              </p14:nvContentPartPr>
              <p14:xfrm>
                <a:off x="4976766" y="4306845"/>
                <a:ext cx="99000" cy="340200"/>
              </p14:xfrm>
            </p:contentPart>
          </mc:Choice>
          <mc:Fallback xmlns="">
            <p:pic>
              <p:nvPicPr>
                <p:cNvPr id="122" name="Ink 121">
                  <a:extLst>
                    <a:ext uri="{FF2B5EF4-FFF2-40B4-BE49-F238E27FC236}">
                      <a16:creationId xmlns:a16="http://schemas.microsoft.com/office/drawing/2014/main" id="{E2AE38DF-8407-AD88-CA69-A73F511DFBAE}"/>
                    </a:ext>
                  </a:extLst>
                </p:cNvPr>
                <p:cNvPicPr/>
                <p:nvPr/>
              </p:nvPicPr>
              <p:blipFill>
                <a:blip r:embed="rId180"/>
                <a:stretch>
                  <a:fillRect/>
                </a:stretch>
              </p:blipFill>
              <p:spPr>
                <a:xfrm>
                  <a:off x="4967766" y="4298205"/>
                  <a:ext cx="1166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Ink 122">
                  <a:extLst>
                    <a:ext uri="{FF2B5EF4-FFF2-40B4-BE49-F238E27FC236}">
                      <a16:creationId xmlns:a16="http://schemas.microsoft.com/office/drawing/2014/main" id="{D42AB942-7ECD-425F-F844-15E78B6109A5}"/>
                    </a:ext>
                  </a:extLst>
                </p14:cNvPr>
                <p14:cNvContentPartPr/>
                <p14:nvPr/>
              </p14:nvContentPartPr>
              <p14:xfrm>
                <a:off x="5364126" y="4374525"/>
                <a:ext cx="262080" cy="263520"/>
              </p14:xfrm>
            </p:contentPart>
          </mc:Choice>
          <mc:Fallback xmlns="">
            <p:pic>
              <p:nvPicPr>
                <p:cNvPr id="123" name="Ink 122">
                  <a:extLst>
                    <a:ext uri="{FF2B5EF4-FFF2-40B4-BE49-F238E27FC236}">
                      <a16:creationId xmlns:a16="http://schemas.microsoft.com/office/drawing/2014/main" id="{D42AB942-7ECD-425F-F844-15E78B6109A5}"/>
                    </a:ext>
                  </a:extLst>
                </p:cNvPr>
                <p:cNvPicPr/>
                <p:nvPr/>
              </p:nvPicPr>
              <p:blipFill>
                <a:blip r:embed="rId182"/>
                <a:stretch>
                  <a:fillRect/>
                </a:stretch>
              </p:blipFill>
              <p:spPr>
                <a:xfrm>
                  <a:off x="5355126" y="4365525"/>
                  <a:ext cx="279720" cy="28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125" name="Ink 124">
                <a:extLst>
                  <a:ext uri="{FF2B5EF4-FFF2-40B4-BE49-F238E27FC236}">
                    <a16:creationId xmlns:a16="http://schemas.microsoft.com/office/drawing/2014/main" id="{8763FCDD-F623-4362-BAD9-2709A0ED7A36}"/>
                  </a:ext>
                </a:extLst>
              </p14:cNvPr>
              <p14:cNvContentPartPr/>
              <p14:nvPr/>
            </p14:nvContentPartPr>
            <p14:xfrm>
              <a:off x="3657006" y="395805"/>
              <a:ext cx="129960" cy="137160"/>
            </p14:xfrm>
          </p:contentPart>
        </mc:Choice>
        <mc:Fallback xmlns="">
          <p:pic>
            <p:nvPicPr>
              <p:cNvPr id="125" name="Ink 124">
                <a:extLst>
                  <a:ext uri="{FF2B5EF4-FFF2-40B4-BE49-F238E27FC236}">
                    <a16:creationId xmlns:a16="http://schemas.microsoft.com/office/drawing/2014/main" id="{8763FCDD-F623-4362-BAD9-2709A0ED7A36}"/>
                  </a:ext>
                </a:extLst>
              </p:cNvPr>
              <p:cNvPicPr/>
              <p:nvPr/>
            </p:nvPicPr>
            <p:blipFill>
              <a:blip r:embed="rId184"/>
              <a:stretch>
                <a:fillRect/>
              </a:stretch>
            </p:blipFill>
            <p:spPr>
              <a:xfrm>
                <a:off x="3648006" y="387165"/>
                <a:ext cx="147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Ink 125">
                <a:extLst>
                  <a:ext uri="{FF2B5EF4-FFF2-40B4-BE49-F238E27FC236}">
                    <a16:creationId xmlns:a16="http://schemas.microsoft.com/office/drawing/2014/main" id="{E4921E6A-4BEF-8755-D8E2-5040A4BF24B0}"/>
                  </a:ext>
                </a:extLst>
              </p14:cNvPr>
              <p14:cNvContentPartPr/>
              <p14:nvPr/>
            </p14:nvContentPartPr>
            <p14:xfrm>
              <a:off x="5308326" y="3151605"/>
              <a:ext cx="147240" cy="183240"/>
            </p14:xfrm>
          </p:contentPart>
        </mc:Choice>
        <mc:Fallback xmlns="">
          <p:pic>
            <p:nvPicPr>
              <p:cNvPr id="126" name="Ink 125">
                <a:extLst>
                  <a:ext uri="{FF2B5EF4-FFF2-40B4-BE49-F238E27FC236}">
                    <a16:creationId xmlns:a16="http://schemas.microsoft.com/office/drawing/2014/main" id="{E4921E6A-4BEF-8755-D8E2-5040A4BF24B0}"/>
                  </a:ext>
                </a:extLst>
              </p:cNvPr>
              <p:cNvPicPr/>
              <p:nvPr/>
            </p:nvPicPr>
            <p:blipFill>
              <a:blip r:embed="rId186"/>
              <a:stretch>
                <a:fillRect/>
              </a:stretch>
            </p:blipFill>
            <p:spPr>
              <a:xfrm>
                <a:off x="5299686" y="3142965"/>
                <a:ext cx="164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Ink 126">
                <a:extLst>
                  <a:ext uri="{FF2B5EF4-FFF2-40B4-BE49-F238E27FC236}">
                    <a16:creationId xmlns:a16="http://schemas.microsoft.com/office/drawing/2014/main" id="{48FFDEAE-9B06-3C38-8D87-796BC4AC4A3F}"/>
                  </a:ext>
                </a:extLst>
              </p14:cNvPr>
              <p14:cNvContentPartPr/>
              <p14:nvPr/>
            </p14:nvContentPartPr>
            <p14:xfrm>
              <a:off x="4170366" y="4248525"/>
              <a:ext cx="108720" cy="126720"/>
            </p14:xfrm>
          </p:contentPart>
        </mc:Choice>
        <mc:Fallback xmlns="">
          <p:pic>
            <p:nvPicPr>
              <p:cNvPr id="127" name="Ink 126">
                <a:extLst>
                  <a:ext uri="{FF2B5EF4-FFF2-40B4-BE49-F238E27FC236}">
                    <a16:creationId xmlns:a16="http://schemas.microsoft.com/office/drawing/2014/main" id="{48FFDEAE-9B06-3C38-8D87-796BC4AC4A3F}"/>
                  </a:ext>
                </a:extLst>
              </p:cNvPr>
              <p:cNvPicPr/>
              <p:nvPr/>
            </p:nvPicPr>
            <p:blipFill>
              <a:blip r:embed="rId188"/>
              <a:stretch>
                <a:fillRect/>
              </a:stretch>
            </p:blipFill>
            <p:spPr>
              <a:xfrm>
                <a:off x="4161726" y="4239885"/>
                <a:ext cx="126360" cy="144360"/>
              </a:xfrm>
              <a:prstGeom prst="rect">
                <a:avLst/>
              </a:prstGeom>
            </p:spPr>
          </p:pic>
        </mc:Fallback>
      </mc:AlternateContent>
      <p:grpSp>
        <p:nvGrpSpPr>
          <p:cNvPr id="136" name="Group 135">
            <a:extLst>
              <a:ext uri="{FF2B5EF4-FFF2-40B4-BE49-F238E27FC236}">
                <a16:creationId xmlns:a16="http://schemas.microsoft.com/office/drawing/2014/main" id="{E0088C7F-AB1C-9CBA-4765-B988ADBA1072}"/>
              </a:ext>
            </a:extLst>
          </p:cNvPr>
          <p:cNvGrpSpPr/>
          <p:nvPr/>
        </p:nvGrpSpPr>
        <p:grpSpPr>
          <a:xfrm>
            <a:off x="2087406" y="5413845"/>
            <a:ext cx="1177920" cy="671760"/>
            <a:chOff x="2087406" y="5413845"/>
            <a:chExt cx="1177920" cy="671760"/>
          </a:xfrm>
        </p:grpSpPr>
        <mc:AlternateContent xmlns:mc="http://schemas.openxmlformats.org/markup-compatibility/2006" xmlns:p14="http://schemas.microsoft.com/office/powerpoint/2010/main">
          <mc:Choice Requires="p14">
            <p:contentPart p14:bwMode="auto" r:id="rId189">
              <p14:nvContentPartPr>
                <p14:cNvPr id="128" name="Ink 127">
                  <a:extLst>
                    <a:ext uri="{FF2B5EF4-FFF2-40B4-BE49-F238E27FC236}">
                      <a16:creationId xmlns:a16="http://schemas.microsoft.com/office/drawing/2014/main" id="{D996EBB3-24E4-6089-3C24-E01710477226}"/>
                    </a:ext>
                  </a:extLst>
                </p14:cNvPr>
                <p14:cNvContentPartPr/>
                <p14:nvPr/>
              </p14:nvContentPartPr>
              <p14:xfrm>
                <a:off x="2087406" y="5589525"/>
                <a:ext cx="326880" cy="202680"/>
              </p14:xfrm>
            </p:contentPart>
          </mc:Choice>
          <mc:Fallback xmlns="">
            <p:pic>
              <p:nvPicPr>
                <p:cNvPr id="128" name="Ink 127">
                  <a:extLst>
                    <a:ext uri="{FF2B5EF4-FFF2-40B4-BE49-F238E27FC236}">
                      <a16:creationId xmlns:a16="http://schemas.microsoft.com/office/drawing/2014/main" id="{D996EBB3-24E4-6089-3C24-E01710477226}"/>
                    </a:ext>
                  </a:extLst>
                </p:cNvPr>
                <p:cNvPicPr/>
                <p:nvPr/>
              </p:nvPicPr>
              <p:blipFill>
                <a:blip r:embed="rId190"/>
                <a:stretch>
                  <a:fillRect/>
                </a:stretch>
              </p:blipFill>
              <p:spPr>
                <a:xfrm>
                  <a:off x="2078766" y="5580885"/>
                  <a:ext cx="344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9" name="Ink 128">
                  <a:extLst>
                    <a:ext uri="{FF2B5EF4-FFF2-40B4-BE49-F238E27FC236}">
                      <a16:creationId xmlns:a16="http://schemas.microsoft.com/office/drawing/2014/main" id="{7EA60B93-DAFD-BC59-F931-4F5C27CA26A4}"/>
                    </a:ext>
                  </a:extLst>
                </p14:cNvPr>
                <p14:cNvContentPartPr/>
                <p14:nvPr/>
              </p14:nvContentPartPr>
              <p14:xfrm>
                <a:off x="2356326" y="5833965"/>
                <a:ext cx="140760" cy="251640"/>
              </p14:xfrm>
            </p:contentPart>
          </mc:Choice>
          <mc:Fallback xmlns="">
            <p:pic>
              <p:nvPicPr>
                <p:cNvPr id="129" name="Ink 128">
                  <a:extLst>
                    <a:ext uri="{FF2B5EF4-FFF2-40B4-BE49-F238E27FC236}">
                      <a16:creationId xmlns:a16="http://schemas.microsoft.com/office/drawing/2014/main" id="{7EA60B93-DAFD-BC59-F931-4F5C27CA26A4}"/>
                    </a:ext>
                  </a:extLst>
                </p:cNvPr>
                <p:cNvPicPr/>
                <p:nvPr/>
              </p:nvPicPr>
              <p:blipFill>
                <a:blip r:embed="rId192"/>
                <a:stretch>
                  <a:fillRect/>
                </a:stretch>
              </p:blipFill>
              <p:spPr>
                <a:xfrm>
                  <a:off x="2347686" y="5825325"/>
                  <a:ext cx="158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Ink 129">
                  <a:extLst>
                    <a:ext uri="{FF2B5EF4-FFF2-40B4-BE49-F238E27FC236}">
                      <a16:creationId xmlns:a16="http://schemas.microsoft.com/office/drawing/2014/main" id="{D31C188F-1535-648C-4EBE-CDE54BD951F2}"/>
                    </a:ext>
                  </a:extLst>
                </p14:cNvPr>
                <p14:cNvContentPartPr/>
                <p14:nvPr/>
              </p14:nvContentPartPr>
              <p14:xfrm>
                <a:off x="2668806" y="5575125"/>
                <a:ext cx="181800" cy="20160"/>
              </p14:xfrm>
            </p:contentPart>
          </mc:Choice>
          <mc:Fallback xmlns="">
            <p:pic>
              <p:nvPicPr>
                <p:cNvPr id="130" name="Ink 129">
                  <a:extLst>
                    <a:ext uri="{FF2B5EF4-FFF2-40B4-BE49-F238E27FC236}">
                      <a16:creationId xmlns:a16="http://schemas.microsoft.com/office/drawing/2014/main" id="{D31C188F-1535-648C-4EBE-CDE54BD951F2}"/>
                    </a:ext>
                  </a:extLst>
                </p:cNvPr>
                <p:cNvPicPr/>
                <p:nvPr/>
              </p:nvPicPr>
              <p:blipFill>
                <a:blip r:embed="rId194"/>
                <a:stretch>
                  <a:fillRect/>
                </a:stretch>
              </p:blipFill>
              <p:spPr>
                <a:xfrm>
                  <a:off x="2659806" y="5566485"/>
                  <a:ext cx="199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Ink 130">
                  <a:extLst>
                    <a:ext uri="{FF2B5EF4-FFF2-40B4-BE49-F238E27FC236}">
                      <a16:creationId xmlns:a16="http://schemas.microsoft.com/office/drawing/2014/main" id="{A5C99FDA-4EDF-7A25-553F-B54C7C2998CC}"/>
                    </a:ext>
                  </a:extLst>
                </p14:cNvPr>
                <p14:cNvContentPartPr/>
                <p14:nvPr/>
              </p14:nvContentPartPr>
              <p14:xfrm>
                <a:off x="2663766" y="5672685"/>
                <a:ext cx="198720" cy="25920"/>
              </p14:xfrm>
            </p:contentPart>
          </mc:Choice>
          <mc:Fallback xmlns="">
            <p:pic>
              <p:nvPicPr>
                <p:cNvPr id="131" name="Ink 130">
                  <a:extLst>
                    <a:ext uri="{FF2B5EF4-FFF2-40B4-BE49-F238E27FC236}">
                      <a16:creationId xmlns:a16="http://schemas.microsoft.com/office/drawing/2014/main" id="{A5C99FDA-4EDF-7A25-553F-B54C7C2998CC}"/>
                    </a:ext>
                  </a:extLst>
                </p:cNvPr>
                <p:cNvPicPr/>
                <p:nvPr/>
              </p:nvPicPr>
              <p:blipFill>
                <a:blip r:embed="rId196"/>
                <a:stretch>
                  <a:fillRect/>
                </a:stretch>
              </p:blipFill>
              <p:spPr>
                <a:xfrm>
                  <a:off x="2654766" y="5664045"/>
                  <a:ext cx="216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 name="Ink 131">
                  <a:extLst>
                    <a:ext uri="{FF2B5EF4-FFF2-40B4-BE49-F238E27FC236}">
                      <a16:creationId xmlns:a16="http://schemas.microsoft.com/office/drawing/2014/main" id="{7704E1E6-7C57-1BD7-10FE-891640B6F349}"/>
                    </a:ext>
                  </a:extLst>
                </p14:cNvPr>
                <p14:cNvContentPartPr/>
                <p14:nvPr/>
              </p14:nvContentPartPr>
              <p14:xfrm>
                <a:off x="2988486" y="5413845"/>
                <a:ext cx="191160" cy="267480"/>
              </p14:xfrm>
            </p:contentPart>
          </mc:Choice>
          <mc:Fallback xmlns="">
            <p:pic>
              <p:nvPicPr>
                <p:cNvPr id="132" name="Ink 131">
                  <a:extLst>
                    <a:ext uri="{FF2B5EF4-FFF2-40B4-BE49-F238E27FC236}">
                      <a16:creationId xmlns:a16="http://schemas.microsoft.com/office/drawing/2014/main" id="{7704E1E6-7C57-1BD7-10FE-891640B6F349}"/>
                    </a:ext>
                  </a:extLst>
                </p:cNvPr>
                <p:cNvPicPr/>
                <p:nvPr/>
              </p:nvPicPr>
              <p:blipFill>
                <a:blip r:embed="rId198"/>
                <a:stretch>
                  <a:fillRect/>
                </a:stretch>
              </p:blipFill>
              <p:spPr>
                <a:xfrm>
                  <a:off x="2979846" y="5404845"/>
                  <a:ext cx="2088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3" name="Ink 132">
                  <a:extLst>
                    <a:ext uri="{FF2B5EF4-FFF2-40B4-BE49-F238E27FC236}">
                      <a16:creationId xmlns:a16="http://schemas.microsoft.com/office/drawing/2014/main" id="{204AD005-A2E7-233B-0450-0AF8CAB9A97C}"/>
                    </a:ext>
                  </a:extLst>
                </p14:cNvPr>
                <p14:cNvContentPartPr/>
                <p14:nvPr/>
              </p14:nvContentPartPr>
              <p14:xfrm>
                <a:off x="2992446" y="5708325"/>
                <a:ext cx="272880" cy="56520"/>
              </p14:xfrm>
            </p:contentPart>
          </mc:Choice>
          <mc:Fallback xmlns="">
            <p:pic>
              <p:nvPicPr>
                <p:cNvPr id="133" name="Ink 132">
                  <a:extLst>
                    <a:ext uri="{FF2B5EF4-FFF2-40B4-BE49-F238E27FC236}">
                      <a16:creationId xmlns:a16="http://schemas.microsoft.com/office/drawing/2014/main" id="{204AD005-A2E7-233B-0450-0AF8CAB9A97C}"/>
                    </a:ext>
                  </a:extLst>
                </p:cNvPr>
                <p:cNvPicPr/>
                <p:nvPr/>
              </p:nvPicPr>
              <p:blipFill>
                <a:blip r:embed="rId200"/>
                <a:stretch>
                  <a:fillRect/>
                </a:stretch>
              </p:blipFill>
              <p:spPr>
                <a:xfrm>
                  <a:off x="2983446" y="5699685"/>
                  <a:ext cx="290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5" name="Ink 134">
                  <a:extLst>
                    <a:ext uri="{FF2B5EF4-FFF2-40B4-BE49-F238E27FC236}">
                      <a16:creationId xmlns:a16="http://schemas.microsoft.com/office/drawing/2014/main" id="{6F700632-FB37-2C8E-A0CE-70E2B48D7879}"/>
                    </a:ext>
                  </a:extLst>
                </p14:cNvPr>
                <p14:cNvContentPartPr/>
                <p14:nvPr/>
              </p14:nvContentPartPr>
              <p14:xfrm>
                <a:off x="3099366" y="5828565"/>
                <a:ext cx="144720" cy="134640"/>
              </p14:xfrm>
            </p:contentPart>
          </mc:Choice>
          <mc:Fallback xmlns="">
            <p:pic>
              <p:nvPicPr>
                <p:cNvPr id="135" name="Ink 134">
                  <a:extLst>
                    <a:ext uri="{FF2B5EF4-FFF2-40B4-BE49-F238E27FC236}">
                      <a16:creationId xmlns:a16="http://schemas.microsoft.com/office/drawing/2014/main" id="{6F700632-FB37-2C8E-A0CE-70E2B48D7879}"/>
                    </a:ext>
                  </a:extLst>
                </p:cNvPr>
                <p:cNvPicPr/>
                <p:nvPr/>
              </p:nvPicPr>
              <p:blipFill>
                <a:blip r:embed="rId202"/>
                <a:stretch>
                  <a:fillRect/>
                </a:stretch>
              </p:blipFill>
              <p:spPr>
                <a:xfrm>
                  <a:off x="3090726" y="5819565"/>
                  <a:ext cx="162360" cy="152280"/>
                </a:xfrm>
                <a:prstGeom prst="rect">
                  <a:avLst/>
                </a:prstGeom>
              </p:spPr>
            </p:pic>
          </mc:Fallback>
        </mc:AlternateContent>
      </p:grpSp>
      <p:grpSp>
        <p:nvGrpSpPr>
          <p:cNvPr id="146" name="Group 145">
            <a:extLst>
              <a:ext uri="{FF2B5EF4-FFF2-40B4-BE49-F238E27FC236}">
                <a16:creationId xmlns:a16="http://schemas.microsoft.com/office/drawing/2014/main" id="{47075DC6-2638-560B-5957-D98567FF21E1}"/>
              </a:ext>
            </a:extLst>
          </p:cNvPr>
          <p:cNvGrpSpPr/>
          <p:nvPr/>
        </p:nvGrpSpPr>
        <p:grpSpPr>
          <a:xfrm>
            <a:off x="3533526" y="5213685"/>
            <a:ext cx="714960" cy="992880"/>
            <a:chOff x="3533526" y="5213685"/>
            <a:chExt cx="714960" cy="992880"/>
          </a:xfrm>
        </p:grpSpPr>
        <mc:AlternateContent xmlns:mc="http://schemas.openxmlformats.org/markup-compatibility/2006" xmlns:p14="http://schemas.microsoft.com/office/powerpoint/2010/main">
          <mc:Choice Requires="p14">
            <p:contentPart p14:bwMode="auto" r:id="rId203">
              <p14:nvContentPartPr>
                <p14:cNvPr id="137" name="Ink 136">
                  <a:extLst>
                    <a:ext uri="{FF2B5EF4-FFF2-40B4-BE49-F238E27FC236}">
                      <a16:creationId xmlns:a16="http://schemas.microsoft.com/office/drawing/2014/main" id="{208700BB-BE91-A496-8E19-C9340B99BC09}"/>
                    </a:ext>
                  </a:extLst>
                </p14:cNvPr>
                <p14:cNvContentPartPr/>
                <p14:nvPr/>
              </p14:nvContentPartPr>
              <p14:xfrm>
                <a:off x="3555846" y="5352645"/>
                <a:ext cx="272880" cy="210240"/>
              </p14:xfrm>
            </p:contentPart>
          </mc:Choice>
          <mc:Fallback xmlns="">
            <p:pic>
              <p:nvPicPr>
                <p:cNvPr id="137" name="Ink 136">
                  <a:extLst>
                    <a:ext uri="{FF2B5EF4-FFF2-40B4-BE49-F238E27FC236}">
                      <a16:creationId xmlns:a16="http://schemas.microsoft.com/office/drawing/2014/main" id="{208700BB-BE91-A496-8E19-C9340B99BC09}"/>
                    </a:ext>
                  </a:extLst>
                </p:cNvPr>
                <p:cNvPicPr/>
                <p:nvPr/>
              </p:nvPicPr>
              <p:blipFill>
                <a:blip r:embed="rId204"/>
                <a:stretch>
                  <a:fillRect/>
                </a:stretch>
              </p:blipFill>
              <p:spPr>
                <a:xfrm>
                  <a:off x="3547206" y="5344005"/>
                  <a:ext cx="2905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Ink 137">
                  <a:extLst>
                    <a:ext uri="{FF2B5EF4-FFF2-40B4-BE49-F238E27FC236}">
                      <a16:creationId xmlns:a16="http://schemas.microsoft.com/office/drawing/2014/main" id="{48ECA06B-D004-EA99-5027-9D75DD522505}"/>
                    </a:ext>
                  </a:extLst>
                </p14:cNvPr>
                <p14:cNvContentPartPr/>
                <p14:nvPr/>
              </p14:nvContentPartPr>
              <p14:xfrm>
                <a:off x="3816846" y="5522925"/>
                <a:ext cx="121680" cy="128880"/>
              </p14:xfrm>
            </p:contentPart>
          </mc:Choice>
          <mc:Fallback xmlns="">
            <p:pic>
              <p:nvPicPr>
                <p:cNvPr id="138" name="Ink 137">
                  <a:extLst>
                    <a:ext uri="{FF2B5EF4-FFF2-40B4-BE49-F238E27FC236}">
                      <a16:creationId xmlns:a16="http://schemas.microsoft.com/office/drawing/2014/main" id="{48ECA06B-D004-EA99-5027-9D75DD522505}"/>
                    </a:ext>
                  </a:extLst>
                </p:cNvPr>
                <p:cNvPicPr/>
                <p:nvPr/>
              </p:nvPicPr>
              <p:blipFill>
                <a:blip r:embed="rId206"/>
                <a:stretch>
                  <a:fillRect/>
                </a:stretch>
              </p:blipFill>
              <p:spPr>
                <a:xfrm>
                  <a:off x="3808206" y="5513925"/>
                  <a:ext cx="139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Ink 138">
                  <a:extLst>
                    <a:ext uri="{FF2B5EF4-FFF2-40B4-BE49-F238E27FC236}">
                      <a16:creationId xmlns:a16="http://schemas.microsoft.com/office/drawing/2014/main" id="{095A6310-5E75-5F04-558C-B8EF7B275508}"/>
                    </a:ext>
                  </a:extLst>
                </p14:cNvPr>
                <p14:cNvContentPartPr/>
                <p14:nvPr/>
              </p14:nvContentPartPr>
              <p14:xfrm>
                <a:off x="3770046" y="5574045"/>
                <a:ext cx="168120" cy="59040"/>
              </p14:xfrm>
            </p:contentPart>
          </mc:Choice>
          <mc:Fallback xmlns="">
            <p:pic>
              <p:nvPicPr>
                <p:cNvPr id="139" name="Ink 138">
                  <a:extLst>
                    <a:ext uri="{FF2B5EF4-FFF2-40B4-BE49-F238E27FC236}">
                      <a16:creationId xmlns:a16="http://schemas.microsoft.com/office/drawing/2014/main" id="{095A6310-5E75-5F04-558C-B8EF7B275508}"/>
                    </a:ext>
                  </a:extLst>
                </p:cNvPr>
                <p:cNvPicPr/>
                <p:nvPr/>
              </p:nvPicPr>
              <p:blipFill>
                <a:blip r:embed="rId208"/>
                <a:stretch>
                  <a:fillRect/>
                </a:stretch>
              </p:blipFill>
              <p:spPr>
                <a:xfrm>
                  <a:off x="3761046" y="5565045"/>
                  <a:ext cx="185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Ink 139">
                  <a:extLst>
                    <a:ext uri="{FF2B5EF4-FFF2-40B4-BE49-F238E27FC236}">
                      <a16:creationId xmlns:a16="http://schemas.microsoft.com/office/drawing/2014/main" id="{927FB429-3B25-B798-8FD5-707D53F5ADAA}"/>
                    </a:ext>
                  </a:extLst>
                </p14:cNvPr>
                <p14:cNvContentPartPr/>
                <p14:nvPr/>
              </p14:nvContentPartPr>
              <p14:xfrm>
                <a:off x="3993966" y="5476485"/>
                <a:ext cx="90360" cy="182160"/>
              </p14:xfrm>
            </p:contentPart>
          </mc:Choice>
          <mc:Fallback xmlns="">
            <p:pic>
              <p:nvPicPr>
                <p:cNvPr id="140" name="Ink 139">
                  <a:extLst>
                    <a:ext uri="{FF2B5EF4-FFF2-40B4-BE49-F238E27FC236}">
                      <a16:creationId xmlns:a16="http://schemas.microsoft.com/office/drawing/2014/main" id="{927FB429-3B25-B798-8FD5-707D53F5ADAA}"/>
                    </a:ext>
                  </a:extLst>
                </p:cNvPr>
                <p:cNvPicPr/>
                <p:nvPr/>
              </p:nvPicPr>
              <p:blipFill>
                <a:blip r:embed="rId210"/>
                <a:stretch>
                  <a:fillRect/>
                </a:stretch>
              </p:blipFill>
              <p:spPr>
                <a:xfrm>
                  <a:off x="3985326" y="5467485"/>
                  <a:ext cx="108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Ink 140">
                  <a:extLst>
                    <a:ext uri="{FF2B5EF4-FFF2-40B4-BE49-F238E27FC236}">
                      <a16:creationId xmlns:a16="http://schemas.microsoft.com/office/drawing/2014/main" id="{A1FD598C-2C00-1F0A-9706-3B328B2AC98A}"/>
                    </a:ext>
                  </a:extLst>
                </p14:cNvPr>
                <p14:cNvContentPartPr/>
                <p14:nvPr/>
              </p14:nvContentPartPr>
              <p14:xfrm>
                <a:off x="3930606" y="5213685"/>
                <a:ext cx="110520" cy="153000"/>
              </p14:xfrm>
            </p:contentPart>
          </mc:Choice>
          <mc:Fallback xmlns="">
            <p:pic>
              <p:nvPicPr>
                <p:cNvPr id="141" name="Ink 140">
                  <a:extLst>
                    <a:ext uri="{FF2B5EF4-FFF2-40B4-BE49-F238E27FC236}">
                      <a16:creationId xmlns:a16="http://schemas.microsoft.com/office/drawing/2014/main" id="{A1FD598C-2C00-1F0A-9706-3B328B2AC98A}"/>
                    </a:ext>
                  </a:extLst>
                </p:cNvPr>
                <p:cNvPicPr/>
                <p:nvPr/>
              </p:nvPicPr>
              <p:blipFill>
                <a:blip r:embed="rId212"/>
                <a:stretch>
                  <a:fillRect/>
                </a:stretch>
              </p:blipFill>
              <p:spPr>
                <a:xfrm>
                  <a:off x="3921606" y="5205045"/>
                  <a:ext cx="128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Ink 141">
                  <a:extLst>
                    <a:ext uri="{FF2B5EF4-FFF2-40B4-BE49-F238E27FC236}">
                      <a16:creationId xmlns:a16="http://schemas.microsoft.com/office/drawing/2014/main" id="{AABF045D-D0D4-0562-D50B-063C71D4597E}"/>
                    </a:ext>
                  </a:extLst>
                </p14:cNvPr>
                <p14:cNvContentPartPr/>
                <p14:nvPr/>
              </p14:nvContentPartPr>
              <p14:xfrm>
                <a:off x="3533526" y="5675925"/>
                <a:ext cx="714960" cy="68760"/>
              </p14:xfrm>
            </p:contentPart>
          </mc:Choice>
          <mc:Fallback xmlns="">
            <p:pic>
              <p:nvPicPr>
                <p:cNvPr id="142" name="Ink 141">
                  <a:extLst>
                    <a:ext uri="{FF2B5EF4-FFF2-40B4-BE49-F238E27FC236}">
                      <a16:creationId xmlns:a16="http://schemas.microsoft.com/office/drawing/2014/main" id="{AABF045D-D0D4-0562-D50B-063C71D4597E}"/>
                    </a:ext>
                  </a:extLst>
                </p:cNvPr>
                <p:cNvPicPr/>
                <p:nvPr/>
              </p:nvPicPr>
              <p:blipFill>
                <a:blip r:embed="rId214"/>
                <a:stretch>
                  <a:fillRect/>
                </a:stretch>
              </p:blipFill>
              <p:spPr>
                <a:xfrm>
                  <a:off x="3524526" y="5666925"/>
                  <a:ext cx="732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Ink 142">
                  <a:extLst>
                    <a:ext uri="{FF2B5EF4-FFF2-40B4-BE49-F238E27FC236}">
                      <a16:creationId xmlns:a16="http://schemas.microsoft.com/office/drawing/2014/main" id="{89DA1540-D557-5222-04D0-BA38F15AA8F6}"/>
                    </a:ext>
                  </a:extLst>
                </p14:cNvPr>
                <p14:cNvContentPartPr/>
                <p14:nvPr/>
              </p14:nvContentPartPr>
              <p14:xfrm>
                <a:off x="3672846" y="5817045"/>
                <a:ext cx="255600" cy="163080"/>
              </p14:xfrm>
            </p:contentPart>
          </mc:Choice>
          <mc:Fallback xmlns="">
            <p:pic>
              <p:nvPicPr>
                <p:cNvPr id="143" name="Ink 142">
                  <a:extLst>
                    <a:ext uri="{FF2B5EF4-FFF2-40B4-BE49-F238E27FC236}">
                      <a16:creationId xmlns:a16="http://schemas.microsoft.com/office/drawing/2014/main" id="{89DA1540-D557-5222-04D0-BA38F15AA8F6}"/>
                    </a:ext>
                  </a:extLst>
                </p:cNvPr>
                <p:cNvPicPr/>
                <p:nvPr/>
              </p:nvPicPr>
              <p:blipFill>
                <a:blip r:embed="rId216"/>
                <a:stretch>
                  <a:fillRect/>
                </a:stretch>
              </p:blipFill>
              <p:spPr>
                <a:xfrm>
                  <a:off x="3663846" y="5808405"/>
                  <a:ext cx="273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Ink 143">
                  <a:extLst>
                    <a:ext uri="{FF2B5EF4-FFF2-40B4-BE49-F238E27FC236}">
                      <a16:creationId xmlns:a16="http://schemas.microsoft.com/office/drawing/2014/main" id="{49FE6143-A803-1F0F-3CB2-618CB8B4C3E4}"/>
                    </a:ext>
                  </a:extLst>
                </p14:cNvPr>
                <p14:cNvContentPartPr/>
                <p14:nvPr/>
              </p14:nvContentPartPr>
              <p14:xfrm>
                <a:off x="3898926" y="5963205"/>
                <a:ext cx="174240" cy="161280"/>
              </p14:xfrm>
            </p:contentPart>
          </mc:Choice>
          <mc:Fallback xmlns="">
            <p:pic>
              <p:nvPicPr>
                <p:cNvPr id="144" name="Ink 143">
                  <a:extLst>
                    <a:ext uri="{FF2B5EF4-FFF2-40B4-BE49-F238E27FC236}">
                      <a16:creationId xmlns:a16="http://schemas.microsoft.com/office/drawing/2014/main" id="{49FE6143-A803-1F0F-3CB2-618CB8B4C3E4}"/>
                    </a:ext>
                  </a:extLst>
                </p:cNvPr>
                <p:cNvPicPr/>
                <p:nvPr/>
              </p:nvPicPr>
              <p:blipFill>
                <a:blip r:embed="rId218"/>
                <a:stretch>
                  <a:fillRect/>
                </a:stretch>
              </p:blipFill>
              <p:spPr>
                <a:xfrm>
                  <a:off x="3890286" y="5954205"/>
                  <a:ext cx="191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Ink 144">
                  <a:extLst>
                    <a:ext uri="{FF2B5EF4-FFF2-40B4-BE49-F238E27FC236}">
                      <a16:creationId xmlns:a16="http://schemas.microsoft.com/office/drawing/2014/main" id="{4FD8DED6-1BA1-BB64-1BFE-2B7F4F67A12C}"/>
                    </a:ext>
                  </a:extLst>
                </p14:cNvPr>
                <p14:cNvContentPartPr/>
                <p14:nvPr/>
              </p14:nvContentPartPr>
              <p14:xfrm>
                <a:off x="3941406" y="5882565"/>
                <a:ext cx="100080" cy="324000"/>
              </p14:xfrm>
            </p:contentPart>
          </mc:Choice>
          <mc:Fallback xmlns="">
            <p:pic>
              <p:nvPicPr>
                <p:cNvPr id="145" name="Ink 144">
                  <a:extLst>
                    <a:ext uri="{FF2B5EF4-FFF2-40B4-BE49-F238E27FC236}">
                      <a16:creationId xmlns:a16="http://schemas.microsoft.com/office/drawing/2014/main" id="{4FD8DED6-1BA1-BB64-1BFE-2B7F4F67A12C}"/>
                    </a:ext>
                  </a:extLst>
                </p:cNvPr>
                <p:cNvPicPr/>
                <p:nvPr/>
              </p:nvPicPr>
              <p:blipFill>
                <a:blip r:embed="rId220"/>
                <a:stretch>
                  <a:fillRect/>
                </a:stretch>
              </p:blipFill>
              <p:spPr>
                <a:xfrm>
                  <a:off x="3932766" y="5873925"/>
                  <a:ext cx="117720" cy="341640"/>
                </a:xfrm>
                <a:prstGeom prst="rect">
                  <a:avLst/>
                </a:prstGeom>
              </p:spPr>
            </p:pic>
          </mc:Fallback>
        </mc:AlternateContent>
      </p:grpSp>
      <p:grpSp>
        <p:nvGrpSpPr>
          <p:cNvPr id="156" name="Group 155">
            <a:extLst>
              <a:ext uri="{FF2B5EF4-FFF2-40B4-BE49-F238E27FC236}">
                <a16:creationId xmlns:a16="http://schemas.microsoft.com/office/drawing/2014/main" id="{488A3DA6-EB13-E9BB-E552-98357C124C71}"/>
              </a:ext>
            </a:extLst>
          </p:cNvPr>
          <p:cNvGrpSpPr/>
          <p:nvPr/>
        </p:nvGrpSpPr>
        <p:grpSpPr>
          <a:xfrm>
            <a:off x="6318126" y="4773045"/>
            <a:ext cx="1139760" cy="576000"/>
            <a:chOff x="6318126" y="4773045"/>
            <a:chExt cx="1139760" cy="576000"/>
          </a:xfrm>
        </p:grpSpPr>
        <mc:AlternateContent xmlns:mc="http://schemas.openxmlformats.org/markup-compatibility/2006" xmlns:p14="http://schemas.microsoft.com/office/powerpoint/2010/main">
          <mc:Choice Requires="p14">
            <p:contentPart p14:bwMode="auto" r:id="rId221">
              <p14:nvContentPartPr>
                <p14:cNvPr id="147" name="Ink 146">
                  <a:extLst>
                    <a:ext uri="{FF2B5EF4-FFF2-40B4-BE49-F238E27FC236}">
                      <a16:creationId xmlns:a16="http://schemas.microsoft.com/office/drawing/2014/main" id="{6DB4A482-3BDA-FEB8-40FC-0920C66767E5}"/>
                    </a:ext>
                  </a:extLst>
                </p14:cNvPr>
                <p14:cNvContentPartPr/>
                <p14:nvPr/>
              </p14:nvContentPartPr>
              <p14:xfrm>
                <a:off x="6318126" y="4899045"/>
                <a:ext cx="304920" cy="226440"/>
              </p14:xfrm>
            </p:contentPart>
          </mc:Choice>
          <mc:Fallback xmlns="">
            <p:pic>
              <p:nvPicPr>
                <p:cNvPr id="147" name="Ink 146">
                  <a:extLst>
                    <a:ext uri="{FF2B5EF4-FFF2-40B4-BE49-F238E27FC236}">
                      <a16:creationId xmlns:a16="http://schemas.microsoft.com/office/drawing/2014/main" id="{6DB4A482-3BDA-FEB8-40FC-0920C66767E5}"/>
                    </a:ext>
                  </a:extLst>
                </p:cNvPr>
                <p:cNvPicPr/>
                <p:nvPr/>
              </p:nvPicPr>
              <p:blipFill>
                <a:blip r:embed="rId222"/>
                <a:stretch>
                  <a:fillRect/>
                </a:stretch>
              </p:blipFill>
              <p:spPr>
                <a:xfrm>
                  <a:off x="6309126" y="4890405"/>
                  <a:ext cx="322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8" name="Ink 147">
                  <a:extLst>
                    <a:ext uri="{FF2B5EF4-FFF2-40B4-BE49-F238E27FC236}">
                      <a16:creationId xmlns:a16="http://schemas.microsoft.com/office/drawing/2014/main" id="{C3AEB68C-A74E-05C6-A53A-F9A800C5C58A}"/>
                    </a:ext>
                  </a:extLst>
                </p14:cNvPr>
                <p14:cNvContentPartPr/>
                <p14:nvPr/>
              </p14:nvContentPartPr>
              <p14:xfrm>
                <a:off x="6548886" y="5110725"/>
                <a:ext cx="153360" cy="153720"/>
              </p14:xfrm>
            </p:contentPart>
          </mc:Choice>
          <mc:Fallback xmlns="">
            <p:pic>
              <p:nvPicPr>
                <p:cNvPr id="148" name="Ink 147">
                  <a:extLst>
                    <a:ext uri="{FF2B5EF4-FFF2-40B4-BE49-F238E27FC236}">
                      <a16:creationId xmlns:a16="http://schemas.microsoft.com/office/drawing/2014/main" id="{C3AEB68C-A74E-05C6-A53A-F9A800C5C58A}"/>
                    </a:ext>
                  </a:extLst>
                </p:cNvPr>
                <p:cNvPicPr/>
                <p:nvPr/>
              </p:nvPicPr>
              <p:blipFill>
                <a:blip r:embed="rId224"/>
                <a:stretch>
                  <a:fillRect/>
                </a:stretch>
              </p:blipFill>
              <p:spPr>
                <a:xfrm>
                  <a:off x="6539886" y="5102085"/>
                  <a:ext cx="171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 name="Ink 148">
                  <a:extLst>
                    <a:ext uri="{FF2B5EF4-FFF2-40B4-BE49-F238E27FC236}">
                      <a16:creationId xmlns:a16="http://schemas.microsoft.com/office/drawing/2014/main" id="{FF13941F-03DE-9D2C-5FF4-01A2443BB72A}"/>
                    </a:ext>
                  </a:extLst>
                </p14:cNvPr>
                <p14:cNvContentPartPr/>
                <p14:nvPr/>
              </p14:nvContentPartPr>
              <p14:xfrm>
                <a:off x="6589566" y="5041965"/>
                <a:ext cx="64800" cy="307080"/>
              </p14:xfrm>
            </p:contentPart>
          </mc:Choice>
          <mc:Fallback xmlns="">
            <p:pic>
              <p:nvPicPr>
                <p:cNvPr id="149" name="Ink 148">
                  <a:extLst>
                    <a:ext uri="{FF2B5EF4-FFF2-40B4-BE49-F238E27FC236}">
                      <a16:creationId xmlns:a16="http://schemas.microsoft.com/office/drawing/2014/main" id="{FF13941F-03DE-9D2C-5FF4-01A2443BB72A}"/>
                    </a:ext>
                  </a:extLst>
                </p:cNvPr>
                <p:cNvPicPr/>
                <p:nvPr/>
              </p:nvPicPr>
              <p:blipFill>
                <a:blip r:embed="rId226"/>
                <a:stretch>
                  <a:fillRect/>
                </a:stretch>
              </p:blipFill>
              <p:spPr>
                <a:xfrm>
                  <a:off x="6580566" y="5032965"/>
                  <a:ext cx="824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0" name="Ink 149">
                  <a:extLst>
                    <a:ext uri="{FF2B5EF4-FFF2-40B4-BE49-F238E27FC236}">
                      <a16:creationId xmlns:a16="http://schemas.microsoft.com/office/drawing/2014/main" id="{A00AFEA3-8305-D7DE-E4E4-57330B223535}"/>
                    </a:ext>
                  </a:extLst>
                </p14:cNvPr>
                <p14:cNvContentPartPr/>
                <p14:nvPr/>
              </p14:nvContentPartPr>
              <p14:xfrm>
                <a:off x="6832206" y="4969605"/>
                <a:ext cx="158400" cy="14400"/>
              </p14:xfrm>
            </p:contentPart>
          </mc:Choice>
          <mc:Fallback xmlns="">
            <p:pic>
              <p:nvPicPr>
                <p:cNvPr id="150" name="Ink 149">
                  <a:extLst>
                    <a:ext uri="{FF2B5EF4-FFF2-40B4-BE49-F238E27FC236}">
                      <a16:creationId xmlns:a16="http://schemas.microsoft.com/office/drawing/2014/main" id="{A00AFEA3-8305-D7DE-E4E4-57330B223535}"/>
                    </a:ext>
                  </a:extLst>
                </p:cNvPr>
                <p:cNvPicPr/>
                <p:nvPr/>
              </p:nvPicPr>
              <p:blipFill>
                <a:blip r:embed="rId228"/>
                <a:stretch>
                  <a:fillRect/>
                </a:stretch>
              </p:blipFill>
              <p:spPr>
                <a:xfrm>
                  <a:off x="6823566" y="4960605"/>
                  <a:ext cx="176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Ink 150">
                  <a:extLst>
                    <a:ext uri="{FF2B5EF4-FFF2-40B4-BE49-F238E27FC236}">
                      <a16:creationId xmlns:a16="http://schemas.microsoft.com/office/drawing/2014/main" id="{C1A2794D-963A-6113-666B-41B9150A810F}"/>
                    </a:ext>
                  </a:extLst>
                </p14:cNvPr>
                <p14:cNvContentPartPr/>
                <p14:nvPr/>
              </p14:nvContentPartPr>
              <p14:xfrm>
                <a:off x="6852726" y="5065725"/>
                <a:ext cx="137880" cy="12960"/>
              </p14:xfrm>
            </p:contentPart>
          </mc:Choice>
          <mc:Fallback xmlns="">
            <p:pic>
              <p:nvPicPr>
                <p:cNvPr id="151" name="Ink 150">
                  <a:extLst>
                    <a:ext uri="{FF2B5EF4-FFF2-40B4-BE49-F238E27FC236}">
                      <a16:creationId xmlns:a16="http://schemas.microsoft.com/office/drawing/2014/main" id="{C1A2794D-963A-6113-666B-41B9150A810F}"/>
                    </a:ext>
                  </a:extLst>
                </p:cNvPr>
                <p:cNvPicPr/>
                <p:nvPr/>
              </p:nvPicPr>
              <p:blipFill>
                <a:blip r:embed="rId230"/>
                <a:stretch>
                  <a:fillRect/>
                </a:stretch>
              </p:blipFill>
              <p:spPr>
                <a:xfrm>
                  <a:off x="6843726" y="5057085"/>
                  <a:ext cx="155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2" name="Ink 151">
                  <a:extLst>
                    <a:ext uri="{FF2B5EF4-FFF2-40B4-BE49-F238E27FC236}">
                      <a16:creationId xmlns:a16="http://schemas.microsoft.com/office/drawing/2014/main" id="{3470807A-063E-12C1-365A-FE45AC7F0C0F}"/>
                    </a:ext>
                  </a:extLst>
                </p14:cNvPr>
                <p14:cNvContentPartPr/>
                <p14:nvPr/>
              </p14:nvContentPartPr>
              <p14:xfrm>
                <a:off x="7210566" y="4773045"/>
                <a:ext cx="221400" cy="137160"/>
              </p14:xfrm>
            </p:contentPart>
          </mc:Choice>
          <mc:Fallback xmlns="">
            <p:pic>
              <p:nvPicPr>
                <p:cNvPr id="152" name="Ink 151">
                  <a:extLst>
                    <a:ext uri="{FF2B5EF4-FFF2-40B4-BE49-F238E27FC236}">
                      <a16:creationId xmlns:a16="http://schemas.microsoft.com/office/drawing/2014/main" id="{3470807A-063E-12C1-365A-FE45AC7F0C0F}"/>
                    </a:ext>
                  </a:extLst>
                </p:cNvPr>
                <p:cNvPicPr/>
                <p:nvPr/>
              </p:nvPicPr>
              <p:blipFill>
                <a:blip r:embed="rId232"/>
                <a:stretch>
                  <a:fillRect/>
                </a:stretch>
              </p:blipFill>
              <p:spPr>
                <a:xfrm>
                  <a:off x="7201926" y="4764405"/>
                  <a:ext cx="239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3" name="Ink 152">
                  <a:extLst>
                    <a:ext uri="{FF2B5EF4-FFF2-40B4-BE49-F238E27FC236}">
                      <a16:creationId xmlns:a16="http://schemas.microsoft.com/office/drawing/2014/main" id="{2E876986-C685-8E5C-FDD6-41D594A44CF9}"/>
                    </a:ext>
                  </a:extLst>
                </p14:cNvPr>
                <p14:cNvContentPartPr/>
                <p14:nvPr/>
              </p14:nvContentPartPr>
              <p14:xfrm>
                <a:off x="7179246" y="4976805"/>
                <a:ext cx="278640" cy="41400"/>
              </p14:xfrm>
            </p:contentPart>
          </mc:Choice>
          <mc:Fallback xmlns="">
            <p:pic>
              <p:nvPicPr>
                <p:cNvPr id="153" name="Ink 152">
                  <a:extLst>
                    <a:ext uri="{FF2B5EF4-FFF2-40B4-BE49-F238E27FC236}">
                      <a16:creationId xmlns:a16="http://schemas.microsoft.com/office/drawing/2014/main" id="{2E876986-C685-8E5C-FDD6-41D594A44CF9}"/>
                    </a:ext>
                  </a:extLst>
                </p:cNvPr>
                <p:cNvPicPr/>
                <p:nvPr/>
              </p:nvPicPr>
              <p:blipFill>
                <a:blip r:embed="rId234"/>
                <a:stretch>
                  <a:fillRect/>
                </a:stretch>
              </p:blipFill>
              <p:spPr>
                <a:xfrm>
                  <a:off x="7170246" y="4967805"/>
                  <a:ext cx="296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Ink 153">
                  <a:extLst>
                    <a:ext uri="{FF2B5EF4-FFF2-40B4-BE49-F238E27FC236}">
                      <a16:creationId xmlns:a16="http://schemas.microsoft.com/office/drawing/2014/main" id="{D4935FF5-C0CA-6A90-CD55-9B6194492084}"/>
                    </a:ext>
                  </a:extLst>
                </p14:cNvPr>
                <p14:cNvContentPartPr/>
                <p14:nvPr/>
              </p14:nvContentPartPr>
              <p14:xfrm>
                <a:off x="7287606" y="5074005"/>
                <a:ext cx="136080" cy="243360"/>
              </p14:xfrm>
            </p:contentPart>
          </mc:Choice>
          <mc:Fallback xmlns="">
            <p:pic>
              <p:nvPicPr>
                <p:cNvPr id="154" name="Ink 153">
                  <a:extLst>
                    <a:ext uri="{FF2B5EF4-FFF2-40B4-BE49-F238E27FC236}">
                      <a16:creationId xmlns:a16="http://schemas.microsoft.com/office/drawing/2014/main" id="{D4935FF5-C0CA-6A90-CD55-9B6194492084}"/>
                    </a:ext>
                  </a:extLst>
                </p:cNvPr>
                <p:cNvPicPr/>
                <p:nvPr/>
              </p:nvPicPr>
              <p:blipFill>
                <a:blip r:embed="rId236"/>
                <a:stretch>
                  <a:fillRect/>
                </a:stretch>
              </p:blipFill>
              <p:spPr>
                <a:xfrm>
                  <a:off x="7278606" y="5065005"/>
                  <a:ext cx="153720" cy="261000"/>
                </a:xfrm>
                <a:prstGeom prst="rect">
                  <a:avLst/>
                </a:prstGeom>
              </p:spPr>
            </p:pic>
          </mc:Fallback>
        </mc:AlternateContent>
      </p:grpSp>
      <p:grpSp>
        <p:nvGrpSpPr>
          <p:cNvPr id="163" name="Group 162">
            <a:extLst>
              <a:ext uri="{FF2B5EF4-FFF2-40B4-BE49-F238E27FC236}">
                <a16:creationId xmlns:a16="http://schemas.microsoft.com/office/drawing/2014/main" id="{C807AEB7-E788-7FDF-4664-9536214BA860}"/>
              </a:ext>
            </a:extLst>
          </p:cNvPr>
          <p:cNvGrpSpPr/>
          <p:nvPr/>
        </p:nvGrpSpPr>
        <p:grpSpPr>
          <a:xfrm>
            <a:off x="7783326" y="4529685"/>
            <a:ext cx="2806920" cy="660240"/>
            <a:chOff x="7783326" y="4529685"/>
            <a:chExt cx="2806920" cy="660240"/>
          </a:xfrm>
        </p:grpSpPr>
        <mc:AlternateContent xmlns:mc="http://schemas.openxmlformats.org/markup-compatibility/2006" xmlns:p14="http://schemas.microsoft.com/office/powerpoint/2010/main">
          <mc:Choice Requires="p14">
            <p:contentPart p14:bwMode="auto" r:id="rId237">
              <p14:nvContentPartPr>
                <p14:cNvPr id="157" name="Ink 156">
                  <a:extLst>
                    <a:ext uri="{FF2B5EF4-FFF2-40B4-BE49-F238E27FC236}">
                      <a16:creationId xmlns:a16="http://schemas.microsoft.com/office/drawing/2014/main" id="{39A1A7B6-2F96-0696-A89D-BED725718F64}"/>
                    </a:ext>
                  </a:extLst>
                </p14:cNvPr>
                <p14:cNvContentPartPr/>
                <p14:nvPr/>
              </p14:nvContentPartPr>
              <p14:xfrm>
                <a:off x="7783326" y="4934685"/>
                <a:ext cx="174960" cy="39600"/>
              </p14:xfrm>
            </p:contentPart>
          </mc:Choice>
          <mc:Fallback xmlns="">
            <p:pic>
              <p:nvPicPr>
                <p:cNvPr id="157" name="Ink 156">
                  <a:extLst>
                    <a:ext uri="{FF2B5EF4-FFF2-40B4-BE49-F238E27FC236}">
                      <a16:creationId xmlns:a16="http://schemas.microsoft.com/office/drawing/2014/main" id="{39A1A7B6-2F96-0696-A89D-BED725718F64}"/>
                    </a:ext>
                  </a:extLst>
                </p:cNvPr>
                <p:cNvPicPr/>
                <p:nvPr/>
              </p:nvPicPr>
              <p:blipFill>
                <a:blip r:embed="rId238"/>
                <a:stretch>
                  <a:fillRect/>
                </a:stretch>
              </p:blipFill>
              <p:spPr>
                <a:xfrm>
                  <a:off x="7774686" y="4925685"/>
                  <a:ext cx="192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Ink 157">
                  <a:extLst>
                    <a:ext uri="{FF2B5EF4-FFF2-40B4-BE49-F238E27FC236}">
                      <a16:creationId xmlns:a16="http://schemas.microsoft.com/office/drawing/2014/main" id="{2628024F-AC5F-CA80-C0F6-ACE4F69C901A}"/>
                    </a:ext>
                  </a:extLst>
                </p14:cNvPr>
                <p14:cNvContentPartPr/>
                <p14:nvPr/>
              </p14:nvContentPartPr>
              <p14:xfrm>
                <a:off x="7822566" y="5017125"/>
                <a:ext cx="157680" cy="12240"/>
              </p14:xfrm>
            </p:contentPart>
          </mc:Choice>
          <mc:Fallback xmlns="">
            <p:pic>
              <p:nvPicPr>
                <p:cNvPr id="158" name="Ink 157">
                  <a:extLst>
                    <a:ext uri="{FF2B5EF4-FFF2-40B4-BE49-F238E27FC236}">
                      <a16:creationId xmlns:a16="http://schemas.microsoft.com/office/drawing/2014/main" id="{2628024F-AC5F-CA80-C0F6-ACE4F69C901A}"/>
                    </a:ext>
                  </a:extLst>
                </p:cNvPr>
                <p:cNvPicPr/>
                <p:nvPr/>
              </p:nvPicPr>
              <p:blipFill>
                <a:blip r:embed="rId240"/>
                <a:stretch>
                  <a:fillRect/>
                </a:stretch>
              </p:blipFill>
              <p:spPr>
                <a:xfrm>
                  <a:off x="7813926" y="5008485"/>
                  <a:ext cx="175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Ink 158">
                  <a:extLst>
                    <a:ext uri="{FF2B5EF4-FFF2-40B4-BE49-F238E27FC236}">
                      <a16:creationId xmlns:a16="http://schemas.microsoft.com/office/drawing/2014/main" id="{8376F023-63FC-3DFE-7CEF-C1DF2D627CB9}"/>
                    </a:ext>
                  </a:extLst>
                </p14:cNvPr>
                <p14:cNvContentPartPr/>
                <p14:nvPr/>
              </p14:nvContentPartPr>
              <p14:xfrm>
                <a:off x="8099766" y="4670445"/>
                <a:ext cx="909000" cy="519480"/>
              </p14:xfrm>
            </p:contentPart>
          </mc:Choice>
          <mc:Fallback xmlns="">
            <p:pic>
              <p:nvPicPr>
                <p:cNvPr id="159" name="Ink 158">
                  <a:extLst>
                    <a:ext uri="{FF2B5EF4-FFF2-40B4-BE49-F238E27FC236}">
                      <a16:creationId xmlns:a16="http://schemas.microsoft.com/office/drawing/2014/main" id="{8376F023-63FC-3DFE-7CEF-C1DF2D627CB9}"/>
                    </a:ext>
                  </a:extLst>
                </p:cNvPr>
                <p:cNvPicPr/>
                <p:nvPr/>
              </p:nvPicPr>
              <p:blipFill>
                <a:blip r:embed="rId242"/>
                <a:stretch>
                  <a:fillRect/>
                </a:stretch>
              </p:blipFill>
              <p:spPr>
                <a:xfrm>
                  <a:off x="8090766" y="4661445"/>
                  <a:ext cx="92664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Ink 159">
                  <a:extLst>
                    <a:ext uri="{FF2B5EF4-FFF2-40B4-BE49-F238E27FC236}">
                      <a16:creationId xmlns:a16="http://schemas.microsoft.com/office/drawing/2014/main" id="{FA1E2A18-B2D5-FF86-F3E6-6BB89A9F229D}"/>
                    </a:ext>
                  </a:extLst>
                </p14:cNvPr>
                <p14:cNvContentPartPr/>
                <p14:nvPr/>
              </p14:nvContentPartPr>
              <p14:xfrm>
                <a:off x="9238086" y="4529685"/>
                <a:ext cx="1352160" cy="613080"/>
              </p14:xfrm>
            </p:contentPart>
          </mc:Choice>
          <mc:Fallback xmlns="">
            <p:pic>
              <p:nvPicPr>
                <p:cNvPr id="160" name="Ink 159">
                  <a:extLst>
                    <a:ext uri="{FF2B5EF4-FFF2-40B4-BE49-F238E27FC236}">
                      <a16:creationId xmlns:a16="http://schemas.microsoft.com/office/drawing/2014/main" id="{FA1E2A18-B2D5-FF86-F3E6-6BB89A9F229D}"/>
                    </a:ext>
                  </a:extLst>
                </p:cNvPr>
                <p:cNvPicPr/>
                <p:nvPr/>
              </p:nvPicPr>
              <p:blipFill>
                <a:blip r:embed="rId244"/>
                <a:stretch>
                  <a:fillRect/>
                </a:stretch>
              </p:blipFill>
              <p:spPr>
                <a:xfrm>
                  <a:off x="9229446" y="4520685"/>
                  <a:ext cx="136980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Ink 160">
                  <a:extLst>
                    <a:ext uri="{FF2B5EF4-FFF2-40B4-BE49-F238E27FC236}">
                      <a16:creationId xmlns:a16="http://schemas.microsoft.com/office/drawing/2014/main" id="{C8ACEA3C-82DD-B176-FD95-6BD9D0D8E836}"/>
                    </a:ext>
                  </a:extLst>
                </p14:cNvPr>
                <p14:cNvContentPartPr/>
                <p14:nvPr/>
              </p14:nvContentPartPr>
              <p14:xfrm>
                <a:off x="10280646" y="4749645"/>
                <a:ext cx="239760" cy="36000"/>
              </p14:xfrm>
            </p:contentPart>
          </mc:Choice>
          <mc:Fallback xmlns="">
            <p:pic>
              <p:nvPicPr>
                <p:cNvPr id="161" name="Ink 160">
                  <a:extLst>
                    <a:ext uri="{FF2B5EF4-FFF2-40B4-BE49-F238E27FC236}">
                      <a16:creationId xmlns:a16="http://schemas.microsoft.com/office/drawing/2014/main" id="{C8ACEA3C-82DD-B176-FD95-6BD9D0D8E836}"/>
                    </a:ext>
                  </a:extLst>
                </p:cNvPr>
                <p:cNvPicPr/>
                <p:nvPr/>
              </p:nvPicPr>
              <p:blipFill>
                <a:blip r:embed="rId246"/>
                <a:stretch>
                  <a:fillRect/>
                </a:stretch>
              </p:blipFill>
              <p:spPr>
                <a:xfrm>
                  <a:off x="10272006" y="4740645"/>
                  <a:ext cx="257400" cy="53640"/>
                </a:xfrm>
                <a:prstGeom prst="rect">
                  <a:avLst/>
                </a:prstGeom>
              </p:spPr>
            </p:pic>
          </mc:Fallback>
        </mc:AlternateContent>
      </p:grpSp>
    </p:spTree>
    <p:extLst>
      <p:ext uri="{BB962C8B-B14F-4D97-AF65-F5344CB8AC3E}">
        <p14:creationId xmlns:p14="http://schemas.microsoft.com/office/powerpoint/2010/main" val="321968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B601B-684A-578F-96B8-D3AC27BEB0DA}"/>
              </a:ext>
            </a:extLst>
          </p:cNvPr>
          <p:cNvPicPr>
            <a:picLocks noChangeAspect="1"/>
          </p:cNvPicPr>
          <p:nvPr/>
        </p:nvPicPr>
        <p:blipFill>
          <a:blip r:embed="rId2"/>
          <a:stretch>
            <a:fillRect/>
          </a:stretch>
        </p:blipFill>
        <p:spPr>
          <a:xfrm>
            <a:off x="578840" y="2175753"/>
            <a:ext cx="7941500" cy="4560607"/>
          </a:xfrm>
          <a:prstGeom prst="rect">
            <a:avLst/>
          </a:prstGeom>
        </p:spPr>
      </p:pic>
      <p:grpSp>
        <p:nvGrpSpPr>
          <p:cNvPr id="8" name="Group 7">
            <a:extLst>
              <a:ext uri="{FF2B5EF4-FFF2-40B4-BE49-F238E27FC236}">
                <a16:creationId xmlns:a16="http://schemas.microsoft.com/office/drawing/2014/main" id="{5F856D13-5AE6-41EC-F705-0BDD975822F6}"/>
              </a:ext>
            </a:extLst>
          </p:cNvPr>
          <p:cNvGrpSpPr/>
          <p:nvPr/>
        </p:nvGrpSpPr>
        <p:grpSpPr>
          <a:xfrm>
            <a:off x="487926" y="215085"/>
            <a:ext cx="1490760" cy="429840"/>
            <a:chOff x="487926" y="215085"/>
            <a:chExt cx="1490760" cy="42984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40F8BFD-7247-2A72-3381-EF10C6138739}"/>
                    </a:ext>
                  </a:extLst>
                </p14:cNvPr>
                <p14:cNvContentPartPr/>
                <p14:nvPr/>
              </p14:nvContentPartPr>
              <p14:xfrm>
                <a:off x="487926" y="215085"/>
                <a:ext cx="1490760" cy="429840"/>
              </p14:xfrm>
            </p:contentPart>
          </mc:Choice>
          <mc:Fallback xmlns="">
            <p:pic>
              <p:nvPicPr>
                <p:cNvPr id="5" name="Ink 4">
                  <a:extLst>
                    <a:ext uri="{FF2B5EF4-FFF2-40B4-BE49-F238E27FC236}">
                      <a16:creationId xmlns:a16="http://schemas.microsoft.com/office/drawing/2014/main" id="{940F8BFD-7247-2A72-3381-EF10C6138739}"/>
                    </a:ext>
                  </a:extLst>
                </p:cNvPr>
                <p:cNvPicPr/>
                <p:nvPr/>
              </p:nvPicPr>
              <p:blipFill>
                <a:blip r:embed="rId4"/>
                <a:stretch>
                  <a:fillRect/>
                </a:stretch>
              </p:blipFill>
              <p:spPr>
                <a:xfrm>
                  <a:off x="479286" y="206445"/>
                  <a:ext cx="150840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8EB46986-5E5A-3AFF-5986-1EF6B2CA6C7E}"/>
                    </a:ext>
                  </a:extLst>
                </p14:cNvPr>
                <p14:cNvContentPartPr/>
                <p14:nvPr/>
              </p14:nvContentPartPr>
              <p14:xfrm>
                <a:off x="1502046" y="270525"/>
                <a:ext cx="38160" cy="11880"/>
              </p14:xfrm>
            </p:contentPart>
          </mc:Choice>
          <mc:Fallback xmlns="">
            <p:pic>
              <p:nvPicPr>
                <p:cNvPr id="6" name="Ink 5">
                  <a:extLst>
                    <a:ext uri="{FF2B5EF4-FFF2-40B4-BE49-F238E27FC236}">
                      <a16:creationId xmlns:a16="http://schemas.microsoft.com/office/drawing/2014/main" id="{8EB46986-5E5A-3AFF-5986-1EF6B2CA6C7E}"/>
                    </a:ext>
                  </a:extLst>
                </p:cNvPr>
                <p:cNvPicPr/>
                <p:nvPr/>
              </p:nvPicPr>
              <p:blipFill>
                <a:blip r:embed="rId6"/>
                <a:stretch>
                  <a:fillRect/>
                </a:stretch>
              </p:blipFill>
              <p:spPr>
                <a:xfrm>
                  <a:off x="1493406" y="261525"/>
                  <a:ext cx="55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4B6787E-9647-6F8F-BDF7-C8D61E246FA3}"/>
                    </a:ext>
                  </a:extLst>
                </p14:cNvPr>
                <p14:cNvContentPartPr/>
                <p14:nvPr/>
              </p14:nvContentPartPr>
              <p14:xfrm>
                <a:off x="643806" y="274125"/>
                <a:ext cx="61200" cy="2520"/>
              </p14:xfrm>
            </p:contentPart>
          </mc:Choice>
          <mc:Fallback xmlns="">
            <p:pic>
              <p:nvPicPr>
                <p:cNvPr id="7" name="Ink 6">
                  <a:extLst>
                    <a:ext uri="{FF2B5EF4-FFF2-40B4-BE49-F238E27FC236}">
                      <a16:creationId xmlns:a16="http://schemas.microsoft.com/office/drawing/2014/main" id="{24B6787E-9647-6F8F-BDF7-C8D61E246FA3}"/>
                    </a:ext>
                  </a:extLst>
                </p:cNvPr>
                <p:cNvPicPr/>
                <p:nvPr/>
              </p:nvPicPr>
              <p:blipFill>
                <a:blip r:embed="rId8"/>
                <a:stretch>
                  <a:fillRect/>
                </a:stretch>
              </p:blipFill>
              <p:spPr>
                <a:xfrm>
                  <a:off x="635166" y="265125"/>
                  <a:ext cx="78840" cy="20160"/>
                </a:xfrm>
                <a:prstGeom prst="rect">
                  <a:avLst/>
                </a:prstGeom>
              </p:spPr>
            </p:pic>
          </mc:Fallback>
        </mc:AlternateContent>
      </p:grpSp>
      <p:grpSp>
        <p:nvGrpSpPr>
          <p:cNvPr id="12" name="Group 11">
            <a:extLst>
              <a:ext uri="{FF2B5EF4-FFF2-40B4-BE49-F238E27FC236}">
                <a16:creationId xmlns:a16="http://schemas.microsoft.com/office/drawing/2014/main" id="{2BEFC6F5-0B41-1178-4C36-CDABB8F869E9}"/>
              </a:ext>
            </a:extLst>
          </p:cNvPr>
          <p:cNvGrpSpPr/>
          <p:nvPr/>
        </p:nvGrpSpPr>
        <p:grpSpPr>
          <a:xfrm>
            <a:off x="2188566" y="178365"/>
            <a:ext cx="1348560" cy="386280"/>
            <a:chOff x="2188566" y="178365"/>
            <a:chExt cx="1348560" cy="38628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9F3474EA-0EA2-EFDF-3BDE-2356EFFDE47C}"/>
                    </a:ext>
                  </a:extLst>
                </p14:cNvPr>
                <p14:cNvContentPartPr/>
                <p14:nvPr/>
              </p14:nvContentPartPr>
              <p14:xfrm>
                <a:off x="2188566" y="178365"/>
                <a:ext cx="1348560" cy="386280"/>
              </p14:xfrm>
            </p:contentPart>
          </mc:Choice>
          <mc:Fallback xmlns="">
            <p:pic>
              <p:nvPicPr>
                <p:cNvPr id="9" name="Ink 8">
                  <a:extLst>
                    <a:ext uri="{FF2B5EF4-FFF2-40B4-BE49-F238E27FC236}">
                      <a16:creationId xmlns:a16="http://schemas.microsoft.com/office/drawing/2014/main" id="{9F3474EA-0EA2-EFDF-3BDE-2356EFFDE47C}"/>
                    </a:ext>
                  </a:extLst>
                </p:cNvPr>
                <p:cNvPicPr/>
                <p:nvPr/>
              </p:nvPicPr>
              <p:blipFill>
                <a:blip r:embed="rId10"/>
                <a:stretch>
                  <a:fillRect/>
                </a:stretch>
              </p:blipFill>
              <p:spPr>
                <a:xfrm>
                  <a:off x="2179566" y="169725"/>
                  <a:ext cx="13662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85C4CEB7-4436-8C45-25CA-199E4C378947}"/>
                    </a:ext>
                  </a:extLst>
                </p14:cNvPr>
                <p14:cNvContentPartPr/>
                <p14:nvPr/>
              </p14:nvContentPartPr>
              <p14:xfrm>
                <a:off x="3209166" y="348645"/>
                <a:ext cx="76680" cy="25920"/>
              </p14:xfrm>
            </p:contentPart>
          </mc:Choice>
          <mc:Fallback xmlns="">
            <p:pic>
              <p:nvPicPr>
                <p:cNvPr id="10" name="Ink 9">
                  <a:extLst>
                    <a:ext uri="{FF2B5EF4-FFF2-40B4-BE49-F238E27FC236}">
                      <a16:creationId xmlns:a16="http://schemas.microsoft.com/office/drawing/2014/main" id="{85C4CEB7-4436-8C45-25CA-199E4C378947}"/>
                    </a:ext>
                  </a:extLst>
                </p:cNvPr>
                <p:cNvPicPr/>
                <p:nvPr/>
              </p:nvPicPr>
              <p:blipFill>
                <a:blip r:embed="rId12"/>
                <a:stretch>
                  <a:fillRect/>
                </a:stretch>
              </p:blipFill>
              <p:spPr>
                <a:xfrm>
                  <a:off x="3200526" y="340005"/>
                  <a:ext cx="94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3BF2195B-6135-767B-A59D-77B91C99BC0E}"/>
                    </a:ext>
                  </a:extLst>
                </p14:cNvPr>
                <p14:cNvContentPartPr/>
                <p14:nvPr/>
              </p14:nvContentPartPr>
              <p14:xfrm>
                <a:off x="2871126" y="270525"/>
                <a:ext cx="472680" cy="59040"/>
              </p14:xfrm>
            </p:contentPart>
          </mc:Choice>
          <mc:Fallback xmlns="">
            <p:pic>
              <p:nvPicPr>
                <p:cNvPr id="11" name="Ink 10">
                  <a:extLst>
                    <a:ext uri="{FF2B5EF4-FFF2-40B4-BE49-F238E27FC236}">
                      <a16:creationId xmlns:a16="http://schemas.microsoft.com/office/drawing/2014/main" id="{3BF2195B-6135-767B-A59D-77B91C99BC0E}"/>
                    </a:ext>
                  </a:extLst>
                </p:cNvPr>
                <p:cNvPicPr/>
                <p:nvPr/>
              </p:nvPicPr>
              <p:blipFill>
                <a:blip r:embed="rId14"/>
                <a:stretch>
                  <a:fillRect/>
                </a:stretch>
              </p:blipFill>
              <p:spPr>
                <a:xfrm>
                  <a:off x="2862126" y="261525"/>
                  <a:ext cx="490320" cy="76680"/>
                </a:xfrm>
                <a:prstGeom prst="rect">
                  <a:avLst/>
                </a:prstGeom>
              </p:spPr>
            </p:pic>
          </mc:Fallback>
        </mc:AlternateContent>
      </p:grpSp>
      <p:grpSp>
        <p:nvGrpSpPr>
          <p:cNvPr id="25" name="Group 24">
            <a:extLst>
              <a:ext uri="{FF2B5EF4-FFF2-40B4-BE49-F238E27FC236}">
                <a16:creationId xmlns:a16="http://schemas.microsoft.com/office/drawing/2014/main" id="{B5481E21-AD17-75FB-51DE-23BD7D6CB68E}"/>
              </a:ext>
            </a:extLst>
          </p:cNvPr>
          <p:cNvGrpSpPr/>
          <p:nvPr/>
        </p:nvGrpSpPr>
        <p:grpSpPr>
          <a:xfrm>
            <a:off x="4086846" y="130845"/>
            <a:ext cx="2178360" cy="636120"/>
            <a:chOff x="4086846" y="130845"/>
            <a:chExt cx="2178360" cy="636120"/>
          </a:xfrm>
        </p:grpSpPr>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4800A016-DA26-AFFE-767A-A9BDE8736273}"/>
                    </a:ext>
                  </a:extLst>
                </p14:cNvPr>
                <p14:cNvContentPartPr/>
                <p14:nvPr/>
              </p14:nvContentPartPr>
              <p14:xfrm>
                <a:off x="4086846" y="413445"/>
                <a:ext cx="231840" cy="144720"/>
              </p14:xfrm>
            </p:contentPart>
          </mc:Choice>
          <mc:Fallback xmlns="">
            <p:pic>
              <p:nvPicPr>
                <p:cNvPr id="13" name="Ink 12">
                  <a:extLst>
                    <a:ext uri="{FF2B5EF4-FFF2-40B4-BE49-F238E27FC236}">
                      <a16:creationId xmlns:a16="http://schemas.microsoft.com/office/drawing/2014/main" id="{4800A016-DA26-AFFE-767A-A9BDE8736273}"/>
                    </a:ext>
                  </a:extLst>
                </p:cNvPr>
                <p:cNvPicPr/>
                <p:nvPr/>
              </p:nvPicPr>
              <p:blipFill>
                <a:blip r:embed="rId16"/>
                <a:stretch>
                  <a:fillRect/>
                </a:stretch>
              </p:blipFill>
              <p:spPr>
                <a:xfrm>
                  <a:off x="4078206" y="404445"/>
                  <a:ext cx="249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C14536B8-0CBC-3324-84DA-F0F8E586721B}"/>
                    </a:ext>
                  </a:extLst>
                </p14:cNvPr>
                <p14:cNvContentPartPr/>
                <p14:nvPr/>
              </p14:nvContentPartPr>
              <p14:xfrm>
                <a:off x="4440366" y="297885"/>
                <a:ext cx="171000" cy="259920"/>
              </p14:xfrm>
            </p:contentPart>
          </mc:Choice>
          <mc:Fallback xmlns="">
            <p:pic>
              <p:nvPicPr>
                <p:cNvPr id="14" name="Ink 13">
                  <a:extLst>
                    <a:ext uri="{FF2B5EF4-FFF2-40B4-BE49-F238E27FC236}">
                      <a16:creationId xmlns:a16="http://schemas.microsoft.com/office/drawing/2014/main" id="{C14536B8-0CBC-3324-84DA-F0F8E586721B}"/>
                    </a:ext>
                  </a:extLst>
                </p:cNvPr>
                <p:cNvPicPr/>
                <p:nvPr/>
              </p:nvPicPr>
              <p:blipFill>
                <a:blip r:embed="rId18"/>
                <a:stretch>
                  <a:fillRect/>
                </a:stretch>
              </p:blipFill>
              <p:spPr>
                <a:xfrm>
                  <a:off x="4431726" y="289245"/>
                  <a:ext cx="1886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C2AE24F1-7FD1-1C03-1FB7-306179594939}"/>
                    </a:ext>
                  </a:extLst>
                </p14:cNvPr>
                <p14:cNvContentPartPr/>
                <p14:nvPr/>
              </p14:nvContentPartPr>
              <p14:xfrm>
                <a:off x="4351806" y="234165"/>
                <a:ext cx="172800" cy="400320"/>
              </p14:xfrm>
            </p:contentPart>
          </mc:Choice>
          <mc:Fallback xmlns="">
            <p:pic>
              <p:nvPicPr>
                <p:cNvPr id="15" name="Ink 14">
                  <a:extLst>
                    <a:ext uri="{FF2B5EF4-FFF2-40B4-BE49-F238E27FC236}">
                      <a16:creationId xmlns:a16="http://schemas.microsoft.com/office/drawing/2014/main" id="{C2AE24F1-7FD1-1C03-1FB7-306179594939}"/>
                    </a:ext>
                  </a:extLst>
                </p:cNvPr>
                <p:cNvPicPr/>
                <p:nvPr/>
              </p:nvPicPr>
              <p:blipFill>
                <a:blip r:embed="rId20"/>
                <a:stretch>
                  <a:fillRect/>
                </a:stretch>
              </p:blipFill>
              <p:spPr>
                <a:xfrm>
                  <a:off x="4342806" y="225165"/>
                  <a:ext cx="1904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a:extLst>
                    <a:ext uri="{FF2B5EF4-FFF2-40B4-BE49-F238E27FC236}">
                      <a16:creationId xmlns:a16="http://schemas.microsoft.com/office/drawing/2014/main" id="{52E56E0B-A422-6FB1-A814-C236626BA29A}"/>
                    </a:ext>
                  </a:extLst>
                </p14:cNvPr>
                <p14:cNvContentPartPr/>
                <p14:nvPr/>
              </p14:nvContentPartPr>
              <p14:xfrm>
                <a:off x="4626126" y="237765"/>
                <a:ext cx="169920" cy="471600"/>
              </p14:xfrm>
            </p:contentPart>
          </mc:Choice>
          <mc:Fallback xmlns="">
            <p:pic>
              <p:nvPicPr>
                <p:cNvPr id="16" name="Ink 15">
                  <a:extLst>
                    <a:ext uri="{FF2B5EF4-FFF2-40B4-BE49-F238E27FC236}">
                      <a16:creationId xmlns:a16="http://schemas.microsoft.com/office/drawing/2014/main" id="{52E56E0B-A422-6FB1-A814-C236626BA29A}"/>
                    </a:ext>
                  </a:extLst>
                </p:cNvPr>
                <p:cNvPicPr/>
                <p:nvPr/>
              </p:nvPicPr>
              <p:blipFill>
                <a:blip r:embed="rId22"/>
                <a:stretch>
                  <a:fillRect/>
                </a:stretch>
              </p:blipFill>
              <p:spPr>
                <a:xfrm>
                  <a:off x="4617126" y="228765"/>
                  <a:ext cx="18756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03EB0732-25BA-2EC4-6AD9-AA79F690F248}"/>
                    </a:ext>
                  </a:extLst>
                </p14:cNvPr>
                <p14:cNvContentPartPr/>
                <p14:nvPr/>
              </p14:nvContentPartPr>
              <p14:xfrm>
                <a:off x="4911966" y="418485"/>
                <a:ext cx="220320" cy="12600"/>
              </p14:xfrm>
            </p:contentPart>
          </mc:Choice>
          <mc:Fallback xmlns="">
            <p:pic>
              <p:nvPicPr>
                <p:cNvPr id="18" name="Ink 17">
                  <a:extLst>
                    <a:ext uri="{FF2B5EF4-FFF2-40B4-BE49-F238E27FC236}">
                      <a16:creationId xmlns:a16="http://schemas.microsoft.com/office/drawing/2014/main" id="{03EB0732-25BA-2EC4-6AD9-AA79F690F248}"/>
                    </a:ext>
                  </a:extLst>
                </p:cNvPr>
                <p:cNvPicPr/>
                <p:nvPr/>
              </p:nvPicPr>
              <p:blipFill>
                <a:blip r:embed="rId24"/>
                <a:stretch>
                  <a:fillRect/>
                </a:stretch>
              </p:blipFill>
              <p:spPr>
                <a:xfrm>
                  <a:off x="4902966" y="409485"/>
                  <a:ext cx="237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292BA1D0-2E93-7FD7-EBBC-002AD8DB19F3}"/>
                    </a:ext>
                  </a:extLst>
                </p14:cNvPr>
                <p14:cNvContentPartPr/>
                <p14:nvPr/>
              </p14:nvContentPartPr>
              <p14:xfrm>
                <a:off x="4935726" y="520005"/>
                <a:ext cx="157320" cy="18000"/>
              </p14:xfrm>
            </p:contentPart>
          </mc:Choice>
          <mc:Fallback xmlns="">
            <p:pic>
              <p:nvPicPr>
                <p:cNvPr id="19" name="Ink 18">
                  <a:extLst>
                    <a:ext uri="{FF2B5EF4-FFF2-40B4-BE49-F238E27FC236}">
                      <a16:creationId xmlns:a16="http://schemas.microsoft.com/office/drawing/2014/main" id="{292BA1D0-2E93-7FD7-EBBC-002AD8DB19F3}"/>
                    </a:ext>
                  </a:extLst>
                </p:cNvPr>
                <p:cNvPicPr/>
                <p:nvPr/>
              </p:nvPicPr>
              <p:blipFill>
                <a:blip r:embed="rId26"/>
                <a:stretch>
                  <a:fillRect/>
                </a:stretch>
              </p:blipFill>
              <p:spPr>
                <a:xfrm>
                  <a:off x="4927086" y="511005"/>
                  <a:ext cx="174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 19">
                  <a:extLst>
                    <a:ext uri="{FF2B5EF4-FFF2-40B4-BE49-F238E27FC236}">
                      <a16:creationId xmlns:a16="http://schemas.microsoft.com/office/drawing/2014/main" id="{17D1728B-583A-84D0-B256-5C2299707D04}"/>
                    </a:ext>
                  </a:extLst>
                </p14:cNvPr>
                <p14:cNvContentPartPr/>
                <p14:nvPr/>
              </p14:nvContentPartPr>
              <p14:xfrm>
                <a:off x="5305086" y="130845"/>
                <a:ext cx="333000" cy="605880"/>
              </p14:xfrm>
            </p:contentPart>
          </mc:Choice>
          <mc:Fallback xmlns="">
            <p:pic>
              <p:nvPicPr>
                <p:cNvPr id="20" name="Ink 19">
                  <a:extLst>
                    <a:ext uri="{FF2B5EF4-FFF2-40B4-BE49-F238E27FC236}">
                      <a16:creationId xmlns:a16="http://schemas.microsoft.com/office/drawing/2014/main" id="{17D1728B-583A-84D0-B256-5C2299707D04}"/>
                    </a:ext>
                  </a:extLst>
                </p:cNvPr>
                <p:cNvPicPr/>
                <p:nvPr/>
              </p:nvPicPr>
              <p:blipFill>
                <a:blip r:embed="rId28"/>
                <a:stretch>
                  <a:fillRect/>
                </a:stretch>
              </p:blipFill>
              <p:spPr>
                <a:xfrm>
                  <a:off x="5296446" y="121845"/>
                  <a:ext cx="3506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A0145A46-03CB-05A4-4C14-6D93A5DCE3D1}"/>
                    </a:ext>
                  </a:extLst>
                </p14:cNvPr>
                <p14:cNvContentPartPr/>
                <p14:nvPr/>
              </p14:nvContentPartPr>
              <p14:xfrm>
                <a:off x="5772366" y="372405"/>
                <a:ext cx="273960" cy="189720"/>
              </p14:xfrm>
            </p:contentPart>
          </mc:Choice>
          <mc:Fallback xmlns="">
            <p:pic>
              <p:nvPicPr>
                <p:cNvPr id="22" name="Ink 21">
                  <a:extLst>
                    <a:ext uri="{FF2B5EF4-FFF2-40B4-BE49-F238E27FC236}">
                      <a16:creationId xmlns:a16="http://schemas.microsoft.com/office/drawing/2014/main" id="{A0145A46-03CB-05A4-4C14-6D93A5DCE3D1}"/>
                    </a:ext>
                  </a:extLst>
                </p:cNvPr>
                <p:cNvPicPr/>
                <p:nvPr/>
              </p:nvPicPr>
              <p:blipFill>
                <a:blip r:embed="rId30"/>
                <a:stretch>
                  <a:fillRect/>
                </a:stretch>
              </p:blipFill>
              <p:spPr>
                <a:xfrm>
                  <a:off x="5763726" y="363405"/>
                  <a:ext cx="291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Ink 22">
                  <a:extLst>
                    <a:ext uri="{FF2B5EF4-FFF2-40B4-BE49-F238E27FC236}">
                      <a16:creationId xmlns:a16="http://schemas.microsoft.com/office/drawing/2014/main" id="{F32A9911-FCA6-898E-4A42-7C5772256C36}"/>
                    </a:ext>
                  </a:extLst>
                </p14:cNvPr>
                <p14:cNvContentPartPr/>
                <p14:nvPr/>
              </p14:nvContentPartPr>
              <p14:xfrm>
                <a:off x="6099606" y="555645"/>
                <a:ext cx="112320" cy="211320"/>
              </p14:xfrm>
            </p:contentPart>
          </mc:Choice>
          <mc:Fallback xmlns="">
            <p:pic>
              <p:nvPicPr>
                <p:cNvPr id="23" name="Ink 22">
                  <a:extLst>
                    <a:ext uri="{FF2B5EF4-FFF2-40B4-BE49-F238E27FC236}">
                      <a16:creationId xmlns:a16="http://schemas.microsoft.com/office/drawing/2014/main" id="{F32A9911-FCA6-898E-4A42-7C5772256C36}"/>
                    </a:ext>
                  </a:extLst>
                </p:cNvPr>
                <p:cNvPicPr/>
                <p:nvPr/>
              </p:nvPicPr>
              <p:blipFill>
                <a:blip r:embed="rId32"/>
                <a:stretch>
                  <a:fillRect/>
                </a:stretch>
              </p:blipFill>
              <p:spPr>
                <a:xfrm>
                  <a:off x="6090606" y="546645"/>
                  <a:ext cx="1299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Ink 23">
                  <a:extLst>
                    <a:ext uri="{FF2B5EF4-FFF2-40B4-BE49-F238E27FC236}">
                      <a16:creationId xmlns:a16="http://schemas.microsoft.com/office/drawing/2014/main" id="{42400E01-782F-C80B-6A6B-E3D6F752203E}"/>
                    </a:ext>
                  </a:extLst>
                </p14:cNvPr>
                <p14:cNvContentPartPr/>
                <p14:nvPr/>
              </p14:nvContentPartPr>
              <p14:xfrm>
                <a:off x="6130206" y="266925"/>
                <a:ext cx="135000" cy="94680"/>
              </p14:xfrm>
            </p:contentPart>
          </mc:Choice>
          <mc:Fallback xmlns="">
            <p:pic>
              <p:nvPicPr>
                <p:cNvPr id="24" name="Ink 23">
                  <a:extLst>
                    <a:ext uri="{FF2B5EF4-FFF2-40B4-BE49-F238E27FC236}">
                      <a16:creationId xmlns:a16="http://schemas.microsoft.com/office/drawing/2014/main" id="{42400E01-782F-C80B-6A6B-E3D6F752203E}"/>
                    </a:ext>
                  </a:extLst>
                </p:cNvPr>
                <p:cNvPicPr/>
                <p:nvPr/>
              </p:nvPicPr>
              <p:blipFill>
                <a:blip r:embed="rId34"/>
                <a:stretch>
                  <a:fillRect/>
                </a:stretch>
              </p:blipFill>
              <p:spPr>
                <a:xfrm>
                  <a:off x="6121206" y="257925"/>
                  <a:ext cx="152640" cy="112320"/>
                </a:xfrm>
                <a:prstGeom prst="rect">
                  <a:avLst/>
                </a:prstGeom>
              </p:spPr>
            </p:pic>
          </mc:Fallback>
        </mc:AlternateContent>
      </p:grpSp>
      <p:grpSp>
        <p:nvGrpSpPr>
          <p:cNvPr id="46" name="Group 45">
            <a:extLst>
              <a:ext uri="{FF2B5EF4-FFF2-40B4-BE49-F238E27FC236}">
                <a16:creationId xmlns:a16="http://schemas.microsoft.com/office/drawing/2014/main" id="{C49E3066-D3D0-9974-3009-2421DD610CF8}"/>
              </a:ext>
            </a:extLst>
          </p:cNvPr>
          <p:cNvGrpSpPr/>
          <p:nvPr/>
        </p:nvGrpSpPr>
        <p:grpSpPr>
          <a:xfrm>
            <a:off x="6506766" y="175125"/>
            <a:ext cx="1661760" cy="547920"/>
            <a:chOff x="6506766" y="175125"/>
            <a:chExt cx="1661760" cy="547920"/>
          </a:xfrm>
        </p:grpSpPr>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3E045D52-1459-E412-5B6D-C6CFA2D6057A}"/>
                    </a:ext>
                  </a:extLst>
                </p14:cNvPr>
                <p14:cNvContentPartPr/>
                <p14:nvPr/>
              </p14:nvContentPartPr>
              <p14:xfrm>
                <a:off x="6581286" y="399405"/>
                <a:ext cx="14040" cy="201240"/>
              </p14:xfrm>
            </p:contentPart>
          </mc:Choice>
          <mc:Fallback xmlns="">
            <p:pic>
              <p:nvPicPr>
                <p:cNvPr id="26" name="Ink 25">
                  <a:extLst>
                    <a:ext uri="{FF2B5EF4-FFF2-40B4-BE49-F238E27FC236}">
                      <a16:creationId xmlns:a16="http://schemas.microsoft.com/office/drawing/2014/main" id="{3E045D52-1459-E412-5B6D-C6CFA2D6057A}"/>
                    </a:ext>
                  </a:extLst>
                </p:cNvPr>
                <p:cNvPicPr/>
                <p:nvPr/>
              </p:nvPicPr>
              <p:blipFill>
                <a:blip r:embed="rId36"/>
                <a:stretch>
                  <a:fillRect/>
                </a:stretch>
              </p:blipFill>
              <p:spPr>
                <a:xfrm>
                  <a:off x="6572646" y="390765"/>
                  <a:ext cx="31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9EC79D03-C744-2C31-3004-677A4474B68A}"/>
                    </a:ext>
                  </a:extLst>
                </p14:cNvPr>
                <p14:cNvContentPartPr/>
                <p14:nvPr/>
              </p14:nvContentPartPr>
              <p14:xfrm>
                <a:off x="6506766" y="505605"/>
                <a:ext cx="218520" cy="16200"/>
              </p14:xfrm>
            </p:contentPart>
          </mc:Choice>
          <mc:Fallback xmlns="">
            <p:pic>
              <p:nvPicPr>
                <p:cNvPr id="27" name="Ink 26">
                  <a:extLst>
                    <a:ext uri="{FF2B5EF4-FFF2-40B4-BE49-F238E27FC236}">
                      <a16:creationId xmlns:a16="http://schemas.microsoft.com/office/drawing/2014/main" id="{9EC79D03-C744-2C31-3004-677A4474B68A}"/>
                    </a:ext>
                  </a:extLst>
                </p:cNvPr>
                <p:cNvPicPr/>
                <p:nvPr/>
              </p:nvPicPr>
              <p:blipFill>
                <a:blip r:embed="rId38"/>
                <a:stretch>
                  <a:fillRect/>
                </a:stretch>
              </p:blipFill>
              <p:spPr>
                <a:xfrm>
                  <a:off x="6497766" y="496605"/>
                  <a:ext cx="236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Ink 28">
                  <a:extLst>
                    <a:ext uri="{FF2B5EF4-FFF2-40B4-BE49-F238E27FC236}">
                      <a16:creationId xmlns:a16="http://schemas.microsoft.com/office/drawing/2014/main" id="{7A5DDB97-519D-6619-1B77-E396F5FDF321}"/>
                    </a:ext>
                  </a:extLst>
                </p14:cNvPr>
                <p14:cNvContentPartPr/>
                <p14:nvPr/>
              </p14:nvContentPartPr>
              <p14:xfrm>
                <a:off x="6885486" y="308325"/>
                <a:ext cx="129960" cy="177480"/>
              </p14:xfrm>
            </p:contentPart>
          </mc:Choice>
          <mc:Fallback xmlns="">
            <p:pic>
              <p:nvPicPr>
                <p:cNvPr id="29" name="Ink 28">
                  <a:extLst>
                    <a:ext uri="{FF2B5EF4-FFF2-40B4-BE49-F238E27FC236}">
                      <a16:creationId xmlns:a16="http://schemas.microsoft.com/office/drawing/2014/main" id="{7A5DDB97-519D-6619-1B77-E396F5FDF321}"/>
                    </a:ext>
                  </a:extLst>
                </p:cNvPr>
                <p:cNvPicPr/>
                <p:nvPr/>
              </p:nvPicPr>
              <p:blipFill>
                <a:blip r:embed="rId40"/>
                <a:stretch>
                  <a:fillRect/>
                </a:stretch>
              </p:blipFill>
              <p:spPr>
                <a:xfrm>
                  <a:off x="6876486" y="299685"/>
                  <a:ext cx="1476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5F477845-4FBD-F951-9C25-F68CF0DD5FFD}"/>
                    </a:ext>
                  </a:extLst>
                </p14:cNvPr>
                <p14:cNvContentPartPr/>
                <p14:nvPr/>
              </p14:nvContentPartPr>
              <p14:xfrm>
                <a:off x="6858846" y="537285"/>
                <a:ext cx="210600" cy="20520"/>
              </p14:xfrm>
            </p:contentPart>
          </mc:Choice>
          <mc:Fallback xmlns="">
            <p:pic>
              <p:nvPicPr>
                <p:cNvPr id="30" name="Ink 29">
                  <a:extLst>
                    <a:ext uri="{FF2B5EF4-FFF2-40B4-BE49-F238E27FC236}">
                      <a16:creationId xmlns:a16="http://schemas.microsoft.com/office/drawing/2014/main" id="{5F477845-4FBD-F951-9C25-F68CF0DD5FFD}"/>
                    </a:ext>
                  </a:extLst>
                </p:cNvPr>
                <p:cNvPicPr/>
                <p:nvPr/>
              </p:nvPicPr>
              <p:blipFill>
                <a:blip r:embed="rId42"/>
                <a:stretch>
                  <a:fillRect/>
                </a:stretch>
              </p:blipFill>
              <p:spPr>
                <a:xfrm>
                  <a:off x="6849846" y="528285"/>
                  <a:ext cx="228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Ink 30">
                  <a:extLst>
                    <a:ext uri="{FF2B5EF4-FFF2-40B4-BE49-F238E27FC236}">
                      <a16:creationId xmlns:a16="http://schemas.microsoft.com/office/drawing/2014/main" id="{3AD0A05D-B58C-4531-98C7-4CE3CB9E6287}"/>
                    </a:ext>
                  </a:extLst>
                </p14:cNvPr>
                <p14:cNvContentPartPr/>
                <p14:nvPr/>
              </p14:nvContentPartPr>
              <p14:xfrm>
                <a:off x="6911406" y="604605"/>
                <a:ext cx="148680" cy="118440"/>
              </p14:xfrm>
            </p:contentPart>
          </mc:Choice>
          <mc:Fallback xmlns="">
            <p:pic>
              <p:nvPicPr>
                <p:cNvPr id="31" name="Ink 30">
                  <a:extLst>
                    <a:ext uri="{FF2B5EF4-FFF2-40B4-BE49-F238E27FC236}">
                      <a16:creationId xmlns:a16="http://schemas.microsoft.com/office/drawing/2014/main" id="{3AD0A05D-B58C-4531-98C7-4CE3CB9E6287}"/>
                    </a:ext>
                  </a:extLst>
                </p:cNvPr>
                <p:cNvPicPr/>
                <p:nvPr/>
              </p:nvPicPr>
              <p:blipFill>
                <a:blip r:embed="rId44"/>
                <a:stretch>
                  <a:fillRect/>
                </a:stretch>
              </p:blipFill>
              <p:spPr>
                <a:xfrm>
                  <a:off x="6902766" y="595965"/>
                  <a:ext cx="166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09766FAB-1602-263A-8B60-6939537522F5}"/>
                    </a:ext>
                  </a:extLst>
                </p14:cNvPr>
                <p14:cNvContentPartPr/>
                <p14:nvPr/>
              </p14:nvContentPartPr>
              <p14:xfrm>
                <a:off x="7231446" y="302205"/>
                <a:ext cx="288360" cy="164520"/>
              </p14:xfrm>
            </p:contentPart>
          </mc:Choice>
          <mc:Fallback xmlns="">
            <p:pic>
              <p:nvPicPr>
                <p:cNvPr id="33" name="Ink 32">
                  <a:extLst>
                    <a:ext uri="{FF2B5EF4-FFF2-40B4-BE49-F238E27FC236}">
                      <a16:creationId xmlns:a16="http://schemas.microsoft.com/office/drawing/2014/main" id="{09766FAB-1602-263A-8B60-6939537522F5}"/>
                    </a:ext>
                  </a:extLst>
                </p:cNvPr>
                <p:cNvPicPr/>
                <p:nvPr/>
              </p:nvPicPr>
              <p:blipFill>
                <a:blip r:embed="rId46"/>
                <a:stretch>
                  <a:fillRect/>
                </a:stretch>
              </p:blipFill>
              <p:spPr>
                <a:xfrm>
                  <a:off x="7222446" y="293565"/>
                  <a:ext cx="30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Ink 33">
                  <a:extLst>
                    <a:ext uri="{FF2B5EF4-FFF2-40B4-BE49-F238E27FC236}">
                      <a16:creationId xmlns:a16="http://schemas.microsoft.com/office/drawing/2014/main" id="{B2CCDB47-0260-6B4E-A42F-A4EEDD1940DF}"/>
                    </a:ext>
                  </a:extLst>
                </p14:cNvPr>
                <p14:cNvContentPartPr/>
                <p14:nvPr/>
              </p14:nvContentPartPr>
              <p14:xfrm>
                <a:off x="7535286" y="445125"/>
                <a:ext cx="2520" cy="106200"/>
              </p14:xfrm>
            </p:contentPart>
          </mc:Choice>
          <mc:Fallback xmlns="">
            <p:pic>
              <p:nvPicPr>
                <p:cNvPr id="34" name="Ink 33">
                  <a:extLst>
                    <a:ext uri="{FF2B5EF4-FFF2-40B4-BE49-F238E27FC236}">
                      <a16:creationId xmlns:a16="http://schemas.microsoft.com/office/drawing/2014/main" id="{B2CCDB47-0260-6B4E-A42F-A4EEDD1940DF}"/>
                    </a:ext>
                  </a:extLst>
                </p:cNvPr>
                <p:cNvPicPr/>
                <p:nvPr/>
              </p:nvPicPr>
              <p:blipFill>
                <a:blip r:embed="rId48"/>
                <a:stretch>
                  <a:fillRect/>
                </a:stretch>
              </p:blipFill>
              <p:spPr>
                <a:xfrm>
                  <a:off x="7526646" y="436485"/>
                  <a:ext cx="2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Ink 34">
                  <a:extLst>
                    <a:ext uri="{FF2B5EF4-FFF2-40B4-BE49-F238E27FC236}">
                      <a16:creationId xmlns:a16="http://schemas.microsoft.com/office/drawing/2014/main" id="{D5E1E988-9558-E0A0-15B2-AE35F9AEF243}"/>
                    </a:ext>
                  </a:extLst>
                </p14:cNvPr>
                <p14:cNvContentPartPr/>
                <p14:nvPr/>
              </p14:nvContentPartPr>
              <p14:xfrm>
                <a:off x="7476606" y="439005"/>
                <a:ext cx="125280" cy="17640"/>
              </p14:xfrm>
            </p:contentPart>
          </mc:Choice>
          <mc:Fallback xmlns="">
            <p:pic>
              <p:nvPicPr>
                <p:cNvPr id="35" name="Ink 34">
                  <a:extLst>
                    <a:ext uri="{FF2B5EF4-FFF2-40B4-BE49-F238E27FC236}">
                      <a16:creationId xmlns:a16="http://schemas.microsoft.com/office/drawing/2014/main" id="{D5E1E988-9558-E0A0-15B2-AE35F9AEF243}"/>
                    </a:ext>
                  </a:extLst>
                </p:cNvPr>
                <p:cNvPicPr/>
                <p:nvPr/>
              </p:nvPicPr>
              <p:blipFill>
                <a:blip r:embed="rId50"/>
                <a:stretch>
                  <a:fillRect/>
                </a:stretch>
              </p:blipFill>
              <p:spPr>
                <a:xfrm>
                  <a:off x="7467606" y="430005"/>
                  <a:ext cx="142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Ink 35">
                  <a:extLst>
                    <a:ext uri="{FF2B5EF4-FFF2-40B4-BE49-F238E27FC236}">
                      <a16:creationId xmlns:a16="http://schemas.microsoft.com/office/drawing/2014/main" id="{E464FB92-6F7A-5E5A-1AC1-0DB5E797FE74}"/>
                    </a:ext>
                  </a:extLst>
                </p14:cNvPr>
                <p14:cNvContentPartPr/>
                <p14:nvPr/>
              </p14:nvContentPartPr>
              <p14:xfrm>
                <a:off x="7641126" y="396525"/>
                <a:ext cx="96840" cy="146160"/>
              </p14:xfrm>
            </p:contentPart>
          </mc:Choice>
          <mc:Fallback xmlns="">
            <p:pic>
              <p:nvPicPr>
                <p:cNvPr id="36" name="Ink 35">
                  <a:extLst>
                    <a:ext uri="{FF2B5EF4-FFF2-40B4-BE49-F238E27FC236}">
                      <a16:creationId xmlns:a16="http://schemas.microsoft.com/office/drawing/2014/main" id="{E464FB92-6F7A-5E5A-1AC1-0DB5E797FE74}"/>
                    </a:ext>
                  </a:extLst>
                </p:cNvPr>
                <p:cNvPicPr/>
                <p:nvPr/>
              </p:nvPicPr>
              <p:blipFill>
                <a:blip r:embed="rId52"/>
                <a:stretch>
                  <a:fillRect/>
                </a:stretch>
              </p:blipFill>
              <p:spPr>
                <a:xfrm>
                  <a:off x="7632486" y="387885"/>
                  <a:ext cx="114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1F016C08-7B90-3346-0E61-C997889782C2}"/>
                    </a:ext>
                  </a:extLst>
                </p14:cNvPr>
                <p14:cNvContentPartPr/>
                <p14:nvPr/>
              </p14:nvContentPartPr>
              <p14:xfrm>
                <a:off x="7563006" y="175125"/>
                <a:ext cx="100440" cy="119520"/>
              </p14:xfrm>
            </p:contentPart>
          </mc:Choice>
          <mc:Fallback xmlns="">
            <p:pic>
              <p:nvPicPr>
                <p:cNvPr id="38" name="Ink 37">
                  <a:extLst>
                    <a:ext uri="{FF2B5EF4-FFF2-40B4-BE49-F238E27FC236}">
                      <a16:creationId xmlns:a16="http://schemas.microsoft.com/office/drawing/2014/main" id="{1F016C08-7B90-3346-0E61-C997889782C2}"/>
                    </a:ext>
                  </a:extLst>
                </p:cNvPr>
                <p:cNvPicPr/>
                <p:nvPr/>
              </p:nvPicPr>
              <p:blipFill>
                <a:blip r:embed="rId54"/>
                <a:stretch>
                  <a:fillRect/>
                </a:stretch>
              </p:blipFill>
              <p:spPr>
                <a:xfrm>
                  <a:off x="7554006" y="166125"/>
                  <a:ext cx="118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Ink 43">
                  <a:extLst>
                    <a:ext uri="{FF2B5EF4-FFF2-40B4-BE49-F238E27FC236}">
                      <a16:creationId xmlns:a16="http://schemas.microsoft.com/office/drawing/2014/main" id="{0361CAEF-638D-707B-EB44-AF9D6C377247}"/>
                    </a:ext>
                  </a:extLst>
                </p14:cNvPr>
                <p14:cNvContentPartPr/>
                <p14:nvPr/>
              </p14:nvContentPartPr>
              <p14:xfrm>
                <a:off x="7893846" y="339285"/>
                <a:ext cx="163440" cy="276120"/>
              </p14:xfrm>
            </p:contentPart>
          </mc:Choice>
          <mc:Fallback xmlns="">
            <p:pic>
              <p:nvPicPr>
                <p:cNvPr id="44" name="Ink 43">
                  <a:extLst>
                    <a:ext uri="{FF2B5EF4-FFF2-40B4-BE49-F238E27FC236}">
                      <a16:creationId xmlns:a16="http://schemas.microsoft.com/office/drawing/2014/main" id="{0361CAEF-638D-707B-EB44-AF9D6C377247}"/>
                    </a:ext>
                  </a:extLst>
                </p:cNvPr>
                <p:cNvPicPr/>
                <p:nvPr/>
              </p:nvPicPr>
              <p:blipFill>
                <a:blip r:embed="rId56"/>
                <a:stretch>
                  <a:fillRect/>
                </a:stretch>
              </p:blipFill>
              <p:spPr>
                <a:xfrm>
                  <a:off x="7884846" y="330645"/>
                  <a:ext cx="181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Ink 44">
                  <a:extLst>
                    <a:ext uri="{FF2B5EF4-FFF2-40B4-BE49-F238E27FC236}">
                      <a16:creationId xmlns:a16="http://schemas.microsoft.com/office/drawing/2014/main" id="{F6F5C6F7-E268-895D-7228-69A919317944}"/>
                    </a:ext>
                  </a:extLst>
                </p14:cNvPr>
                <p14:cNvContentPartPr/>
                <p14:nvPr/>
              </p14:nvContentPartPr>
              <p14:xfrm>
                <a:off x="8063406" y="239925"/>
                <a:ext cx="105120" cy="97920"/>
              </p14:xfrm>
            </p:contentPart>
          </mc:Choice>
          <mc:Fallback xmlns="">
            <p:pic>
              <p:nvPicPr>
                <p:cNvPr id="45" name="Ink 44">
                  <a:extLst>
                    <a:ext uri="{FF2B5EF4-FFF2-40B4-BE49-F238E27FC236}">
                      <a16:creationId xmlns:a16="http://schemas.microsoft.com/office/drawing/2014/main" id="{F6F5C6F7-E268-895D-7228-69A919317944}"/>
                    </a:ext>
                  </a:extLst>
                </p:cNvPr>
                <p:cNvPicPr/>
                <p:nvPr/>
              </p:nvPicPr>
              <p:blipFill>
                <a:blip r:embed="rId58"/>
                <a:stretch>
                  <a:fillRect/>
                </a:stretch>
              </p:blipFill>
              <p:spPr>
                <a:xfrm>
                  <a:off x="8054766" y="231285"/>
                  <a:ext cx="122760" cy="1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47" name="Ink 46">
                <a:extLst>
                  <a:ext uri="{FF2B5EF4-FFF2-40B4-BE49-F238E27FC236}">
                    <a16:creationId xmlns:a16="http://schemas.microsoft.com/office/drawing/2014/main" id="{6CFA998D-8880-8217-9EB3-AA836B84CB12}"/>
                  </a:ext>
                </a:extLst>
              </p14:cNvPr>
              <p14:cNvContentPartPr/>
              <p14:nvPr/>
            </p14:nvContentPartPr>
            <p14:xfrm>
              <a:off x="5656446" y="87645"/>
              <a:ext cx="2747880" cy="88200"/>
            </p14:xfrm>
          </p:contentPart>
        </mc:Choice>
        <mc:Fallback xmlns="">
          <p:pic>
            <p:nvPicPr>
              <p:cNvPr id="47" name="Ink 46">
                <a:extLst>
                  <a:ext uri="{FF2B5EF4-FFF2-40B4-BE49-F238E27FC236}">
                    <a16:creationId xmlns:a16="http://schemas.microsoft.com/office/drawing/2014/main" id="{6CFA998D-8880-8217-9EB3-AA836B84CB12}"/>
                  </a:ext>
                </a:extLst>
              </p:cNvPr>
              <p:cNvPicPr/>
              <p:nvPr/>
            </p:nvPicPr>
            <p:blipFill>
              <a:blip r:embed="rId60"/>
              <a:stretch>
                <a:fillRect/>
              </a:stretch>
            </p:blipFill>
            <p:spPr>
              <a:xfrm>
                <a:off x="5647446" y="78645"/>
                <a:ext cx="2765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Ink 47">
                <a:extLst>
                  <a:ext uri="{FF2B5EF4-FFF2-40B4-BE49-F238E27FC236}">
                    <a16:creationId xmlns:a16="http://schemas.microsoft.com/office/drawing/2014/main" id="{E5FF1027-068C-CEFC-EC18-20C78E370C26}"/>
                  </a:ext>
                </a:extLst>
              </p14:cNvPr>
              <p14:cNvContentPartPr/>
              <p14:nvPr/>
            </p14:nvContentPartPr>
            <p14:xfrm>
              <a:off x="2314566" y="6325365"/>
              <a:ext cx="1166760" cy="437400"/>
            </p14:xfrm>
          </p:contentPart>
        </mc:Choice>
        <mc:Fallback xmlns="">
          <p:pic>
            <p:nvPicPr>
              <p:cNvPr id="48" name="Ink 47">
                <a:extLst>
                  <a:ext uri="{FF2B5EF4-FFF2-40B4-BE49-F238E27FC236}">
                    <a16:creationId xmlns:a16="http://schemas.microsoft.com/office/drawing/2014/main" id="{E5FF1027-068C-CEFC-EC18-20C78E370C26}"/>
                  </a:ext>
                </a:extLst>
              </p:cNvPr>
              <p:cNvPicPr/>
              <p:nvPr/>
            </p:nvPicPr>
            <p:blipFill>
              <a:blip r:embed="rId62"/>
              <a:stretch>
                <a:fillRect/>
              </a:stretch>
            </p:blipFill>
            <p:spPr>
              <a:xfrm>
                <a:off x="2305926" y="6316725"/>
                <a:ext cx="11844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 name="Ink 70">
                <a:extLst>
                  <a:ext uri="{FF2B5EF4-FFF2-40B4-BE49-F238E27FC236}">
                    <a16:creationId xmlns:a16="http://schemas.microsoft.com/office/drawing/2014/main" id="{381163E8-96DA-D702-F7C1-CBEB30986EE6}"/>
                  </a:ext>
                </a:extLst>
              </p14:cNvPr>
              <p14:cNvContentPartPr/>
              <p14:nvPr/>
            </p14:nvContentPartPr>
            <p14:xfrm>
              <a:off x="6631686" y="4750365"/>
              <a:ext cx="760320" cy="484920"/>
            </p14:xfrm>
          </p:contentPart>
        </mc:Choice>
        <mc:Fallback xmlns="">
          <p:pic>
            <p:nvPicPr>
              <p:cNvPr id="71" name="Ink 70">
                <a:extLst>
                  <a:ext uri="{FF2B5EF4-FFF2-40B4-BE49-F238E27FC236}">
                    <a16:creationId xmlns:a16="http://schemas.microsoft.com/office/drawing/2014/main" id="{381163E8-96DA-D702-F7C1-CBEB30986EE6}"/>
                  </a:ext>
                </a:extLst>
              </p:cNvPr>
              <p:cNvPicPr/>
              <p:nvPr/>
            </p:nvPicPr>
            <p:blipFill>
              <a:blip r:embed="rId64"/>
              <a:stretch>
                <a:fillRect/>
              </a:stretch>
            </p:blipFill>
            <p:spPr>
              <a:xfrm>
                <a:off x="6559686" y="4606725"/>
                <a:ext cx="903960" cy="772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2" name="Ink 71">
                <a:extLst>
                  <a:ext uri="{FF2B5EF4-FFF2-40B4-BE49-F238E27FC236}">
                    <a16:creationId xmlns:a16="http://schemas.microsoft.com/office/drawing/2014/main" id="{48A11F56-FE4D-9D97-B87C-A89143C1E281}"/>
                  </a:ext>
                </a:extLst>
              </p14:cNvPr>
              <p14:cNvContentPartPr/>
              <p14:nvPr/>
            </p14:nvContentPartPr>
            <p14:xfrm>
              <a:off x="10161846" y="783525"/>
              <a:ext cx="66960" cy="72360"/>
            </p14:xfrm>
          </p:contentPart>
        </mc:Choice>
        <mc:Fallback xmlns="">
          <p:pic>
            <p:nvPicPr>
              <p:cNvPr id="72" name="Ink 71">
                <a:extLst>
                  <a:ext uri="{FF2B5EF4-FFF2-40B4-BE49-F238E27FC236}">
                    <a16:creationId xmlns:a16="http://schemas.microsoft.com/office/drawing/2014/main" id="{48A11F56-FE4D-9D97-B87C-A89143C1E281}"/>
                  </a:ext>
                </a:extLst>
              </p:cNvPr>
              <p:cNvPicPr/>
              <p:nvPr/>
            </p:nvPicPr>
            <p:blipFill>
              <a:blip r:embed="rId66"/>
              <a:stretch>
                <a:fillRect/>
              </a:stretch>
            </p:blipFill>
            <p:spPr>
              <a:xfrm>
                <a:off x="10152846" y="774885"/>
                <a:ext cx="84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3" name="Ink 72">
                <a:extLst>
                  <a:ext uri="{FF2B5EF4-FFF2-40B4-BE49-F238E27FC236}">
                    <a16:creationId xmlns:a16="http://schemas.microsoft.com/office/drawing/2014/main" id="{38F4A30B-4362-258C-C429-9C1BCB956FAC}"/>
                  </a:ext>
                </a:extLst>
              </p14:cNvPr>
              <p14:cNvContentPartPr/>
              <p14:nvPr/>
            </p14:nvContentPartPr>
            <p14:xfrm>
              <a:off x="10155006" y="433245"/>
              <a:ext cx="93240" cy="200880"/>
            </p14:xfrm>
          </p:contentPart>
        </mc:Choice>
        <mc:Fallback xmlns="">
          <p:pic>
            <p:nvPicPr>
              <p:cNvPr id="73" name="Ink 72">
                <a:extLst>
                  <a:ext uri="{FF2B5EF4-FFF2-40B4-BE49-F238E27FC236}">
                    <a16:creationId xmlns:a16="http://schemas.microsoft.com/office/drawing/2014/main" id="{38F4A30B-4362-258C-C429-9C1BCB956FAC}"/>
                  </a:ext>
                </a:extLst>
              </p:cNvPr>
              <p:cNvPicPr/>
              <p:nvPr/>
            </p:nvPicPr>
            <p:blipFill>
              <a:blip r:embed="rId68"/>
              <a:stretch>
                <a:fillRect/>
              </a:stretch>
            </p:blipFill>
            <p:spPr>
              <a:xfrm>
                <a:off x="10146006" y="424245"/>
                <a:ext cx="1108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4" name="Ink 73">
                <a:extLst>
                  <a:ext uri="{FF2B5EF4-FFF2-40B4-BE49-F238E27FC236}">
                    <a16:creationId xmlns:a16="http://schemas.microsoft.com/office/drawing/2014/main" id="{D2264FC7-7E63-8F2A-975E-B9E227464BC7}"/>
                  </a:ext>
                </a:extLst>
              </p14:cNvPr>
              <p14:cNvContentPartPr/>
              <p14:nvPr/>
            </p14:nvContentPartPr>
            <p14:xfrm>
              <a:off x="9508086" y="908445"/>
              <a:ext cx="669600" cy="766800"/>
            </p14:xfrm>
          </p:contentPart>
        </mc:Choice>
        <mc:Fallback xmlns="">
          <p:pic>
            <p:nvPicPr>
              <p:cNvPr id="74" name="Ink 73">
                <a:extLst>
                  <a:ext uri="{FF2B5EF4-FFF2-40B4-BE49-F238E27FC236}">
                    <a16:creationId xmlns:a16="http://schemas.microsoft.com/office/drawing/2014/main" id="{D2264FC7-7E63-8F2A-975E-B9E227464BC7}"/>
                  </a:ext>
                </a:extLst>
              </p:cNvPr>
              <p:cNvPicPr/>
              <p:nvPr/>
            </p:nvPicPr>
            <p:blipFill>
              <a:blip r:embed="rId70"/>
              <a:stretch>
                <a:fillRect/>
              </a:stretch>
            </p:blipFill>
            <p:spPr>
              <a:xfrm>
                <a:off x="9499086" y="899445"/>
                <a:ext cx="687240" cy="784440"/>
              </a:xfrm>
              <a:prstGeom prst="rect">
                <a:avLst/>
              </a:prstGeom>
            </p:spPr>
          </p:pic>
        </mc:Fallback>
      </mc:AlternateContent>
      <p:grpSp>
        <p:nvGrpSpPr>
          <p:cNvPr id="83" name="Group 82">
            <a:extLst>
              <a:ext uri="{FF2B5EF4-FFF2-40B4-BE49-F238E27FC236}">
                <a16:creationId xmlns:a16="http://schemas.microsoft.com/office/drawing/2014/main" id="{EF87FF07-3EFE-2BE4-5F18-AFA0B85797A0}"/>
              </a:ext>
            </a:extLst>
          </p:cNvPr>
          <p:cNvGrpSpPr/>
          <p:nvPr/>
        </p:nvGrpSpPr>
        <p:grpSpPr>
          <a:xfrm>
            <a:off x="9683406" y="913845"/>
            <a:ext cx="885240" cy="1030680"/>
            <a:chOff x="9683406" y="913845"/>
            <a:chExt cx="885240" cy="1030680"/>
          </a:xfrm>
        </p:grpSpPr>
        <mc:AlternateContent xmlns:mc="http://schemas.openxmlformats.org/markup-compatibility/2006" xmlns:p14="http://schemas.microsoft.com/office/powerpoint/2010/main">
          <mc:Choice Requires="p14">
            <p:contentPart p14:bwMode="auto" r:id="rId71">
              <p14:nvContentPartPr>
                <p14:cNvPr id="75" name="Ink 74">
                  <a:extLst>
                    <a:ext uri="{FF2B5EF4-FFF2-40B4-BE49-F238E27FC236}">
                      <a16:creationId xmlns:a16="http://schemas.microsoft.com/office/drawing/2014/main" id="{E7BDE110-81C9-2752-02DE-246E958D0F39}"/>
                    </a:ext>
                  </a:extLst>
                </p14:cNvPr>
                <p14:cNvContentPartPr/>
                <p14:nvPr/>
              </p14:nvContentPartPr>
              <p14:xfrm>
                <a:off x="10225206" y="913845"/>
                <a:ext cx="28080" cy="670680"/>
              </p14:xfrm>
            </p:contentPart>
          </mc:Choice>
          <mc:Fallback xmlns="">
            <p:pic>
              <p:nvPicPr>
                <p:cNvPr id="75" name="Ink 74">
                  <a:extLst>
                    <a:ext uri="{FF2B5EF4-FFF2-40B4-BE49-F238E27FC236}">
                      <a16:creationId xmlns:a16="http://schemas.microsoft.com/office/drawing/2014/main" id="{E7BDE110-81C9-2752-02DE-246E958D0F39}"/>
                    </a:ext>
                  </a:extLst>
                </p:cNvPr>
                <p:cNvPicPr/>
                <p:nvPr/>
              </p:nvPicPr>
              <p:blipFill>
                <a:blip r:embed="rId72"/>
                <a:stretch>
                  <a:fillRect/>
                </a:stretch>
              </p:blipFill>
              <p:spPr>
                <a:xfrm>
                  <a:off x="10216566" y="905205"/>
                  <a:ext cx="4572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Ink 75">
                  <a:extLst>
                    <a:ext uri="{FF2B5EF4-FFF2-40B4-BE49-F238E27FC236}">
                      <a16:creationId xmlns:a16="http://schemas.microsoft.com/office/drawing/2014/main" id="{8846CCD5-DAA0-2CD8-0F13-036F43726D0B}"/>
                    </a:ext>
                  </a:extLst>
                </p14:cNvPr>
                <p14:cNvContentPartPr/>
                <p14:nvPr/>
              </p14:nvContentPartPr>
              <p14:xfrm>
                <a:off x="10349406" y="1206165"/>
                <a:ext cx="219240" cy="115200"/>
              </p14:xfrm>
            </p:contentPart>
          </mc:Choice>
          <mc:Fallback xmlns="">
            <p:pic>
              <p:nvPicPr>
                <p:cNvPr id="76" name="Ink 75">
                  <a:extLst>
                    <a:ext uri="{FF2B5EF4-FFF2-40B4-BE49-F238E27FC236}">
                      <a16:creationId xmlns:a16="http://schemas.microsoft.com/office/drawing/2014/main" id="{8846CCD5-DAA0-2CD8-0F13-036F43726D0B}"/>
                    </a:ext>
                  </a:extLst>
                </p:cNvPr>
                <p:cNvPicPr/>
                <p:nvPr/>
              </p:nvPicPr>
              <p:blipFill>
                <a:blip r:embed="rId74"/>
                <a:stretch>
                  <a:fillRect/>
                </a:stretch>
              </p:blipFill>
              <p:spPr>
                <a:xfrm>
                  <a:off x="10340766" y="1197165"/>
                  <a:ext cx="236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8" name="Ink 77">
                  <a:extLst>
                    <a:ext uri="{FF2B5EF4-FFF2-40B4-BE49-F238E27FC236}">
                      <a16:creationId xmlns:a16="http://schemas.microsoft.com/office/drawing/2014/main" id="{BA8AE3F2-9C22-5ED4-9974-C237AB4CA42F}"/>
                    </a:ext>
                  </a:extLst>
                </p14:cNvPr>
                <p14:cNvContentPartPr/>
                <p14:nvPr/>
              </p14:nvContentPartPr>
              <p14:xfrm>
                <a:off x="9683406" y="1641405"/>
                <a:ext cx="502920" cy="28440"/>
              </p14:xfrm>
            </p:contentPart>
          </mc:Choice>
          <mc:Fallback xmlns="">
            <p:pic>
              <p:nvPicPr>
                <p:cNvPr id="78" name="Ink 77">
                  <a:extLst>
                    <a:ext uri="{FF2B5EF4-FFF2-40B4-BE49-F238E27FC236}">
                      <a16:creationId xmlns:a16="http://schemas.microsoft.com/office/drawing/2014/main" id="{BA8AE3F2-9C22-5ED4-9974-C237AB4CA42F}"/>
                    </a:ext>
                  </a:extLst>
                </p:cNvPr>
                <p:cNvPicPr/>
                <p:nvPr/>
              </p:nvPicPr>
              <p:blipFill>
                <a:blip r:embed="rId76"/>
                <a:stretch>
                  <a:fillRect/>
                </a:stretch>
              </p:blipFill>
              <p:spPr>
                <a:xfrm>
                  <a:off x="9674766" y="1632765"/>
                  <a:ext cx="520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9" name="Ink 78">
                  <a:extLst>
                    <a:ext uri="{FF2B5EF4-FFF2-40B4-BE49-F238E27FC236}">
                      <a16:creationId xmlns:a16="http://schemas.microsoft.com/office/drawing/2014/main" id="{4A2C9650-131F-F540-B4A3-B0AC45044B11}"/>
                    </a:ext>
                  </a:extLst>
                </p14:cNvPr>
                <p14:cNvContentPartPr/>
                <p14:nvPr/>
              </p14:nvContentPartPr>
              <p14:xfrm>
                <a:off x="9936486" y="1777845"/>
                <a:ext cx="158400" cy="166680"/>
              </p14:xfrm>
            </p:contentPart>
          </mc:Choice>
          <mc:Fallback xmlns="">
            <p:pic>
              <p:nvPicPr>
                <p:cNvPr id="79" name="Ink 78">
                  <a:extLst>
                    <a:ext uri="{FF2B5EF4-FFF2-40B4-BE49-F238E27FC236}">
                      <a16:creationId xmlns:a16="http://schemas.microsoft.com/office/drawing/2014/main" id="{4A2C9650-131F-F540-B4A3-B0AC45044B11}"/>
                    </a:ext>
                  </a:extLst>
                </p:cNvPr>
                <p:cNvPicPr/>
                <p:nvPr/>
              </p:nvPicPr>
              <p:blipFill>
                <a:blip r:embed="rId78"/>
                <a:stretch>
                  <a:fillRect/>
                </a:stretch>
              </p:blipFill>
              <p:spPr>
                <a:xfrm>
                  <a:off x="9927486" y="1769205"/>
                  <a:ext cx="176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1" name="Ink 80">
                  <a:extLst>
                    <a:ext uri="{FF2B5EF4-FFF2-40B4-BE49-F238E27FC236}">
                      <a16:creationId xmlns:a16="http://schemas.microsoft.com/office/drawing/2014/main" id="{524971FB-580C-DF76-14FA-D1BF61870406}"/>
                    </a:ext>
                  </a:extLst>
                </p14:cNvPr>
                <p14:cNvContentPartPr/>
                <p14:nvPr/>
              </p14:nvContentPartPr>
              <p14:xfrm>
                <a:off x="9726246" y="1466805"/>
                <a:ext cx="77040" cy="195480"/>
              </p14:xfrm>
            </p:contentPart>
          </mc:Choice>
          <mc:Fallback xmlns="">
            <p:pic>
              <p:nvPicPr>
                <p:cNvPr id="81" name="Ink 80">
                  <a:extLst>
                    <a:ext uri="{FF2B5EF4-FFF2-40B4-BE49-F238E27FC236}">
                      <a16:creationId xmlns:a16="http://schemas.microsoft.com/office/drawing/2014/main" id="{524971FB-580C-DF76-14FA-D1BF61870406}"/>
                    </a:ext>
                  </a:extLst>
                </p:cNvPr>
                <p:cNvPicPr/>
                <p:nvPr/>
              </p:nvPicPr>
              <p:blipFill>
                <a:blip r:embed="rId80"/>
                <a:stretch>
                  <a:fillRect/>
                </a:stretch>
              </p:blipFill>
              <p:spPr>
                <a:xfrm>
                  <a:off x="9717606" y="1457805"/>
                  <a:ext cx="946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Ink 81">
                  <a:extLst>
                    <a:ext uri="{FF2B5EF4-FFF2-40B4-BE49-F238E27FC236}">
                      <a16:creationId xmlns:a16="http://schemas.microsoft.com/office/drawing/2014/main" id="{CA567395-C8DA-7ED8-2095-38DA21E3D4F3}"/>
                    </a:ext>
                  </a:extLst>
                </p14:cNvPr>
                <p14:cNvContentPartPr/>
                <p14:nvPr/>
              </p14:nvContentPartPr>
              <p14:xfrm>
                <a:off x="9864846" y="1403805"/>
                <a:ext cx="163800" cy="149040"/>
              </p14:xfrm>
            </p:contentPart>
          </mc:Choice>
          <mc:Fallback xmlns="">
            <p:pic>
              <p:nvPicPr>
                <p:cNvPr id="82" name="Ink 81">
                  <a:extLst>
                    <a:ext uri="{FF2B5EF4-FFF2-40B4-BE49-F238E27FC236}">
                      <a16:creationId xmlns:a16="http://schemas.microsoft.com/office/drawing/2014/main" id="{CA567395-C8DA-7ED8-2095-38DA21E3D4F3}"/>
                    </a:ext>
                  </a:extLst>
                </p:cNvPr>
                <p:cNvPicPr/>
                <p:nvPr/>
              </p:nvPicPr>
              <p:blipFill>
                <a:blip r:embed="rId82"/>
                <a:stretch>
                  <a:fillRect/>
                </a:stretch>
              </p:blipFill>
              <p:spPr>
                <a:xfrm>
                  <a:off x="9855846" y="1394805"/>
                  <a:ext cx="181440" cy="166680"/>
                </a:xfrm>
                <a:prstGeom prst="rect">
                  <a:avLst/>
                </a:prstGeom>
              </p:spPr>
            </p:pic>
          </mc:Fallback>
        </mc:AlternateContent>
      </p:grpSp>
      <p:grpSp>
        <p:nvGrpSpPr>
          <p:cNvPr id="95" name="Group 94">
            <a:extLst>
              <a:ext uri="{FF2B5EF4-FFF2-40B4-BE49-F238E27FC236}">
                <a16:creationId xmlns:a16="http://schemas.microsoft.com/office/drawing/2014/main" id="{43AC293A-1F29-4A51-88A5-3A05AA523093}"/>
              </a:ext>
            </a:extLst>
          </p:cNvPr>
          <p:cNvGrpSpPr/>
          <p:nvPr/>
        </p:nvGrpSpPr>
        <p:grpSpPr>
          <a:xfrm>
            <a:off x="10707966" y="1529085"/>
            <a:ext cx="1315440" cy="516600"/>
            <a:chOff x="10707966" y="1529085"/>
            <a:chExt cx="1315440" cy="516600"/>
          </a:xfrm>
        </p:grpSpPr>
        <mc:AlternateContent xmlns:mc="http://schemas.openxmlformats.org/markup-compatibility/2006" xmlns:p14="http://schemas.microsoft.com/office/powerpoint/2010/main">
          <mc:Choice Requires="p14">
            <p:contentPart p14:bwMode="auto" r:id="rId83">
              <p14:nvContentPartPr>
                <p14:cNvPr id="84" name="Ink 83">
                  <a:extLst>
                    <a:ext uri="{FF2B5EF4-FFF2-40B4-BE49-F238E27FC236}">
                      <a16:creationId xmlns:a16="http://schemas.microsoft.com/office/drawing/2014/main" id="{DEF33F62-B241-5923-5D45-119CAA9ED105}"/>
                    </a:ext>
                  </a:extLst>
                </p14:cNvPr>
                <p14:cNvContentPartPr/>
                <p14:nvPr/>
              </p14:nvContentPartPr>
              <p14:xfrm>
                <a:off x="10750446" y="1601085"/>
                <a:ext cx="137880" cy="237600"/>
              </p14:xfrm>
            </p:contentPart>
          </mc:Choice>
          <mc:Fallback xmlns="">
            <p:pic>
              <p:nvPicPr>
                <p:cNvPr id="84" name="Ink 83">
                  <a:extLst>
                    <a:ext uri="{FF2B5EF4-FFF2-40B4-BE49-F238E27FC236}">
                      <a16:creationId xmlns:a16="http://schemas.microsoft.com/office/drawing/2014/main" id="{DEF33F62-B241-5923-5D45-119CAA9ED105}"/>
                    </a:ext>
                  </a:extLst>
                </p:cNvPr>
                <p:cNvPicPr/>
                <p:nvPr/>
              </p:nvPicPr>
              <p:blipFill>
                <a:blip r:embed="rId84"/>
                <a:stretch>
                  <a:fillRect/>
                </a:stretch>
              </p:blipFill>
              <p:spPr>
                <a:xfrm>
                  <a:off x="10741446" y="1592085"/>
                  <a:ext cx="155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Ink 84">
                  <a:extLst>
                    <a:ext uri="{FF2B5EF4-FFF2-40B4-BE49-F238E27FC236}">
                      <a16:creationId xmlns:a16="http://schemas.microsoft.com/office/drawing/2014/main" id="{0C4D2EEE-007E-FA34-0EE0-1574251A831C}"/>
                    </a:ext>
                  </a:extLst>
                </p14:cNvPr>
                <p14:cNvContentPartPr/>
                <p14:nvPr/>
              </p14:nvContentPartPr>
              <p14:xfrm>
                <a:off x="10707966" y="1695765"/>
                <a:ext cx="180720" cy="6120"/>
              </p14:xfrm>
            </p:contentPart>
          </mc:Choice>
          <mc:Fallback xmlns="">
            <p:pic>
              <p:nvPicPr>
                <p:cNvPr id="85" name="Ink 84">
                  <a:extLst>
                    <a:ext uri="{FF2B5EF4-FFF2-40B4-BE49-F238E27FC236}">
                      <a16:creationId xmlns:a16="http://schemas.microsoft.com/office/drawing/2014/main" id="{0C4D2EEE-007E-FA34-0EE0-1574251A831C}"/>
                    </a:ext>
                  </a:extLst>
                </p:cNvPr>
                <p:cNvPicPr/>
                <p:nvPr/>
              </p:nvPicPr>
              <p:blipFill>
                <a:blip r:embed="rId86"/>
                <a:stretch>
                  <a:fillRect/>
                </a:stretch>
              </p:blipFill>
              <p:spPr>
                <a:xfrm>
                  <a:off x="10699326" y="1687125"/>
                  <a:ext cx="198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Ink 85">
                  <a:extLst>
                    <a:ext uri="{FF2B5EF4-FFF2-40B4-BE49-F238E27FC236}">
                      <a16:creationId xmlns:a16="http://schemas.microsoft.com/office/drawing/2014/main" id="{2DEDA4EC-F3FD-F5D8-6849-745DCA891B0A}"/>
                    </a:ext>
                  </a:extLst>
                </p14:cNvPr>
                <p14:cNvContentPartPr/>
                <p14:nvPr/>
              </p14:nvContentPartPr>
              <p14:xfrm>
                <a:off x="10923606" y="1726725"/>
                <a:ext cx="127800" cy="88920"/>
              </p14:xfrm>
            </p:contentPart>
          </mc:Choice>
          <mc:Fallback xmlns="">
            <p:pic>
              <p:nvPicPr>
                <p:cNvPr id="86" name="Ink 85">
                  <a:extLst>
                    <a:ext uri="{FF2B5EF4-FFF2-40B4-BE49-F238E27FC236}">
                      <a16:creationId xmlns:a16="http://schemas.microsoft.com/office/drawing/2014/main" id="{2DEDA4EC-F3FD-F5D8-6849-745DCA891B0A}"/>
                    </a:ext>
                  </a:extLst>
                </p:cNvPr>
                <p:cNvPicPr/>
                <p:nvPr/>
              </p:nvPicPr>
              <p:blipFill>
                <a:blip r:embed="rId88"/>
                <a:stretch>
                  <a:fillRect/>
                </a:stretch>
              </p:blipFill>
              <p:spPr>
                <a:xfrm>
                  <a:off x="10914966" y="1717725"/>
                  <a:ext cx="145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Ink 86">
                  <a:extLst>
                    <a:ext uri="{FF2B5EF4-FFF2-40B4-BE49-F238E27FC236}">
                      <a16:creationId xmlns:a16="http://schemas.microsoft.com/office/drawing/2014/main" id="{D1DF4642-96DC-0E14-DA23-3005870FB2C9}"/>
                    </a:ext>
                  </a:extLst>
                </p14:cNvPr>
                <p14:cNvContentPartPr/>
                <p14:nvPr/>
              </p14:nvContentPartPr>
              <p14:xfrm>
                <a:off x="11120886" y="1722045"/>
                <a:ext cx="111600" cy="93960"/>
              </p14:xfrm>
            </p:contentPart>
          </mc:Choice>
          <mc:Fallback xmlns="">
            <p:pic>
              <p:nvPicPr>
                <p:cNvPr id="87" name="Ink 86">
                  <a:extLst>
                    <a:ext uri="{FF2B5EF4-FFF2-40B4-BE49-F238E27FC236}">
                      <a16:creationId xmlns:a16="http://schemas.microsoft.com/office/drawing/2014/main" id="{D1DF4642-96DC-0E14-DA23-3005870FB2C9}"/>
                    </a:ext>
                  </a:extLst>
                </p:cNvPr>
                <p:cNvPicPr/>
                <p:nvPr/>
              </p:nvPicPr>
              <p:blipFill>
                <a:blip r:embed="rId90"/>
                <a:stretch>
                  <a:fillRect/>
                </a:stretch>
              </p:blipFill>
              <p:spPr>
                <a:xfrm>
                  <a:off x="11111886" y="1713045"/>
                  <a:ext cx="129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8" name="Ink 87">
                  <a:extLst>
                    <a:ext uri="{FF2B5EF4-FFF2-40B4-BE49-F238E27FC236}">
                      <a16:creationId xmlns:a16="http://schemas.microsoft.com/office/drawing/2014/main" id="{0DDE00D1-6312-E5D2-CABA-325A9DE41BEE}"/>
                    </a:ext>
                  </a:extLst>
                </p14:cNvPr>
                <p14:cNvContentPartPr/>
                <p14:nvPr/>
              </p14:nvContentPartPr>
              <p14:xfrm>
                <a:off x="11384046" y="1579125"/>
                <a:ext cx="148320" cy="235080"/>
              </p14:xfrm>
            </p:contentPart>
          </mc:Choice>
          <mc:Fallback xmlns="">
            <p:pic>
              <p:nvPicPr>
                <p:cNvPr id="88" name="Ink 87">
                  <a:extLst>
                    <a:ext uri="{FF2B5EF4-FFF2-40B4-BE49-F238E27FC236}">
                      <a16:creationId xmlns:a16="http://schemas.microsoft.com/office/drawing/2014/main" id="{0DDE00D1-6312-E5D2-CABA-325A9DE41BEE}"/>
                    </a:ext>
                  </a:extLst>
                </p:cNvPr>
                <p:cNvPicPr/>
                <p:nvPr/>
              </p:nvPicPr>
              <p:blipFill>
                <a:blip r:embed="rId92"/>
                <a:stretch>
                  <a:fillRect/>
                </a:stretch>
              </p:blipFill>
              <p:spPr>
                <a:xfrm>
                  <a:off x="11375406" y="1570485"/>
                  <a:ext cx="1659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9" name="Ink 88">
                  <a:extLst>
                    <a:ext uri="{FF2B5EF4-FFF2-40B4-BE49-F238E27FC236}">
                      <a16:creationId xmlns:a16="http://schemas.microsoft.com/office/drawing/2014/main" id="{70A9DF3E-72A2-913C-07FA-5B2420928175}"/>
                    </a:ext>
                  </a:extLst>
                </p14:cNvPr>
                <p14:cNvContentPartPr/>
                <p14:nvPr/>
              </p14:nvContentPartPr>
              <p14:xfrm>
                <a:off x="11635326" y="1669125"/>
                <a:ext cx="105480" cy="19800"/>
              </p14:xfrm>
            </p:contentPart>
          </mc:Choice>
          <mc:Fallback xmlns="">
            <p:pic>
              <p:nvPicPr>
                <p:cNvPr id="89" name="Ink 88">
                  <a:extLst>
                    <a:ext uri="{FF2B5EF4-FFF2-40B4-BE49-F238E27FC236}">
                      <a16:creationId xmlns:a16="http://schemas.microsoft.com/office/drawing/2014/main" id="{70A9DF3E-72A2-913C-07FA-5B2420928175}"/>
                    </a:ext>
                  </a:extLst>
                </p:cNvPr>
                <p:cNvPicPr/>
                <p:nvPr/>
              </p:nvPicPr>
              <p:blipFill>
                <a:blip r:embed="rId94"/>
                <a:stretch>
                  <a:fillRect/>
                </a:stretch>
              </p:blipFill>
              <p:spPr>
                <a:xfrm>
                  <a:off x="11626326" y="1660125"/>
                  <a:ext cx="123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0" name="Ink 89">
                  <a:extLst>
                    <a:ext uri="{FF2B5EF4-FFF2-40B4-BE49-F238E27FC236}">
                      <a16:creationId xmlns:a16="http://schemas.microsoft.com/office/drawing/2014/main" id="{964CCF3C-F2F0-C542-C12A-0B2447385B45}"/>
                    </a:ext>
                  </a:extLst>
                </p14:cNvPr>
                <p14:cNvContentPartPr/>
                <p14:nvPr/>
              </p14:nvContentPartPr>
              <p14:xfrm>
                <a:off x="11621286" y="1740405"/>
                <a:ext cx="96480" cy="8280"/>
              </p14:xfrm>
            </p:contentPart>
          </mc:Choice>
          <mc:Fallback xmlns="">
            <p:pic>
              <p:nvPicPr>
                <p:cNvPr id="90" name="Ink 89">
                  <a:extLst>
                    <a:ext uri="{FF2B5EF4-FFF2-40B4-BE49-F238E27FC236}">
                      <a16:creationId xmlns:a16="http://schemas.microsoft.com/office/drawing/2014/main" id="{964CCF3C-F2F0-C542-C12A-0B2447385B45}"/>
                    </a:ext>
                  </a:extLst>
                </p:cNvPr>
                <p:cNvPicPr/>
                <p:nvPr/>
              </p:nvPicPr>
              <p:blipFill>
                <a:blip r:embed="rId96"/>
                <a:stretch>
                  <a:fillRect/>
                </a:stretch>
              </p:blipFill>
              <p:spPr>
                <a:xfrm>
                  <a:off x="11612646" y="1731405"/>
                  <a:ext cx="11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1" name="Ink 90">
                  <a:extLst>
                    <a:ext uri="{FF2B5EF4-FFF2-40B4-BE49-F238E27FC236}">
                      <a16:creationId xmlns:a16="http://schemas.microsoft.com/office/drawing/2014/main" id="{556B9C5C-04BD-D1BE-378D-4DA350EB7894}"/>
                    </a:ext>
                  </a:extLst>
                </p14:cNvPr>
                <p14:cNvContentPartPr/>
                <p14:nvPr/>
              </p14:nvContentPartPr>
              <p14:xfrm>
                <a:off x="11824326" y="1529085"/>
                <a:ext cx="197280" cy="122040"/>
              </p14:xfrm>
            </p:contentPart>
          </mc:Choice>
          <mc:Fallback xmlns="">
            <p:pic>
              <p:nvPicPr>
                <p:cNvPr id="91" name="Ink 90">
                  <a:extLst>
                    <a:ext uri="{FF2B5EF4-FFF2-40B4-BE49-F238E27FC236}">
                      <a16:creationId xmlns:a16="http://schemas.microsoft.com/office/drawing/2014/main" id="{556B9C5C-04BD-D1BE-378D-4DA350EB7894}"/>
                    </a:ext>
                  </a:extLst>
                </p:cNvPr>
                <p:cNvPicPr/>
                <p:nvPr/>
              </p:nvPicPr>
              <p:blipFill>
                <a:blip r:embed="rId98"/>
                <a:stretch>
                  <a:fillRect/>
                </a:stretch>
              </p:blipFill>
              <p:spPr>
                <a:xfrm>
                  <a:off x="11815326" y="1520445"/>
                  <a:ext cx="214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2" name="Ink 91">
                  <a:extLst>
                    <a:ext uri="{FF2B5EF4-FFF2-40B4-BE49-F238E27FC236}">
                      <a16:creationId xmlns:a16="http://schemas.microsoft.com/office/drawing/2014/main" id="{F95BBDE3-FE5F-CE1A-AE73-479A876F3C70}"/>
                    </a:ext>
                  </a:extLst>
                </p14:cNvPr>
                <p14:cNvContentPartPr/>
                <p14:nvPr/>
              </p14:nvContentPartPr>
              <p14:xfrm>
                <a:off x="11819286" y="1731045"/>
                <a:ext cx="204120" cy="15120"/>
              </p14:xfrm>
            </p:contentPart>
          </mc:Choice>
          <mc:Fallback xmlns="">
            <p:pic>
              <p:nvPicPr>
                <p:cNvPr id="92" name="Ink 91">
                  <a:extLst>
                    <a:ext uri="{FF2B5EF4-FFF2-40B4-BE49-F238E27FC236}">
                      <a16:creationId xmlns:a16="http://schemas.microsoft.com/office/drawing/2014/main" id="{F95BBDE3-FE5F-CE1A-AE73-479A876F3C70}"/>
                    </a:ext>
                  </a:extLst>
                </p:cNvPr>
                <p:cNvPicPr/>
                <p:nvPr/>
              </p:nvPicPr>
              <p:blipFill>
                <a:blip r:embed="rId100"/>
                <a:stretch>
                  <a:fillRect/>
                </a:stretch>
              </p:blipFill>
              <p:spPr>
                <a:xfrm>
                  <a:off x="11810646" y="1722405"/>
                  <a:ext cx="221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Ink 93">
                  <a:extLst>
                    <a:ext uri="{FF2B5EF4-FFF2-40B4-BE49-F238E27FC236}">
                      <a16:creationId xmlns:a16="http://schemas.microsoft.com/office/drawing/2014/main" id="{02DB9175-D0E4-4FCE-BD44-7EF4A1397F1E}"/>
                    </a:ext>
                  </a:extLst>
                </p14:cNvPr>
                <p14:cNvContentPartPr/>
                <p14:nvPr/>
              </p14:nvContentPartPr>
              <p14:xfrm>
                <a:off x="11891286" y="1823565"/>
                <a:ext cx="106200" cy="222120"/>
              </p14:xfrm>
            </p:contentPart>
          </mc:Choice>
          <mc:Fallback xmlns="">
            <p:pic>
              <p:nvPicPr>
                <p:cNvPr id="94" name="Ink 93">
                  <a:extLst>
                    <a:ext uri="{FF2B5EF4-FFF2-40B4-BE49-F238E27FC236}">
                      <a16:creationId xmlns:a16="http://schemas.microsoft.com/office/drawing/2014/main" id="{02DB9175-D0E4-4FCE-BD44-7EF4A1397F1E}"/>
                    </a:ext>
                  </a:extLst>
                </p:cNvPr>
                <p:cNvPicPr/>
                <p:nvPr/>
              </p:nvPicPr>
              <p:blipFill>
                <a:blip r:embed="rId102"/>
                <a:stretch>
                  <a:fillRect/>
                </a:stretch>
              </p:blipFill>
              <p:spPr>
                <a:xfrm>
                  <a:off x="11882286" y="1814925"/>
                  <a:ext cx="123840" cy="239760"/>
                </a:xfrm>
                <a:prstGeom prst="rect">
                  <a:avLst/>
                </a:prstGeom>
              </p:spPr>
            </p:pic>
          </mc:Fallback>
        </mc:AlternateContent>
      </p:grpSp>
      <p:grpSp>
        <p:nvGrpSpPr>
          <p:cNvPr id="101" name="Group 100">
            <a:extLst>
              <a:ext uri="{FF2B5EF4-FFF2-40B4-BE49-F238E27FC236}">
                <a16:creationId xmlns:a16="http://schemas.microsoft.com/office/drawing/2014/main" id="{3E6A1C35-8662-E723-2557-F93C5D77F9CD}"/>
              </a:ext>
            </a:extLst>
          </p:cNvPr>
          <p:cNvGrpSpPr/>
          <p:nvPr/>
        </p:nvGrpSpPr>
        <p:grpSpPr>
          <a:xfrm>
            <a:off x="11516166" y="2325765"/>
            <a:ext cx="547920" cy="390960"/>
            <a:chOff x="11516166" y="2325765"/>
            <a:chExt cx="547920" cy="390960"/>
          </a:xfrm>
        </p:grpSpPr>
        <mc:AlternateContent xmlns:mc="http://schemas.openxmlformats.org/markup-compatibility/2006" xmlns:p14="http://schemas.microsoft.com/office/powerpoint/2010/main">
          <mc:Choice Requires="p14">
            <p:contentPart p14:bwMode="auto" r:id="rId103">
              <p14:nvContentPartPr>
                <p14:cNvPr id="96" name="Ink 95">
                  <a:extLst>
                    <a:ext uri="{FF2B5EF4-FFF2-40B4-BE49-F238E27FC236}">
                      <a16:creationId xmlns:a16="http://schemas.microsoft.com/office/drawing/2014/main" id="{8A97288A-7BB4-D2E1-910D-B323318C33F7}"/>
                    </a:ext>
                  </a:extLst>
                </p14:cNvPr>
                <p14:cNvContentPartPr/>
                <p14:nvPr/>
              </p14:nvContentPartPr>
              <p14:xfrm>
                <a:off x="11516166" y="2394885"/>
                <a:ext cx="174600" cy="8640"/>
              </p14:xfrm>
            </p:contentPart>
          </mc:Choice>
          <mc:Fallback xmlns="">
            <p:pic>
              <p:nvPicPr>
                <p:cNvPr id="96" name="Ink 95">
                  <a:extLst>
                    <a:ext uri="{FF2B5EF4-FFF2-40B4-BE49-F238E27FC236}">
                      <a16:creationId xmlns:a16="http://schemas.microsoft.com/office/drawing/2014/main" id="{8A97288A-7BB4-D2E1-910D-B323318C33F7}"/>
                    </a:ext>
                  </a:extLst>
                </p:cNvPr>
                <p:cNvPicPr/>
                <p:nvPr/>
              </p:nvPicPr>
              <p:blipFill>
                <a:blip r:embed="rId104"/>
                <a:stretch>
                  <a:fillRect/>
                </a:stretch>
              </p:blipFill>
              <p:spPr>
                <a:xfrm>
                  <a:off x="11507526" y="2386245"/>
                  <a:ext cx="192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7" name="Ink 96">
                  <a:extLst>
                    <a:ext uri="{FF2B5EF4-FFF2-40B4-BE49-F238E27FC236}">
                      <a16:creationId xmlns:a16="http://schemas.microsoft.com/office/drawing/2014/main" id="{76C85CAB-121A-EEEC-2AB1-7D659DF7FA40}"/>
                    </a:ext>
                  </a:extLst>
                </p14:cNvPr>
                <p14:cNvContentPartPr/>
                <p14:nvPr/>
              </p14:nvContentPartPr>
              <p14:xfrm>
                <a:off x="11520486" y="2474805"/>
                <a:ext cx="188640" cy="22680"/>
              </p14:xfrm>
            </p:contentPart>
          </mc:Choice>
          <mc:Fallback xmlns="">
            <p:pic>
              <p:nvPicPr>
                <p:cNvPr id="97" name="Ink 96">
                  <a:extLst>
                    <a:ext uri="{FF2B5EF4-FFF2-40B4-BE49-F238E27FC236}">
                      <a16:creationId xmlns:a16="http://schemas.microsoft.com/office/drawing/2014/main" id="{76C85CAB-121A-EEEC-2AB1-7D659DF7FA40}"/>
                    </a:ext>
                  </a:extLst>
                </p:cNvPr>
                <p:cNvPicPr/>
                <p:nvPr/>
              </p:nvPicPr>
              <p:blipFill>
                <a:blip r:embed="rId106"/>
                <a:stretch>
                  <a:fillRect/>
                </a:stretch>
              </p:blipFill>
              <p:spPr>
                <a:xfrm>
                  <a:off x="11511846" y="2465805"/>
                  <a:ext cx="206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8" name="Ink 97">
                  <a:extLst>
                    <a:ext uri="{FF2B5EF4-FFF2-40B4-BE49-F238E27FC236}">
                      <a16:creationId xmlns:a16="http://schemas.microsoft.com/office/drawing/2014/main" id="{4110091D-8729-8BA4-9142-263256BBCAD2}"/>
                    </a:ext>
                  </a:extLst>
                </p14:cNvPr>
                <p14:cNvContentPartPr/>
                <p14:nvPr/>
              </p14:nvContentPartPr>
              <p14:xfrm>
                <a:off x="11760606" y="2325765"/>
                <a:ext cx="240120" cy="187560"/>
              </p14:xfrm>
            </p:contentPart>
          </mc:Choice>
          <mc:Fallback xmlns="">
            <p:pic>
              <p:nvPicPr>
                <p:cNvPr id="98" name="Ink 97">
                  <a:extLst>
                    <a:ext uri="{FF2B5EF4-FFF2-40B4-BE49-F238E27FC236}">
                      <a16:creationId xmlns:a16="http://schemas.microsoft.com/office/drawing/2014/main" id="{4110091D-8729-8BA4-9142-263256BBCAD2}"/>
                    </a:ext>
                  </a:extLst>
                </p:cNvPr>
                <p:cNvPicPr/>
                <p:nvPr/>
              </p:nvPicPr>
              <p:blipFill>
                <a:blip r:embed="rId108"/>
                <a:stretch>
                  <a:fillRect/>
                </a:stretch>
              </p:blipFill>
              <p:spPr>
                <a:xfrm>
                  <a:off x="11751966" y="2316765"/>
                  <a:ext cx="257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9" name="Ink 98">
                  <a:extLst>
                    <a:ext uri="{FF2B5EF4-FFF2-40B4-BE49-F238E27FC236}">
                      <a16:creationId xmlns:a16="http://schemas.microsoft.com/office/drawing/2014/main" id="{2DB60AB6-169A-0929-B43A-7A07A0B32B52}"/>
                    </a:ext>
                  </a:extLst>
                </p14:cNvPr>
                <p14:cNvContentPartPr/>
                <p14:nvPr/>
              </p14:nvContentPartPr>
              <p14:xfrm>
                <a:off x="11936286" y="2495325"/>
                <a:ext cx="127800" cy="131760"/>
              </p14:xfrm>
            </p:contentPart>
          </mc:Choice>
          <mc:Fallback xmlns="">
            <p:pic>
              <p:nvPicPr>
                <p:cNvPr id="99" name="Ink 98">
                  <a:extLst>
                    <a:ext uri="{FF2B5EF4-FFF2-40B4-BE49-F238E27FC236}">
                      <a16:creationId xmlns:a16="http://schemas.microsoft.com/office/drawing/2014/main" id="{2DB60AB6-169A-0929-B43A-7A07A0B32B52}"/>
                    </a:ext>
                  </a:extLst>
                </p:cNvPr>
                <p:cNvPicPr/>
                <p:nvPr/>
              </p:nvPicPr>
              <p:blipFill>
                <a:blip r:embed="rId110"/>
                <a:stretch>
                  <a:fillRect/>
                </a:stretch>
              </p:blipFill>
              <p:spPr>
                <a:xfrm>
                  <a:off x="11927286" y="2486685"/>
                  <a:ext cx="145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0" name="Ink 99">
                  <a:extLst>
                    <a:ext uri="{FF2B5EF4-FFF2-40B4-BE49-F238E27FC236}">
                      <a16:creationId xmlns:a16="http://schemas.microsoft.com/office/drawing/2014/main" id="{5E484B82-6839-DA8B-0477-CEFB15D5B5F0}"/>
                    </a:ext>
                  </a:extLst>
                </p14:cNvPr>
                <p14:cNvContentPartPr/>
                <p14:nvPr/>
              </p14:nvContentPartPr>
              <p14:xfrm>
                <a:off x="11973006" y="2456445"/>
                <a:ext cx="63720" cy="260280"/>
              </p14:xfrm>
            </p:contentPart>
          </mc:Choice>
          <mc:Fallback xmlns="">
            <p:pic>
              <p:nvPicPr>
                <p:cNvPr id="100" name="Ink 99">
                  <a:extLst>
                    <a:ext uri="{FF2B5EF4-FFF2-40B4-BE49-F238E27FC236}">
                      <a16:creationId xmlns:a16="http://schemas.microsoft.com/office/drawing/2014/main" id="{5E484B82-6839-DA8B-0477-CEFB15D5B5F0}"/>
                    </a:ext>
                  </a:extLst>
                </p:cNvPr>
                <p:cNvPicPr/>
                <p:nvPr/>
              </p:nvPicPr>
              <p:blipFill>
                <a:blip r:embed="rId112"/>
                <a:stretch>
                  <a:fillRect/>
                </a:stretch>
              </p:blipFill>
              <p:spPr>
                <a:xfrm>
                  <a:off x="11964366" y="2447445"/>
                  <a:ext cx="8136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119" name="Ink 118">
                <a:extLst>
                  <a:ext uri="{FF2B5EF4-FFF2-40B4-BE49-F238E27FC236}">
                    <a16:creationId xmlns:a16="http://schemas.microsoft.com/office/drawing/2014/main" id="{0155A8B5-2834-013A-F69F-CEE547C2FE0C}"/>
                  </a:ext>
                </a:extLst>
              </p14:cNvPr>
              <p14:cNvContentPartPr/>
              <p14:nvPr/>
            </p14:nvContentPartPr>
            <p14:xfrm>
              <a:off x="4801806" y="1235325"/>
              <a:ext cx="165600" cy="70560"/>
            </p14:xfrm>
          </p:contentPart>
        </mc:Choice>
        <mc:Fallback xmlns="">
          <p:pic>
            <p:nvPicPr>
              <p:cNvPr id="119" name="Ink 118">
                <a:extLst>
                  <a:ext uri="{FF2B5EF4-FFF2-40B4-BE49-F238E27FC236}">
                    <a16:creationId xmlns:a16="http://schemas.microsoft.com/office/drawing/2014/main" id="{0155A8B5-2834-013A-F69F-CEE547C2FE0C}"/>
                  </a:ext>
                </a:extLst>
              </p:cNvPr>
              <p:cNvPicPr/>
              <p:nvPr/>
            </p:nvPicPr>
            <p:blipFill>
              <a:blip r:embed="rId114"/>
              <a:stretch>
                <a:fillRect/>
              </a:stretch>
            </p:blipFill>
            <p:spPr>
              <a:xfrm>
                <a:off x="4792806" y="1226685"/>
                <a:ext cx="183240" cy="88200"/>
              </a:xfrm>
              <a:prstGeom prst="rect">
                <a:avLst/>
              </a:prstGeom>
            </p:spPr>
          </p:pic>
        </mc:Fallback>
      </mc:AlternateContent>
      <p:grpSp>
        <p:nvGrpSpPr>
          <p:cNvPr id="132" name="Group 131">
            <a:extLst>
              <a:ext uri="{FF2B5EF4-FFF2-40B4-BE49-F238E27FC236}">
                <a16:creationId xmlns:a16="http://schemas.microsoft.com/office/drawing/2014/main" id="{F04E8FAD-0A1A-4222-2037-CE5C8399CB8C}"/>
              </a:ext>
            </a:extLst>
          </p:cNvPr>
          <p:cNvGrpSpPr/>
          <p:nvPr/>
        </p:nvGrpSpPr>
        <p:grpSpPr>
          <a:xfrm>
            <a:off x="588006" y="954525"/>
            <a:ext cx="5882760" cy="734040"/>
            <a:chOff x="588006" y="954525"/>
            <a:chExt cx="5882760" cy="734040"/>
          </a:xfrm>
        </p:grpSpPr>
        <mc:AlternateContent xmlns:mc="http://schemas.openxmlformats.org/markup-compatibility/2006" xmlns:p14="http://schemas.microsoft.com/office/powerpoint/2010/main">
          <mc:Choice Requires="p14">
            <p:contentPart p14:bwMode="auto" r:id="rId115">
              <p14:nvContentPartPr>
                <p14:cNvPr id="103" name="Ink 102">
                  <a:extLst>
                    <a:ext uri="{FF2B5EF4-FFF2-40B4-BE49-F238E27FC236}">
                      <a16:creationId xmlns:a16="http://schemas.microsoft.com/office/drawing/2014/main" id="{2E6784EC-075C-7A96-1261-51EBC49CA34A}"/>
                    </a:ext>
                  </a:extLst>
                </p14:cNvPr>
                <p14:cNvContentPartPr/>
                <p14:nvPr/>
              </p14:nvContentPartPr>
              <p14:xfrm>
                <a:off x="588006" y="954525"/>
                <a:ext cx="1245960" cy="556920"/>
              </p14:xfrm>
            </p:contentPart>
          </mc:Choice>
          <mc:Fallback xmlns="">
            <p:pic>
              <p:nvPicPr>
                <p:cNvPr id="103" name="Ink 102">
                  <a:extLst>
                    <a:ext uri="{FF2B5EF4-FFF2-40B4-BE49-F238E27FC236}">
                      <a16:creationId xmlns:a16="http://schemas.microsoft.com/office/drawing/2014/main" id="{2E6784EC-075C-7A96-1261-51EBC49CA34A}"/>
                    </a:ext>
                  </a:extLst>
                </p:cNvPr>
                <p:cNvPicPr/>
                <p:nvPr/>
              </p:nvPicPr>
              <p:blipFill>
                <a:blip r:embed="rId116"/>
                <a:stretch>
                  <a:fillRect/>
                </a:stretch>
              </p:blipFill>
              <p:spPr>
                <a:xfrm>
                  <a:off x="579006" y="945525"/>
                  <a:ext cx="126360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4" name="Ink 103">
                  <a:extLst>
                    <a:ext uri="{FF2B5EF4-FFF2-40B4-BE49-F238E27FC236}">
                      <a16:creationId xmlns:a16="http://schemas.microsoft.com/office/drawing/2014/main" id="{1DA6F632-6706-7FE5-812B-D92E703BF3CE}"/>
                    </a:ext>
                  </a:extLst>
                </p14:cNvPr>
                <p14:cNvContentPartPr/>
                <p14:nvPr/>
              </p14:nvContentPartPr>
              <p14:xfrm>
                <a:off x="1693566" y="1161165"/>
                <a:ext cx="178200" cy="17640"/>
              </p14:xfrm>
            </p:contentPart>
          </mc:Choice>
          <mc:Fallback xmlns="">
            <p:pic>
              <p:nvPicPr>
                <p:cNvPr id="104" name="Ink 103">
                  <a:extLst>
                    <a:ext uri="{FF2B5EF4-FFF2-40B4-BE49-F238E27FC236}">
                      <a16:creationId xmlns:a16="http://schemas.microsoft.com/office/drawing/2014/main" id="{1DA6F632-6706-7FE5-812B-D92E703BF3CE}"/>
                    </a:ext>
                  </a:extLst>
                </p:cNvPr>
                <p:cNvPicPr/>
                <p:nvPr/>
              </p:nvPicPr>
              <p:blipFill>
                <a:blip r:embed="rId118"/>
                <a:stretch>
                  <a:fillRect/>
                </a:stretch>
              </p:blipFill>
              <p:spPr>
                <a:xfrm>
                  <a:off x="1684926" y="1152165"/>
                  <a:ext cx="195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Ink 104">
                  <a:extLst>
                    <a:ext uri="{FF2B5EF4-FFF2-40B4-BE49-F238E27FC236}">
                      <a16:creationId xmlns:a16="http://schemas.microsoft.com/office/drawing/2014/main" id="{47F66AEC-C4EE-D220-9E22-15DFEEDD4C42}"/>
                    </a:ext>
                  </a:extLst>
                </p14:cNvPr>
                <p14:cNvContentPartPr/>
                <p14:nvPr/>
              </p14:nvContentPartPr>
              <p14:xfrm>
                <a:off x="1446246" y="1082325"/>
                <a:ext cx="255600" cy="25200"/>
              </p14:xfrm>
            </p:contentPart>
          </mc:Choice>
          <mc:Fallback xmlns="">
            <p:pic>
              <p:nvPicPr>
                <p:cNvPr id="105" name="Ink 104">
                  <a:extLst>
                    <a:ext uri="{FF2B5EF4-FFF2-40B4-BE49-F238E27FC236}">
                      <a16:creationId xmlns:a16="http://schemas.microsoft.com/office/drawing/2014/main" id="{47F66AEC-C4EE-D220-9E22-15DFEEDD4C42}"/>
                    </a:ext>
                  </a:extLst>
                </p:cNvPr>
                <p:cNvPicPr/>
                <p:nvPr/>
              </p:nvPicPr>
              <p:blipFill>
                <a:blip r:embed="rId120"/>
                <a:stretch>
                  <a:fillRect/>
                </a:stretch>
              </p:blipFill>
              <p:spPr>
                <a:xfrm>
                  <a:off x="1437246" y="1073325"/>
                  <a:ext cx="273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Ink 106">
                  <a:extLst>
                    <a:ext uri="{FF2B5EF4-FFF2-40B4-BE49-F238E27FC236}">
                      <a16:creationId xmlns:a16="http://schemas.microsoft.com/office/drawing/2014/main" id="{A6024750-ED20-D20F-775B-A821A4A181EA}"/>
                    </a:ext>
                  </a:extLst>
                </p14:cNvPr>
                <p14:cNvContentPartPr/>
                <p14:nvPr/>
              </p14:nvContentPartPr>
              <p14:xfrm>
                <a:off x="1873566" y="1240725"/>
                <a:ext cx="190800" cy="102600"/>
              </p14:xfrm>
            </p:contentPart>
          </mc:Choice>
          <mc:Fallback xmlns="">
            <p:pic>
              <p:nvPicPr>
                <p:cNvPr id="107" name="Ink 106">
                  <a:extLst>
                    <a:ext uri="{FF2B5EF4-FFF2-40B4-BE49-F238E27FC236}">
                      <a16:creationId xmlns:a16="http://schemas.microsoft.com/office/drawing/2014/main" id="{A6024750-ED20-D20F-775B-A821A4A181EA}"/>
                    </a:ext>
                  </a:extLst>
                </p:cNvPr>
                <p:cNvPicPr/>
                <p:nvPr/>
              </p:nvPicPr>
              <p:blipFill>
                <a:blip r:embed="rId122"/>
                <a:stretch>
                  <a:fillRect/>
                </a:stretch>
              </p:blipFill>
              <p:spPr>
                <a:xfrm>
                  <a:off x="1864566" y="1231725"/>
                  <a:ext cx="20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Ink 107">
                  <a:extLst>
                    <a:ext uri="{FF2B5EF4-FFF2-40B4-BE49-F238E27FC236}">
                      <a16:creationId xmlns:a16="http://schemas.microsoft.com/office/drawing/2014/main" id="{1D1F7422-C9B1-A85B-9289-C3323C909CD6}"/>
                    </a:ext>
                  </a:extLst>
                </p14:cNvPr>
                <p14:cNvContentPartPr/>
                <p14:nvPr/>
              </p14:nvContentPartPr>
              <p14:xfrm>
                <a:off x="2256966" y="1027965"/>
                <a:ext cx="398160" cy="437760"/>
              </p14:xfrm>
            </p:contentPart>
          </mc:Choice>
          <mc:Fallback xmlns="">
            <p:pic>
              <p:nvPicPr>
                <p:cNvPr id="108" name="Ink 107">
                  <a:extLst>
                    <a:ext uri="{FF2B5EF4-FFF2-40B4-BE49-F238E27FC236}">
                      <a16:creationId xmlns:a16="http://schemas.microsoft.com/office/drawing/2014/main" id="{1D1F7422-C9B1-A85B-9289-C3323C909CD6}"/>
                    </a:ext>
                  </a:extLst>
                </p:cNvPr>
                <p:cNvPicPr/>
                <p:nvPr/>
              </p:nvPicPr>
              <p:blipFill>
                <a:blip r:embed="rId124"/>
                <a:stretch>
                  <a:fillRect/>
                </a:stretch>
              </p:blipFill>
              <p:spPr>
                <a:xfrm>
                  <a:off x="2247966" y="1018965"/>
                  <a:ext cx="4158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Ink 108">
                  <a:extLst>
                    <a:ext uri="{FF2B5EF4-FFF2-40B4-BE49-F238E27FC236}">
                      <a16:creationId xmlns:a16="http://schemas.microsoft.com/office/drawing/2014/main" id="{014D8275-E529-FFC8-0302-FD69B1F2AF45}"/>
                    </a:ext>
                  </a:extLst>
                </p14:cNvPr>
                <p14:cNvContentPartPr/>
                <p14:nvPr/>
              </p14:nvContentPartPr>
              <p14:xfrm>
                <a:off x="2802366" y="1053165"/>
                <a:ext cx="740520" cy="455760"/>
              </p14:xfrm>
            </p:contentPart>
          </mc:Choice>
          <mc:Fallback xmlns="">
            <p:pic>
              <p:nvPicPr>
                <p:cNvPr id="109" name="Ink 108">
                  <a:extLst>
                    <a:ext uri="{FF2B5EF4-FFF2-40B4-BE49-F238E27FC236}">
                      <a16:creationId xmlns:a16="http://schemas.microsoft.com/office/drawing/2014/main" id="{014D8275-E529-FFC8-0302-FD69B1F2AF45}"/>
                    </a:ext>
                  </a:extLst>
                </p:cNvPr>
                <p:cNvPicPr/>
                <p:nvPr/>
              </p:nvPicPr>
              <p:blipFill>
                <a:blip r:embed="rId126"/>
                <a:stretch>
                  <a:fillRect/>
                </a:stretch>
              </p:blipFill>
              <p:spPr>
                <a:xfrm>
                  <a:off x="2793366" y="1044165"/>
                  <a:ext cx="7581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Ink 109">
                  <a:extLst>
                    <a:ext uri="{FF2B5EF4-FFF2-40B4-BE49-F238E27FC236}">
                      <a16:creationId xmlns:a16="http://schemas.microsoft.com/office/drawing/2014/main" id="{76DBB43B-E30F-54D3-DF99-BD0A48A2F2F6}"/>
                    </a:ext>
                  </a:extLst>
                </p14:cNvPr>
                <p14:cNvContentPartPr/>
                <p14:nvPr/>
              </p14:nvContentPartPr>
              <p14:xfrm>
                <a:off x="3748446" y="1106805"/>
                <a:ext cx="202680" cy="327600"/>
              </p14:xfrm>
            </p:contentPart>
          </mc:Choice>
          <mc:Fallback xmlns="">
            <p:pic>
              <p:nvPicPr>
                <p:cNvPr id="110" name="Ink 109">
                  <a:extLst>
                    <a:ext uri="{FF2B5EF4-FFF2-40B4-BE49-F238E27FC236}">
                      <a16:creationId xmlns:a16="http://schemas.microsoft.com/office/drawing/2014/main" id="{76DBB43B-E30F-54D3-DF99-BD0A48A2F2F6}"/>
                    </a:ext>
                  </a:extLst>
                </p:cNvPr>
                <p:cNvPicPr/>
                <p:nvPr/>
              </p:nvPicPr>
              <p:blipFill>
                <a:blip r:embed="rId128"/>
                <a:stretch>
                  <a:fillRect/>
                </a:stretch>
              </p:blipFill>
              <p:spPr>
                <a:xfrm>
                  <a:off x="3739806" y="1098165"/>
                  <a:ext cx="2203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2" name="Ink 111">
                  <a:extLst>
                    <a:ext uri="{FF2B5EF4-FFF2-40B4-BE49-F238E27FC236}">
                      <a16:creationId xmlns:a16="http://schemas.microsoft.com/office/drawing/2014/main" id="{ED32267F-07BB-2573-3D63-F7CB0F4A401C}"/>
                    </a:ext>
                  </a:extLst>
                </p14:cNvPr>
                <p14:cNvContentPartPr/>
                <p14:nvPr/>
              </p14:nvContentPartPr>
              <p14:xfrm>
                <a:off x="4083606" y="1223445"/>
                <a:ext cx="43200" cy="66240"/>
              </p14:xfrm>
            </p:contentPart>
          </mc:Choice>
          <mc:Fallback xmlns="">
            <p:pic>
              <p:nvPicPr>
                <p:cNvPr id="112" name="Ink 111">
                  <a:extLst>
                    <a:ext uri="{FF2B5EF4-FFF2-40B4-BE49-F238E27FC236}">
                      <a16:creationId xmlns:a16="http://schemas.microsoft.com/office/drawing/2014/main" id="{ED32267F-07BB-2573-3D63-F7CB0F4A401C}"/>
                    </a:ext>
                  </a:extLst>
                </p:cNvPr>
                <p:cNvPicPr/>
                <p:nvPr/>
              </p:nvPicPr>
              <p:blipFill>
                <a:blip r:embed="rId130"/>
                <a:stretch>
                  <a:fillRect/>
                </a:stretch>
              </p:blipFill>
              <p:spPr>
                <a:xfrm>
                  <a:off x="4074606" y="1214805"/>
                  <a:ext cx="60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3" name="Ink 112">
                  <a:extLst>
                    <a:ext uri="{FF2B5EF4-FFF2-40B4-BE49-F238E27FC236}">
                      <a16:creationId xmlns:a16="http://schemas.microsoft.com/office/drawing/2014/main" id="{70223611-A579-1740-21F9-F33DE63D49BA}"/>
                    </a:ext>
                  </a:extLst>
                </p14:cNvPr>
                <p14:cNvContentPartPr/>
                <p14:nvPr/>
              </p14:nvContentPartPr>
              <p14:xfrm>
                <a:off x="4103046" y="1407045"/>
                <a:ext cx="19080" cy="28080"/>
              </p14:xfrm>
            </p:contentPart>
          </mc:Choice>
          <mc:Fallback xmlns="">
            <p:pic>
              <p:nvPicPr>
                <p:cNvPr id="113" name="Ink 112">
                  <a:extLst>
                    <a:ext uri="{FF2B5EF4-FFF2-40B4-BE49-F238E27FC236}">
                      <a16:creationId xmlns:a16="http://schemas.microsoft.com/office/drawing/2014/main" id="{70223611-A579-1740-21F9-F33DE63D49BA}"/>
                    </a:ext>
                  </a:extLst>
                </p:cNvPr>
                <p:cNvPicPr/>
                <p:nvPr/>
              </p:nvPicPr>
              <p:blipFill>
                <a:blip r:embed="rId132"/>
                <a:stretch>
                  <a:fillRect/>
                </a:stretch>
              </p:blipFill>
              <p:spPr>
                <a:xfrm>
                  <a:off x="4094406" y="1398405"/>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 name="Ink 113">
                  <a:extLst>
                    <a:ext uri="{FF2B5EF4-FFF2-40B4-BE49-F238E27FC236}">
                      <a16:creationId xmlns:a16="http://schemas.microsoft.com/office/drawing/2014/main" id="{B64EC179-5AB9-018E-26CE-48DBF36C9C74}"/>
                    </a:ext>
                  </a:extLst>
                </p14:cNvPr>
                <p14:cNvContentPartPr/>
                <p14:nvPr/>
              </p14:nvContentPartPr>
              <p14:xfrm>
                <a:off x="4396806" y="1298325"/>
                <a:ext cx="279720" cy="151920"/>
              </p14:xfrm>
            </p:contentPart>
          </mc:Choice>
          <mc:Fallback xmlns="">
            <p:pic>
              <p:nvPicPr>
                <p:cNvPr id="114" name="Ink 113">
                  <a:extLst>
                    <a:ext uri="{FF2B5EF4-FFF2-40B4-BE49-F238E27FC236}">
                      <a16:creationId xmlns:a16="http://schemas.microsoft.com/office/drawing/2014/main" id="{B64EC179-5AB9-018E-26CE-48DBF36C9C74}"/>
                    </a:ext>
                  </a:extLst>
                </p:cNvPr>
                <p:cNvPicPr/>
                <p:nvPr/>
              </p:nvPicPr>
              <p:blipFill>
                <a:blip r:embed="rId134"/>
                <a:stretch>
                  <a:fillRect/>
                </a:stretch>
              </p:blipFill>
              <p:spPr>
                <a:xfrm>
                  <a:off x="4387806" y="1289325"/>
                  <a:ext cx="297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 name="Ink 115">
                  <a:extLst>
                    <a:ext uri="{FF2B5EF4-FFF2-40B4-BE49-F238E27FC236}">
                      <a16:creationId xmlns:a16="http://schemas.microsoft.com/office/drawing/2014/main" id="{8C59CB06-B432-4AA2-412F-18BF0309E6EE}"/>
                    </a:ext>
                  </a:extLst>
                </p14:cNvPr>
                <p14:cNvContentPartPr/>
                <p14:nvPr/>
              </p14:nvContentPartPr>
              <p14:xfrm>
                <a:off x="4798206" y="1368525"/>
                <a:ext cx="175320" cy="25560"/>
              </p14:xfrm>
            </p:contentPart>
          </mc:Choice>
          <mc:Fallback xmlns="">
            <p:pic>
              <p:nvPicPr>
                <p:cNvPr id="116" name="Ink 115">
                  <a:extLst>
                    <a:ext uri="{FF2B5EF4-FFF2-40B4-BE49-F238E27FC236}">
                      <a16:creationId xmlns:a16="http://schemas.microsoft.com/office/drawing/2014/main" id="{8C59CB06-B432-4AA2-412F-18BF0309E6EE}"/>
                    </a:ext>
                  </a:extLst>
                </p:cNvPr>
                <p:cNvPicPr/>
                <p:nvPr/>
              </p:nvPicPr>
              <p:blipFill>
                <a:blip r:embed="rId136"/>
                <a:stretch>
                  <a:fillRect/>
                </a:stretch>
              </p:blipFill>
              <p:spPr>
                <a:xfrm>
                  <a:off x="4789206" y="1359525"/>
                  <a:ext cx="1929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7" name="Ink 116">
                  <a:extLst>
                    <a:ext uri="{FF2B5EF4-FFF2-40B4-BE49-F238E27FC236}">
                      <a16:creationId xmlns:a16="http://schemas.microsoft.com/office/drawing/2014/main" id="{6AE7AF72-C988-45DA-EBED-27E098D85E7B}"/>
                    </a:ext>
                  </a:extLst>
                </p14:cNvPr>
                <p14:cNvContentPartPr/>
                <p14:nvPr/>
              </p14:nvContentPartPr>
              <p14:xfrm>
                <a:off x="4787046" y="1447005"/>
                <a:ext cx="184320" cy="13320"/>
              </p14:xfrm>
            </p:contentPart>
          </mc:Choice>
          <mc:Fallback xmlns="">
            <p:pic>
              <p:nvPicPr>
                <p:cNvPr id="117" name="Ink 116">
                  <a:extLst>
                    <a:ext uri="{FF2B5EF4-FFF2-40B4-BE49-F238E27FC236}">
                      <a16:creationId xmlns:a16="http://schemas.microsoft.com/office/drawing/2014/main" id="{6AE7AF72-C988-45DA-EBED-27E098D85E7B}"/>
                    </a:ext>
                  </a:extLst>
                </p:cNvPr>
                <p:cNvPicPr/>
                <p:nvPr/>
              </p:nvPicPr>
              <p:blipFill>
                <a:blip r:embed="rId138"/>
                <a:stretch>
                  <a:fillRect/>
                </a:stretch>
              </p:blipFill>
              <p:spPr>
                <a:xfrm>
                  <a:off x="4778406" y="1438365"/>
                  <a:ext cx="201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1" name="Ink 120">
                  <a:extLst>
                    <a:ext uri="{FF2B5EF4-FFF2-40B4-BE49-F238E27FC236}">
                      <a16:creationId xmlns:a16="http://schemas.microsoft.com/office/drawing/2014/main" id="{B73C2384-2266-3BA4-C854-095BC282B15E}"/>
                    </a:ext>
                  </a:extLst>
                </p14:cNvPr>
                <p14:cNvContentPartPr/>
                <p14:nvPr/>
              </p14:nvContentPartPr>
              <p14:xfrm>
                <a:off x="5192046" y="1119045"/>
                <a:ext cx="468000" cy="541440"/>
              </p14:xfrm>
            </p:contentPart>
          </mc:Choice>
          <mc:Fallback xmlns="">
            <p:pic>
              <p:nvPicPr>
                <p:cNvPr id="121" name="Ink 120">
                  <a:extLst>
                    <a:ext uri="{FF2B5EF4-FFF2-40B4-BE49-F238E27FC236}">
                      <a16:creationId xmlns:a16="http://schemas.microsoft.com/office/drawing/2014/main" id="{B73C2384-2266-3BA4-C854-095BC282B15E}"/>
                    </a:ext>
                  </a:extLst>
                </p:cNvPr>
                <p:cNvPicPr/>
                <p:nvPr/>
              </p:nvPicPr>
              <p:blipFill>
                <a:blip r:embed="rId140"/>
                <a:stretch>
                  <a:fillRect/>
                </a:stretch>
              </p:blipFill>
              <p:spPr>
                <a:xfrm>
                  <a:off x="5183046" y="1110405"/>
                  <a:ext cx="4856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22" name="Ink 121">
                  <a:extLst>
                    <a:ext uri="{FF2B5EF4-FFF2-40B4-BE49-F238E27FC236}">
                      <a16:creationId xmlns:a16="http://schemas.microsoft.com/office/drawing/2014/main" id="{2B7A2A12-916F-39D1-5079-6EC3D4AA593F}"/>
                    </a:ext>
                  </a:extLst>
                </p14:cNvPr>
                <p14:cNvContentPartPr/>
                <p14:nvPr/>
              </p14:nvContentPartPr>
              <p14:xfrm>
                <a:off x="5450166" y="1234605"/>
                <a:ext cx="157320" cy="182160"/>
              </p14:xfrm>
            </p:contentPart>
          </mc:Choice>
          <mc:Fallback xmlns="">
            <p:pic>
              <p:nvPicPr>
                <p:cNvPr id="122" name="Ink 121">
                  <a:extLst>
                    <a:ext uri="{FF2B5EF4-FFF2-40B4-BE49-F238E27FC236}">
                      <a16:creationId xmlns:a16="http://schemas.microsoft.com/office/drawing/2014/main" id="{2B7A2A12-916F-39D1-5079-6EC3D4AA593F}"/>
                    </a:ext>
                  </a:extLst>
                </p:cNvPr>
                <p:cNvPicPr/>
                <p:nvPr/>
              </p:nvPicPr>
              <p:blipFill>
                <a:blip r:embed="rId142"/>
                <a:stretch>
                  <a:fillRect/>
                </a:stretch>
              </p:blipFill>
              <p:spPr>
                <a:xfrm>
                  <a:off x="5441526" y="1225605"/>
                  <a:ext cx="17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3" name="Ink 122">
                  <a:extLst>
                    <a:ext uri="{FF2B5EF4-FFF2-40B4-BE49-F238E27FC236}">
                      <a16:creationId xmlns:a16="http://schemas.microsoft.com/office/drawing/2014/main" id="{7D20354F-37DD-AF41-1DE3-0ED037D10205}"/>
                    </a:ext>
                  </a:extLst>
                </p14:cNvPr>
                <p14:cNvContentPartPr/>
                <p14:nvPr/>
              </p14:nvContentPartPr>
              <p14:xfrm>
                <a:off x="5395806" y="1451325"/>
                <a:ext cx="247680" cy="44640"/>
              </p14:xfrm>
            </p:contentPart>
          </mc:Choice>
          <mc:Fallback xmlns="">
            <p:pic>
              <p:nvPicPr>
                <p:cNvPr id="123" name="Ink 122">
                  <a:extLst>
                    <a:ext uri="{FF2B5EF4-FFF2-40B4-BE49-F238E27FC236}">
                      <a16:creationId xmlns:a16="http://schemas.microsoft.com/office/drawing/2014/main" id="{7D20354F-37DD-AF41-1DE3-0ED037D10205}"/>
                    </a:ext>
                  </a:extLst>
                </p:cNvPr>
                <p:cNvPicPr/>
                <p:nvPr/>
              </p:nvPicPr>
              <p:blipFill>
                <a:blip r:embed="rId144"/>
                <a:stretch>
                  <a:fillRect/>
                </a:stretch>
              </p:blipFill>
              <p:spPr>
                <a:xfrm>
                  <a:off x="5387166" y="1442685"/>
                  <a:ext cx="265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4" name="Ink 123">
                  <a:extLst>
                    <a:ext uri="{FF2B5EF4-FFF2-40B4-BE49-F238E27FC236}">
                      <a16:creationId xmlns:a16="http://schemas.microsoft.com/office/drawing/2014/main" id="{76AC8C8E-9389-448B-8D9A-EBB82F154EFB}"/>
                    </a:ext>
                  </a:extLst>
                </p14:cNvPr>
                <p14:cNvContentPartPr/>
                <p14:nvPr/>
              </p14:nvContentPartPr>
              <p14:xfrm>
                <a:off x="5454486" y="1550685"/>
                <a:ext cx="207000" cy="137880"/>
              </p14:xfrm>
            </p:contentPart>
          </mc:Choice>
          <mc:Fallback xmlns="">
            <p:pic>
              <p:nvPicPr>
                <p:cNvPr id="124" name="Ink 123">
                  <a:extLst>
                    <a:ext uri="{FF2B5EF4-FFF2-40B4-BE49-F238E27FC236}">
                      <a16:creationId xmlns:a16="http://schemas.microsoft.com/office/drawing/2014/main" id="{76AC8C8E-9389-448B-8D9A-EBB82F154EFB}"/>
                    </a:ext>
                  </a:extLst>
                </p:cNvPr>
                <p:cNvPicPr/>
                <p:nvPr/>
              </p:nvPicPr>
              <p:blipFill>
                <a:blip r:embed="rId146"/>
                <a:stretch>
                  <a:fillRect/>
                </a:stretch>
              </p:blipFill>
              <p:spPr>
                <a:xfrm>
                  <a:off x="5445846" y="1542045"/>
                  <a:ext cx="224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6" name="Ink 125">
                  <a:extLst>
                    <a:ext uri="{FF2B5EF4-FFF2-40B4-BE49-F238E27FC236}">
                      <a16:creationId xmlns:a16="http://schemas.microsoft.com/office/drawing/2014/main" id="{C6973052-30B8-A7C3-9897-7E12A93723E3}"/>
                    </a:ext>
                  </a:extLst>
                </p14:cNvPr>
                <p14:cNvContentPartPr/>
                <p14:nvPr/>
              </p14:nvContentPartPr>
              <p14:xfrm>
                <a:off x="5784246" y="1266285"/>
                <a:ext cx="241560" cy="170280"/>
              </p14:xfrm>
            </p:contentPart>
          </mc:Choice>
          <mc:Fallback xmlns="">
            <p:pic>
              <p:nvPicPr>
                <p:cNvPr id="126" name="Ink 125">
                  <a:extLst>
                    <a:ext uri="{FF2B5EF4-FFF2-40B4-BE49-F238E27FC236}">
                      <a16:creationId xmlns:a16="http://schemas.microsoft.com/office/drawing/2014/main" id="{C6973052-30B8-A7C3-9897-7E12A93723E3}"/>
                    </a:ext>
                  </a:extLst>
                </p:cNvPr>
                <p:cNvPicPr/>
                <p:nvPr/>
              </p:nvPicPr>
              <p:blipFill>
                <a:blip r:embed="rId148"/>
                <a:stretch>
                  <a:fillRect/>
                </a:stretch>
              </p:blipFill>
              <p:spPr>
                <a:xfrm>
                  <a:off x="5775246" y="1257645"/>
                  <a:ext cx="259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7" name="Ink 126">
                  <a:extLst>
                    <a:ext uri="{FF2B5EF4-FFF2-40B4-BE49-F238E27FC236}">
                      <a16:creationId xmlns:a16="http://schemas.microsoft.com/office/drawing/2014/main" id="{82A3F78D-22DC-CBE3-680B-986638D9CAF6}"/>
                    </a:ext>
                  </a:extLst>
                </p14:cNvPr>
                <p14:cNvContentPartPr/>
                <p14:nvPr/>
              </p14:nvContentPartPr>
              <p14:xfrm>
                <a:off x="6031566" y="1453485"/>
                <a:ext cx="9000" cy="144720"/>
              </p14:xfrm>
            </p:contentPart>
          </mc:Choice>
          <mc:Fallback xmlns="">
            <p:pic>
              <p:nvPicPr>
                <p:cNvPr id="127" name="Ink 126">
                  <a:extLst>
                    <a:ext uri="{FF2B5EF4-FFF2-40B4-BE49-F238E27FC236}">
                      <a16:creationId xmlns:a16="http://schemas.microsoft.com/office/drawing/2014/main" id="{82A3F78D-22DC-CBE3-680B-986638D9CAF6}"/>
                    </a:ext>
                  </a:extLst>
                </p:cNvPr>
                <p:cNvPicPr/>
                <p:nvPr/>
              </p:nvPicPr>
              <p:blipFill>
                <a:blip r:embed="rId150"/>
                <a:stretch>
                  <a:fillRect/>
                </a:stretch>
              </p:blipFill>
              <p:spPr>
                <a:xfrm>
                  <a:off x="6022926" y="1444845"/>
                  <a:ext cx="26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8" name="Ink 127">
                  <a:extLst>
                    <a:ext uri="{FF2B5EF4-FFF2-40B4-BE49-F238E27FC236}">
                      <a16:creationId xmlns:a16="http://schemas.microsoft.com/office/drawing/2014/main" id="{B680571E-FA0C-E279-A21A-D39420C60B10}"/>
                    </a:ext>
                  </a:extLst>
                </p14:cNvPr>
                <p14:cNvContentPartPr/>
                <p14:nvPr/>
              </p14:nvContentPartPr>
              <p14:xfrm>
                <a:off x="5973246" y="1471125"/>
                <a:ext cx="112680" cy="5400"/>
              </p14:xfrm>
            </p:contentPart>
          </mc:Choice>
          <mc:Fallback xmlns="">
            <p:pic>
              <p:nvPicPr>
                <p:cNvPr id="128" name="Ink 127">
                  <a:extLst>
                    <a:ext uri="{FF2B5EF4-FFF2-40B4-BE49-F238E27FC236}">
                      <a16:creationId xmlns:a16="http://schemas.microsoft.com/office/drawing/2014/main" id="{B680571E-FA0C-E279-A21A-D39420C60B10}"/>
                    </a:ext>
                  </a:extLst>
                </p:cNvPr>
                <p:cNvPicPr/>
                <p:nvPr/>
              </p:nvPicPr>
              <p:blipFill>
                <a:blip r:embed="rId152"/>
                <a:stretch>
                  <a:fillRect/>
                </a:stretch>
              </p:blipFill>
              <p:spPr>
                <a:xfrm>
                  <a:off x="5964606" y="1462485"/>
                  <a:ext cx="130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9" name="Ink 128">
                  <a:extLst>
                    <a:ext uri="{FF2B5EF4-FFF2-40B4-BE49-F238E27FC236}">
                      <a16:creationId xmlns:a16="http://schemas.microsoft.com/office/drawing/2014/main" id="{08545823-4A1A-6238-3530-64E3CAC9EC04}"/>
                    </a:ext>
                  </a:extLst>
                </p14:cNvPr>
                <p14:cNvContentPartPr/>
                <p14:nvPr/>
              </p14:nvContentPartPr>
              <p14:xfrm>
                <a:off x="6135966" y="1434765"/>
                <a:ext cx="99720" cy="178920"/>
              </p14:xfrm>
            </p:contentPart>
          </mc:Choice>
          <mc:Fallback xmlns="">
            <p:pic>
              <p:nvPicPr>
                <p:cNvPr id="129" name="Ink 128">
                  <a:extLst>
                    <a:ext uri="{FF2B5EF4-FFF2-40B4-BE49-F238E27FC236}">
                      <a16:creationId xmlns:a16="http://schemas.microsoft.com/office/drawing/2014/main" id="{08545823-4A1A-6238-3530-64E3CAC9EC04}"/>
                    </a:ext>
                  </a:extLst>
                </p:cNvPr>
                <p:cNvPicPr/>
                <p:nvPr/>
              </p:nvPicPr>
              <p:blipFill>
                <a:blip r:embed="rId154"/>
                <a:stretch>
                  <a:fillRect/>
                </a:stretch>
              </p:blipFill>
              <p:spPr>
                <a:xfrm>
                  <a:off x="6126966" y="1426125"/>
                  <a:ext cx="1173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 name="Ink 130">
                  <a:extLst>
                    <a:ext uri="{FF2B5EF4-FFF2-40B4-BE49-F238E27FC236}">
                      <a16:creationId xmlns:a16="http://schemas.microsoft.com/office/drawing/2014/main" id="{F90BB961-DC55-FCF7-3CAD-7F2022BBC616}"/>
                    </a:ext>
                  </a:extLst>
                </p14:cNvPr>
                <p14:cNvContentPartPr/>
                <p14:nvPr/>
              </p14:nvContentPartPr>
              <p14:xfrm>
                <a:off x="6317766" y="1159005"/>
                <a:ext cx="153000" cy="277200"/>
              </p14:xfrm>
            </p:contentPart>
          </mc:Choice>
          <mc:Fallback xmlns="">
            <p:pic>
              <p:nvPicPr>
                <p:cNvPr id="131" name="Ink 130">
                  <a:extLst>
                    <a:ext uri="{FF2B5EF4-FFF2-40B4-BE49-F238E27FC236}">
                      <a16:creationId xmlns:a16="http://schemas.microsoft.com/office/drawing/2014/main" id="{F90BB961-DC55-FCF7-3CAD-7F2022BBC616}"/>
                    </a:ext>
                  </a:extLst>
                </p:cNvPr>
                <p:cNvPicPr/>
                <p:nvPr/>
              </p:nvPicPr>
              <p:blipFill>
                <a:blip r:embed="rId156"/>
                <a:stretch>
                  <a:fillRect/>
                </a:stretch>
              </p:blipFill>
              <p:spPr>
                <a:xfrm>
                  <a:off x="6309126" y="1150365"/>
                  <a:ext cx="170640" cy="29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142" name="Ink 141">
                <a:extLst>
                  <a:ext uri="{FF2B5EF4-FFF2-40B4-BE49-F238E27FC236}">
                    <a16:creationId xmlns:a16="http://schemas.microsoft.com/office/drawing/2014/main" id="{0D68B283-EE07-DC14-F753-80D447399965}"/>
                  </a:ext>
                </a:extLst>
              </p14:cNvPr>
              <p14:cNvContentPartPr/>
              <p14:nvPr/>
            </p14:nvContentPartPr>
            <p14:xfrm>
              <a:off x="6979806" y="716565"/>
              <a:ext cx="1284840" cy="481320"/>
            </p14:xfrm>
          </p:contentPart>
        </mc:Choice>
        <mc:Fallback xmlns="">
          <p:pic>
            <p:nvPicPr>
              <p:cNvPr id="142" name="Ink 141">
                <a:extLst>
                  <a:ext uri="{FF2B5EF4-FFF2-40B4-BE49-F238E27FC236}">
                    <a16:creationId xmlns:a16="http://schemas.microsoft.com/office/drawing/2014/main" id="{0D68B283-EE07-DC14-F753-80D447399965}"/>
                  </a:ext>
                </a:extLst>
              </p:cNvPr>
              <p:cNvPicPr/>
              <p:nvPr/>
            </p:nvPicPr>
            <p:blipFill>
              <a:blip r:embed="rId158"/>
              <a:stretch>
                <a:fillRect/>
              </a:stretch>
            </p:blipFill>
            <p:spPr>
              <a:xfrm>
                <a:off x="6943806" y="680925"/>
                <a:ext cx="13564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4" name="Ink 143">
                <a:extLst>
                  <a:ext uri="{FF2B5EF4-FFF2-40B4-BE49-F238E27FC236}">
                    <a16:creationId xmlns:a16="http://schemas.microsoft.com/office/drawing/2014/main" id="{759CBBDD-BBE8-0E0B-281B-BFD97FB7E3B5}"/>
                  </a:ext>
                </a:extLst>
              </p14:cNvPr>
              <p14:cNvContentPartPr/>
              <p14:nvPr/>
            </p14:nvContentPartPr>
            <p14:xfrm>
              <a:off x="8330886" y="720525"/>
              <a:ext cx="74160" cy="62280"/>
            </p14:xfrm>
          </p:contentPart>
        </mc:Choice>
        <mc:Fallback xmlns="">
          <p:pic>
            <p:nvPicPr>
              <p:cNvPr id="144" name="Ink 143">
                <a:extLst>
                  <a:ext uri="{FF2B5EF4-FFF2-40B4-BE49-F238E27FC236}">
                    <a16:creationId xmlns:a16="http://schemas.microsoft.com/office/drawing/2014/main" id="{759CBBDD-BBE8-0E0B-281B-BFD97FB7E3B5}"/>
                  </a:ext>
                </a:extLst>
              </p:cNvPr>
              <p:cNvPicPr/>
              <p:nvPr/>
            </p:nvPicPr>
            <p:blipFill>
              <a:blip r:embed="rId160"/>
              <a:stretch>
                <a:fillRect/>
              </a:stretch>
            </p:blipFill>
            <p:spPr>
              <a:xfrm>
                <a:off x="8294886" y="684885"/>
                <a:ext cx="145800" cy="133920"/>
              </a:xfrm>
              <a:prstGeom prst="rect">
                <a:avLst/>
              </a:prstGeom>
            </p:spPr>
          </p:pic>
        </mc:Fallback>
      </mc:AlternateContent>
      <p:grpSp>
        <p:nvGrpSpPr>
          <p:cNvPr id="150" name="Group 149">
            <a:extLst>
              <a:ext uri="{FF2B5EF4-FFF2-40B4-BE49-F238E27FC236}">
                <a16:creationId xmlns:a16="http://schemas.microsoft.com/office/drawing/2014/main" id="{155848D4-14C6-74B4-AC03-E2A0D8A237F0}"/>
              </a:ext>
            </a:extLst>
          </p:cNvPr>
          <p:cNvGrpSpPr/>
          <p:nvPr/>
        </p:nvGrpSpPr>
        <p:grpSpPr>
          <a:xfrm>
            <a:off x="6899166" y="679485"/>
            <a:ext cx="1783440" cy="1689480"/>
            <a:chOff x="6899166" y="679485"/>
            <a:chExt cx="1783440" cy="1689480"/>
          </a:xfrm>
        </p:grpSpPr>
        <mc:AlternateContent xmlns:mc="http://schemas.openxmlformats.org/markup-compatibility/2006" xmlns:p14="http://schemas.microsoft.com/office/powerpoint/2010/main">
          <mc:Choice Requires="p14">
            <p:contentPart p14:bwMode="auto" r:id="rId161">
              <p14:nvContentPartPr>
                <p14:cNvPr id="133" name="Ink 132">
                  <a:extLst>
                    <a:ext uri="{FF2B5EF4-FFF2-40B4-BE49-F238E27FC236}">
                      <a16:creationId xmlns:a16="http://schemas.microsoft.com/office/drawing/2014/main" id="{ADE782F3-FB5C-43C2-71B0-B490FEA8EC82}"/>
                    </a:ext>
                  </a:extLst>
                </p14:cNvPr>
                <p14:cNvContentPartPr/>
                <p14:nvPr/>
              </p14:nvContentPartPr>
              <p14:xfrm>
                <a:off x="6899166" y="679485"/>
                <a:ext cx="1640880" cy="1384920"/>
              </p14:xfrm>
            </p:contentPart>
          </mc:Choice>
          <mc:Fallback xmlns="">
            <p:pic>
              <p:nvPicPr>
                <p:cNvPr id="133" name="Ink 132">
                  <a:extLst>
                    <a:ext uri="{FF2B5EF4-FFF2-40B4-BE49-F238E27FC236}">
                      <a16:creationId xmlns:a16="http://schemas.microsoft.com/office/drawing/2014/main" id="{ADE782F3-FB5C-43C2-71B0-B490FEA8EC82}"/>
                    </a:ext>
                  </a:extLst>
                </p:cNvPr>
                <p:cNvPicPr/>
                <p:nvPr/>
              </p:nvPicPr>
              <p:blipFill>
                <a:blip r:embed="rId162"/>
                <a:stretch>
                  <a:fillRect/>
                </a:stretch>
              </p:blipFill>
              <p:spPr>
                <a:xfrm>
                  <a:off x="6890166" y="670845"/>
                  <a:ext cx="1658520" cy="1402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4" name="Ink 133">
                  <a:extLst>
                    <a:ext uri="{FF2B5EF4-FFF2-40B4-BE49-F238E27FC236}">
                      <a16:creationId xmlns:a16="http://schemas.microsoft.com/office/drawing/2014/main" id="{1D4332B6-357E-3D97-8F78-9238B9AB8AC9}"/>
                    </a:ext>
                  </a:extLst>
                </p14:cNvPr>
                <p14:cNvContentPartPr/>
                <p14:nvPr/>
              </p14:nvContentPartPr>
              <p14:xfrm>
                <a:off x="7012206" y="784245"/>
                <a:ext cx="1350360" cy="1289520"/>
              </p14:xfrm>
            </p:contentPart>
          </mc:Choice>
          <mc:Fallback xmlns="">
            <p:pic>
              <p:nvPicPr>
                <p:cNvPr id="134" name="Ink 133">
                  <a:extLst>
                    <a:ext uri="{FF2B5EF4-FFF2-40B4-BE49-F238E27FC236}">
                      <a16:creationId xmlns:a16="http://schemas.microsoft.com/office/drawing/2014/main" id="{1D4332B6-357E-3D97-8F78-9238B9AB8AC9}"/>
                    </a:ext>
                  </a:extLst>
                </p:cNvPr>
                <p:cNvPicPr/>
                <p:nvPr/>
              </p:nvPicPr>
              <p:blipFill>
                <a:blip r:embed="rId164"/>
                <a:stretch>
                  <a:fillRect/>
                </a:stretch>
              </p:blipFill>
              <p:spPr>
                <a:xfrm>
                  <a:off x="7003566" y="775245"/>
                  <a:ext cx="1368000" cy="1307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 name="Ink 134">
                  <a:extLst>
                    <a:ext uri="{FF2B5EF4-FFF2-40B4-BE49-F238E27FC236}">
                      <a16:creationId xmlns:a16="http://schemas.microsoft.com/office/drawing/2014/main" id="{861F55DE-D208-D9CF-DC90-08975BCB60A0}"/>
                    </a:ext>
                  </a:extLst>
                </p14:cNvPr>
                <p14:cNvContentPartPr/>
                <p14:nvPr/>
              </p14:nvContentPartPr>
              <p14:xfrm>
                <a:off x="6982326" y="2147205"/>
                <a:ext cx="133920" cy="131040"/>
              </p14:xfrm>
            </p:contentPart>
          </mc:Choice>
          <mc:Fallback xmlns="">
            <p:pic>
              <p:nvPicPr>
                <p:cNvPr id="135" name="Ink 134">
                  <a:extLst>
                    <a:ext uri="{FF2B5EF4-FFF2-40B4-BE49-F238E27FC236}">
                      <a16:creationId xmlns:a16="http://schemas.microsoft.com/office/drawing/2014/main" id="{861F55DE-D208-D9CF-DC90-08975BCB60A0}"/>
                    </a:ext>
                  </a:extLst>
                </p:cNvPr>
                <p:cNvPicPr/>
                <p:nvPr/>
              </p:nvPicPr>
              <p:blipFill>
                <a:blip r:embed="rId166"/>
                <a:stretch>
                  <a:fillRect/>
                </a:stretch>
              </p:blipFill>
              <p:spPr>
                <a:xfrm>
                  <a:off x="6973686" y="2138565"/>
                  <a:ext cx="15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 name="Ink 136">
                  <a:extLst>
                    <a:ext uri="{FF2B5EF4-FFF2-40B4-BE49-F238E27FC236}">
                      <a16:creationId xmlns:a16="http://schemas.microsoft.com/office/drawing/2014/main" id="{54AF7D86-D4B4-A020-96A8-3503C0D75BF9}"/>
                    </a:ext>
                  </a:extLst>
                </p14:cNvPr>
                <p14:cNvContentPartPr/>
                <p14:nvPr/>
              </p14:nvContentPartPr>
              <p14:xfrm>
                <a:off x="7836606" y="2141445"/>
                <a:ext cx="153360" cy="227520"/>
              </p14:xfrm>
            </p:contentPart>
          </mc:Choice>
          <mc:Fallback xmlns="">
            <p:pic>
              <p:nvPicPr>
                <p:cNvPr id="137" name="Ink 136">
                  <a:extLst>
                    <a:ext uri="{FF2B5EF4-FFF2-40B4-BE49-F238E27FC236}">
                      <a16:creationId xmlns:a16="http://schemas.microsoft.com/office/drawing/2014/main" id="{54AF7D86-D4B4-A020-96A8-3503C0D75BF9}"/>
                    </a:ext>
                  </a:extLst>
                </p:cNvPr>
                <p:cNvPicPr/>
                <p:nvPr/>
              </p:nvPicPr>
              <p:blipFill>
                <a:blip r:embed="rId168"/>
                <a:stretch>
                  <a:fillRect/>
                </a:stretch>
              </p:blipFill>
              <p:spPr>
                <a:xfrm>
                  <a:off x="7827606" y="2132445"/>
                  <a:ext cx="171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8" name="Ink 137">
                  <a:extLst>
                    <a:ext uri="{FF2B5EF4-FFF2-40B4-BE49-F238E27FC236}">
                      <a16:creationId xmlns:a16="http://schemas.microsoft.com/office/drawing/2014/main" id="{FB08CAC4-83C1-DCED-E33C-1F80F58ADA16}"/>
                    </a:ext>
                  </a:extLst>
                </p14:cNvPr>
                <p14:cNvContentPartPr/>
                <p14:nvPr/>
              </p14:nvContentPartPr>
              <p14:xfrm>
                <a:off x="8510526" y="1383285"/>
                <a:ext cx="172080" cy="127080"/>
              </p14:xfrm>
            </p:contentPart>
          </mc:Choice>
          <mc:Fallback xmlns="">
            <p:pic>
              <p:nvPicPr>
                <p:cNvPr id="138" name="Ink 137">
                  <a:extLst>
                    <a:ext uri="{FF2B5EF4-FFF2-40B4-BE49-F238E27FC236}">
                      <a16:creationId xmlns:a16="http://schemas.microsoft.com/office/drawing/2014/main" id="{FB08CAC4-83C1-DCED-E33C-1F80F58ADA16}"/>
                    </a:ext>
                  </a:extLst>
                </p:cNvPr>
                <p:cNvPicPr/>
                <p:nvPr/>
              </p:nvPicPr>
              <p:blipFill>
                <a:blip r:embed="rId170"/>
                <a:stretch>
                  <a:fillRect/>
                </a:stretch>
              </p:blipFill>
              <p:spPr>
                <a:xfrm>
                  <a:off x="8501886" y="1374285"/>
                  <a:ext cx="189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9" name="Ink 138">
                  <a:extLst>
                    <a:ext uri="{FF2B5EF4-FFF2-40B4-BE49-F238E27FC236}">
                      <a16:creationId xmlns:a16="http://schemas.microsoft.com/office/drawing/2014/main" id="{492EB58B-C10C-DF97-C6AB-9AA80ACC13EE}"/>
                    </a:ext>
                  </a:extLst>
                </p14:cNvPr>
                <p14:cNvContentPartPr/>
                <p14:nvPr/>
              </p14:nvContentPartPr>
              <p14:xfrm>
                <a:off x="8296326" y="695685"/>
                <a:ext cx="108360" cy="95760"/>
              </p14:xfrm>
            </p:contentPart>
          </mc:Choice>
          <mc:Fallback xmlns="">
            <p:pic>
              <p:nvPicPr>
                <p:cNvPr id="139" name="Ink 138">
                  <a:extLst>
                    <a:ext uri="{FF2B5EF4-FFF2-40B4-BE49-F238E27FC236}">
                      <a16:creationId xmlns:a16="http://schemas.microsoft.com/office/drawing/2014/main" id="{492EB58B-C10C-DF97-C6AB-9AA80ACC13EE}"/>
                    </a:ext>
                  </a:extLst>
                </p:cNvPr>
                <p:cNvPicPr/>
                <p:nvPr/>
              </p:nvPicPr>
              <p:blipFill>
                <a:blip r:embed="rId172"/>
                <a:stretch>
                  <a:fillRect/>
                </a:stretch>
              </p:blipFill>
              <p:spPr>
                <a:xfrm>
                  <a:off x="8287326" y="686685"/>
                  <a:ext cx="126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6" name="Ink 145">
                  <a:extLst>
                    <a:ext uri="{FF2B5EF4-FFF2-40B4-BE49-F238E27FC236}">
                      <a16:creationId xmlns:a16="http://schemas.microsoft.com/office/drawing/2014/main" id="{7791F187-5FD0-4EF8-73BE-B3720AF1415D}"/>
                    </a:ext>
                  </a:extLst>
                </p14:cNvPr>
                <p14:cNvContentPartPr/>
                <p14:nvPr/>
              </p14:nvContentPartPr>
              <p14:xfrm>
                <a:off x="6999966" y="903045"/>
                <a:ext cx="21960" cy="1092240"/>
              </p14:xfrm>
            </p:contentPart>
          </mc:Choice>
          <mc:Fallback xmlns="">
            <p:pic>
              <p:nvPicPr>
                <p:cNvPr id="146" name="Ink 145">
                  <a:extLst>
                    <a:ext uri="{FF2B5EF4-FFF2-40B4-BE49-F238E27FC236}">
                      <a16:creationId xmlns:a16="http://schemas.microsoft.com/office/drawing/2014/main" id="{7791F187-5FD0-4EF8-73BE-B3720AF1415D}"/>
                    </a:ext>
                  </a:extLst>
                </p:cNvPr>
                <p:cNvPicPr/>
                <p:nvPr/>
              </p:nvPicPr>
              <p:blipFill>
                <a:blip r:embed="rId174"/>
                <a:stretch>
                  <a:fillRect/>
                </a:stretch>
              </p:blipFill>
              <p:spPr>
                <a:xfrm>
                  <a:off x="6990966" y="894045"/>
                  <a:ext cx="39600" cy="1109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Ink 147">
                  <a:extLst>
                    <a:ext uri="{FF2B5EF4-FFF2-40B4-BE49-F238E27FC236}">
                      <a16:creationId xmlns:a16="http://schemas.microsoft.com/office/drawing/2014/main" id="{55DD0963-5097-F1BD-B9FF-78BEF7795230}"/>
                    </a:ext>
                  </a:extLst>
                </p14:cNvPr>
                <p14:cNvContentPartPr/>
                <p14:nvPr/>
              </p14:nvContentPartPr>
              <p14:xfrm>
                <a:off x="7330806" y="1812765"/>
                <a:ext cx="76680" cy="225720"/>
              </p14:xfrm>
            </p:contentPart>
          </mc:Choice>
          <mc:Fallback xmlns="">
            <p:pic>
              <p:nvPicPr>
                <p:cNvPr id="148" name="Ink 147">
                  <a:extLst>
                    <a:ext uri="{FF2B5EF4-FFF2-40B4-BE49-F238E27FC236}">
                      <a16:creationId xmlns:a16="http://schemas.microsoft.com/office/drawing/2014/main" id="{55DD0963-5097-F1BD-B9FF-78BEF7795230}"/>
                    </a:ext>
                  </a:extLst>
                </p:cNvPr>
                <p:cNvPicPr/>
                <p:nvPr/>
              </p:nvPicPr>
              <p:blipFill>
                <a:blip r:embed="rId176"/>
                <a:stretch>
                  <a:fillRect/>
                </a:stretch>
              </p:blipFill>
              <p:spPr>
                <a:xfrm>
                  <a:off x="7321806" y="1804125"/>
                  <a:ext cx="94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Ink 148">
                  <a:extLst>
                    <a:ext uri="{FF2B5EF4-FFF2-40B4-BE49-F238E27FC236}">
                      <a16:creationId xmlns:a16="http://schemas.microsoft.com/office/drawing/2014/main" id="{5529DC33-96C5-BAB4-4728-2E741AFF0884}"/>
                    </a:ext>
                  </a:extLst>
                </p14:cNvPr>
                <p14:cNvContentPartPr/>
                <p14:nvPr/>
              </p14:nvContentPartPr>
              <p14:xfrm>
                <a:off x="7501446" y="1720605"/>
                <a:ext cx="172800" cy="223920"/>
              </p14:xfrm>
            </p:contentPart>
          </mc:Choice>
          <mc:Fallback xmlns="">
            <p:pic>
              <p:nvPicPr>
                <p:cNvPr id="149" name="Ink 148">
                  <a:extLst>
                    <a:ext uri="{FF2B5EF4-FFF2-40B4-BE49-F238E27FC236}">
                      <a16:creationId xmlns:a16="http://schemas.microsoft.com/office/drawing/2014/main" id="{5529DC33-96C5-BAB4-4728-2E741AFF0884}"/>
                    </a:ext>
                  </a:extLst>
                </p:cNvPr>
                <p:cNvPicPr/>
                <p:nvPr/>
              </p:nvPicPr>
              <p:blipFill>
                <a:blip r:embed="rId178"/>
                <a:stretch>
                  <a:fillRect/>
                </a:stretch>
              </p:blipFill>
              <p:spPr>
                <a:xfrm>
                  <a:off x="7492446" y="1711965"/>
                  <a:ext cx="190440" cy="241560"/>
                </a:xfrm>
                <a:prstGeom prst="rect">
                  <a:avLst/>
                </a:prstGeom>
              </p:spPr>
            </p:pic>
          </mc:Fallback>
        </mc:AlternateContent>
      </p:grpSp>
      <p:grpSp>
        <p:nvGrpSpPr>
          <p:cNvPr id="175" name="Group 174">
            <a:extLst>
              <a:ext uri="{FF2B5EF4-FFF2-40B4-BE49-F238E27FC236}">
                <a16:creationId xmlns:a16="http://schemas.microsoft.com/office/drawing/2014/main" id="{494B0D98-343E-4E5E-1B0F-0627E711D78F}"/>
              </a:ext>
            </a:extLst>
          </p:cNvPr>
          <p:cNvGrpSpPr/>
          <p:nvPr/>
        </p:nvGrpSpPr>
        <p:grpSpPr>
          <a:xfrm>
            <a:off x="7614486" y="2342325"/>
            <a:ext cx="2825280" cy="662400"/>
            <a:chOff x="7614486" y="2342325"/>
            <a:chExt cx="2825280" cy="662400"/>
          </a:xfrm>
        </p:grpSpPr>
        <mc:AlternateContent xmlns:mc="http://schemas.openxmlformats.org/markup-compatibility/2006" xmlns:p14="http://schemas.microsoft.com/office/powerpoint/2010/main">
          <mc:Choice Requires="p14">
            <p:contentPart p14:bwMode="auto" r:id="rId179">
              <p14:nvContentPartPr>
                <p14:cNvPr id="151" name="Ink 150">
                  <a:extLst>
                    <a:ext uri="{FF2B5EF4-FFF2-40B4-BE49-F238E27FC236}">
                      <a16:creationId xmlns:a16="http://schemas.microsoft.com/office/drawing/2014/main" id="{22718464-F222-2315-1787-EB6AE5FBA788}"/>
                    </a:ext>
                  </a:extLst>
                </p14:cNvPr>
                <p14:cNvContentPartPr/>
                <p14:nvPr/>
              </p14:nvContentPartPr>
              <p14:xfrm>
                <a:off x="7686486" y="2545365"/>
                <a:ext cx="162720" cy="254160"/>
              </p14:xfrm>
            </p:contentPart>
          </mc:Choice>
          <mc:Fallback xmlns="">
            <p:pic>
              <p:nvPicPr>
                <p:cNvPr id="151" name="Ink 150">
                  <a:extLst>
                    <a:ext uri="{FF2B5EF4-FFF2-40B4-BE49-F238E27FC236}">
                      <a16:creationId xmlns:a16="http://schemas.microsoft.com/office/drawing/2014/main" id="{22718464-F222-2315-1787-EB6AE5FBA788}"/>
                    </a:ext>
                  </a:extLst>
                </p:cNvPr>
                <p:cNvPicPr/>
                <p:nvPr/>
              </p:nvPicPr>
              <p:blipFill>
                <a:blip r:embed="rId180"/>
                <a:stretch>
                  <a:fillRect/>
                </a:stretch>
              </p:blipFill>
              <p:spPr>
                <a:xfrm>
                  <a:off x="7677846" y="2536725"/>
                  <a:ext cx="1803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2" name="Ink 151">
                  <a:extLst>
                    <a:ext uri="{FF2B5EF4-FFF2-40B4-BE49-F238E27FC236}">
                      <a16:creationId xmlns:a16="http://schemas.microsoft.com/office/drawing/2014/main" id="{D3DDF85B-49C8-E8DC-FB38-B7A6C8AC6EB4}"/>
                    </a:ext>
                  </a:extLst>
                </p14:cNvPr>
                <p14:cNvContentPartPr/>
                <p14:nvPr/>
              </p14:nvContentPartPr>
              <p14:xfrm>
                <a:off x="7614486" y="2603325"/>
                <a:ext cx="232200" cy="33840"/>
              </p14:xfrm>
            </p:contentPart>
          </mc:Choice>
          <mc:Fallback xmlns="">
            <p:pic>
              <p:nvPicPr>
                <p:cNvPr id="152" name="Ink 151">
                  <a:extLst>
                    <a:ext uri="{FF2B5EF4-FFF2-40B4-BE49-F238E27FC236}">
                      <a16:creationId xmlns:a16="http://schemas.microsoft.com/office/drawing/2014/main" id="{D3DDF85B-49C8-E8DC-FB38-B7A6C8AC6EB4}"/>
                    </a:ext>
                  </a:extLst>
                </p:cNvPr>
                <p:cNvPicPr/>
                <p:nvPr/>
              </p:nvPicPr>
              <p:blipFill>
                <a:blip r:embed="rId182"/>
                <a:stretch>
                  <a:fillRect/>
                </a:stretch>
              </p:blipFill>
              <p:spPr>
                <a:xfrm>
                  <a:off x="7605486" y="2594685"/>
                  <a:ext cx="249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53" name="Ink 152">
                  <a:extLst>
                    <a:ext uri="{FF2B5EF4-FFF2-40B4-BE49-F238E27FC236}">
                      <a16:creationId xmlns:a16="http://schemas.microsoft.com/office/drawing/2014/main" id="{C6264EA6-B259-1753-4A41-EBFFEE3476CF}"/>
                    </a:ext>
                  </a:extLst>
                </p14:cNvPr>
                <p14:cNvContentPartPr/>
                <p14:nvPr/>
              </p14:nvContentPartPr>
              <p14:xfrm>
                <a:off x="7867206" y="2673165"/>
                <a:ext cx="294480" cy="140400"/>
              </p14:xfrm>
            </p:contentPart>
          </mc:Choice>
          <mc:Fallback xmlns="">
            <p:pic>
              <p:nvPicPr>
                <p:cNvPr id="153" name="Ink 152">
                  <a:extLst>
                    <a:ext uri="{FF2B5EF4-FFF2-40B4-BE49-F238E27FC236}">
                      <a16:creationId xmlns:a16="http://schemas.microsoft.com/office/drawing/2014/main" id="{C6264EA6-B259-1753-4A41-EBFFEE3476CF}"/>
                    </a:ext>
                  </a:extLst>
                </p:cNvPr>
                <p:cNvPicPr/>
                <p:nvPr/>
              </p:nvPicPr>
              <p:blipFill>
                <a:blip r:embed="rId184"/>
                <a:stretch>
                  <a:fillRect/>
                </a:stretch>
              </p:blipFill>
              <p:spPr>
                <a:xfrm>
                  <a:off x="7858566" y="2664525"/>
                  <a:ext cx="312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54" name="Ink 153">
                  <a:extLst>
                    <a:ext uri="{FF2B5EF4-FFF2-40B4-BE49-F238E27FC236}">
                      <a16:creationId xmlns:a16="http://schemas.microsoft.com/office/drawing/2014/main" id="{083F17D4-2195-3154-2DF7-CC48D183A8B7}"/>
                    </a:ext>
                  </a:extLst>
                </p14:cNvPr>
                <p14:cNvContentPartPr/>
                <p14:nvPr/>
              </p14:nvContentPartPr>
              <p14:xfrm>
                <a:off x="8267526" y="2524485"/>
                <a:ext cx="140760" cy="249480"/>
              </p14:xfrm>
            </p:contentPart>
          </mc:Choice>
          <mc:Fallback xmlns="">
            <p:pic>
              <p:nvPicPr>
                <p:cNvPr id="154" name="Ink 153">
                  <a:extLst>
                    <a:ext uri="{FF2B5EF4-FFF2-40B4-BE49-F238E27FC236}">
                      <a16:creationId xmlns:a16="http://schemas.microsoft.com/office/drawing/2014/main" id="{083F17D4-2195-3154-2DF7-CC48D183A8B7}"/>
                    </a:ext>
                  </a:extLst>
                </p:cNvPr>
                <p:cNvPicPr/>
                <p:nvPr/>
              </p:nvPicPr>
              <p:blipFill>
                <a:blip r:embed="rId186"/>
                <a:stretch>
                  <a:fillRect/>
                </a:stretch>
              </p:blipFill>
              <p:spPr>
                <a:xfrm>
                  <a:off x="8258526" y="2515485"/>
                  <a:ext cx="158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5" name="Ink 154">
                  <a:extLst>
                    <a:ext uri="{FF2B5EF4-FFF2-40B4-BE49-F238E27FC236}">
                      <a16:creationId xmlns:a16="http://schemas.microsoft.com/office/drawing/2014/main" id="{4F2F13F9-D321-9938-331A-6923FAD68816}"/>
                    </a:ext>
                  </a:extLst>
                </p14:cNvPr>
                <p14:cNvContentPartPr/>
                <p14:nvPr/>
              </p14:nvContentPartPr>
              <p14:xfrm>
                <a:off x="8488566" y="2588205"/>
                <a:ext cx="109440" cy="7920"/>
              </p14:xfrm>
            </p:contentPart>
          </mc:Choice>
          <mc:Fallback xmlns="">
            <p:pic>
              <p:nvPicPr>
                <p:cNvPr id="155" name="Ink 154">
                  <a:extLst>
                    <a:ext uri="{FF2B5EF4-FFF2-40B4-BE49-F238E27FC236}">
                      <a16:creationId xmlns:a16="http://schemas.microsoft.com/office/drawing/2014/main" id="{4F2F13F9-D321-9938-331A-6923FAD68816}"/>
                    </a:ext>
                  </a:extLst>
                </p:cNvPr>
                <p:cNvPicPr/>
                <p:nvPr/>
              </p:nvPicPr>
              <p:blipFill>
                <a:blip r:embed="rId188"/>
                <a:stretch>
                  <a:fillRect/>
                </a:stretch>
              </p:blipFill>
              <p:spPr>
                <a:xfrm>
                  <a:off x="8479926" y="2579565"/>
                  <a:ext cx="12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6" name="Ink 155">
                  <a:extLst>
                    <a:ext uri="{FF2B5EF4-FFF2-40B4-BE49-F238E27FC236}">
                      <a16:creationId xmlns:a16="http://schemas.microsoft.com/office/drawing/2014/main" id="{1A97D71E-FF08-11C3-147C-E754A77A7D18}"/>
                    </a:ext>
                  </a:extLst>
                </p14:cNvPr>
                <p14:cNvContentPartPr/>
                <p14:nvPr/>
              </p14:nvContentPartPr>
              <p14:xfrm>
                <a:off x="8495766" y="2658765"/>
                <a:ext cx="115560" cy="11880"/>
              </p14:xfrm>
            </p:contentPart>
          </mc:Choice>
          <mc:Fallback xmlns="">
            <p:pic>
              <p:nvPicPr>
                <p:cNvPr id="156" name="Ink 155">
                  <a:extLst>
                    <a:ext uri="{FF2B5EF4-FFF2-40B4-BE49-F238E27FC236}">
                      <a16:creationId xmlns:a16="http://schemas.microsoft.com/office/drawing/2014/main" id="{1A97D71E-FF08-11C3-147C-E754A77A7D18}"/>
                    </a:ext>
                  </a:extLst>
                </p:cNvPr>
                <p:cNvPicPr/>
                <p:nvPr/>
              </p:nvPicPr>
              <p:blipFill>
                <a:blip r:embed="rId190"/>
                <a:stretch>
                  <a:fillRect/>
                </a:stretch>
              </p:blipFill>
              <p:spPr>
                <a:xfrm>
                  <a:off x="8487126" y="2649765"/>
                  <a:ext cx="133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7" name="Ink 156">
                  <a:extLst>
                    <a:ext uri="{FF2B5EF4-FFF2-40B4-BE49-F238E27FC236}">
                      <a16:creationId xmlns:a16="http://schemas.microsoft.com/office/drawing/2014/main" id="{BF3CF507-DEA4-810C-7E85-FF8FEB81345F}"/>
                    </a:ext>
                  </a:extLst>
                </p14:cNvPr>
                <p14:cNvContentPartPr/>
                <p14:nvPr/>
              </p14:nvContentPartPr>
              <p14:xfrm>
                <a:off x="8664606" y="2443845"/>
                <a:ext cx="153000" cy="126720"/>
              </p14:xfrm>
            </p:contentPart>
          </mc:Choice>
          <mc:Fallback xmlns="">
            <p:pic>
              <p:nvPicPr>
                <p:cNvPr id="157" name="Ink 156">
                  <a:extLst>
                    <a:ext uri="{FF2B5EF4-FFF2-40B4-BE49-F238E27FC236}">
                      <a16:creationId xmlns:a16="http://schemas.microsoft.com/office/drawing/2014/main" id="{BF3CF507-DEA4-810C-7E85-FF8FEB81345F}"/>
                    </a:ext>
                  </a:extLst>
                </p:cNvPr>
                <p:cNvPicPr/>
                <p:nvPr/>
              </p:nvPicPr>
              <p:blipFill>
                <a:blip r:embed="rId192"/>
                <a:stretch>
                  <a:fillRect/>
                </a:stretch>
              </p:blipFill>
              <p:spPr>
                <a:xfrm>
                  <a:off x="8655606" y="2435205"/>
                  <a:ext cx="170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8" name="Ink 157">
                  <a:extLst>
                    <a:ext uri="{FF2B5EF4-FFF2-40B4-BE49-F238E27FC236}">
                      <a16:creationId xmlns:a16="http://schemas.microsoft.com/office/drawing/2014/main" id="{A862BBF8-ED26-EEE4-5EA1-65FC3D2C67AB}"/>
                    </a:ext>
                  </a:extLst>
                </p14:cNvPr>
                <p14:cNvContentPartPr/>
                <p14:nvPr/>
              </p14:nvContentPartPr>
              <p14:xfrm>
                <a:off x="8693406" y="2632485"/>
                <a:ext cx="162000" cy="29160"/>
              </p14:xfrm>
            </p:contentPart>
          </mc:Choice>
          <mc:Fallback xmlns="">
            <p:pic>
              <p:nvPicPr>
                <p:cNvPr id="158" name="Ink 157">
                  <a:extLst>
                    <a:ext uri="{FF2B5EF4-FFF2-40B4-BE49-F238E27FC236}">
                      <a16:creationId xmlns:a16="http://schemas.microsoft.com/office/drawing/2014/main" id="{A862BBF8-ED26-EEE4-5EA1-65FC3D2C67AB}"/>
                    </a:ext>
                  </a:extLst>
                </p:cNvPr>
                <p:cNvPicPr/>
                <p:nvPr/>
              </p:nvPicPr>
              <p:blipFill>
                <a:blip r:embed="rId194"/>
                <a:stretch>
                  <a:fillRect/>
                </a:stretch>
              </p:blipFill>
              <p:spPr>
                <a:xfrm>
                  <a:off x="8684406" y="2623845"/>
                  <a:ext cx="179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9" name="Ink 158">
                  <a:extLst>
                    <a:ext uri="{FF2B5EF4-FFF2-40B4-BE49-F238E27FC236}">
                      <a16:creationId xmlns:a16="http://schemas.microsoft.com/office/drawing/2014/main" id="{D0FE765B-9CEB-5962-C25D-A1B2D8966F36}"/>
                    </a:ext>
                  </a:extLst>
                </p14:cNvPr>
                <p14:cNvContentPartPr/>
                <p14:nvPr/>
              </p14:nvContentPartPr>
              <p14:xfrm>
                <a:off x="8741286" y="2731845"/>
                <a:ext cx="145080" cy="168120"/>
              </p14:xfrm>
            </p:contentPart>
          </mc:Choice>
          <mc:Fallback xmlns="">
            <p:pic>
              <p:nvPicPr>
                <p:cNvPr id="159" name="Ink 158">
                  <a:extLst>
                    <a:ext uri="{FF2B5EF4-FFF2-40B4-BE49-F238E27FC236}">
                      <a16:creationId xmlns:a16="http://schemas.microsoft.com/office/drawing/2014/main" id="{D0FE765B-9CEB-5962-C25D-A1B2D8966F36}"/>
                    </a:ext>
                  </a:extLst>
                </p:cNvPr>
                <p:cNvPicPr/>
                <p:nvPr/>
              </p:nvPicPr>
              <p:blipFill>
                <a:blip r:embed="rId196"/>
                <a:stretch>
                  <a:fillRect/>
                </a:stretch>
              </p:blipFill>
              <p:spPr>
                <a:xfrm>
                  <a:off x="8732286" y="2723205"/>
                  <a:ext cx="162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1" name="Ink 160">
                  <a:extLst>
                    <a:ext uri="{FF2B5EF4-FFF2-40B4-BE49-F238E27FC236}">
                      <a16:creationId xmlns:a16="http://schemas.microsoft.com/office/drawing/2014/main" id="{802BB153-5643-EE42-D01B-8D1DBEE89ACE}"/>
                    </a:ext>
                  </a:extLst>
                </p14:cNvPr>
                <p14:cNvContentPartPr/>
                <p14:nvPr/>
              </p14:nvContentPartPr>
              <p14:xfrm>
                <a:off x="9032166" y="2591805"/>
                <a:ext cx="198720" cy="81000"/>
              </p14:xfrm>
            </p:contentPart>
          </mc:Choice>
          <mc:Fallback xmlns="">
            <p:pic>
              <p:nvPicPr>
                <p:cNvPr id="161" name="Ink 160">
                  <a:extLst>
                    <a:ext uri="{FF2B5EF4-FFF2-40B4-BE49-F238E27FC236}">
                      <a16:creationId xmlns:a16="http://schemas.microsoft.com/office/drawing/2014/main" id="{802BB153-5643-EE42-D01B-8D1DBEE89ACE}"/>
                    </a:ext>
                  </a:extLst>
                </p:cNvPr>
                <p:cNvPicPr/>
                <p:nvPr/>
              </p:nvPicPr>
              <p:blipFill>
                <a:blip r:embed="rId198"/>
                <a:stretch>
                  <a:fillRect/>
                </a:stretch>
              </p:blipFill>
              <p:spPr>
                <a:xfrm>
                  <a:off x="9023166" y="2583165"/>
                  <a:ext cx="216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2" name="Ink 161">
                  <a:extLst>
                    <a:ext uri="{FF2B5EF4-FFF2-40B4-BE49-F238E27FC236}">
                      <a16:creationId xmlns:a16="http://schemas.microsoft.com/office/drawing/2014/main" id="{65035DA9-9098-7A64-E484-6738D58ABE6A}"/>
                    </a:ext>
                  </a:extLst>
                </p14:cNvPr>
                <p14:cNvContentPartPr/>
                <p14:nvPr/>
              </p14:nvContentPartPr>
              <p14:xfrm>
                <a:off x="9069246" y="2722845"/>
                <a:ext cx="176760" cy="75240"/>
              </p14:xfrm>
            </p:contentPart>
          </mc:Choice>
          <mc:Fallback xmlns="">
            <p:pic>
              <p:nvPicPr>
                <p:cNvPr id="162" name="Ink 161">
                  <a:extLst>
                    <a:ext uri="{FF2B5EF4-FFF2-40B4-BE49-F238E27FC236}">
                      <a16:creationId xmlns:a16="http://schemas.microsoft.com/office/drawing/2014/main" id="{65035DA9-9098-7A64-E484-6738D58ABE6A}"/>
                    </a:ext>
                  </a:extLst>
                </p:cNvPr>
                <p:cNvPicPr/>
                <p:nvPr/>
              </p:nvPicPr>
              <p:blipFill>
                <a:blip r:embed="rId200"/>
                <a:stretch>
                  <a:fillRect/>
                </a:stretch>
              </p:blipFill>
              <p:spPr>
                <a:xfrm>
                  <a:off x="9060246" y="2713845"/>
                  <a:ext cx="194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4" name="Ink 163">
                  <a:extLst>
                    <a:ext uri="{FF2B5EF4-FFF2-40B4-BE49-F238E27FC236}">
                      <a16:creationId xmlns:a16="http://schemas.microsoft.com/office/drawing/2014/main" id="{17E1A308-2ACF-89EF-232D-663E49388D42}"/>
                    </a:ext>
                  </a:extLst>
                </p14:cNvPr>
                <p14:cNvContentPartPr/>
                <p14:nvPr/>
              </p14:nvContentPartPr>
              <p14:xfrm>
                <a:off x="9310806" y="2354205"/>
                <a:ext cx="416520" cy="633960"/>
              </p14:xfrm>
            </p:contentPart>
          </mc:Choice>
          <mc:Fallback xmlns="">
            <p:pic>
              <p:nvPicPr>
                <p:cNvPr id="164" name="Ink 163">
                  <a:extLst>
                    <a:ext uri="{FF2B5EF4-FFF2-40B4-BE49-F238E27FC236}">
                      <a16:creationId xmlns:a16="http://schemas.microsoft.com/office/drawing/2014/main" id="{17E1A308-2ACF-89EF-232D-663E49388D42}"/>
                    </a:ext>
                  </a:extLst>
                </p:cNvPr>
                <p:cNvPicPr/>
                <p:nvPr/>
              </p:nvPicPr>
              <p:blipFill>
                <a:blip r:embed="rId202"/>
                <a:stretch>
                  <a:fillRect/>
                </a:stretch>
              </p:blipFill>
              <p:spPr>
                <a:xfrm>
                  <a:off x="9301806" y="2345205"/>
                  <a:ext cx="434160" cy="651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5" name="Ink 164">
                  <a:extLst>
                    <a:ext uri="{FF2B5EF4-FFF2-40B4-BE49-F238E27FC236}">
                      <a16:creationId xmlns:a16="http://schemas.microsoft.com/office/drawing/2014/main" id="{43F50058-A997-1ECF-F3F1-579A54C5FE84}"/>
                    </a:ext>
                  </a:extLst>
                </p14:cNvPr>
                <p14:cNvContentPartPr/>
                <p14:nvPr/>
              </p14:nvContentPartPr>
              <p14:xfrm>
                <a:off x="9622206" y="2525925"/>
                <a:ext cx="82440" cy="142200"/>
              </p14:xfrm>
            </p:contentPart>
          </mc:Choice>
          <mc:Fallback xmlns="">
            <p:pic>
              <p:nvPicPr>
                <p:cNvPr id="165" name="Ink 164">
                  <a:extLst>
                    <a:ext uri="{FF2B5EF4-FFF2-40B4-BE49-F238E27FC236}">
                      <a16:creationId xmlns:a16="http://schemas.microsoft.com/office/drawing/2014/main" id="{43F50058-A997-1ECF-F3F1-579A54C5FE84}"/>
                    </a:ext>
                  </a:extLst>
                </p:cNvPr>
                <p:cNvPicPr/>
                <p:nvPr/>
              </p:nvPicPr>
              <p:blipFill>
                <a:blip r:embed="rId204"/>
                <a:stretch>
                  <a:fillRect/>
                </a:stretch>
              </p:blipFill>
              <p:spPr>
                <a:xfrm>
                  <a:off x="9613566" y="2516925"/>
                  <a:ext cx="100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6" name="Ink 165">
                  <a:extLst>
                    <a:ext uri="{FF2B5EF4-FFF2-40B4-BE49-F238E27FC236}">
                      <a16:creationId xmlns:a16="http://schemas.microsoft.com/office/drawing/2014/main" id="{7FEF8EE9-1AC8-15A8-AA0A-69524933E82C}"/>
                    </a:ext>
                  </a:extLst>
                </p14:cNvPr>
                <p14:cNvContentPartPr/>
                <p14:nvPr/>
              </p14:nvContentPartPr>
              <p14:xfrm>
                <a:off x="9558126" y="2727885"/>
                <a:ext cx="216000" cy="55440"/>
              </p14:xfrm>
            </p:contentPart>
          </mc:Choice>
          <mc:Fallback xmlns="">
            <p:pic>
              <p:nvPicPr>
                <p:cNvPr id="166" name="Ink 165">
                  <a:extLst>
                    <a:ext uri="{FF2B5EF4-FFF2-40B4-BE49-F238E27FC236}">
                      <a16:creationId xmlns:a16="http://schemas.microsoft.com/office/drawing/2014/main" id="{7FEF8EE9-1AC8-15A8-AA0A-69524933E82C}"/>
                    </a:ext>
                  </a:extLst>
                </p:cNvPr>
                <p:cNvPicPr/>
                <p:nvPr/>
              </p:nvPicPr>
              <p:blipFill>
                <a:blip r:embed="rId206"/>
                <a:stretch>
                  <a:fillRect/>
                </a:stretch>
              </p:blipFill>
              <p:spPr>
                <a:xfrm>
                  <a:off x="9549126" y="2718885"/>
                  <a:ext cx="233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7" name="Ink 166">
                  <a:extLst>
                    <a:ext uri="{FF2B5EF4-FFF2-40B4-BE49-F238E27FC236}">
                      <a16:creationId xmlns:a16="http://schemas.microsoft.com/office/drawing/2014/main" id="{30F8B9CD-6847-831B-7796-A7367893E5B7}"/>
                    </a:ext>
                  </a:extLst>
                </p14:cNvPr>
                <p14:cNvContentPartPr/>
                <p14:nvPr/>
              </p14:nvContentPartPr>
              <p14:xfrm>
                <a:off x="9604566" y="2842725"/>
                <a:ext cx="192600" cy="162000"/>
              </p14:xfrm>
            </p:contentPart>
          </mc:Choice>
          <mc:Fallback xmlns="">
            <p:pic>
              <p:nvPicPr>
                <p:cNvPr id="167" name="Ink 166">
                  <a:extLst>
                    <a:ext uri="{FF2B5EF4-FFF2-40B4-BE49-F238E27FC236}">
                      <a16:creationId xmlns:a16="http://schemas.microsoft.com/office/drawing/2014/main" id="{30F8B9CD-6847-831B-7796-A7367893E5B7}"/>
                    </a:ext>
                  </a:extLst>
                </p:cNvPr>
                <p:cNvPicPr/>
                <p:nvPr/>
              </p:nvPicPr>
              <p:blipFill>
                <a:blip r:embed="rId208"/>
                <a:stretch>
                  <a:fillRect/>
                </a:stretch>
              </p:blipFill>
              <p:spPr>
                <a:xfrm>
                  <a:off x="9595926" y="2833725"/>
                  <a:ext cx="210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Ink 168">
                  <a:extLst>
                    <a:ext uri="{FF2B5EF4-FFF2-40B4-BE49-F238E27FC236}">
                      <a16:creationId xmlns:a16="http://schemas.microsoft.com/office/drawing/2014/main" id="{48AEB122-9379-60CD-3479-8BC74E6C5BC2}"/>
                    </a:ext>
                  </a:extLst>
                </p14:cNvPr>
                <p14:cNvContentPartPr/>
                <p14:nvPr/>
              </p14:nvContentPartPr>
              <p14:xfrm>
                <a:off x="9694926" y="2342325"/>
                <a:ext cx="172080" cy="235440"/>
              </p14:xfrm>
            </p:contentPart>
          </mc:Choice>
          <mc:Fallback xmlns="">
            <p:pic>
              <p:nvPicPr>
                <p:cNvPr id="169" name="Ink 168">
                  <a:extLst>
                    <a:ext uri="{FF2B5EF4-FFF2-40B4-BE49-F238E27FC236}">
                      <a16:creationId xmlns:a16="http://schemas.microsoft.com/office/drawing/2014/main" id="{48AEB122-9379-60CD-3479-8BC74E6C5BC2}"/>
                    </a:ext>
                  </a:extLst>
                </p:cNvPr>
                <p:cNvPicPr/>
                <p:nvPr/>
              </p:nvPicPr>
              <p:blipFill>
                <a:blip r:embed="rId210"/>
                <a:stretch>
                  <a:fillRect/>
                </a:stretch>
              </p:blipFill>
              <p:spPr>
                <a:xfrm>
                  <a:off x="9685926" y="2333325"/>
                  <a:ext cx="1897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 name="Ink 170">
                  <a:extLst>
                    <a:ext uri="{FF2B5EF4-FFF2-40B4-BE49-F238E27FC236}">
                      <a16:creationId xmlns:a16="http://schemas.microsoft.com/office/drawing/2014/main" id="{C7D08736-5E02-338F-0C25-3161F4435377}"/>
                    </a:ext>
                  </a:extLst>
                </p14:cNvPr>
                <p14:cNvContentPartPr/>
                <p14:nvPr/>
              </p14:nvContentPartPr>
              <p14:xfrm>
                <a:off x="9981846" y="2568405"/>
                <a:ext cx="220320" cy="210600"/>
              </p14:xfrm>
            </p:contentPart>
          </mc:Choice>
          <mc:Fallback xmlns="">
            <p:pic>
              <p:nvPicPr>
                <p:cNvPr id="171" name="Ink 170">
                  <a:extLst>
                    <a:ext uri="{FF2B5EF4-FFF2-40B4-BE49-F238E27FC236}">
                      <a16:creationId xmlns:a16="http://schemas.microsoft.com/office/drawing/2014/main" id="{C7D08736-5E02-338F-0C25-3161F4435377}"/>
                    </a:ext>
                  </a:extLst>
                </p:cNvPr>
                <p:cNvPicPr/>
                <p:nvPr/>
              </p:nvPicPr>
              <p:blipFill>
                <a:blip r:embed="rId212"/>
                <a:stretch>
                  <a:fillRect/>
                </a:stretch>
              </p:blipFill>
              <p:spPr>
                <a:xfrm>
                  <a:off x="9972846" y="2559405"/>
                  <a:ext cx="2379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Ink 171">
                  <a:extLst>
                    <a:ext uri="{FF2B5EF4-FFF2-40B4-BE49-F238E27FC236}">
                      <a16:creationId xmlns:a16="http://schemas.microsoft.com/office/drawing/2014/main" id="{B28C97A0-0F6A-945D-7A31-69848643D506}"/>
                    </a:ext>
                  </a:extLst>
                </p14:cNvPr>
                <p14:cNvContentPartPr/>
                <p14:nvPr/>
              </p14:nvContentPartPr>
              <p14:xfrm>
                <a:off x="10195686" y="2765325"/>
                <a:ext cx="28800" cy="146160"/>
              </p14:xfrm>
            </p:contentPart>
          </mc:Choice>
          <mc:Fallback xmlns="">
            <p:pic>
              <p:nvPicPr>
                <p:cNvPr id="172" name="Ink 171">
                  <a:extLst>
                    <a:ext uri="{FF2B5EF4-FFF2-40B4-BE49-F238E27FC236}">
                      <a16:creationId xmlns:a16="http://schemas.microsoft.com/office/drawing/2014/main" id="{B28C97A0-0F6A-945D-7A31-69848643D506}"/>
                    </a:ext>
                  </a:extLst>
                </p:cNvPr>
                <p:cNvPicPr/>
                <p:nvPr/>
              </p:nvPicPr>
              <p:blipFill>
                <a:blip r:embed="rId214"/>
                <a:stretch>
                  <a:fillRect/>
                </a:stretch>
              </p:blipFill>
              <p:spPr>
                <a:xfrm>
                  <a:off x="10187046" y="2756685"/>
                  <a:ext cx="46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Ink 172">
                  <a:extLst>
                    <a:ext uri="{FF2B5EF4-FFF2-40B4-BE49-F238E27FC236}">
                      <a16:creationId xmlns:a16="http://schemas.microsoft.com/office/drawing/2014/main" id="{104BE20E-8C9E-E423-43CE-8724F8450AFB}"/>
                    </a:ext>
                  </a:extLst>
                </p14:cNvPr>
                <p14:cNvContentPartPr/>
                <p14:nvPr/>
              </p14:nvContentPartPr>
              <p14:xfrm>
                <a:off x="10154286" y="2761725"/>
                <a:ext cx="127440" cy="32040"/>
              </p14:xfrm>
            </p:contentPart>
          </mc:Choice>
          <mc:Fallback xmlns="">
            <p:pic>
              <p:nvPicPr>
                <p:cNvPr id="173" name="Ink 172">
                  <a:extLst>
                    <a:ext uri="{FF2B5EF4-FFF2-40B4-BE49-F238E27FC236}">
                      <a16:creationId xmlns:a16="http://schemas.microsoft.com/office/drawing/2014/main" id="{104BE20E-8C9E-E423-43CE-8724F8450AFB}"/>
                    </a:ext>
                  </a:extLst>
                </p:cNvPr>
                <p:cNvPicPr/>
                <p:nvPr/>
              </p:nvPicPr>
              <p:blipFill>
                <a:blip r:embed="rId216"/>
                <a:stretch>
                  <a:fillRect/>
                </a:stretch>
              </p:blipFill>
              <p:spPr>
                <a:xfrm>
                  <a:off x="10145646" y="2752725"/>
                  <a:ext cx="1450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Ink 173">
                  <a:extLst>
                    <a:ext uri="{FF2B5EF4-FFF2-40B4-BE49-F238E27FC236}">
                      <a16:creationId xmlns:a16="http://schemas.microsoft.com/office/drawing/2014/main" id="{7F66FFB7-F4EC-43B3-974F-383250F330A5}"/>
                    </a:ext>
                  </a:extLst>
                </p14:cNvPr>
                <p14:cNvContentPartPr/>
                <p14:nvPr/>
              </p14:nvContentPartPr>
              <p14:xfrm>
                <a:off x="10320606" y="2738325"/>
                <a:ext cx="119160" cy="237240"/>
              </p14:xfrm>
            </p:contentPart>
          </mc:Choice>
          <mc:Fallback xmlns="">
            <p:pic>
              <p:nvPicPr>
                <p:cNvPr id="174" name="Ink 173">
                  <a:extLst>
                    <a:ext uri="{FF2B5EF4-FFF2-40B4-BE49-F238E27FC236}">
                      <a16:creationId xmlns:a16="http://schemas.microsoft.com/office/drawing/2014/main" id="{7F66FFB7-F4EC-43B3-974F-383250F330A5}"/>
                    </a:ext>
                  </a:extLst>
                </p:cNvPr>
                <p:cNvPicPr/>
                <p:nvPr/>
              </p:nvPicPr>
              <p:blipFill>
                <a:blip r:embed="rId218"/>
                <a:stretch>
                  <a:fillRect/>
                </a:stretch>
              </p:blipFill>
              <p:spPr>
                <a:xfrm>
                  <a:off x="10311966" y="2729685"/>
                  <a:ext cx="136800" cy="254880"/>
                </a:xfrm>
                <a:prstGeom prst="rect">
                  <a:avLst/>
                </a:prstGeom>
              </p:spPr>
            </p:pic>
          </mc:Fallback>
        </mc:AlternateContent>
      </p:grpSp>
      <p:grpSp>
        <p:nvGrpSpPr>
          <p:cNvPr id="186" name="Group 185">
            <a:extLst>
              <a:ext uri="{FF2B5EF4-FFF2-40B4-BE49-F238E27FC236}">
                <a16:creationId xmlns:a16="http://schemas.microsoft.com/office/drawing/2014/main" id="{ABD6A1A3-BA91-0DCB-52E4-F3FC6F669F88}"/>
              </a:ext>
            </a:extLst>
          </p:cNvPr>
          <p:cNvGrpSpPr/>
          <p:nvPr/>
        </p:nvGrpSpPr>
        <p:grpSpPr>
          <a:xfrm>
            <a:off x="8454006" y="3577485"/>
            <a:ext cx="2147040" cy="552240"/>
            <a:chOff x="8454006" y="3577485"/>
            <a:chExt cx="2147040" cy="552240"/>
          </a:xfrm>
        </p:grpSpPr>
        <mc:AlternateContent xmlns:mc="http://schemas.openxmlformats.org/markup-compatibility/2006" xmlns:p14="http://schemas.microsoft.com/office/powerpoint/2010/main">
          <mc:Choice Requires="p14">
            <p:contentPart p14:bwMode="auto" r:id="rId219">
              <p14:nvContentPartPr>
                <p14:cNvPr id="176" name="Ink 175">
                  <a:extLst>
                    <a:ext uri="{FF2B5EF4-FFF2-40B4-BE49-F238E27FC236}">
                      <a16:creationId xmlns:a16="http://schemas.microsoft.com/office/drawing/2014/main" id="{0E2C085B-6B81-F48B-C6B8-8D592409104F}"/>
                    </a:ext>
                  </a:extLst>
                </p14:cNvPr>
                <p14:cNvContentPartPr/>
                <p14:nvPr/>
              </p14:nvContentPartPr>
              <p14:xfrm>
                <a:off x="8529246" y="3735165"/>
                <a:ext cx="28800" cy="268200"/>
              </p14:xfrm>
            </p:contentPart>
          </mc:Choice>
          <mc:Fallback xmlns="">
            <p:pic>
              <p:nvPicPr>
                <p:cNvPr id="176" name="Ink 175">
                  <a:extLst>
                    <a:ext uri="{FF2B5EF4-FFF2-40B4-BE49-F238E27FC236}">
                      <a16:creationId xmlns:a16="http://schemas.microsoft.com/office/drawing/2014/main" id="{0E2C085B-6B81-F48B-C6B8-8D592409104F}"/>
                    </a:ext>
                  </a:extLst>
                </p:cNvPr>
                <p:cNvPicPr/>
                <p:nvPr/>
              </p:nvPicPr>
              <p:blipFill>
                <a:blip r:embed="rId220"/>
                <a:stretch>
                  <a:fillRect/>
                </a:stretch>
              </p:blipFill>
              <p:spPr>
                <a:xfrm>
                  <a:off x="8520606" y="3726525"/>
                  <a:ext cx="46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7" name="Ink 176">
                  <a:extLst>
                    <a:ext uri="{FF2B5EF4-FFF2-40B4-BE49-F238E27FC236}">
                      <a16:creationId xmlns:a16="http://schemas.microsoft.com/office/drawing/2014/main" id="{66D59A0D-36E8-33F7-EC83-97F4923D45CF}"/>
                    </a:ext>
                  </a:extLst>
                </p14:cNvPr>
                <p14:cNvContentPartPr/>
                <p14:nvPr/>
              </p14:nvContentPartPr>
              <p14:xfrm>
                <a:off x="8454006" y="3703485"/>
                <a:ext cx="251640" cy="38880"/>
              </p14:xfrm>
            </p:contentPart>
          </mc:Choice>
          <mc:Fallback xmlns="">
            <p:pic>
              <p:nvPicPr>
                <p:cNvPr id="177" name="Ink 176">
                  <a:extLst>
                    <a:ext uri="{FF2B5EF4-FFF2-40B4-BE49-F238E27FC236}">
                      <a16:creationId xmlns:a16="http://schemas.microsoft.com/office/drawing/2014/main" id="{66D59A0D-36E8-33F7-EC83-97F4923D45CF}"/>
                    </a:ext>
                  </a:extLst>
                </p:cNvPr>
                <p:cNvPicPr/>
                <p:nvPr/>
              </p:nvPicPr>
              <p:blipFill>
                <a:blip r:embed="rId222"/>
                <a:stretch>
                  <a:fillRect/>
                </a:stretch>
              </p:blipFill>
              <p:spPr>
                <a:xfrm>
                  <a:off x="8445006" y="3694485"/>
                  <a:ext cx="269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8" name="Ink 177">
                  <a:extLst>
                    <a:ext uri="{FF2B5EF4-FFF2-40B4-BE49-F238E27FC236}">
                      <a16:creationId xmlns:a16="http://schemas.microsoft.com/office/drawing/2014/main" id="{18911394-542D-15D1-68E4-4C7CBF6C9285}"/>
                    </a:ext>
                  </a:extLst>
                </p14:cNvPr>
                <p14:cNvContentPartPr/>
                <p14:nvPr/>
              </p14:nvContentPartPr>
              <p14:xfrm>
                <a:off x="8637246" y="3715005"/>
                <a:ext cx="828720" cy="414720"/>
              </p14:xfrm>
            </p:contentPart>
          </mc:Choice>
          <mc:Fallback xmlns="">
            <p:pic>
              <p:nvPicPr>
                <p:cNvPr id="178" name="Ink 177">
                  <a:extLst>
                    <a:ext uri="{FF2B5EF4-FFF2-40B4-BE49-F238E27FC236}">
                      <a16:creationId xmlns:a16="http://schemas.microsoft.com/office/drawing/2014/main" id="{18911394-542D-15D1-68E4-4C7CBF6C9285}"/>
                    </a:ext>
                  </a:extLst>
                </p:cNvPr>
                <p:cNvPicPr/>
                <p:nvPr/>
              </p:nvPicPr>
              <p:blipFill>
                <a:blip r:embed="rId224"/>
                <a:stretch>
                  <a:fillRect/>
                </a:stretch>
              </p:blipFill>
              <p:spPr>
                <a:xfrm>
                  <a:off x="8628606" y="3706005"/>
                  <a:ext cx="84636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9" name="Ink 178">
                  <a:extLst>
                    <a:ext uri="{FF2B5EF4-FFF2-40B4-BE49-F238E27FC236}">
                      <a16:creationId xmlns:a16="http://schemas.microsoft.com/office/drawing/2014/main" id="{52A866BC-CDB6-9AF9-108F-70C825C0E669}"/>
                    </a:ext>
                  </a:extLst>
                </p14:cNvPr>
                <p14:cNvContentPartPr/>
                <p14:nvPr/>
              </p14:nvContentPartPr>
              <p14:xfrm>
                <a:off x="9284526" y="3819405"/>
                <a:ext cx="233280" cy="49680"/>
              </p14:xfrm>
            </p:contentPart>
          </mc:Choice>
          <mc:Fallback xmlns="">
            <p:pic>
              <p:nvPicPr>
                <p:cNvPr id="179" name="Ink 178">
                  <a:extLst>
                    <a:ext uri="{FF2B5EF4-FFF2-40B4-BE49-F238E27FC236}">
                      <a16:creationId xmlns:a16="http://schemas.microsoft.com/office/drawing/2014/main" id="{52A866BC-CDB6-9AF9-108F-70C825C0E669}"/>
                    </a:ext>
                  </a:extLst>
                </p:cNvPr>
                <p:cNvPicPr/>
                <p:nvPr/>
              </p:nvPicPr>
              <p:blipFill>
                <a:blip r:embed="rId226"/>
                <a:stretch>
                  <a:fillRect/>
                </a:stretch>
              </p:blipFill>
              <p:spPr>
                <a:xfrm>
                  <a:off x="9275886" y="3810765"/>
                  <a:ext cx="250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1" name="Ink 180">
                  <a:extLst>
                    <a:ext uri="{FF2B5EF4-FFF2-40B4-BE49-F238E27FC236}">
                      <a16:creationId xmlns:a16="http://schemas.microsoft.com/office/drawing/2014/main" id="{505082D0-34AD-C1A8-CB40-E2D0CD3629BB}"/>
                    </a:ext>
                  </a:extLst>
                </p14:cNvPr>
                <p14:cNvContentPartPr/>
                <p14:nvPr/>
              </p14:nvContentPartPr>
              <p14:xfrm>
                <a:off x="10033326" y="3930285"/>
                <a:ext cx="360" cy="360"/>
              </p14:xfrm>
            </p:contentPart>
          </mc:Choice>
          <mc:Fallback xmlns="">
            <p:pic>
              <p:nvPicPr>
                <p:cNvPr id="181" name="Ink 180">
                  <a:extLst>
                    <a:ext uri="{FF2B5EF4-FFF2-40B4-BE49-F238E27FC236}">
                      <a16:creationId xmlns:a16="http://schemas.microsoft.com/office/drawing/2014/main" id="{505082D0-34AD-C1A8-CB40-E2D0CD3629BB}"/>
                    </a:ext>
                  </a:extLst>
                </p:cNvPr>
                <p:cNvPicPr/>
                <p:nvPr/>
              </p:nvPicPr>
              <p:blipFill>
                <a:blip r:embed="rId228"/>
                <a:stretch>
                  <a:fillRect/>
                </a:stretch>
              </p:blipFill>
              <p:spPr>
                <a:xfrm>
                  <a:off x="10024326" y="3921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2" name="Ink 181">
                  <a:extLst>
                    <a:ext uri="{FF2B5EF4-FFF2-40B4-BE49-F238E27FC236}">
                      <a16:creationId xmlns:a16="http://schemas.microsoft.com/office/drawing/2014/main" id="{601003C6-89D9-50AF-DEC7-E3D1CCED93B5}"/>
                    </a:ext>
                  </a:extLst>
                </p14:cNvPr>
                <p14:cNvContentPartPr/>
                <p14:nvPr/>
              </p14:nvContentPartPr>
              <p14:xfrm>
                <a:off x="9732366" y="3577485"/>
                <a:ext cx="356040" cy="474120"/>
              </p14:xfrm>
            </p:contentPart>
          </mc:Choice>
          <mc:Fallback xmlns="">
            <p:pic>
              <p:nvPicPr>
                <p:cNvPr id="182" name="Ink 181">
                  <a:extLst>
                    <a:ext uri="{FF2B5EF4-FFF2-40B4-BE49-F238E27FC236}">
                      <a16:creationId xmlns:a16="http://schemas.microsoft.com/office/drawing/2014/main" id="{601003C6-89D9-50AF-DEC7-E3D1CCED93B5}"/>
                    </a:ext>
                  </a:extLst>
                </p:cNvPr>
                <p:cNvPicPr/>
                <p:nvPr/>
              </p:nvPicPr>
              <p:blipFill>
                <a:blip r:embed="rId230"/>
                <a:stretch>
                  <a:fillRect/>
                </a:stretch>
              </p:blipFill>
              <p:spPr>
                <a:xfrm>
                  <a:off x="9723726" y="3568485"/>
                  <a:ext cx="3736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3" name="Ink 182">
                  <a:extLst>
                    <a:ext uri="{FF2B5EF4-FFF2-40B4-BE49-F238E27FC236}">
                      <a16:creationId xmlns:a16="http://schemas.microsoft.com/office/drawing/2014/main" id="{E7F00838-67F8-4F5A-CFEC-F7FD5DE0054C}"/>
                    </a:ext>
                  </a:extLst>
                </p14:cNvPr>
                <p14:cNvContentPartPr/>
                <p14:nvPr/>
              </p14:nvContentPartPr>
              <p14:xfrm>
                <a:off x="9898326" y="3773685"/>
                <a:ext cx="329040" cy="12600"/>
              </p14:xfrm>
            </p:contentPart>
          </mc:Choice>
          <mc:Fallback xmlns="">
            <p:pic>
              <p:nvPicPr>
                <p:cNvPr id="183" name="Ink 182">
                  <a:extLst>
                    <a:ext uri="{FF2B5EF4-FFF2-40B4-BE49-F238E27FC236}">
                      <a16:creationId xmlns:a16="http://schemas.microsoft.com/office/drawing/2014/main" id="{E7F00838-67F8-4F5A-CFEC-F7FD5DE0054C}"/>
                    </a:ext>
                  </a:extLst>
                </p:cNvPr>
                <p:cNvPicPr/>
                <p:nvPr/>
              </p:nvPicPr>
              <p:blipFill>
                <a:blip r:embed="rId232"/>
                <a:stretch>
                  <a:fillRect/>
                </a:stretch>
              </p:blipFill>
              <p:spPr>
                <a:xfrm>
                  <a:off x="9889686" y="3765045"/>
                  <a:ext cx="346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5" name="Ink 184">
                  <a:extLst>
                    <a:ext uri="{FF2B5EF4-FFF2-40B4-BE49-F238E27FC236}">
                      <a16:creationId xmlns:a16="http://schemas.microsoft.com/office/drawing/2014/main" id="{F176D55D-364E-1196-49D0-292CD1327740}"/>
                    </a:ext>
                  </a:extLst>
                </p14:cNvPr>
                <p14:cNvContentPartPr/>
                <p14:nvPr/>
              </p14:nvContentPartPr>
              <p14:xfrm>
                <a:off x="10381446" y="3599085"/>
                <a:ext cx="219600" cy="369360"/>
              </p14:xfrm>
            </p:contentPart>
          </mc:Choice>
          <mc:Fallback xmlns="">
            <p:pic>
              <p:nvPicPr>
                <p:cNvPr id="185" name="Ink 184">
                  <a:extLst>
                    <a:ext uri="{FF2B5EF4-FFF2-40B4-BE49-F238E27FC236}">
                      <a16:creationId xmlns:a16="http://schemas.microsoft.com/office/drawing/2014/main" id="{F176D55D-364E-1196-49D0-292CD1327740}"/>
                    </a:ext>
                  </a:extLst>
                </p:cNvPr>
                <p:cNvPicPr/>
                <p:nvPr/>
              </p:nvPicPr>
              <p:blipFill>
                <a:blip r:embed="rId234"/>
                <a:stretch>
                  <a:fillRect/>
                </a:stretch>
              </p:blipFill>
              <p:spPr>
                <a:xfrm>
                  <a:off x="10372446" y="3590445"/>
                  <a:ext cx="237240" cy="38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5">
            <p14:nvContentPartPr>
              <p14:cNvPr id="187" name="Ink 186">
                <a:extLst>
                  <a:ext uri="{FF2B5EF4-FFF2-40B4-BE49-F238E27FC236}">
                    <a16:creationId xmlns:a16="http://schemas.microsoft.com/office/drawing/2014/main" id="{E4BBC093-24B8-F484-9775-045D128EAE0A}"/>
                  </a:ext>
                </a:extLst>
              </p14:cNvPr>
              <p14:cNvContentPartPr/>
              <p14:nvPr/>
            </p14:nvContentPartPr>
            <p14:xfrm>
              <a:off x="10857366" y="3800685"/>
              <a:ext cx="351720" cy="168480"/>
            </p14:xfrm>
          </p:contentPart>
        </mc:Choice>
        <mc:Fallback xmlns="">
          <p:pic>
            <p:nvPicPr>
              <p:cNvPr id="187" name="Ink 186">
                <a:extLst>
                  <a:ext uri="{FF2B5EF4-FFF2-40B4-BE49-F238E27FC236}">
                    <a16:creationId xmlns:a16="http://schemas.microsoft.com/office/drawing/2014/main" id="{E4BBC093-24B8-F484-9775-045D128EAE0A}"/>
                  </a:ext>
                </a:extLst>
              </p:cNvPr>
              <p:cNvPicPr/>
              <p:nvPr/>
            </p:nvPicPr>
            <p:blipFill>
              <a:blip r:embed="rId236"/>
              <a:stretch>
                <a:fillRect/>
              </a:stretch>
            </p:blipFill>
            <p:spPr>
              <a:xfrm>
                <a:off x="10848726" y="3792045"/>
                <a:ext cx="369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8" name="Ink 187">
                <a:extLst>
                  <a:ext uri="{FF2B5EF4-FFF2-40B4-BE49-F238E27FC236}">
                    <a16:creationId xmlns:a16="http://schemas.microsoft.com/office/drawing/2014/main" id="{BFD57B9A-BF0E-57B4-812B-258B10C98288}"/>
                  </a:ext>
                </a:extLst>
              </p14:cNvPr>
              <p14:cNvContentPartPr/>
              <p14:nvPr/>
            </p14:nvContentPartPr>
            <p14:xfrm>
              <a:off x="11033046" y="3673605"/>
              <a:ext cx="360" cy="360"/>
            </p14:xfrm>
          </p:contentPart>
        </mc:Choice>
        <mc:Fallback xmlns="">
          <p:pic>
            <p:nvPicPr>
              <p:cNvPr id="188" name="Ink 187">
                <a:extLst>
                  <a:ext uri="{FF2B5EF4-FFF2-40B4-BE49-F238E27FC236}">
                    <a16:creationId xmlns:a16="http://schemas.microsoft.com/office/drawing/2014/main" id="{BFD57B9A-BF0E-57B4-812B-258B10C98288}"/>
                  </a:ext>
                </a:extLst>
              </p:cNvPr>
              <p:cNvPicPr/>
              <p:nvPr/>
            </p:nvPicPr>
            <p:blipFill>
              <a:blip r:embed="rId228"/>
              <a:stretch>
                <a:fillRect/>
              </a:stretch>
            </p:blipFill>
            <p:spPr>
              <a:xfrm>
                <a:off x="11024046" y="3664965"/>
                <a:ext cx="18000" cy="18000"/>
              </a:xfrm>
              <a:prstGeom prst="rect">
                <a:avLst/>
              </a:prstGeom>
            </p:spPr>
          </p:pic>
        </mc:Fallback>
      </mc:AlternateContent>
      <p:grpSp>
        <p:nvGrpSpPr>
          <p:cNvPr id="198" name="Group 197">
            <a:extLst>
              <a:ext uri="{FF2B5EF4-FFF2-40B4-BE49-F238E27FC236}">
                <a16:creationId xmlns:a16="http://schemas.microsoft.com/office/drawing/2014/main" id="{F14F16A5-3570-8983-2F92-48CEBEAC566D}"/>
              </a:ext>
            </a:extLst>
          </p:cNvPr>
          <p:cNvGrpSpPr/>
          <p:nvPr/>
        </p:nvGrpSpPr>
        <p:grpSpPr>
          <a:xfrm>
            <a:off x="8509086" y="4287405"/>
            <a:ext cx="558720" cy="737640"/>
            <a:chOff x="8509086" y="4287405"/>
            <a:chExt cx="558720" cy="737640"/>
          </a:xfrm>
        </p:grpSpPr>
        <mc:AlternateContent xmlns:mc="http://schemas.openxmlformats.org/markup-compatibility/2006" xmlns:p14="http://schemas.microsoft.com/office/powerpoint/2010/main">
          <mc:Choice Requires="p14">
            <p:contentPart p14:bwMode="auto" r:id="rId238">
              <p14:nvContentPartPr>
                <p14:cNvPr id="189" name="Ink 188">
                  <a:extLst>
                    <a:ext uri="{FF2B5EF4-FFF2-40B4-BE49-F238E27FC236}">
                      <a16:creationId xmlns:a16="http://schemas.microsoft.com/office/drawing/2014/main" id="{C38AB586-891E-E463-23C0-CD0CAF6E5DE7}"/>
                    </a:ext>
                  </a:extLst>
                </p14:cNvPr>
                <p14:cNvContentPartPr/>
                <p14:nvPr/>
              </p14:nvContentPartPr>
              <p14:xfrm>
                <a:off x="8618166" y="4287405"/>
                <a:ext cx="165600" cy="263880"/>
              </p14:xfrm>
            </p:contentPart>
          </mc:Choice>
          <mc:Fallback xmlns="">
            <p:pic>
              <p:nvPicPr>
                <p:cNvPr id="189" name="Ink 188">
                  <a:extLst>
                    <a:ext uri="{FF2B5EF4-FFF2-40B4-BE49-F238E27FC236}">
                      <a16:creationId xmlns:a16="http://schemas.microsoft.com/office/drawing/2014/main" id="{C38AB586-891E-E463-23C0-CD0CAF6E5DE7}"/>
                    </a:ext>
                  </a:extLst>
                </p:cNvPr>
                <p:cNvPicPr/>
                <p:nvPr/>
              </p:nvPicPr>
              <p:blipFill>
                <a:blip r:embed="rId239"/>
                <a:stretch>
                  <a:fillRect/>
                </a:stretch>
              </p:blipFill>
              <p:spPr>
                <a:xfrm>
                  <a:off x="8609166" y="4278405"/>
                  <a:ext cx="183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0" name="Ink 189">
                  <a:extLst>
                    <a:ext uri="{FF2B5EF4-FFF2-40B4-BE49-F238E27FC236}">
                      <a16:creationId xmlns:a16="http://schemas.microsoft.com/office/drawing/2014/main" id="{06B8B967-F4F0-F48C-534F-8B33A596B10F}"/>
                    </a:ext>
                  </a:extLst>
                </p14:cNvPr>
                <p14:cNvContentPartPr/>
                <p14:nvPr/>
              </p14:nvContentPartPr>
              <p14:xfrm>
                <a:off x="8589366" y="4643445"/>
                <a:ext cx="360" cy="360"/>
              </p14:xfrm>
            </p:contentPart>
          </mc:Choice>
          <mc:Fallback xmlns="">
            <p:pic>
              <p:nvPicPr>
                <p:cNvPr id="190" name="Ink 189">
                  <a:extLst>
                    <a:ext uri="{FF2B5EF4-FFF2-40B4-BE49-F238E27FC236}">
                      <a16:creationId xmlns:a16="http://schemas.microsoft.com/office/drawing/2014/main" id="{06B8B967-F4F0-F48C-534F-8B33A596B10F}"/>
                    </a:ext>
                  </a:extLst>
                </p:cNvPr>
                <p:cNvPicPr/>
                <p:nvPr/>
              </p:nvPicPr>
              <p:blipFill>
                <a:blip r:embed="rId228"/>
                <a:stretch>
                  <a:fillRect/>
                </a:stretch>
              </p:blipFill>
              <p:spPr>
                <a:xfrm>
                  <a:off x="8580726" y="46348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1" name="Ink 190">
                  <a:extLst>
                    <a:ext uri="{FF2B5EF4-FFF2-40B4-BE49-F238E27FC236}">
                      <a16:creationId xmlns:a16="http://schemas.microsoft.com/office/drawing/2014/main" id="{1CD1FA31-5999-4456-3417-286B427E4FB4}"/>
                    </a:ext>
                  </a:extLst>
                </p14:cNvPr>
                <p14:cNvContentPartPr/>
                <p14:nvPr/>
              </p14:nvContentPartPr>
              <p14:xfrm>
                <a:off x="8509086" y="4662525"/>
                <a:ext cx="543600" cy="27720"/>
              </p14:xfrm>
            </p:contentPart>
          </mc:Choice>
          <mc:Fallback xmlns="">
            <p:pic>
              <p:nvPicPr>
                <p:cNvPr id="191" name="Ink 190">
                  <a:extLst>
                    <a:ext uri="{FF2B5EF4-FFF2-40B4-BE49-F238E27FC236}">
                      <a16:creationId xmlns:a16="http://schemas.microsoft.com/office/drawing/2014/main" id="{1CD1FA31-5999-4456-3417-286B427E4FB4}"/>
                    </a:ext>
                  </a:extLst>
                </p:cNvPr>
                <p:cNvPicPr/>
                <p:nvPr/>
              </p:nvPicPr>
              <p:blipFill>
                <a:blip r:embed="rId242"/>
                <a:stretch>
                  <a:fillRect/>
                </a:stretch>
              </p:blipFill>
              <p:spPr>
                <a:xfrm>
                  <a:off x="8500446" y="4653525"/>
                  <a:ext cx="561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2" name="Ink 191">
                  <a:extLst>
                    <a:ext uri="{FF2B5EF4-FFF2-40B4-BE49-F238E27FC236}">
                      <a16:creationId xmlns:a16="http://schemas.microsoft.com/office/drawing/2014/main" id="{211138FA-ED63-AB5F-232A-B3662B4067DF}"/>
                    </a:ext>
                  </a:extLst>
                </p14:cNvPr>
                <p14:cNvContentPartPr/>
                <p14:nvPr/>
              </p14:nvContentPartPr>
              <p14:xfrm>
                <a:off x="8589726" y="4683405"/>
                <a:ext cx="179280" cy="327960"/>
              </p14:xfrm>
            </p:contentPart>
          </mc:Choice>
          <mc:Fallback xmlns="">
            <p:pic>
              <p:nvPicPr>
                <p:cNvPr id="192" name="Ink 191">
                  <a:extLst>
                    <a:ext uri="{FF2B5EF4-FFF2-40B4-BE49-F238E27FC236}">
                      <a16:creationId xmlns:a16="http://schemas.microsoft.com/office/drawing/2014/main" id="{211138FA-ED63-AB5F-232A-B3662B4067DF}"/>
                    </a:ext>
                  </a:extLst>
                </p:cNvPr>
                <p:cNvPicPr/>
                <p:nvPr/>
              </p:nvPicPr>
              <p:blipFill>
                <a:blip r:embed="rId244"/>
                <a:stretch>
                  <a:fillRect/>
                </a:stretch>
              </p:blipFill>
              <p:spPr>
                <a:xfrm>
                  <a:off x="8581086" y="4674765"/>
                  <a:ext cx="1969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3" name="Ink 192">
                  <a:extLst>
                    <a:ext uri="{FF2B5EF4-FFF2-40B4-BE49-F238E27FC236}">
                      <a16:creationId xmlns:a16="http://schemas.microsoft.com/office/drawing/2014/main" id="{CE9ED9E0-C3B0-46F3-5BB8-988EA0133868}"/>
                    </a:ext>
                  </a:extLst>
                </p14:cNvPr>
                <p14:cNvContentPartPr/>
                <p14:nvPr/>
              </p14:nvContentPartPr>
              <p14:xfrm>
                <a:off x="8872686" y="4732725"/>
                <a:ext cx="179280" cy="292320"/>
              </p14:xfrm>
            </p:contentPart>
          </mc:Choice>
          <mc:Fallback xmlns="">
            <p:pic>
              <p:nvPicPr>
                <p:cNvPr id="193" name="Ink 192">
                  <a:extLst>
                    <a:ext uri="{FF2B5EF4-FFF2-40B4-BE49-F238E27FC236}">
                      <a16:creationId xmlns:a16="http://schemas.microsoft.com/office/drawing/2014/main" id="{CE9ED9E0-C3B0-46F3-5BB8-988EA0133868}"/>
                    </a:ext>
                  </a:extLst>
                </p:cNvPr>
                <p:cNvPicPr/>
                <p:nvPr/>
              </p:nvPicPr>
              <p:blipFill>
                <a:blip r:embed="rId246"/>
                <a:stretch>
                  <a:fillRect/>
                </a:stretch>
              </p:blipFill>
              <p:spPr>
                <a:xfrm>
                  <a:off x="8864046" y="4724085"/>
                  <a:ext cx="1969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4" name="Ink 193">
                  <a:extLst>
                    <a:ext uri="{FF2B5EF4-FFF2-40B4-BE49-F238E27FC236}">
                      <a16:creationId xmlns:a16="http://schemas.microsoft.com/office/drawing/2014/main" id="{1EE3E25E-9A44-0F22-36CD-A3E6B69872E7}"/>
                    </a:ext>
                  </a:extLst>
                </p14:cNvPr>
                <p14:cNvContentPartPr/>
                <p14:nvPr/>
              </p14:nvContentPartPr>
              <p14:xfrm>
                <a:off x="8867646" y="4328805"/>
                <a:ext cx="200160" cy="163800"/>
              </p14:xfrm>
            </p:contentPart>
          </mc:Choice>
          <mc:Fallback xmlns="">
            <p:pic>
              <p:nvPicPr>
                <p:cNvPr id="194" name="Ink 193">
                  <a:extLst>
                    <a:ext uri="{FF2B5EF4-FFF2-40B4-BE49-F238E27FC236}">
                      <a16:creationId xmlns:a16="http://schemas.microsoft.com/office/drawing/2014/main" id="{1EE3E25E-9A44-0F22-36CD-A3E6B69872E7}"/>
                    </a:ext>
                  </a:extLst>
                </p:cNvPr>
                <p:cNvPicPr/>
                <p:nvPr/>
              </p:nvPicPr>
              <p:blipFill>
                <a:blip r:embed="rId248"/>
                <a:stretch>
                  <a:fillRect/>
                </a:stretch>
              </p:blipFill>
              <p:spPr>
                <a:xfrm>
                  <a:off x="8859006" y="4320165"/>
                  <a:ext cx="217800" cy="181440"/>
                </a:xfrm>
                <a:prstGeom prst="rect">
                  <a:avLst/>
                </a:prstGeom>
              </p:spPr>
            </p:pic>
          </mc:Fallback>
        </mc:AlternateContent>
      </p:grpSp>
      <p:grpSp>
        <p:nvGrpSpPr>
          <p:cNvPr id="201" name="Group 200">
            <a:extLst>
              <a:ext uri="{FF2B5EF4-FFF2-40B4-BE49-F238E27FC236}">
                <a16:creationId xmlns:a16="http://schemas.microsoft.com/office/drawing/2014/main" id="{06084A20-51CB-00D9-55F2-96F54FFA573C}"/>
              </a:ext>
            </a:extLst>
          </p:cNvPr>
          <p:cNvGrpSpPr/>
          <p:nvPr/>
        </p:nvGrpSpPr>
        <p:grpSpPr>
          <a:xfrm>
            <a:off x="9371646" y="4419525"/>
            <a:ext cx="794880" cy="524880"/>
            <a:chOff x="9371646" y="4419525"/>
            <a:chExt cx="794880" cy="524880"/>
          </a:xfrm>
        </p:grpSpPr>
        <mc:AlternateContent xmlns:mc="http://schemas.openxmlformats.org/markup-compatibility/2006" xmlns:p14="http://schemas.microsoft.com/office/powerpoint/2010/main">
          <mc:Choice Requires="p14">
            <p:contentPart p14:bwMode="auto" r:id="rId249">
              <p14:nvContentPartPr>
                <p14:cNvPr id="195" name="Ink 194">
                  <a:extLst>
                    <a:ext uri="{FF2B5EF4-FFF2-40B4-BE49-F238E27FC236}">
                      <a16:creationId xmlns:a16="http://schemas.microsoft.com/office/drawing/2014/main" id="{18DDCFBB-ACFA-650D-A985-61D01D521EA3}"/>
                    </a:ext>
                  </a:extLst>
                </p14:cNvPr>
                <p14:cNvContentPartPr/>
                <p14:nvPr/>
              </p14:nvContentPartPr>
              <p14:xfrm>
                <a:off x="9391806" y="4559565"/>
                <a:ext cx="180000" cy="18360"/>
              </p14:xfrm>
            </p:contentPart>
          </mc:Choice>
          <mc:Fallback xmlns="">
            <p:pic>
              <p:nvPicPr>
                <p:cNvPr id="195" name="Ink 194">
                  <a:extLst>
                    <a:ext uri="{FF2B5EF4-FFF2-40B4-BE49-F238E27FC236}">
                      <a16:creationId xmlns:a16="http://schemas.microsoft.com/office/drawing/2014/main" id="{18DDCFBB-ACFA-650D-A985-61D01D521EA3}"/>
                    </a:ext>
                  </a:extLst>
                </p:cNvPr>
                <p:cNvPicPr/>
                <p:nvPr/>
              </p:nvPicPr>
              <p:blipFill>
                <a:blip r:embed="rId250"/>
                <a:stretch>
                  <a:fillRect/>
                </a:stretch>
              </p:blipFill>
              <p:spPr>
                <a:xfrm>
                  <a:off x="9383166" y="4550925"/>
                  <a:ext cx="197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6" name="Ink 195">
                  <a:extLst>
                    <a:ext uri="{FF2B5EF4-FFF2-40B4-BE49-F238E27FC236}">
                      <a16:creationId xmlns:a16="http://schemas.microsoft.com/office/drawing/2014/main" id="{2B6B002B-8A92-87D8-2B3E-F6359992C25B}"/>
                    </a:ext>
                  </a:extLst>
                </p14:cNvPr>
                <p14:cNvContentPartPr/>
                <p14:nvPr/>
              </p14:nvContentPartPr>
              <p14:xfrm>
                <a:off x="9371646" y="4639125"/>
                <a:ext cx="196920" cy="15480"/>
              </p14:xfrm>
            </p:contentPart>
          </mc:Choice>
          <mc:Fallback xmlns="">
            <p:pic>
              <p:nvPicPr>
                <p:cNvPr id="196" name="Ink 195">
                  <a:extLst>
                    <a:ext uri="{FF2B5EF4-FFF2-40B4-BE49-F238E27FC236}">
                      <a16:creationId xmlns:a16="http://schemas.microsoft.com/office/drawing/2014/main" id="{2B6B002B-8A92-87D8-2B3E-F6359992C25B}"/>
                    </a:ext>
                  </a:extLst>
                </p:cNvPr>
                <p:cNvPicPr/>
                <p:nvPr/>
              </p:nvPicPr>
              <p:blipFill>
                <a:blip r:embed="rId252"/>
                <a:stretch>
                  <a:fillRect/>
                </a:stretch>
              </p:blipFill>
              <p:spPr>
                <a:xfrm>
                  <a:off x="9362646" y="4630485"/>
                  <a:ext cx="214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9" name="Ink 198">
                  <a:extLst>
                    <a:ext uri="{FF2B5EF4-FFF2-40B4-BE49-F238E27FC236}">
                      <a16:creationId xmlns:a16="http://schemas.microsoft.com/office/drawing/2014/main" id="{9E11EB71-A540-134C-8819-085BA4246D6F}"/>
                    </a:ext>
                  </a:extLst>
                </p14:cNvPr>
                <p14:cNvContentPartPr/>
                <p14:nvPr/>
              </p14:nvContentPartPr>
              <p14:xfrm>
                <a:off x="9725166" y="4419525"/>
                <a:ext cx="366480" cy="237600"/>
              </p14:xfrm>
            </p:contentPart>
          </mc:Choice>
          <mc:Fallback xmlns="">
            <p:pic>
              <p:nvPicPr>
                <p:cNvPr id="199" name="Ink 198">
                  <a:extLst>
                    <a:ext uri="{FF2B5EF4-FFF2-40B4-BE49-F238E27FC236}">
                      <a16:creationId xmlns:a16="http://schemas.microsoft.com/office/drawing/2014/main" id="{9E11EB71-A540-134C-8819-085BA4246D6F}"/>
                    </a:ext>
                  </a:extLst>
                </p:cNvPr>
                <p:cNvPicPr/>
                <p:nvPr/>
              </p:nvPicPr>
              <p:blipFill>
                <a:blip r:embed="rId254"/>
                <a:stretch>
                  <a:fillRect/>
                </a:stretch>
              </p:blipFill>
              <p:spPr>
                <a:xfrm>
                  <a:off x="9716166" y="4410885"/>
                  <a:ext cx="384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0" name="Ink 199">
                  <a:extLst>
                    <a:ext uri="{FF2B5EF4-FFF2-40B4-BE49-F238E27FC236}">
                      <a16:creationId xmlns:a16="http://schemas.microsoft.com/office/drawing/2014/main" id="{4C66ADCC-EEBC-0F20-E263-6DAC744ED194}"/>
                    </a:ext>
                  </a:extLst>
                </p14:cNvPr>
                <p14:cNvContentPartPr/>
                <p14:nvPr/>
              </p14:nvContentPartPr>
              <p14:xfrm>
                <a:off x="9990846" y="4634445"/>
                <a:ext cx="175680" cy="309960"/>
              </p14:xfrm>
            </p:contentPart>
          </mc:Choice>
          <mc:Fallback xmlns="">
            <p:pic>
              <p:nvPicPr>
                <p:cNvPr id="200" name="Ink 199">
                  <a:extLst>
                    <a:ext uri="{FF2B5EF4-FFF2-40B4-BE49-F238E27FC236}">
                      <a16:creationId xmlns:a16="http://schemas.microsoft.com/office/drawing/2014/main" id="{4C66ADCC-EEBC-0F20-E263-6DAC744ED194}"/>
                    </a:ext>
                  </a:extLst>
                </p:cNvPr>
                <p:cNvPicPr/>
                <p:nvPr/>
              </p:nvPicPr>
              <p:blipFill>
                <a:blip r:embed="rId256"/>
                <a:stretch>
                  <a:fillRect/>
                </a:stretch>
              </p:blipFill>
              <p:spPr>
                <a:xfrm>
                  <a:off x="9982206" y="4625805"/>
                  <a:ext cx="193320" cy="32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7">
            <p14:nvContentPartPr>
              <p14:cNvPr id="202" name="Ink 201">
                <a:extLst>
                  <a:ext uri="{FF2B5EF4-FFF2-40B4-BE49-F238E27FC236}">
                    <a16:creationId xmlns:a16="http://schemas.microsoft.com/office/drawing/2014/main" id="{34F4B289-ECC5-A02B-8A3B-4F586D9E8F7F}"/>
                  </a:ext>
                </a:extLst>
              </p14:cNvPr>
              <p14:cNvContentPartPr/>
              <p14:nvPr/>
            </p14:nvContentPartPr>
            <p14:xfrm>
              <a:off x="3452886" y="5920365"/>
              <a:ext cx="289080" cy="161280"/>
            </p14:xfrm>
          </p:contentPart>
        </mc:Choice>
        <mc:Fallback xmlns="">
          <p:pic>
            <p:nvPicPr>
              <p:cNvPr id="202" name="Ink 201">
                <a:extLst>
                  <a:ext uri="{FF2B5EF4-FFF2-40B4-BE49-F238E27FC236}">
                    <a16:creationId xmlns:a16="http://schemas.microsoft.com/office/drawing/2014/main" id="{34F4B289-ECC5-A02B-8A3B-4F586D9E8F7F}"/>
                  </a:ext>
                </a:extLst>
              </p:cNvPr>
              <p:cNvPicPr/>
              <p:nvPr/>
            </p:nvPicPr>
            <p:blipFill>
              <a:blip r:embed="rId258"/>
              <a:stretch>
                <a:fillRect/>
              </a:stretch>
            </p:blipFill>
            <p:spPr>
              <a:xfrm>
                <a:off x="3381246" y="5776725"/>
                <a:ext cx="43272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3" name="Ink 202">
                <a:extLst>
                  <a:ext uri="{FF2B5EF4-FFF2-40B4-BE49-F238E27FC236}">
                    <a16:creationId xmlns:a16="http://schemas.microsoft.com/office/drawing/2014/main" id="{82FC0E2B-7E0A-A928-658F-ED7711696EB1}"/>
                  </a:ext>
                </a:extLst>
              </p14:cNvPr>
              <p14:cNvContentPartPr/>
              <p14:nvPr/>
            </p14:nvContentPartPr>
            <p14:xfrm>
              <a:off x="5482926" y="5557125"/>
              <a:ext cx="381960" cy="371520"/>
            </p14:xfrm>
          </p:contentPart>
        </mc:Choice>
        <mc:Fallback xmlns="">
          <p:pic>
            <p:nvPicPr>
              <p:cNvPr id="203" name="Ink 202">
                <a:extLst>
                  <a:ext uri="{FF2B5EF4-FFF2-40B4-BE49-F238E27FC236}">
                    <a16:creationId xmlns:a16="http://schemas.microsoft.com/office/drawing/2014/main" id="{82FC0E2B-7E0A-A928-658F-ED7711696EB1}"/>
                  </a:ext>
                </a:extLst>
              </p:cNvPr>
              <p:cNvPicPr/>
              <p:nvPr/>
            </p:nvPicPr>
            <p:blipFill>
              <a:blip r:embed="rId260"/>
              <a:stretch>
                <a:fillRect/>
              </a:stretch>
            </p:blipFill>
            <p:spPr>
              <a:xfrm>
                <a:off x="5410926" y="5413125"/>
                <a:ext cx="525600" cy="659160"/>
              </a:xfrm>
              <a:prstGeom prst="rect">
                <a:avLst/>
              </a:prstGeom>
            </p:spPr>
          </p:pic>
        </mc:Fallback>
      </mc:AlternateContent>
      <p:grpSp>
        <p:nvGrpSpPr>
          <p:cNvPr id="212" name="Group 211">
            <a:extLst>
              <a:ext uri="{FF2B5EF4-FFF2-40B4-BE49-F238E27FC236}">
                <a16:creationId xmlns:a16="http://schemas.microsoft.com/office/drawing/2014/main" id="{2079A122-F4E4-52BF-AD7F-D9F6B1CDE5EC}"/>
              </a:ext>
            </a:extLst>
          </p:cNvPr>
          <p:cNvGrpSpPr/>
          <p:nvPr/>
        </p:nvGrpSpPr>
        <p:grpSpPr>
          <a:xfrm>
            <a:off x="107046" y="6382965"/>
            <a:ext cx="6640560" cy="401040"/>
            <a:chOff x="107046" y="6382965"/>
            <a:chExt cx="6640560" cy="401040"/>
          </a:xfrm>
        </p:grpSpPr>
        <mc:AlternateContent xmlns:mc="http://schemas.openxmlformats.org/markup-compatibility/2006" xmlns:p14="http://schemas.microsoft.com/office/powerpoint/2010/main">
          <mc:Choice Requires="p14">
            <p:contentPart p14:bwMode="auto" r:id="rId261">
              <p14:nvContentPartPr>
                <p14:cNvPr id="54" name="Ink 53">
                  <a:extLst>
                    <a:ext uri="{FF2B5EF4-FFF2-40B4-BE49-F238E27FC236}">
                      <a16:creationId xmlns:a16="http://schemas.microsoft.com/office/drawing/2014/main" id="{C8546C96-AF75-BB6B-2EFB-EC45FBC594BC}"/>
                    </a:ext>
                  </a:extLst>
                </p14:cNvPr>
                <p14:cNvContentPartPr/>
                <p14:nvPr/>
              </p14:nvContentPartPr>
              <p14:xfrm>
                <a:off x="4000086" y="6447045"/>
                <a:ext cx="158400" cy="237240"/>
              </p14:xfrm>
            </p:contentPart>
          </mc:Choice>
          <mc:Fallback xmlns="">
            <p:pic>
              <p:nvPicPr>
                <p:cNvPr id="54" name="Ink 53">
                  <a:extLst>
                    <a:ext uri="{FF2B5EF4-FFF2-40B4-BE49-F238E27FC236}">
                      <a16:creationId xmlns:a16="http://schemas.microsoft.com/office/drawing/2014/main" id="{C8546C96-AF75-BB6B-2EFB-EC45FBC594BC}"/>
                    </a:ext>
                  </a:extLst>
                </p:cNvPr>
                <p:cNvPicPr/>
                <p:nvPr/>
              </p:nvPicPr>
              <p:blipFill>
                <a:blip r:embed="rId262"/>
                <a:stretch>
                  <a:fillRect/>
                </a:stretch>
              </p:blipFill>
              <p:spPr>
                <a:xfrm>
                  <a:off x="3991446" y="6438045"/>
                  <a:ext cx="1760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5" name="Ink 54">
                  <a:extLst>
                    <a:ext uri="{FF2B5EF4-FFF2-40B4-BE49-F238E27FC236}">
                      <a16:creationId xmlns:a16="http://schemas.microsoft.com/office/drawing/2014/main" id="{9508863E-7D9D-8490-725A-DBAFA12EC9B7}"/>
                    </a:ext>
                  </a:extLst>
                </p14:cNvPr>
                <p14:cNvContentPartPr/>
                <p14:nvPr/>
              </p14:nvContentPartPr>
              <p14:xfrm>
                <a:off x="3951486" y="6493125"/>
                <a:ext cx="207000" cy="20160"/>
              </p14:xfrm>
            </p:contentPart>
          </mc:Choice>
          <mc:Fallback xmlns="">
            <p:pic>
              <p:nvPicPr>
                <p:cNvPr id="55" name="Ink 54">
                  <a:extLst>
                    <a:ext uri="{FF2B5EF4-FFF2-40B4-BE49-F238E27FC236}">
                      <a16:creationId xmlns:a16="http://schemas.microsoft.com/office/drawing/2014/main" id="{9508863E-7D9D-8490-725A-DBAFA12EC9B7}"/>
                    </a:ext>
                  </a:extLst>
                </p:cNvPr>
                <p:cNvPicPr/>
                <p:nvPr/>
              </p:nvPicPr>
              <p:blipFill>
                <a:blip r:embed="rId264"/>
                <a:stretch>
                  <a:fillRect/>
                </a:stretch>
              </p:blipFill>
              <p:spPr>
                <a:xfrm>
                  <a:off x="3942486" y="6484485"/>
                  <a:ext cx="224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6" name="Ink 55">
                  <a:extLst>
                    <a:ext uri="{FF2B5EF4-FFF2-40B4-BE49-F238E27FC236}">
                      <a16:creationId xmlns:a16="http://schemas.microsoft.com/office/drawing/2014/main" id="{65815425-A974-034E-88BC-570054FC3BF9}"/>
                    </a:ext>
                  </a:extLst>
                </p14:cNvPr>
                <p14:cNvContentPartPr/>
                <p14:nvPr/>
              </p14:nvContentPartPr>
              <p14:xfrm>
                <a:off x="4240926" y="6567645"/>
                <a:ext cx="357480" cy="102600"/>
              </p14:xfrm>
            </p:contentPart>
          </mc:Choice>
          <mc:Fallback xmlns="">
            <p:pic>
              <p:nvPicPr>
                <p:cNvPr id="56" name="Ink 55">
                  <a:extLst>
                    <a:ext uri="{FF2B5EF4-FFF2-40B4-BE49-F238E27FC236}">
                      <a16:creationId xmlns:a16="http://schemas.microsoft.com/office/drawing/2014/main" id="{65815425-A974-034E-88BC-570054FC3BF9}"/>
                    </a:ext>
                  </a:extLst>
                </p:cNvPr>
                <p:cNvPicPr/>
                <p:nvPr/>
              </p:nvPicPr>
              <p:blipFill>
                <a:blip r:embed="rId266"/>
                <a:stretch>
                  <a:fillRect/>
                </a:stretch>
              </p:blipFill>
              <p:spPr>
                <a:xfrm>
                  <a:off x="4231926" y="6558645"/>
                  <a:ext cx="375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7" name="Ink 56">
                  <a:extLst>
                    <a:ext uri="{FF2B5EF4-FFF2-40B4-BE49-F238E27FC236}">
                      <a16:creationId xmlns:a16="http://schemas.microsoft.com/office/drawing/2014/main" id="{9C461E8D-8661-34B9-53AC-72F6E7FF7C6E}"/>
                    </a:ext>
                  </a:extLst>
                </p14:cNvPr>
                <p14:cNvContentPartPr/>
                <p14:nvPr/>
              </p14:nvContentPartPr>
              <p14:xfrm>
                <a:off x="4630806" y="6456765"/>
                <a:ext cx="441360" cy="317520"/>
              </p14:xfrm>
            </p:contentPart>
          </mc:Choice>
          <mc:Fallback xmlns="">
            <p:pic>
              <p:nvPicPr>
                <p:cNvPr id="57" name="Ink 56">
                  <a:extLst>
                    <a:ext uri="{FF2B5EF4-FFF2-40B4-BE49-F238E27FC236}">
                      <a16:creationId xmlns:a16="http://schemas.microsoft.com/office/drawing/2014/main" id="{9C461E8D-8661-34B9-53AC-72F6E7FF7C6E}"/>
                    </a:ext>
                  </a:extLst>
                </p:cNvPr>
                <p:cNvPicPr/>
                <p:nvPr/>
              </p:nvPicPr>
              <p:blipFill>
                <a:blip r:embed="rId268"/>
                <a:stretch>
                  <a:fillRect/>
                </a:stretch>
              </p:blipFill>
              <p:spPr>
                <a:xfrm>
                  <a:off x="4622166" y="6448125"/>
                  <a:ext cx="459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8" name="Ink 57">
                  <a:extLst>
                    <a:ext uri="{FF2B5EF4-FFF2-40B4-BE49-F238E27FC236}">
                      <a16:creationId xmlns:a16="http://schemas.microsoft.com/office/drawing/2014/main" id="{25EFFA8F-BA8B-523F-9AB2-4088459B49BC}"/>
                    </a:ext>
                  </a:extLst>
                </p14:cNvPr>
                <p14:cNvContentPartPr/>
                <p14:nvPr/>
              </p14:nvContentPartPr>
              <p14:xfrm>
                <a:off x="4949046" y="6479805"/>
                <a:ext cx="166320" cy="4320"/>
              </p14:xfrm>
            </p:contentPart>
          </mc:Choice>
          <mc:Fallback xmlns="">
            <p:pic>
              <p:nvPicPr>
                <p:cNvPr id="58" name="Ink 57">
                  <a:extLst>
                    <a:ext uri="{FF2B5EF4-FFF2-40B4-BE49-F238E27FC236}">
                      <a16:creationId xmlns:a16="http://schemas.microsoft.com/office/drawing/2014/main" id="{25EFFA8F-BA8B-523F-9AB2-4088459B49BC}"/>
                    </a:ext>
                  </a:extLst>
                </p:cNvPr>
                <p:cNvPicPr/>
                <p:nvPr/>
              </p:nvPicPr>
              <p:blipFill>
                <a:blip r:embed="rId270"/>
                <a:stretch>
                  <a:fillRect/>
                </a:stretch>
              </p:blipFill>
              <p:spPr>
                <a:xfrm>
                  <a:off x="4940046" y="6471165"/>
                  <a:ext cx="18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9" name="Ink 58">
                  <a:extLst>
                    <a:ext uri="{FF2B5EF4-FFF2-40B4-BE49-F238E27FC236}">
                      <a16:creationId xmlns:a16="http://schemas.microsoft.com/office/drawing/2014/main" id="{AC0E8CB0-DBF0-C91B-0A3B-699FF817C63E}"/>
                    </a:ext>
                  </a:extLst>
                </p14:cNvPr>
                <p14:cNvContentPartPr/>
                <p14:nvPr/>
              </p14:nvContentPartPr>
              <p14:xfrm>
                <a:off x="5323446" y="6407805"/>
                <a:ext cx="196200" cy="338400"/>
              </p14:xfrm>
            </p:contentPart>
          </mc:Choice>
          <mc:Fallback xmlns="">
            <p:pic>
              <p:nvPicPr>
                <p:cNvPr id="59" name="Ink 58">
                  <a:extLst>
                    <a:ext uri="{FF2B5EF4-FFF2-40B4-BE49-F238E27FC236}">
                      <a16:creationId xmlns:a16="http://schemas.microsoft.com/office/drawing/2014/main" id="{AC0E8CB0-DBF0-C91B-0A3B-699FF817C63E}"/>
                    </a:ext>
                  </a:extLst>
                </p:cNvPr>
                <p:cNvPicPr/>
                <p:nvPr/>
              </p:nvPicPr>
              <p:blipFill>
                <a:blip r:embed="rId272"/>
                <a:stretch>
                  <a:fillRect/>
                </a:stretch>
              </p:blipFill>
              <p:spPr>
                <a:xfrm>
                  <a:off x="5314806" y="6398805"/>
                  <a:ext cx="2138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0" name="Ink 59">
                  <a:extLst>
                    <a:ext uri="{FF2B5EF4-FFF2-40B4-BE49-F238E27FC236}">
                      <a16:creationId xmlns:a16="http://schemas.microsoft.com/office/drawing/2014/main" id="{43E251AF-4F0D-79D1-EC37-DC1C0BBDE70E}"/>
                    </a:ext>
                  </a:extLst>
                </p14:cNvPr>
                <p14:cNvContentPartPr/>
                <p14:nvPr/>
              </p14:nvContentPartPr>
              <p14:xfrm>
                <a:off x="5722326" y="6399885"/>
                <a:ext cx="1025280" cy="371880"/>
              </p14:xfrm>
            </p:contentPart>
          </mc:Choice>
          <mc:Fallback xmlns="">
            <p:pic>
              <p:nvPicPr>
                <p:cNvPr id="60" name="Ink 59">
                  <a:extLst>
                    <a:ext uri="{FF2B5EF4-FFF2-40B4-BE49-F238E27FC236}">
                      <a16:creationId xmlns:a16="http://schemas.microsoft.com/office/drawing/2014/main" id="{43E251AF-4F0D-79D1-EC37-DC1C0BBDE70E}"/>
                    </a:ext>
                  </a:extLst>
                </p:cNvPr>
                <p:cNvPicPr/>
                <p:nvPr/>
              </p:nvPicPr>
              <p:blipFill>
                <a:blip r:embed="rId274"/>
                <a:stretch>
                  <a:fillRect/>
                </a:stretch>
              </p:blipFill>
              <p:spPr>
                <a:xfrm>
                  <a:off x="5713686" y="6390885"/>
                  <a:ext cx="1042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6" name="Ink 65">
                  <a:extLst>
                    <a:ext uri="{FF2B5EF4-FFF2-40B4-BE49-F238E27FC236}">
                      <a16:creationId xmlns:a16="http://schemas.microsoft.com/office/drawing/2014/main" id="{DD3618A7-1A8C-317E-52C8-F149523E7006}"/>
                    </a:ext>
                  </a:extLst>
                </p14:cNvPr>
                <p14:cNvContentPartPr/>
                <p14:nvPr/>
              </p14:nvContentPartPr>
              <p14:xfrm>
                <a:off x="3663486" y="6505365"/>
                <a:ext cx="154800" cy="30240"/>
              </p14:xfrm>
            </p:contentPart>
          </mc:Choice>
          <mc:Fallback xmlns="">
            <p:pic>
              <p:nvPicPr>
                <p:cNvPr id="66" name="Ink 65">
                  <a:extLst>
                    <a:ext uri="{FF2B5EF4-FFF2-40B4-BE49-F238E27FC236}">
                      <a16:creationId xmlns:a16="http://schemas.microsoft.com/office/drawing/2014/main" id="{DD3618A7-1A8C-317E-52C8-F149523E7006}"/>
                    </a:ext>
                  </a:extLst>
                </p:cNvPr>
                <p:cNvPicPr/>
                <p:nvPr/>
              </p:nvPicPr>
              <p:blipFill>
                <a:blip r:embed="rId276"/>
                <a:stretch>
                  <a:fillRect/>
                </a:stretch>
              </p:blipFill>
              <p:spPr>
                <a:xfrm>
                  <a:off x="3654486" y="6496365"/>
                  <a:ext cx="172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7" name="Ink 66">
                  <a:extLst>
                    <a:ext uri="{FF2B5EF4-FFF2-40B4-BE49-F238E27FC236}">
                      <a16:creationId xmlns:a16="http://schemas.microsoft.com/office/drawing/2014/main" id="{CBF466B2-6A8F-ACA1-57B5-DAD566BA956B}"/>
                    </a:ext>
                  </a:extLst>
                </p14:cNvPr>
                <p14:cNvContentPartPr/>
                <p14:nvPr/>
              </p14:nvContentPartPr>
              <p14:xfrm>
                <a:off x="3669966" y="6581685"/>
                <a:ext cx="159840" cy="27000"/>
              </p14:xfrm>
            </p:contentPart>
          </mc:Choice>
          <mc:Fallback xmlns="">
            <p:pic>
              <p:nvPicPr>
                <p:cNvPr id="67" name="Ink 66">
                  <a:extLst>
                    <a:ext uri="{FF2B5EF4-FFF2-40B4-BE49-F238E27FC236}">
                      <a16:creationId xmlns:a16="http://schemas.microsoft.com/office/drawing/2014/main" id="{CBF466B2-6A8F-ACA1-57B5-DAD566BA956B}"/>
                    </a:ext>
                  </a:extLst>
                </p:cNvPr>
                <p:cNvPicPr/>
                <p:nvPr/>
              </p:nvPicPr>
              <p:blipFill>
                <a:blip r:embed="rId278"/>
                <a:stretch>
                  <a:fillRect/>
                </a:stretch>
              </p:blipFill>
              <p:spPr>
                <a:xfrm>
                  <a:off x="3660966" y="6572685"/>
                  <a:ext cx="177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4" name="Ink 203">
                  <a:extLst>
                    <a:ext uri="{FF2B5EF4-FFF2-40B4-BE49-F238E27FC236}">
                      <a16:creationId xmlns:a16="http://schemas.microsoft.com/office/drawing/2014/main" id="{D153385F-7A08-E811-0BB6-DFD8861A2476}"/>
                    </a:ext>
                  </a:extLst>
                </p14:cNvPr>
                <p14:cNvContentPartPr/>
                <p14:nvPr/>
              </p14:nvContentPartPr>
              <p14:xfrm>
                <a:off x="107046" y="6382965"/>
                <a:ext cx="1257120" cy="279720"/>
              </p14:xfrm>
            </p:contentPart>
          </mc:Choice>
          <mc:Fallback xmlns="">
            <p:pic>
              <p:nvPicPr>
                <p:cNvPr id="204" name="Ink 203">
                  <a:extLst>
                    <a:ext uri="{FF2B5EF4-FFF2-40B4-BE49-F238E27FC236}">
                      <a16:creationId xmlns:a16="http://schemas.microsoft.com/office/drawing/2014/main" id="{D153385F-7A08-E811-0BB6-DFD8861A2476}"/>
                    </a:ext>
                  </a:extLst>
                </p:cNvPr>
                <p:cNvPicPr/>
                <p:nvPr/>
              </p:nvPicPr>
              <p:blipFill>
                <a:blip r:embed="rId280"/>
                <a:stretch>
                  <a:fillRect/>
                </a:stretch>
              </p:blipFill>
              <p:spPr>
                <a:xfrm>
                  <a:off x="98046" y="6373965"/>
                  <a:ext cx="12747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5" name="Ink 204">
                  <a:extLst>
                    <a:ext uri="{FF2B5EF4-FFF2-40B4-BE49-F238E27FC236}">
                      <a16:creationId xmlns:a16="http://schemas.microsoft.com/office/drawing/2014/main" id="{6A79E6D0-9859-5AE2-FE69-3810CE313636}"/>
                    </a:ext>
                  </a:extLst>
                </p14:cNvPr>
                <p14:cNvContentPartPr/>
                <p14:nvPr/>
              </p14:nvContentPartPr>
              <p14:xfrm>
                <a:off x="961686" y="6455325"/>
                <a:ext cx="188280" cy="13680"/>
              </p14:xfrm>
            </p:contentPart>
          </mc:Choice>
          <mc:Fallback xmlns="">
            <p:pic>
              <p:nvPicPr>
                <p:cNvPr id="205" name="Ink 204">
                  <a:extLst>
                    <a:ext uri="{FF2B5EF4-FFF2-40B4-BE49-F238E27FC236}">
                      <a16:creationId xmlns:a16="http://schemas.microsoft.com/office/drawing/2014/main" id="{6A79E6D0-9859-5AE2-FE69-3810CE313636}"/>
                    </a:ext>
                  </a:extLst>
                </p:cNvPr>
                <p:cNvPicPr/>
                <p:nvPr/>
              </p:nvPicPr>
              <p:blipFill>
                <a:blip r:embed="rId282"/>
                <a:stretch>
                  <a:fillRect/>
                </a:stretch>
              </p:blipFill>
              <p:spPr>
                <a:xfrm>
                  <a:off x="952686" y="6446685"/>
                  <a:ext cx="205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6" name="Ink 205">
                  <a:extLst>
                    <a:ext uri="{FF2B5EF4-FFF2-40B4-BE49-F238E27FC236}">
                      <a16:creationId xmlns:a16="http://schemas.microsoft.com/office/drawing/2014/main" id="{43072EFF-A712-F011-512A-8BE89B55E993}"/>
                    </a:ext>
                  </a:extLst>
                </p14:cNvPr>
                <p14:cNvContentPartPr/>
                <p14:nvPr/>
              </p14:nvContentPartPr>
              <p14:xfrm>
                <a:off x="725166" y="6424725"/>
                <a:ext cx="360" cy="360"/>
              </p14:xfrm>
            </p:contentPart>
          </mc:Choice>
          <mc:Fallback xmlns="">
            <p:pic>
              <p:nvPicPr>
                <p:cNvPr id="206" name="Ink 205">
                  <a:extLst>
                    <a:ext uri="{FF2B5EF4-FFF2-40B4-BE49-F238E27FC236}">
                      <a16:creationId xmlns:a16="http://schemas.microsoft.com/office/drawing/2014/main" id="{43072EFF-A712-F011-512A-8BE89B55E993}"/>
                    </a:ext>
                  </a:extLst>
                </p:cNvPr>
                <p:cNvPicPr/>
                <p:nvPr/>
              </p:nvPicPr>
              <p:blipFill>
                <a:blip r:embed="rId284"/>
                <a:stretch>
                  <a:fillRect/>
                </a:stretch>
              </p:blipFill>
              <p:spPr>
                <a:xfrm>
                  <a:off x="716166" y="6415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7" name="Ink 206">
                  <a:extLst>
                    <a:ext uri="{FF2B5EF4-FFF2-40B4-BE49-F238E27FC236}">
                      <a16:creationId xmlns:a16="http://schemas.microsoft.com/office/drawing/2014/main" id="{F739109B-F279-ECC4-9313-D70F50D6B480}"/>
                    </a:ext>
                  </a:extLst>
                </p14:cNvPr>
                <p14:cNvContentPartPr/>
                <p14:nvPr/>
              </p14:nvContentPartPr>
              <p14:xfrm>
                <a:off x="126486" y="6424005"/>
                <a:ext cx="360" cy="360"/>
              </p14:xfrm>
            </p:contentPart>
          </mc:Choice>
          <mc:Fallback xmlns="">
            <p:pic>
              <p:nvPicPr>
                <p:cNvPr id="207" name="Ink 206">
                  <a:extLst>
                    <a:ext uri="{FF2B5EF4-FFF2-40B4-BE49-F238E27FC236}">
                      <a16:creationId xmlns:a16="http://schemas.microsoft.com/office/drawing/2014/main" id="{F739109B-F279-ECC4-9313-D70F50D6B480}"/>
                    </a:ext>
                  </a:extLst>
                </p:cNvPr>
                <p:cNvPicPr/>
                <p:nvPr/>
              </p:nvPicPr>
              <p:blipFill>
                <a:blip r:embed="rId284"/>
                <a:stretch>
                  <a:fillRect/>
                </a:stretch>
              </p:blipFill>
              <p:spPr>
                <a:xfrm>
                  <a:off x="117846" y="64150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9" name="Ink 208">
                  <a:extLst>
                    <a:ext uri="{FF2B5EF4-FFF2-40B4-BE49-F238E27FC236}">
                      <a16:creationId xmlns:a16="http://schemas.microsoft.com/office/drawing/2014/main" id="{B7DF9F2F-CB38-3062-233E-B9EF5CC350B4}"/>
                    </a:ext>
                  </a:extLst>
                </p14:cNvPr>
                <p14:cNvContentPartPr/>
                <p14:nvPr/>
              </p14:nvContentPartPr>
              <p14:xfrm>
                <a:off x="1629126" y="6483765"/>
                <a:ext cx="512280" cy="119520"/>
              </p14:xfrm>
            </p:contentPart>
          </mc:Choice>
          <mc:Fallback xmlns="">
            <p:pic>
              <p:nvPicPr>
                <p:cNvPr id="209" name="Ink 208">
                  <a:extLst>
                    <a:ext uri="{FF2B5EF4-FFF2-40B4-BE49-F238E27FC236}">
                      <a16:creationId xmlns:a16="http://schemas.microsoft.com/office/drawing/2014/main" id="{B7DF9F2F-CB38-3062-233E-B9EF5CC350B4}"/>
                    </a:ext>
                  </a:extLst>
                </p:cNvPr>
                <p:cNvPicPr/>
                <p:nvPr/>
              </p:nvPicPr>
              <p:blipFill>
                <a:blip r:embed="rId287"/>
                <a:stretch>
                  <a:fillRect/>
                </a:stretch>
              </p:blipFill>
              <p:spPr>
                <a:xfrm>
                  <a:off x="1620126" y="6474765"/>
                  <a:ext cx="529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0" name="Ink 209">
                  <a:extLst>
                    <a:ext uri="{FF2B5EF4-FFF2-40B4-BE49-F238E27FC236}">
                      <a16:creationId xmlns:a16="http://schemas.microsoft.com/office/drawing/2014/main" id="{C96E6194-9020-9ADF-E35F-6D1154F5E58E}"/>
                    </a:ext>
                  </a:extLst>
                </p14:cNvPr>
                <p14:cNvContentPartPr/>
                <p14:nvPr/>
              </p14:nvContentPartPr>
              <p14:xfrm>
                <a:off x="2303766" y="6746925"/>
                <a:ext cx="1035360" cy="37080"/>
              </p14:xfrm>
            </p:contentPart>
          </mc:Choice>
          <mc:Fallback xmlns="">
            <p:pic>
              <p:nvPicPr>
                <p:cNvPr id="210" name="Ink 209">
                  <a:extLst>
                    <a:ext uri="{FF2B5EF4-FFF2-40B4-BE49-F238E27FC236}">
                      <a16:creationId xmlns:a16="http://schemas.microsoft.com/office/drawing/2014/main" id="{C96E6194-9020-9ADF-E35F-6D1154F5E58E}"/>
                    </a:ext>
                  </a:extLst>
                </p:cNvPr>
                <p:cNvPicPr/>
                <p:nvPr/>
              </p:nvPicPr>
              <p:blipFill>
                <a:blip r:embed="rId289"/>
                <a:stretch>
                  <a:fillRect/>
                </a:stretch>
              </p:blipFill>
              <p:spPr>
                <a:xfrm>
                  <a:off x="2295126" y="6737925"/>
                  <a:ext cx="10530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1" name="Ink 210">
                  <a:extLst>
                    <a:ext uri="{FF2B5EF4-FFF2-40B4-BE49-F238E27FC236}">
                      <a16:creationId xmlns:a16="http://schemas.microsoft.com/office/drawing/2014/main" id="{A73DCA5C-2A4E-0F72-0666-A50E8BAB6FFC}"/>
                    </a:ext>
                  </a:extLst>
                </p14:cNvPr>
                <p14:cNvContentPartPr/>
                <p14:nvPr/>
              </p14:nvContentPartPr>
              <p14:xfrm>
                <a:off x="3945006" y="6737565"/>
                <a:ext cx="1143000" cy="35280"/>
              </p14:xfrm>
            </p:contentPart>
          </mc:Choice>
          <mc:Fallback xmlns="">
            <p:pic>
              <p:nvPicPr>
                <p:cNvPr id="211" name="Ink 210">
                  <a:extLst>
                    <a:ext uri="{FF2B5EF4-FFF2-40B4-BE49-F238E27FC236}">
                      <a16:creationId xmlns:a16="http://schemas.microsoft.com/office/drawing/2014/main" id="{A73DCA5C-2A4E-0F72-0666-A50E8BAB6FFC}"/>
                    </a:ext>
                  </a:extLst>
                </p:cNvPr>
                <p:cNvPicPr/>
                <p:nvPr/>
              </p:nvPicPr>
              <p:blipFill>
                <a:blip r:embed="rId291"/>
                <a:stretch>
                  <a:fillRect/>
                </a:stretch>
              </p:blipFill>
              <p:spPr>
                <a:xfrm>
                  <a:off x="3936006" y="6728565"/>
                  <a:ext cx="1160640" cy="5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2">
            <p14:nvContentPartPr>
              <p14:cNvPr id="213" name="Ink 212">
                <a:extLst>
                  <a:ext uri="{FF2B5EF4-FFF2-40B4-BE49-F238E27FC236}">
                    <a16:creationId xmlns:a16="http://schemas.microsoft.com/office/drawing/2014/main" id="{9DD2181F-BB6E-9F30-B64F-49A66D316F86}"/>
                  </a:ext>
                </a:extLst>
              </p14:cNvPr>
              <p14:cNvContentPartPr/>
              <p14:nvPr/>
            </p14:nvContentPartPr>
            <p14:xfrm>
              <a:off x="4452966" y="4579725"/>
              <a:ext cx="87120" cy="65520"/>
            </p14:xfrm>
          </p:contentPart>
        </mc:Choice>
        <mc:Fallback xmlns="">
          <p:pic>
            <p:nvPicPr>
              <p:cNvPr id="213" name="Ink 212">
                <a:extLst>
                  <a:ext uri="{FF2B5EF4-FFF2-40B4-BE49-F238E27FC236}">
                    <a16:creationId xmlns:a16="http://schemas.microsoft.com/office/drawing/2014/main" id="{9DD2181F-BB6E-9F30-B64F-49A66D316F86}"/>
                  </a:ext>
                </a:extLst>
              </p:cNvPr>
              <p:cNvPicPr/>
              <p:nvPr/>
            </p:nvPicPr>
            <p:blipFill>
              <a:blip r:embed="rId293"/>
              <a:stretch>
                <a:fillRect/>
              </a:stretch>
            </p:blipFill>
            <p:spPr>
              <a:xfrm>
                <a:off x="4389966" y="4516725"/>
                <a:ext cx="212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4" name="Ink 213">
                <a:extLst>
                  <a:ext uri="{FF2B5EF4-FFF2-40B4-BE49-F238E27FC236}">
                    <a16:creationId xmlns:a16="http://schemas.microsoft.com/office/drawing/2014/main" id="{C64E1AA0-46EE-F997-FCBB-A2002626F241}"/>
                  </a:ext>
                </a:extLst>
              </p14:cNvPr>
              <p14:cNvContentPartPr/>
              <p14:nvPr/>
            </p14:nvContentPartPr>
            <p14:xfrm>
              <a:off x="4203846" y="4705365"/>
              <a:ext cx="243360" cy="136080"/>
            </p14:xfrm>
          </p:contentPart>
        </mc:Choice>
        <mc:Fallback xmlns="">
          <p:pic>
            <p:nvPicPr>
              <p:cNvPr id="214" name="Ink 213">
                <a:extLst>
                  <a:ext uri="{FF2B5EF4-FFF2-40B4-BE49-F238E27FC236}">
                    <a16:creationId xmlns:a16="http://schemas.microsoft.com/office/drawing/2014/main" id="{C64E1AA0-46EE-F997-FCBB-A2002626F241}"/>
                  </a:ext>
                </a:extLst>
              </p:cNvPr>
              <p:cNvPicPr/>
              <p:nvPr/>
            </p:nvPicPr>
            <p:blipFill>
              <a:blip r:embed="rId295"/>
              <a:stretch>
                <a:fillRect/>
              </a:stretch>
            </p:blipFill>
            <p:spPr>
              <a:xfrm>
                <a:off x="4195206" y="4696365"/>
                <a:ext cx="261000" cy="153720"/>
              </a:xfrm>
              <a:prstGeom prst="rect">
                <a:avLst/>
              </a:prstGeom>
            </p:spPr>
          </p:pic>
        </mc:Fallback>
      </mc:AlternateContent>
    </p:spTree>
    <p:extLst>
      <p:ext uri="{BB962C8B-B14F-4D97-AF65-F5344CB8AC3E}">
        <p14:creationId xmlns:p14="http://schemas.microsoft.com/office/powerpoint/2010/main" val="371500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FBD4F2B-84D1-8C9A-0EEB-CC7910FCDA4A}"/>
              </a:ext>
            </a:extLst>
          </p:cNvPr>
          <p:cNvGrpSpPr/>
          <p:nvPr/>
        </p:nvGrpSpPr>
        <p:grpSpPr>
          <a:xfrm>
            <a:off x="665766" y="242805"/>
            <a:ext cx="3105720" cy="473760"/>
            <a:chOff x="665766" y="242805"/>
            <a:chExt cx="3105720" cy="47376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1692C069-7789-E6B3-E739-12A31A64EECF}"/>
                    </a:ext>
                  </a:extLst>
                </p14:cNvPr>
                <p14:cNvContentPartPr/>
                <p14:nvPr/>
              </p14:nvContentPartPr>
              <p14:xfrm>
                <a:off x="665766" y="242805"/>
                <a:ext cx="1208160" cy="473760"/>
              </p14:xfrm>
            </p:contentPart>
          </mc:Choice>
          <mc:Fallback xmlns="">
            <p:pic>
              <p:nvPicPr>
                <p:cNvPr id="3" name="Ink 2">
                  <a:extLst>
                    <a:ext uri="{FF2B5EF4-FFF2-40B4-BE49-F238E27FC236}">
                      <a16:creationId xmlns:a16="http://schemas.microsoft.com/office/drawing/2014/main" id="{1692C069-7789-E6B3-E739-12A31A64EECF}"/>
                    </a:ext>
                  </a:extLst>
                </p:cNvPr>
                <p:cNvPicPr/>
                <p:nvPr/>
              </p:nvPicPr>
              <p:blipFill>
                <a:blip r:embed="rId3"/>
                <a:stretch>
                  <a:fillRect/>
                </a:stretch>
              </p:blipFill>
              <p:spPr>
                <a:xfrm>
                  <a:off x="656766" y="234165"/>
                  <a:ext cx="12258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31B6D71-E9C9-1777-F30D-983DB5565A63}"/>
                    </a:ext>
                  </a:extLst>
                </p14:cNvPr>
                <p14:cNvContentPartPr/>
                <p14:nvPr/>
              </p14:nvContentPartPr>
              <p14:xfrm>
                <a:off x="1709046" y="445485"/>
                <a:ext cx="175680" cy="23040"/>
              </p14:xfrm>
            </p:contentPart>
          </mc:Choice>
          <mc:Fallback xmlns="">
            <p:pic>
              <p:nvPicPr>
                <p:cNvPr id="4" name="Ink 3">
                  <a:extLst>
                    <a:ext uri="{FF2B5EF4-FFF2-40B4-BE49-F238E27FC236}">
                      <a16:creationId xmlns:a16="http://schemas.microsoft.com/office/drawing/2014/main" id="{631B6D71-E9C9-1777-F30D-983DB5565A63}"/>
                    </a:ext>
                  </a:extLst>
                </p:cNvPr>
                <p:cNvPicPr/>
                <p:nvPr/>
              </p:nvPicPr>
              <p:blipFill>
                <a:blip r:embed="rId5"/>
                <a:stretch>
                  <a:fillRect/>
                </a:stretch>
              </p:blipFill>
              <p:spPr>
                <a:xfrm>
                  <a:off x="1700046" y="436485"/>
                  <a:ext cx="193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6821F71-ED3D-1EC0-E878-11240CBD6CFF}"/>
                    </a:ext>
                  </a:extLst>
                </p14:cNvPr>
                <p14:cNvContentPartPr/>
                <p14:nvPr/>
              </p14:nvContentPartPr>
              <p14:xfrm>
                <a:off x="704646" y="363405"/>
                <a:ext cx="281160" cy="22680"/>
              </p14:xfrm>
            </p:contentPart>
          </mc:Choice>
          <mc:Fallback xmlns="">
            <p:pic>
              <p:nvPicPr>
                <p:cNvPr id="5" name="Ink 4">
                  <a:extLst>
                    <a:ext uri="{FF2B5EF4-FFF2-40B4-BE49-F238E27FC236}">
                      <a16:creationId xmlns:a16="http://schemas.microsoft.com/office/drawing/2014/main" id="{36821F71-ED3D-1EC0-E878-11240CBD6CFF}"/>
                    </a:ext>
                  </a:extLst>
                </p:cNvPr>
                <p:cNvPicPr/>
                <p:nvPr/>
              </p:nvPicPr>
              <p:blipFill>
                <a:blip r:embed="rId7"/>
                <a:stretch>
                  <a:fillRect/>
                </a:stretch>
              </p:blipFill>
              <p:spPr>
                <a:xfrm>
                  <a:off x="696006" y="354405"/>
                  <a:ext cx="298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5E78B45-6C35-7BAD-1EC0-CC128A068E0C}"/>
                    </a:ext>
                  </a:extLst>
                </p14:cNvPr>
                <p14:cNvContentPartPr/>
                <p14:nvPr/>
              </p14:nvContentPartPr>
              <p14:xfrm>
                <a:off x="2070126" y="268365"/>
                <a:ext cx="392760" cy="354960"/>
              </p14:xfrm>
            </p:contentPart>
          </mc:Choice>
          <mc:Fallback xmlns="">
            <p:pic>
              <p:nvPicPr>
                <p:cNvPr id="6" name="Ink 5">
                  <a:extLst>
                    <a:ext uri="{FF2B5EF4-FFF2-40B4-BE49-F238E27FC236}">
                      <a16:creationId xmlns:a16="http://schemas.microsoft.com/office/drawing/2014/main" id="{D5E78B45-6C35-7BAD-1EC0-CC128A068E0C}"/>
                    </a:ext>
                  </a:extLst>
                </p:cNvPr>
                <p:cNvPicPr/>
                <p:nvPr/>
              </p:nvPicPr>
              <p:blipFill>
                <a:blip r:embed="rId9"/>
                <a:stretch>
                  <a:fillRect/>
                </a:stretch>
              </p:blipFill>
              <p:spPr>
                <a:xfrm>
                  <a:off x="2061486" y="259365"/>
                  <a:ext cx="4104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A1FA445-1EF4-C67B-8CF4-77534D93AAF6}"/>
                    </a:ext>
                  </a:extLst>
                </p14:cNvPr>
                <p14:cNvContentPartPr/>
                <p14:nvPr/>
              </p14:nvContentPartPr>
              <p14:xfrm>
                <a:off x="2089206" y="332805"/>
                <a:ext cx="338400" cy="33120"/>
              </p14:xfrm>
            </p:contentPart>
          </mc:Choice>
          <mc:Fallback xmlns="">
            <p:pic>
              <p:nvPicPr>
                <p:cNvPr id="7" name="Ink 6">
                  <a:extLst>
                    <a:ext uri="{FF2B5EF4-FFF2-40B4-BE49-F238E27FC236}">
                      <a16:creationId xmlns:a16="http://schemas.microsoft.com/office/drawing/2014/main" id="{FA1FA445-1EF4-C67B-8CF4-77534D93AAF6}"/>
                    </a:ext>
                  </a:extLst>
                </p:cNvPr>
                <p:cNvPicPr/>
                <p:nvPr/>
              </p:nvPicPr>
              <p:blipFill>
                <a:blip r:embed="rId11"/>
                <a:stretch>
                  <a:fillRect/>
                </a:stretch>
              </p:blipFill>
              <p:spPr>
                <a:xfrm>
                  <a:off x="2080206" y="323805"/>
                  <a:ext cx="3560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113C03BE-5E4A-F478-6CD5-1BEF930B3164}"/>
                    </a:ext>
                  </a:extLst>
                </p14:cNvPr>
                <p14:cNvContentPartPr/>
                <p14:nvPr/>
              </p14:nvContentPartPr>
              <p14:xfrm>
                <a:off x="2776446" y="449085"/>
                <a:ext cx="995040" cy="203760"/>
              </p14:xfrm>
            </p:contentPart>
          </mc:Choice>
          <mc:Fallback xmlns="">
            <p:pic>
              <p:nvPicPr>
                <p:cNvPr id="8" name="Ink 7">
                  <a:extLst>
                    <a:ext uri="{FF2B5EF4-FFF2-40B4-BE49-F238E27FC236}">
                      <a16:creationId xmlns:a16="http://schemas.microsoft.com/office/drawing/2014/main" id="{113C03BE-5E4A-F478-6CD5-1BEF930B3164}"/>
                    </a:ext>
                  </a:extLst>
                </p:cNvPr>
                <p:cNvPicPr/>
                <p:nvPr/>
              </p:nvPicPr>
              <p:blipFill>
                <a:blip r:embed="rId13"/>
                <a:stretch>
                  <a:fillRect/>
                </a:stretch>
              </p:blipFill>
              <p:spPr>
                <a:xfrm>
                  <a:off x="2767806" y="440085"/>
                  <a:ext cx="1012680" cy="221400"/>
                </a:xfrm>
                <a:prstGeom prst="rect">
                  <a:avLst/>
                </a:prstGeom>
              </p:spPr>
            </p:pic>
          </mc:Fallback>
        </mc:AlternateContent>
      </p:grpSp>
      <p:grpSp>
        <p:nvGrpSpPr>
          <p:cNvPr id="14" name="Group 13">
            <a:extLst>
              <a:ext uri="{FF2B5EF4-FFF2-40B4-BE49-F238E27FC236}">
                <a16:creationId xmlns:a16="http://schemas.microsoft.com/office/drawing/2014/main" id="{F4034E5A-AB0B-A66D-4526-4F6990E5B84A}"/>
              </a:ext>
            </a:extLst>
          </p:cNvPr>
          <p:cNvGrpSpPr/>
          <p:nvPr/>
        </p:nvGrpSpPr>
        <p:grpSpPr>
          <a:xfrm>
            <a:off x="4078206" y="341085"/>
            <a:ext cx="961200" cy="567360"/>
            <a:chOff x="4078206" y="341085"/>
            <a:chExt cx="961200" cy="567360"/>
          </a:xfrm>
        </p:grpSpPr>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4F0C2DF2-7F03-AC52-94F4-851609D0BE1F}"/>
                    </a:ext>
                  </a:extLst>
                </p14:cNvPr>
                <p14:cNvContentPartPr/>
                <p14:nvPr/>
              </p14:nvContentPartPr>
              <p14:xfrm>
                <a:off x="4082886" y="483285"/>
                <a:ext cx="241560" cy="22680"/>
              </p14:xfrm>
            </p:contentPart>
          </mc:Choice>
          <mc:Fallback xmlns="">
            <p:pic>
              <p:nvPicPr>
                <p:cNvPr id="10" name="Ink 9">
                  <a:extLst>
                    <a:ext uri="{FF2B5EF4-FFF2-40B4-BE49-F238E27FC236}">
                      <a16:creationId xmlns:a16="http://schemas.microsoft.com/office/drawing/2014/main" id="{4F0C2DF2-7F03-AC52-94F4-851609D0BE1F}"/>
                    </a:ext>
                  </a:extLst>
                </p:cNvPr>
                <p:cNvPicPr/>
                <p:nvPr/>
              </p:nvPicPr>
              <p:blipFill>
                <a:blip r:embed="rId15"/>
                <a:stretch>
                  <a:fillRect/>
                </a:stretch>
              </p:blipFill>
              <p:spPr>
                <a:xfrm>
                  <a:off x="4073886" y="474285"/>
                  <a:ext cx="2592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428CA84-FCD0-76E7-656C-9133921BFDA4}"/>
                    </a:ext>
                  </a:extLst>
                </p14:cNvPr>
                <p14:cNvContentPartPr/>
                <p14:nvPr/>
              </p14:nvContentPartPr>
              <p14:xfrm>
                <a:off x="4078206" y="591645"/>
                <a:ext cx="239400" cy="18000"/>
              </p14:xfrm>
            </p:contentPart>
          </mc:Choice>
          <mc:Fallback xmlns="">
            <p:pic>
              <p:nvPicPr>
                <p:cNvPr id="11" name="Ink 10">
                  <a:extLst>
                    <a:ext uri="{FF2B5EF4-FFF2-40B4-BE49-F238E27FC236}">
                      <a16:creationId xmlns:a16="http://schemas.microsoft.com/office/drawing/2014/main" id="{1428CA84-FCD0-76E7-656C-9133921BFDA4}"/>
                    </a:ext>
                  </a:extLst>
                </p:cNvPr>
                <p:cNvPicPr/>
                <p:nvPr/>
              </p:nvPicPr>
              <p:blipFill>
                <a:blip r:embed="rId17"/>
                <a:stretch>
                  <a:fillRect/>
                </a:stretch>
              </p:blipFill>
              <p:spPr>
                <a:xfrm>
                  <a:off x="4069566" y="582645"/>
                  <a:ext cx="257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50D1A91-5F03-74FA-4BD0-28186F855B0C}"/>
                    </a:ext>
                  </a:extLst>
                </p14:cNvPr>
                <p14:cNvContentPartPr/>
                <p14:nvPr/>
              </p14:nvContentPartPr>
              <p14:xfrm>
                <a:off x="4576806" y="341085"/>
                <a:ext cx="426960" cy="272520"/>
              </p14:xfrm>
            </p:contentPart>
          </mc:Choice>
          <mc:Fallback xmlns="">
            <p:pic>
              <p:nvPicPr>
                <p:cNvPr id="12" name="Ink 11">
                  <a:extLst>
                    <a:ext uri="{FF2B5EF4-FFF2-40B4-BE49-F238E27FC236}">
                      <a16:creationId xmlns:a16="http://schemas.microsoft.com/office/drawing/2014/main" id="{550D1A91-5F03-74FA-4BD0-28186F855B0C}"/>
                    </a:ext>
                  </a:extLst>
                </p:cNvPr>
                <p:cNvPicPr/>
                <p:nvPr/>
              </p:nvPicPr>
              <p:blipFill>
                <a:blip r:embed="rId19"/>
                <a:stretch>
                  <a:fillRect/>
                </a:stretch>
              </p:blipFill>
              <p:spPr>
                <a:xfrm>
                  <a:off x="4567806" y="332085"/>
                  <a:ext cx="4446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428B2FC-1431-0C6B-E861-AF93BF092FEE}"/>
                    </a:ext>
                  </a:extLst>
                </p14:cNvPr>
                <p14:cNvContentPartPr/>
                <p14:nvPr/>
              </p14:nvContentPartPr>
              <p14:xfrm>
                <a:off x="4911246" y="635925"/>
                <a:ext cx="128160" cy="272520"/>
              </p14:xfrm>
            </p:contentPart>
          </mc:Choice>
          <mc:Fallback xmlns="">
            <p:pic>
              <p:nvPicPr>
                <p:cNvPr id="13" name="Ink 12">
                  <a:extLst>
                    <a:ext uri="{FF2B5EF4-FFF2-40B4-BE49-F238E27FC236}">
                      <a16:creationId xmlns:a16="http://schemas.microsoft.com/office/drawing/2014/main" id="{9428B2FC-1431-0C6B-E861-AF93BF092FEE}"/>
                    </a:ext>
                  </a:extLst>
                </p:cNvPr>
                <p:cNvPicPr/>
                <p:nvPr/>
              </p:nvPicPr>
              <p:blipFill>
                <a:blip r:embed="rId21"/>
                <a:stretch>
                  <a:fillRect/>
                </a:stretch>
              </p:blipFill>
              <p:spPr>
                <a:xfrm>
                  <a:off x="4902246" y="627285"/>
                  <a:ext cx="145800" cy="290160"/>
                </a:xfrm>
                <a:prstGeom prst="rect">
                  <a:avLst/>
                </a:prstGeom>
              </p:spPr>
            </p:pic>
          </mc:Fallback>
        </mc:AlternateContent>
      </p:grpSp>
      <p:grpSp>
        <p:nvGrpSpPr>
          <p:cNvPr id="26" name="Group 25">
            <a:extLst>
              <a:ext uri="{FF2B5EF4-FFF2-40B4-BE49-F238E27FC236}">
                <a16:creationId xmlns:a16="http://schemas.microsoft.com/office/drawing/2014/main" id="{5E19FB2A-FC83-146A-F914-AE38F22767D0}"/>
              </a:ext>
            </a:extLst>
          </p:cNvPr>
          <p:cNvGrpSpPr/>
          <p:nvPr/>
        </p:nvGrpSpPr>
        <p:grpSpPr>
          <a:xfrm>
            <a:off x="5805126" y="239565"/>
            <a:ext cx="1386360" cy="812880"/>
            <a:chOff x="5805126" y="239565"/>
            <a:chExt cx="1386360" cy="81288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1447A42-8107-34D4-E8ED-ADE4FEABCE76}"/>
                    </a:ext>
                  </a:extLst>
                </p14:cNvPr>
                <p14:cNvContentPartPr/>
                <p14:nvPr/>
              </p14:nvContentPartPr>
              <p14:xfrm>
                <a:off x="6120126" y="278085"/>
                <a:ext cx="169560" cy="243000"/>
              </p14:xfrm>
            </p:contentPart>
          </mc:Choice>
          <mc:Fallback xmlns="">
            <p:pic>
              <p:nvPicPr>
                <p:cNvPr id="16" name="Ink 15">
                  <a:extLst>
                    <a:ext uri="{FF2B5EF4-FFF2-40B4-BE49-F238E27FC236}">
                      <a16:creationId xmlns:a16="http://schemas.microsoft.com/office/drawing/2014/main" id="{E1447A42-8107-34D4-E8ED-ADE4FEABCE76}"/>
                    </a:ext>
                  </a:extLst>
                </p:cNvPr>
                <p:cNvPicPr/>
                <p:nvPr/>
              </p:nvPicPr>
              <p:blipFill>
                <a:blip r:embed="rId23"/>
                <a:stretch>
                  <a:fillRect/>
                </a:stretch>
              </p:blipFill>
              <p:spPr>
                <a:xfrm>
                  <a:off x="6111486" y="269445"/>
                  <a:ext cx="187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EFADEDE5-75CE-809C-4EC3-8B6610C33C05}"/>
                    </a:ext>
                  </a:extLst>
                </p14:cNvPr>
                <p14:cNvContentPartPr/>
                <p14:nvPr/>
              </p14:nvContentPartPr>
              <p14:xfrm>
                <a:off x="6077286" y="617205"/>
                <a:ext cx="299880" cy="33840"/>
              </p14:xfrm>
            </p:contentPart>
          </mc:Choice>
          <mc:Fallback xmlns="">
            <p:pic>
              <p:nvPicPr>
                <p:cNvPr id="17" name="Ink 16">
                  <a:extLst>
                    <a:ext uri="{FF2B5EF4-FFF2-40B4-BE49-F238E27FC236}">
                      <a16:creationId xmlns:a16="http://schemas.microsoft.com/office/drawing/2014/main" id="{EFADEDE5-75CE-809C-4EC3-8B6610C33C05}"/>
                    </a:ext>
                  </a:extLst>
                </p:cNvPr>
                <p:cNvPicPr/>
                <p:nvPr/>
              </p:nvPicPr>
              <p:blipFill>
                <a:blip r:embed="rId25"/>
                <a:stretch>
                  <a:fillRect/>
                </a:stretch>
              </p:blipFill>
              <p:spPr>
                <a:xfrm>
                  <a:off x="6068286" y="608205"/>
                  <a:ext cx="317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7A6624C6-8CFF-F299-E364-A84B52A2E557}"/>
                    </a:ext>
                  </a:extLst>
                </p14:cNvPr>
                <p14:cNvContentPartPr/>
                <p14:nvPr/>
              </p14:nvContentPartPr>
              <p14:xfrm>
                <a:off x="6099966" y="763365"/>
                <a:ext cx="187920" cy="180360"/>
              </p14:xfrm>
            </p:contentPart>
          </mc:Choice>
          <mc:Fallback xmlns="">
            <p:pic>
              <p:nvPicPr>
                <p:cNvPr id="18" name="Ink 17">
                  <a:extLst>
                    <a:ext uri="{FF2B5EF4-FFF2-40B4-BE49-F238E27FC236}">
                      <a16:creationId xmlns:a16="http://schemas.microsoft.com/office/drawing/2014/main" id="{7A6624C6-8CFF-F299-E364-A84B52A2E557}"/>
                    </a:ext>
                  </a:extLst>
                </p:cNvPr>
                <p:cNvPicPr/>
                <p:nvPr/>
              </p:nvPicPr>
              <p:blipFill>
                <a:blip r:embed="rId27"/>
                <a:stretch>
                  <a:fillRect/>
                </a:stretch>
              </p:blipFill>
              <p:spPr>
                <a:xfrm>
                  <a:off x="6091326" y="754725"/>
                  <a:ext cx="205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2590A90-29A9-550D-DAF1-83BD122AD0E6}"/>
                    </a:ext>
                  </a:extLst>
                </p14:cNvPr>
                <p14:cNvContentPartPr/>
                <p14:nvPr/>
              </p14:nvContentPartPr>
              <p14:xfrm>
                <a:off x="5805126" y="239565"/>
                <a:ext cx="541080" cy="812880"/>
              </p14:xfrm>
            </p:contentPart>
          </mc:Choice>
          <mc:Fallback xmlns="">
            <p:pic>
              <p:nvPicPr>
                <p:cNvPr id="20" name="Ink 19">
                  <a:extLst>
                    <a:ext uri="{FF2B5EF4-FFF2-40B4-BE49-F238E27FC236}">
                      <a16:creationId xmlns:a16="http://schemas.microsoft.com/office/drawing/2014/main" id="{82590A90-29A9-550D-DAF1-83BD122AD0E6}"/>
                    </a:ext>
                  </a:extLst>
                </p:cNvPr>
                <p:cNvPicPr/>
                <p:nvPr/>
              </p:nvPicPr>
              <p:blipFill>
                <a:blip r:embed="rId29"/>
                <a:stretch>
                  <a:fillRect/>
                </a:stretch>
              </p:blipFill>
              <p:spPr>
                <a:xfrm>
                  <a:off x="5796126" y="230565"/>
                  <a:ext cx="55872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A2C8B9C-92A4-9D76-4124-22653B92AA0C}"/>
                    </a:ext>
                  </a:extLst>
                </p14:cNvPr>
                <p14:cNvContentPartPr/>
                <p14:nvPr/>
              </p14:nvContentPartPr>
              <p14:xfrm>
                <a:off x="6531966" y="390405"/>
                <a:ext cx="379080" cy="260280"/>
              </p14:xfrm>
            </p:contentPart>
          </mc:Choice>
          <mc:Fallback xmlns="">
            <p:pic>
              <p:nvPicPr>
                <p:cNvPr id="21" name="Ink 20">
                  <a:extLst>
                    <a:ext uri="{FF2B5EF4-FFF2-40B4-BE49-F238E27FC236}">
                      <a16:creationId xmlns:a16="http://schemas.microsoft.com/office/drawing/2014/main" id="{0A2C8B9C-92A4-9D76-4124-22653B92AA0C}"/>
                    </a:ext>
                  </a:extLst>
                </p:cNvPr>
                <p:cNvPicPr/>
                <p:nvPr/>
              </p:nvPicPr>
              <p:blipFill>
                <a:blip r:embed="rId31"/>
                <a:stretch>
                  <a:fillRect/>
                </a:stretch>
              </p:blipFill>
              <p:spPr>
                <a:xfrm>
                  <a:off x="6523326" y="381765"/>
                  <a:ext cx="3967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D608316F-F626-7BC4-3294-3E3C6165A8EA}"/>
                    </a:ext>
                  </a:extLst>
                </p14:cNvPr>
                <p14:cNvContentPartPr/>
                <p14:nvPr/>
              </p14:nvContentPartPr>
              <p14:xfrm>
                <a:off x="6864246" y="695325"/>
                <a:ext cx="21960" cy="184680"/>
              </p14:xfrm>
            </p:contentPart>
          </mc:Choice>
          <mc:Fallback xmlns="">
            <p:pic>
              <p:nvPicPr>
                <p:cNvPr id="22" name="Ink 21">
                  <a:extLst>
                    <a:ext uri="{FF2B5EF4-FFF2-40B4-BE49-F238E27FC236}">
                      <a16:creationId xmlns:a16="http://schemas.microsoft.com/office/drawing/2014/main" id="{D608316F-F626-7BC4-3294-3E3C6165A8EA}"/>
                    </a:ext>
                  </a:extLst>
                </p:cNvPr>
                <p:cNvPicPr/>
                <p:nvPr/>
              </p:nvPicPr>
              <p:blipFill>
                <a:blip r:embed="rId33"/>
                <a:stretch>
                  <a:fillRect/>
                </a:stretch>
              </p:blipFill>
              <p:spPr>
                <a:xfrm>
                  <a:off x="6855606" y="686685"/>
                  <a:ext cx="39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5F6B1AE-4E42-0965-2482-C91AFCC83F61}"/>
                    </a:ext>
                  </a:extLst>
                </p14:cNvPr>
                <p14:cNvContentPartPr/>
                <p14:nvPr/>
              </p14:nvContentPartPr>
              <p14:xfrm>
                <a:off x="6807366" y="700005"/>
                <a:ext cx="192960" cy="35640"/>
              </p14:xfrm>
            </p:contentPart>
          </mc:Choice>
          <mc:Fallback xmlns="">
            <p:pic>
              <p:nvPicPr>
                <p:cNvPr id="23" name="Ink 22">
                  <a:extLst>
                    <a:ext uri="{FF2B5EF4-FFF2-40B4-BE49-F238E27FC236}">
                      <a16:creationId xmlns:a16="http://schemas.microsoft.com/office/drawing/2014/main" id="{75F6B1AE-4E42-0965-2482-C91AFCC83F61}"/>
                    </a:ext>
                  </a:extLst>
                </p:cNvPr>
                <p:cNvPicPr/>
                <p:nvPr/>
              </p:nvPicPr>
              <p:blipFill>
                <a:blip r:embed="rId35"/>
                <a:stretch>
                  <a:fillRect/>
                </a:stretch>
              </p:blipFill>
              <p:spPr>
                <a:xfrm>
                  <a:off x="6798726" y="691005"/>
                  <a:ext cx="210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35DCA7B6-3C18-1649-5A5D-341F16E46846}"/>
                    </a:ext>
                  </a:extLst>
                </p14:cNvPr>
                <p14:cNvContentPartPr/>
                <p14:nvPr/>
              </p14:nvContentPartPr>
              <p14:xfrm>
                <a:off x="7061166" y="691725"/>
                <a:ext cx="130320" cy="201960"/>
              </p14:xfrm>
            </p:contentPart>
          </mc:Choice>
          <mc:Fallback xmlns="">
            <p:pic>
              <p:nvPicPr>
                <p:cNvPr id="25" name="Ink 24">
                  <a:extLst>
                    <a:ext uri="{FF2B5EF4-FFF2-40B4-BE49-F238E27FC236}">
                      <a16:creationId xmlns:a16="http://schemas.microsoft.com/office/drawing/2014/main" id="{35DCA7B6-3C18-1649-5A5D-341F16E46846}"/>
                    </a:ext>
                  </a:extLst>
                </p:cNvPr>
                <p:cNvPicPr/>
                <p:nvPr/>
              </p:nvPicPr>
              <p:blipFill>
                <a:blip r:embed="rId37"/>
                <a:stretch>
                  <a:fillRect/>
                </a:stretch>
              </p:blipFill>
              <p:spPr>
                <a:xfrm>
                  <a:off x="7052166" y="683085"/>
                  <a:ext cx="147960" cy="21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A2FB16C0-40A1-57DA-047E-E518AF3A2901}"/>
                  </a:ext>
                </a:extLst>
              </p14:cNvPr>
              <p14:cNvContentPartPr/>
              <p14:nvPr/>
            </p14:nvContentPartPr>
            <p14:xfrm>
              <a:off x="5402286" y="443685"/>
              <a:ext cx="296640" cy="282600"/>
            </p14:xfrm>
          </p:contentPart>
        </mc:Choice>
        <mc:Fallback xmlns="">
          <p:pic>
            <p:nvPicPr>
              <p:cNvPr id="27" name="Ink 26">
                <a:extLst>
                  <a:ext uri="{FF2B5EF4-FFF2-40B4-BE49-F238E27FC236}">
                    <a16:creationId xmlns:a16="http://schemas.microsoft.com/office/drawing/2014/main" id="{A2FB16C0-40A1-57DA-047E-E518AF3A2901}"/>
                  </a:ext>
                </a:extLst>
              </p:cNvPr>
              <p:cNvPicPr/>
              <p:nvPr/>
            </p:nvPicPr>
            <p:blipFill>
              <a:blip r:embed="rId39"/>
              <a:stretch>
                <a:fillRect/>
              </a:stretch>
            </p:blipFill>
            <p:spPr>
              <a:xfrm>
                <a:off x="5393646" y="435045"/>
                <a:ext cx="314280" cy="300240"/>
              </a:xfrm>
              <a:prstGeom prst="rect">
                <a:avLst/>
              </a:prstGeom>
            </p:spPr>
          </p:pic>
        </mc:Fallback>
      </mc:AlternateContent>
      <p:grpSp>
        <p:nvGrpSpPr>
          <p:cNvPr id="36" name="Group 35">
            <a:extLst>
              <a:ext uri="{FF2B5EF4-FFF2-40B4-BE49-F238E27FC236}">
                <a16:creationId xmlns:a16="http://schemas.microsoft.com/office/drawing/2014/main" id="{2EB3B362-68EA-DBC5-29BC-6E5BAB706C3C}"/>
              </a:ext>
            </a:extLst>
          </p:cNvPr>
          <p:cNvGrpSpPr/>
          <p:nvPr/>
        </p:nvGrpSpPr>
        <p:grpSpPr>
          <a:xfrm>
            <a:off x="7584606" y="166125"/>
            <a:ext cx="3189600" cy="583920"/>
            <a:chOff x="7584606" y="166125"/>
            <a:chExt cx="3189600" cy="58392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83CE5578-D7E6-4F91-3325-B1D507CCCD1C}"/>
                    </a:ext>
                  </a:extLst>
                </p14:cNvPr>
                <p14:cNvContentPartPr/>
                <p14:nvPr/>
              </p14:nvContentPartPr>
              <p14:xfrm>
                <a:off x="7635726" y="509925"/>
                <a:ext cx="247680" cy="18360"/>
              </p14:xfrm>
            </p:contentPart>
          </mc:Choice>
          <mc:Fallback xmlns="">
            <p:pic>
              <p:nvPicPr>
                <p:cNvPr id="28" name="Ink 27">
                  <a:extLst>
                    <a:ext uri="{FF2B5EF4-FFF2-40B4-BE49-F238E27FC236}">
                      <a16:creationId xmlns:a16="http://schemas.microsoft.com/office/drawing/2014/main" id="{83CE5578-D7E6-4F91-3325-B1D507CCCD1C}"/>
                    </a:ext>
                  </a:extLst>
                </p:cNvPr>
                <p:cNvPicPr/>
                <p:nvPr/>
              </p:nvPicPr>
              <p:blipFill>
                <a:blip r:embed="rId41"/>
                <a:stretch>
                  <a:fillRect/>
                </a:stretch>
              </p:blipFill>
              <p:spPr>
                <a:xfrm>
                  <a:off x="7626726" y="500925"/>
                  <a:ext cx="265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87178E23-0029-45CC-A66D-75ACC049B94B}"/>
                    </a:ext>
                  </a:extLst>
                </p14:cNvPr>
                <p14:cNvContentPartPr/>
                <p14:nvPr/>
              </p14:nvContentPartPr>
              <p14:xfrm>
                <a:off x="7584606" y="608925"/>
                <a:ext cx="279360" cy="25920"/>
              </p14:xfrm>
            </p:contentPart>
          </mc:Choice>
          <mc:Fallback xmlns="">
            <p:pic>
              <p:nvPicPr>
                <p:cNvPr id="29" name="Ink 28">
                  <a:extLst>
                    <a:ext uri="{FF2B5EF4-FFF2-40B4-BE49-F238E27FC236}">
                      <a16:creationId xmlns:a16="http://schemas.microsoft.com/office/drawing/2014/main" id="{87178E23-0029-45CC-A66D-75ACC049B94B}"/>
                    </a:ext>
                  </a:extLst>
                </p:cNvPr>
                <p:cNvPicPr/>
                <p:nvPr/>
              </p:nvPicPr>
              <p:blipFill>
                <a:blip r:embed="rId43"/>
                <a:stretch>
                  <a:fillRect/>
                </a:stretch>
              </p:blipFill>
              <p:spPr>
                <a:xfrm>
                  <a:off x="7575966" y="600285"/>
                  <a:ext cx="297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4898CB15-8C8A-AE87-9362-88432EAF40D1}"/>
                    </a:ext>
                  </a:extLst>
                </p14:cNvPr>
                <p14:cNvContentPartPr/>
                <p14:nvPr/>
              </p14:nvContentPartPr>
              <p14:xfrm>
                <a:off x="8034606" y="212205"/>
                <a:ext cx="1740240" cy="537840"/>
              </p14:xfrm>
            </p:contentPart>
          </mc:Choice>
          <mc:Fallback xmlns="">
            <p:pic>
              <p:nvPicPr>
                <p:cNvPr id="31" name="Ink 30">
                  <a:extLst>
                    <a:ext uri="{FF2B5EF4-FFF2-40B4-BE49-F238E27FC236}">
                      <a16:creationId xmlns:a16="http://schemas.microsoft.com/office/drawing/2014/main" id="{4898CB15-8C8A-AE87-9362-88432EAF40D1}"/>
                    </a:ext>
                  </a:extLst>
                </p:cNvPr>
                <p:cNvPicPr/>
                <p:nvPr/>
              </p:nvPicPr>
              <p:blipFill>
                <a:blip r:embed="rId45"/>
                <a:stretch>
                  <a:fillRect/>
                </a:stretch>
              </p:blipFill>
              <p:spPr>
                <a:xfrm>
                  <a:off x="8025966" y="203205"/>
                  <a:ext cx="17578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A0E59DA8-3E28-AAC6-2240-C5DF638267C3}"/>
                    </a:ext>
                  </a:extLst>
                </p14:cNvPr>
                <p14:cNvContentPartPr/>
                <p14:nvPr/>
              </p14:nvContentPartPr>
              <p14:xfrm>
                <a:off x="9659646" y="411285"/>
                <a:ext cx="360" cy="360"/>
              </p14:xfrm>
            </p:contentPart>
          </mc:Choice>
          <mc:Fallback xmlns="">
            <p:pic>
              <p:nvPicPr>
                <p:cNvPr id="32" name="Ink 31">
                  <a:extLst>
                    <a:ext uri="{FF2B5EF4-FFF2-40B4-BE49-F238E27FC236}">
                      <a16:creationId xmlns:a16="http://schemas.microsoft.com/office/drawing/2014/main" id="{A0E59DA8-3E28-AAC6-2240-C5DF638267C3}"/>
                    </a:ext>
                  </a:extLst>
                </p:cNvPr>
                <p:cNvPicPr/>
                <p:nvPr/>
              </p:nvPicPr>
              <p:blipFill>
                <a:blip r:embed="rId47"/>
                <a:stretch>
                  <a:fillRect/>
                </a:stretch>
              </p:blipFill>
              <p:spPr>
                <a:xfrm>
                  <a:off x="9650646" y="4022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BA47CA0A-23C8-A5D6-5A53-6519E77FE09E}"/>
                    </a:ext>
                  </a:extLst>
                </p14:cNvPr>
                <p14:cNvContentPartPr/>
                <p14:nvPr/>
              </p14:nvContentPartPr>
              <p14:xfrm>
                <a:off x="9317286" y="386445"/>
                <a:ext cx="352080" cy="50400"/>
              </p14:xfrm>
            </p:contentPart>
          </mc:Choice>
          <mc:Fallback xmlns="">
            <p:pic>
              <p:nvPicPr>
                <p:cNvPr id="33" name="Ink 32">
                  <a:extLst>
                    <a:ext uri="{FF2B5EF4-FFF2-40B4-BE49-F238E27FC236}">
                      <a16:creationId xmlns:a16="http://schemas.microsoft.com/office/drawing/2014/main" id="{BA47CA0A-23C8-A5D6-5A53-6519E77FE09E}"/>
                    </a:ext>
                  </a:extLst>
                </p:cNvPr>
                <p:cNvPicPr/>
                <p:nvPr/>
              </p:nvPicPr>
              <p:blipFill>
                <a:blip r:embed="rId49"/>
                <a:stretch>
                  <a:fillRect/>
                </a:stretch>
              </p:blipFill>
              <p:spPr>
                <a:xfrm>
                  <a:off x="9308286" y="377805"/>
                  <a:ext cx="3697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AF8766D2-C671-56FC-31A7-985C65120F85}"/>
                    </a:ext>
                  </a:extLst>
                </p14:cNvPr>
                <p14:cNvContentPartPr/>
                <p14:nvPr/>
              </p14:nvContentPartPr>
              <p14:xfrm>
                <a:off x="8975646" y="347925"/>
                <a:ext cx="514800" cy="24480"/>
              </p14:xfrm>
            </p:contentPart>
          </mc:Choice>
          <mc:Fallback xmlns="">
            <p:pic>
              <p:nvPicPr>
                <p:cNvPr id="34" name="Ink 33">
                  <a:extLst>
                    <a:ext uri="{FF2B5EF4-FFF2-40B4-BE49-F238E27FC236}">
                      <a16:creationId xmlns:a16="http://schemas.microsoft.com/office/drawing/2014/main" id="{AF8766D2-C671-56FC-31A7-985C65120F85}"/>
                    </a:ext>
                  </a:extLst>
                </p:cNvPr>
                <p:cNvPicPr/>
                <p:nvPr/>
              </p:nvPicPr>
              <p:blipFill>
                <a:blip r:embed="rId51"/>
                <a:stretch>
                  <a:fillRect/>
                </a:stretch>
              </p:blipFill>
              <p:spPr>
                <a:xfrm>
                  <a:off x="8966646" y="339285"/>
                  <a:ext cx="532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CF0D52C0-1B68-A3B3-2A63-03EAC370F178}"/>
                    </a:ext>
                  </a:extLst>
                </p14:cNvPr>
                <p14:cNvContentPartPr/>
                <p14:nvPr/>
              </p14:nvContentPartPr>
              <p14:xfrm>
                <a:off x="9893286" y="166125"/>
                <a:ext cx="880920" cy="454680"/>
              </p14:xfrm>
            </p:contentPart>
          </mc:Choice>
          <mc:Fallback xmlns="">
            <p:pic>
              <p:nvPicPr>
                <p:cNvPr id="35" name="Ink 34">
                  <a:extLst>
                    <a:ext uri="{FF2B5EF4-FFF2-40B4-BE49-F238E27FC236}">
                      <a16:creationId xmlns:a16="http://schemas.microsoft.com/office/drawing/2014/main" id="{CF0D52C0-1B68-A3B3-2A63-03EAC370F178}"/>
                    </a:ext>
                  </a:extLst>
                </p:cNvPr>
                <p:cNvPicPr/>
                <p:nvPr/>
              </p:nvPicPr>
              <p:blipFill>
                <a:blip r:embed="rId53"/>
                <a:stretch>
                  <a:fillRect/>
                </a:stretch>
              </p:blipFill>
              <p:spPr>
                <a:xfrm>
                  <a:off x="9884286" y="157485"/>
                  <a:ext cx="898560" cy="472320"/>
                </a:xfrm>
                <a:prstGeom prst="rect">
                  <a:avLst/>
                </a:prstGeom>
              </p:spPr>
            </p:pic>
          </mc:Fallback>
        </mc:AlternateContent>
      </p:grpSp>
      <p:grpSp>
        <p:nvGrpSpPr>
          <p:cNvPr id="46" name="Group 45">
            <a:extLst>
              <a:ext uri="{FF2B5EF4-FFF2-40B4-BE49-F238E27FC236}">
                <a16:creationId xmlns:a16="http://schemas.microsoft.com/office/drawing/2014/main" id="{99AA1933-F623-E3B8-E001-59FD22D2079E}"/>
              </a:ext>
            </a:extLst>
          </p:cNvPr>
          <p:cNvGrpSpPr/>
          <p:nvPr/>
        </p:nvGrpSpPr>
        <p:grpSpPr>
          <a:xfrm>
            <a:off x="1270926" y="1736445"/>
            <a:ext cx="1686240" cy="552960"/>
            <a:chOff x="1270926" y="1736445"/>
            <a:chExt cx="1686240" cy="552960"/>
          </a:xfrm>
        </p:grpSpPr>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9EEFBF21-1D1F-6955-32C6-309E84AEE36E}"/>
                    </a:ext>
                  </a:extLst>
                </p14:cNvPr>
                <p14:cNvContentPartPr/>
                <p14:nvPr/>
              </p14:nvContentPartPr>
              <p14:xfrm>
                <a:off x="1270926" y="1736445"/>
                <a:ext cx="693360" cy="256680"/>
              </p14:xfrm>
            </p:contentPart>
          </mc:Choice>
          <mc:Fallback xmlns="">
            <p:pic>
              <p:nvPicPr>
                <p:cNvPr id="38" name="Ink 37">
                  <a:extLst>
                    <a:ext uri="{FF2B5EF4-FFF2-40B4-BE49-F238E27FC236}">
                      <a16:creationId xmlns:a16="http://schemas.microsoft.com/office/drawing/2014/main" id="{9EEFBF21-1D1F-6955-32C6-309E84AEE36E}"/>
                    </a:ext>
                  </a:extLst>
                </p:cNvPr>
                <p:cNvPicPr/>
                <p:nvPr/>
              </p:nvPicPr>
              <p:blipFill>
                <a:blip r:embed="rId55"/>
                <a:stretch>
                  <a:fillRect/>
                </a:stretch>
              </p:blipFill>
              <p:spPr>
                <a:xfrm>
                  <a:off x="1262286" y="1727805"/>
                  <a:ext cx="711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2828C5FB-6FA9-4B69-7FB6-3956669C607D}"/>
                    </a:ext>
                  </a:extLst>
                </p14:cNvPr>
                <p14:cNvContentPartPr/>
                <p14:nvPr/>
              </p14:nvContentPartPr>
              <p14:xfrm>
                <a:off x="2317446" y="1780005"/>
                <a:ext cx="367200" cy="257760"/>
              </p14:xfrm>
            </p:contentPart>
          </mc:Choice>
          <mc:Fallback xmlns="">
            <p:pic>
              <p:nvPicPr>
                <p:cNvPr id="39" name="Ink 38">
                  <a:extLst>
                    <a:ext uri="{FF2B5EF4-FFF2-40B4-BE49-F238E27FC236}">
                      <a16:creationId xmlns:a16="http://schemas.microsoft.com/office/drawing/2014/main" id="{2828C5FB-6FA9-4B69-7FB6-3956669C607D}"/>
                    </a:ext>
                  </a:extLst>
                </p:cNvPr>
                <p:cNvPicPr/>
                <p:nvPr/>
              </p:nvPicPr>
              <p:blipFill>
                <a:blip r:embed="rId57"/>
                <a:stretch>
                  <a:fillRect/>
                </a:stretch>
              </p:blipFill>
              <p:spPr>
                <a:xfrm>
                  <a:off x="2308806" y="1771365"/>
                  <a:ext cx="3848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7B5ABEC3-7B61-2595-BA2F-46E351D388EE}"/>
                    </a:ext>
                  </a:extLst>
                </p14:cNvPr>
                <p14:cNvContentPartPr/>
                <p14:nvPr/>
              </p14:nvContentPartPr>
              <p14:xfrm>
                <a:off x="2633526" y="2063685"/>
                <a:ext cx="47880" cy="217080"/>
              </p14:xfrm>
            </p:contentPart>
          </mc:Choice>
          <mc:Fallback xmlns="">
            <p:pic>
              <p:nvPicPr>
                <p:cNvPr id="40" name="Ink 39">
                  <a:extLst>
                    <a:ext uri="{FF2B5EF4-FFF2-40B4-BE49-F238E27FC236}">
                      <a16:creationId xmlns:a16="http://schemas.microsoft.com/office/drawing/2014/main" id="{7B5ABEC3-7B61-2595-BA2F-46E351D388EE}"/>
                    </a:ext>
                  </a:extLst>
                </p:cNvPr>
                <p:cNvPicPr/>
                <p:nvPr/>
              </p:nvPicPr>
              <p:blipFill>
                <a:blip r:embed="rId59"/>
                <a:stretch>
                  <a:fillRect/>
                </a:stretch>
              </p:blipFill>
              <p:spPr>
                <a:xfrm>
                  <a:off x="2624526" y="2055045"/>
                  <a:ext cx="65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5EF64EF7-6CC8-8BFD-5A39-ABCF307BCF85}"/>
                    </a:ext>
                  </a:extLst>
                </p14:cNvPr>
                <p14:cNvContentPartPr/>
                <p14:nvPr/>
              </p14:nvContentPartPr>
              <p14:xfrm>
                <a:off x="2598246" y="2087445"/>
                <a:ext cx="199080" cy="57960"/>
              </p14:xfrm>
            </p:contentPart>
          </mc:Choice>
          <mc:Fallback xmlns="">
            <p:pic>
              <p:nvPicPr>
                <p:cNvPr id="41" name="Ink 40">
                  <a:extLst>
                    <a:ext uri="{FF2B5EF4-FFF2-40B4-BE49-F238E27FC236}">
                      <a16:creationId xmlns:a16="http://schemas.microsoft.com/office/drawing/2014/main" id="{5EF64EF7-6CC8-8BFD-5A39-ABCF307BCF85}"/>
                    </a:ext>
                  </a:extLst>
                </p:cNvPr>
                <p:cNvPicPr/>
                <p:nvPr/>
              </p:nvPicPr>
              <p:blipFill>
                <a:blip r:embed="rId61"/>
                <a:stretch>
                  <a:fillRect/>
                </a:stretch>
              </p:blipFill>
              <p:spPr>
                <a:xfrm>
                  <a:off x="2589606" y="2078445"/>
                  <a:ext cx="216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88ED685B-B526-DF5B-6A7E-354BA2C9AE48}"/>
                    </a:ext>
                  </a:extLst>
                </p14:cNvPr>
                <p14:cNvContentPartPr/>
                <p14:nvPr/>
              </p14:nvContentPartPr>
              <p14:xfrm>
                <a:off x="2846646" y="2037765"/>
                <a:ext cx="110520" cy="251640"/>
              </p14:xfrm>
            </p:contentPart>
          </mc:Choice>
          <mc:Fallback xmlns="">
            <p:pic>
              <p:nvPicPr>
                <p:cNvPr id="42" name="Ink 41">
                  <a:extLst>
                    <a:ext uri="{FF2B5EF4-FFF2-40B4-BE49-F238E27FC236}">
                      <a16:creationId xmlns:a16="http://schemas.microsoft.com/office/drawing/2014/main" id="{88ED685B-B526-DF5B-6A7E-354BA2C9AE48}"/>
                    </a:ext>
                  </a:extLst>
                </p:cNvPr>
                <p:cNvPicPr/>
                <p:nvPr/>
              </p:nvPicPr>
              <p:blipFill>
                <a:blip r:embed="rId63"/>
                <a:stretch>
                  <a:fillRect/>
                </a:stretch>
              </p:blipFill>
              <p:spPr>
                <a:xfrm>
                  <a:off x="2837646" y="2028765"/>
                  <a:ext cx="128160" cy="269280"/>
                </a:xfrm>
                <a:prstGeom prst="rect">
                  <a:avLst/>
                </a:prstGeom>
              </p:spPr>
            </p:pic>
          </mc:Fallback>
        </mc:AlternateContent>
      </p:grpSp>
      <p:grpSp>
        <p:nvGrpSpPr>
          <p:cNvPr id="45" name="Group 44">
            <a:extLst>
              <a:ext uri="{FF2B5EF4-FFF2-40B4-BE49-F238E27FC236}">
                <a16:creationId xmlns:a16="http://schemas.microsoft.com/office/drawing/2014/main" id="{6B5393FB-AA0E-BE3E-88A3-8FFDDCADE1EB}"/>
              </a:ext>
            </a:extLst>
          </p:cNvPr>
          <p:cNvGrpSpPr/>
          <p:nvPr/>
        </p:nvGrpSpPr>
        <p:grpSpPr>
          <a:xfrm>
            <a:off x="3338406" y="1760565"/>
            <a:ext cx="806040" cy="258480"/>
            <a:chOff x="3338406" y="1760565"/>
            <a:chExt cx="806040" cy="258480"/>
          </a:xfrm>
        </p:grpSpPr>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994CCF9A-378A-657A-BC1D-4B874460AC9A}"/>
                    </a:ext>
                  </a:extLst>
                </p14:cNvPr>
                <p14:cNvContentPartPr/>
                <p14:nvPr/>
              </p14:nvContentPartPr>
              <p14:xfrm>
                <a:off x="3338406" y="1760565"/>
                <a:ext cx="282240" cy="258480"/>
              </p14:xfrm>
            </p:contentPart>
          </mc:Choice>
          <mc:Fallback xmlns="">
            <p:pic>
              <p:nvPicPr>
                <p:cNvPr id="43" name="Ink 42">
                  <a:extLst>
                    <a:ext uri="{FF2B5EF4-FFF2-40B4-BE49-F238E27FC236}">
                      <a16:creationId xmlns:a16="http://schemas.microsoft.com/office/drawing/2014/main" id="{994CCF9A-378A-657A-BC1D-4B874460AC9A}"/>
                    </a:ext>
                  </a:extLst>
                </p:cNvPr>
                <p:cNvPicPr/>
                <p:nvPr/>
              </p:nvPicPr>
              <p:blipFill>
                <a:blip r:embed="rId65"/>
                <a:stretch>
                  <a:fillRect/>
                </a:stretch>
              </p:blipFill>
              <p:spPr>
                <a:xfrm>
                  <a:off x="3329766" y="1751565"/>
                  <a:ext cx="299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E957BB35-C9E9-4CEA-0F80-4ABBFF4B74A1}"/>
                    </a:ext>
                  </a:extLst>
                </p14:cNvPr>
                <p14:cNvContentPartPr/>
                <p14:nvPr/>
              </p14:nvContentPartPr>
              <p14:xfrm>
                <a:off x="3843846" y="1792605"/>
                <a:ext cx="300600" cy="216000"/>
              </p14:xfrm>
            </p:contentPart>
          </mc:Choice>
          <mc:Fallback xmlns="">
            <p:pic>
              <p:nvPicPr>
                <p:cNvPr id="44" name="Ink 43">
                  <a:extLst>
                    <a:ext uri="{FF2B5EF4-FFF2-40B4-BE49-F238E27FC236}">
                      <a16:creationId xmlns:a16="http://schemas.microsoft.com/office/drawing/2014/main" id="{E957BB35-C9E9-4CEA-0F80-4ABBFF4B74A1}"/>
                    </a:ext>
                  </a:extLst>
                </p:cNvPr>
                <p:cNvPicPr/>
                <p:nvPr/>
              </p:nvPicPr>
              <p:blipFill>
                <a:blip r:embed="rId67"/>
                <a:stretch>
                  <a:fillRect/>
                </a:stretch>
              </p:blipFill>
              <p:spPr>
                <a:xfrm>
                  <a:off x="3834846" y="1783605"/>
                  <a:ext cx="318240" cy="233640"/>
                </a:xfrm>
                <a:prstGeom prst="rect">
                  <a:avLst/>
                </a:prstGeom>
              </p:spPr>
            </p:pic>
          </mc:Fallback>
        </mc:AlternateContent>
      </p:grpSp>
      <p:grpSp>
        <p:nvGrpSpPr>
          <p:cNvPr id="52" name="Group 51">
            <a:extLst>
              <a:ext uri="{FF2B5EF4-FFF2-40B4-BE49-F238E27FC236}">
                <a16:creationId xmlns:a16="http://schemas.microsoft.com/office/drawing/2014/main" id="{945F20B8-9069-CFCA-0D7C-E0FDAB8BB81E}"/>
              </a:ext>
            </a:extLst>
          </p:cNvPr>
          <p:cNvGrpSpPr/>
          <p:nvPr/>
        </p:nvGrpSpPr>
        <p:grpSpPr>
          <a:xfrm>
            <a:off x="5298606" y="1699005"/>
            <a:ext cx="2673360" cy="670680"/>
            <a:chOff x="5298606" y="1699005"/>
            <a:chExt cx="2673360" cy="670680"/>
          </a:xfrm>
        </p:grpSpPr>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9763D1E0-A75F-51DB-AED5-D62EE51D532A}"/>
                    </a:ext>
                  </a:extLst>
                </p14:cNvPr>
                <p14:cNvContentPartPr/>
                <p14:nvPr/>
              </p14:nvContentPartPr>
              <p14:xfrm>
                <a:off x="5298606" y="1794405"/>
                <a:ext cx="801360" cy="167400"/>
              </p14:xfrm>
            </p:contentPart>
          </mc:Choice>
          <mc:Fallback xmlns="">
            <p:pic>
              <p:nvPicPr>
                <p:cNvPr id="47" name="Ink 46">
                  <a:extLst>
                    <a:ext uri="{FF2B5EF4-FFF2-40B4-BE49-F238E27FC236}">
                      <a16:creationId xmlns:a16="http://schemas.microsoft.com/office/drawing/2014/main" id="{9763D1E0-A75F-51DB-AED5-D62EE51D532A}"/>
                    </a:ext>
                  </a:extLst>
                </p:cNvPr>
                <p:cNvPicPr/>
                <p:nvPr/>
              </p:nvPicPr>
              <p:blipFill>
                <a:blip r:embed="rId69"/>
                <a:stretch>
                  <a:fillRect/>
                </a:stretch>
              </p:blipFill>
              <p:spPr>
                <a:xfrm>
                  <a:off x="5289966" y="1785405"/>
                  <a:ext cx="819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563E62B7-3C4D-397E-96A6-A1C28CDD309A}"/>
                    </a:ext>
                  </a:extLst>
                </p14:cNvPr>
                <p14:cNvContentPartPr/>
                <p14:nvPr/>
              </p14:nvContentPartPr>
              <p14:xfrm>
                <a:off x="6352686" y="1750125"/>
                <a:ext cx="461520" cy="268920"/>
              </p14:xfrm>
            </p:contentPart>
          </mc:Choice>
          <mc:Fallback xmlns="">
            <p:pic>
              <p:nvPicPr>
                <p:cNvPr id="48" name="Ink 47">
                  <a:extLst>
                    <a:ext uri="{FF2B5EF4-FFF2-40B4-BE49-F238E27FC236}">
                      <a16:creationId xmlns:a16="http://schemas.microsoft.com/office/drawing/2014/main" id="{563E62B7-3C4D-397E-96A6-A1C28CDD309A}"/>
                    </a:ext>
                  </a:extLst>
                </p:cNvPr>
                <p:cNvPicPr/>
                <p:nvPr/>
              </p:nvPicPr>
              <p:blipFill>
                <a:blip r:embed="rId71"/>
                <a:stretch>
                  <a:fillRect/>
                </a:stretch>
              </p:blipFill>
              <p:spPr>
                <a:xfrm>
                  <a:off x="6343686" y="1741125"/>
                  <a:ext cx="4791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49628F19-F07F-CA9F-E78C-A1BFB69B5B07}"/>
                    </a:ext>
                  </a:extLst>
                </p14:cNvPr>
                <p14:cNvContentPartPr/>
                <p14:nvPr/>
              </p14:nvContentPartPr>
              <p14:xfrm>
                <a:off x="6697926" y="1999965"/>
                <a:ext cx="164880" cy="369720"/>
              </p14:xfrm>
            </p:contentPart>
          </mc:Choice>
          <mc:Fallback xmlns="">
            <p:pic>
              <p:nvPicPr>
                <p:cNvPr id="49" name="Ink 48">
                  <a:extLst>
                    <a:ext uri="{FF2B5EF4-FFF2-40B4-BE49-F238E27FC236}">
                      <a16:creationId xmlns:a16="http://schemas.microsoft.com/office/drawing/2014/main" id="{49628F19-F07F-CA9F-E78C-A1BFB69B5B07}"/>
                    </a:ext>
                  </a:extLst>
                </p:cNvPr>
                <p:cNvPicPr/>
                <p:nvPr/>
              </p:nvPicPr>
              <p:blipFill>
                <a:blip r:embed="rId73"/>
                <a:stretch>
                  <a:fillRect/>
                </a:stretch>
              </p:blipFill>
              <p:spPr>
                <a:xfrm>
                  <a:off x="6688926" y="1990965"/>
                  <a:ext cx="1825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C600E223-C921-5FDC-AEBF-10E50B781A35}"/>
                    </a:ext>
                  </a:extLst>
                </p14:cNvPr>
                <p14:cNvContentPartPr/>
                <p14:nvPr/>
              </p14:nvContentPartPr>
              <p14:xfrm>
                <a:off x="7150446" y="1699005"/>
                <a:ext cx="281880" cy="326160"/>
              </p14:xfrm>
            </p:contentPart>
          </mc:Choice>
          <mc:Fallback xmlns="">
            <p:pic>
              <p:nvPicPr>
                <p:cNvPr id="50" name="Ink 49">
                  <a:extLst>
                    <a:ext uri="{FF2B5EF4-FFF2-40B4-BE49-F238E27FC236}">
                      <a16:creationId xmlns:a16="http://schemas.microsoft.com/office/drawing/2014/main" id="{C600E223-C921-5FDC-AEBF-10E50B781A35}"/>
                    </a:ext>
                  </a:extLst>
                </p:cNvPr>
                <p:cNvPicPr/>
                <p:nvPr/>
              </p:nvPicPr>
              <p:blipFill>
                <a:blip r:embed="rId75"/>
                <a:stretch>
                  <a:fillRect/>
                </a:stretch>
              </p:blipFill>
              <p:spPr>
                <a:xfrm>
                  <a:off x="7141446" y="1690005"/>
                  <a:ext cx="2995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1C493DF6-0DE6-F76D-82E3-6B6629426629}"/>
                    </a:ext>
                  </a:extLst>
                </p14:cNvPr>
                <p14:cNvContentPartPr/>
                <p14:nvPr/>
              </p14:nvContentPartPr>
              <p14:xfrm>
                <a:off x="7682886" y="1724565"/>
                <a:ext cx="289080" cy="266040"/>
              </p14:xfrm>
            </p:contentPart>
          </mc:Choice>
          <mc:Fallback xmlns="">
            <p:pic>
              <p:nvPicPr>
                <p:cNvPr id="51" name="Ink 50">
                  <a:extLst>
                    <a:ext uri="{FF2B5EF4-FFF2-40B4-BE49-F238E27FC236}">
                      <a16:creationId xmlns:a16="http://schemas.microsoft.com/office/drawing/2014/main" id="{1C493DF6-0DE6-F76D-82E3-6B6629426629}"/>
                    </a:ext>
                  </a:extLst>
                </p:cNvPr>
                <p:cNvPicPr/>
                <p:nvPr/>
              </p:nvPicPr>
              <p:blipFill>
                <a:blip r:embed="rId77"/>
                <a:stretch>
                  <a:fillRect/>
                </a:stretch>
              </p:blipFill>
              <p:spPr>
                <a:xfrm>
                  <a:off x="7674246" y="1715925"/>
                  <a:ext cx="306720" cy="28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4025BC3D-B43F-15E8-5FB0-0AB582000002}"/>
                  </a:ext>
                </a:extLst>
              </p14:cNvPr>
              <p14:cNvContentPartPr/>
              <p14:nvPr/>
            </p14:nvContentPartPr>
            <p14:xfrm>
              <a:off x="982926" y="3445365"/>
              <a:ext cx="361440" cy="302400"/>
            </p14:xfrm>
          </p:contentPart>
        </mc:Choice>
        <mc:Fallback xmlns="">
          <p:pic>
            <p:nvPicPr>
              <p:cNvPr id="53" name="Ink 52">
                <a:extLst>
                  <a:ext uri="{FF2B5EF4-FFF2-40B4-BE49-F238E27FC236}">
                    <a16:creationId xmlns:a16="http://schemas.microsoft.com/office/drawing/2014/main" id="{4025BC3D-B43F-15E8-5FB0-0AB582000002}"/>
                  </a:ext>
                </a:extLst>
              </p:cNvPr>
              <p:cNvPicPr/>
              <p:nvPr/>
            </p:nvPicPr>
            <p:blipFill>
              <a:blip r:embed="rId79"/>
              <a:stretch>
                <a:fillRect/>
              </a:stretch>
            </p:blipFill>
            <p:spPr>
              <a:xfrm>
                <a:off x="973926" y="3436725"/>
                <a:ext cx="3790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E102A965-C68A-5D25-C05D-1B792680050A}"/>
                  </a:ext>
                </a:extLst>
              </p14:cNvPr>
              <p14:cNvContentPartPr/>
              <p14:nvPr/>
            </p14:nvContentPartPr>
            <p14:xfrm>
              <a:off x="1177686" y="3600525"/>
              <a:ext cx="210600" cy="19080"/>
            </p14:xfrm>
          </p:contentPart>
        </mc:Choice>
        <mc:Fallback xmlns="">
          <p:pic>
            <p:nvPicPr>
              <p:cNvPr id="54" name="Ink 53">
                <a:extLst>
                  <a:ext uri="{FF2B5EF4-FFF2-40B4-BE49-F238E27FC236}">
                    <a16:creationId xmlns:a16="http://schemas.microsoft.com/office/drawing/2014/main" id="{E102A965-C68A-5D25-C05D-1B792680050A}"/>
                  </a:ext>
                </a:extLst>
              </p:cNvPr>
              <p:cNvPicPr/>
              <p:nvPr/>
            </p:nvPicPr>
            <p:blipFill>
              <a:blip r:embed="rId81"/>
              <a:stretch>
                <a:fillRect/>
              </a:stretch>
            </p:blipFill>
            <p:spPr>
              <a:xfrm>
                <a:off x="1169046" y="3591525"/>
                <a:ext cx="228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3C341301-0D9B-6F9F-29DF-5E057B5EE2C2}"/>
                  </a:ext>
                </a:extLst>
              </p14:cNvPr>
              <p14:cNvContentPartPr/>
              <p14:nvPr/>
            </p14:nvContentPartPr>
            <p14:xfrm>
              <a:off x="1667646" y="3346725"/>
              <a:ext cx="929880" cy="579240"/>
            </p14:xfrm>
          </p:contentPart>
        </mc:Choice>
        <mc:Fallback xmlns="">
          <p:pic>
            <p:nvPicPr>
              <p:cNvPr id="56" name="Ink 55">
                <a:extLst>
                  <a:ext uri="{FF2B5EF4-FFF2-40B4-BE49-F238E27FC236}">
                    <a16:creationId xmlns:a16="http://schemas.microsoft.com/office/drawing/2014/main" id="{3C341301-0D9B-6F9F-29DF-5E057B5EE2C2}"/>
                  </a:ext>
                </a:extLst>
              </p:cNvPr>
              <p:cNvPicPr/>
              <p:nvPr/>
            </p:nvPicPr>
            <p:blipFill>
              <a:blip r:embed="rId83"/>
              <a:stretch>
                <a:fillRect/>
              </a:stretch>
            </p:blipFill>
            <p:spPr>
              <a:xfrm>
                <a:off x="1658646" y="3338085"/>
                <a:ext cx="9475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4659D70D-B604-AF8B-95B7-D28D0AF27600}"/>
                  </a:ext>
                </a:extLst>
              </p14:cNvPr>
              <p14:cNvContentPartPr/>
              <p14:nvPr/>
            </p14:nvContentPartPr>
            <p14:xfrm>
              <a:off x="2881206" y="3369765"/>
              <a:ext cx="236520" cy="336600"/>
            </p14:xfrm>
          </p:contentPart>
        </mc:Choice>
        <mc:Fallback xmlns="">
          <p:pic>
            <p:nvPicPr>
              <p:cNvPr id="57" name="Ink 56">
                <a:extLst>
                  <a:ext uri="{FF2B5EF4-FFF2-40B4-BE49-F238E27FC236}">
                    <a16:creationId xmlns:a16="http://schemas.microsoft.com/office/drawing/2014/main" id="{4659D70D-B604-AF8B-95B7-D28D0AF27600}"/>
                  </a:ext>
                </a:extLst>
              </p:cNvPr>
              <p:cNvPicPr/>
              <p:nvPr/>
            </p:nvPicPr>
            <p:blipFill>
              <a:blip r:embed="rId85"/>
              <a:stretch>
                <a:fillRect/>
              </a:stretch>
            </p:blipFill>
            <p:spPr>
              <a:xfrm>
                <a:off x="2872566" y="3360765"/>
                <a:ext cx="2541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E7D87F30-2EA7-4EF2-7564-733AACA606FD}"/>
                  </a:ext>
                </a:extLst>
              </p14:cNvPr>
              <p14:cNvContentPartPr/>
              <p14:nvPr/>
            </p14:nvContentPartPr>
            <p14:xfrm>
              <a:off x="3527046" y="3239805"/>
              <a:ext cx="159840" cy="525600"/>
            </p14:xfrm>
          </p:contentPart>
        </mc:Choice>
        <mc:Fallback xmlns="">
          <p:pic>
            <p:nvPicPr>
              <p:cNvPr id="59" name="Ink 58">
                <a:extLst>
                  <a:ext uri="{FF2B5EF4-FFF2-40B4-BE49-F238E27FC236}">
                    <a16:creationId xmlns:a16="http://schemas.microsoft.com/office/drawing/2014/main" id="{E7D87F30-2EA7-4EF2-7564-733AACA606FD}"/>
                  </a:ext>
                </a:extLst>
              </p:cNvPr>
              <p:cNvPicPr/>
              <p:nvPr/>
            </p:nvPicPr>
            <p:blipFill>
              <a:blip r:embed="rId87"/>
              <a:stretch>
                <a:fillRect/>
              </a:stretch>
            </p:blipFill>
            <p:spPr>
              <a:xfrm>
                <a:off x="3518046" y="3230805"/>
                <a:ext cx="17748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0848670E-7314-52CF-EC3A-CBDA52D62A56}"/>
                  </a:ext>
                </a:extLst>
              </p14:cNvPr>
              <p14:cNvContentPartPr/>
              <p14:nvPr/>
            </p14:nvContentPartPr>
            <p14:xfrm>
              <a:off x="6279966" y="3400005"/>
              <a:ext cx="1484280" cy="473040"/>
            </p14:xfrm>
          </p:contentPart>
        </mc:Choice>
        <mc:Fallback xmlns="">
          <p:pic>
            <p:nvPicPr>
              <p:cNvPr id="67" name="Ink 66">
                <a:extLst>
                  <a:ext uri="{FF2B5EF4-FFF2-40B4-BE49-F238E27FC236}">
                    <a16:creationId xmlns:a16="http://schemas.microsoft.com/office/drawing/2014/main" id="{0848670E-7314-52CF-EC3A-CBDA52D62A56}"/>
                  </a:ext>
                </a:extLst>
              </p:cNvPr>
              <p:cNvPicPr/>
              <p:nvPr/>
            </p:nvPicPr>
            <p:blipFill>
              <a:blip r:embed="rId89"/>
              <a:stretch>
                <a:fillRect/>
              </a:stretch>
            </p:blipFill>
            <p:spPr>
              <a:xfrm>
                <a:off x="6271326" y="3391365"/>
                <a:ext cx="150192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40B85DCC-9E70-0014-4D2E-CBC12D1CA68B}"/>
                  </a:ext>
                </a:extLst>
              </p14:cNvPr>
              <p14:cNvContentPartPr/>
              <p14:nvPr/>
            </p14:nvContentPartPr>
            <p14:xfrm>
              <a:off x="7586766" y="3564165"/>
              <a:ext cx="13320" cy="40320"/>
            </p14:xfrm>
          </p:contentPart>
        </mc:Choice>
        <mc:Fallback xmlns="">
          <p:pic>
            <p:nvPicPr>
              <p:cNvPr id="68" name="Ink 67">
                <a:extLst>
                  <a:ext uri="{FF2B5EF4-FFF2-40B4-BE49-F238E27FC236}">
                    <a16:creationId xmlns:a16="http://schemas.microsoft.com/office/drawing/2014/main" id="{40B85DCC-9E70-0014-4D2E-CBC12D1CA68B}"/>
                  </a:ext>
                </a:extLst>
              </p:cNvPr>
              <p:cNvPicPr/>
              <p:nvPr/>
            </p:nvPicPr>
            <p:blipFill>
              <a:blip r:embed="rId91"/>
              <a:stretch>
                <a:fillRect/>
              </a:stretch>
            </p:blipFill>
            <p:spPr>
              <a:xfrm>
                <a:off x="7578126" y="3555165"/>
                <a:ext cx="30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D1A7A72F-4957-3F7B-8B09-35F0FDD4F9B5}"/>
                  </a:ext>
                </a:extLst>
              </p14:cNvPr>
              <p14:cNvContentPartPr/>
              <p14:nvPr/>
            </p14:nvContentPartPr>
            <p14:xfrm>
              <a:off x="7198686" y="3493605"/>
              <a:ext cx="482760" cy="83160"/>
            </p14:xfrm>
          </p:contentPart>
        </mc:Choice>
        <mc:Fallback xmlns="">
          <p:pic>
            <p:nvPicPr>
              <p:cNvPr id="69" name="Ink 68">
                <a:extLst>
                  <a:ext uri="{FF2B5EF4-FFF2-40B4-BE49-F238E27FC236}">
                    <a16:creationId xmlns:a16="http://schemas.microsoft.com/office/drawing/2014/main" id="{D1A7A72F-4957-3F7B-8B09-35F0FDD4F9B5}"/>
                  </a:ext>
                </a:extLst>
              </p:cNvPr>
              <p:cNvPicPr/>
              <p:nvPr/>
            </p:nvPicPr>
            <p:blipFill>
              <a:blip r:embed="rId93"/>
              <a:stretch>
                <a:fillRect/>
              </a:stretch>
            </p:blipFill>
            <p:spPr>
              <a:xfrm>
                <a:off x="7190046" y="3484965"/>
                <a:ext cx="500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1" name="Ink 70">
                <a:extLst>
                  <a:ext uri="{FF2B5EF4-FFF2-40B4-BE49-F238E27FC236}">
                    <a16:creationId xmlns:a16="http://schemas.microsoft.com/office/drawing/2014/main" id="{C2B11DB2-3A0A-2AC2-A964-906DBFA4D000}"/>
                  </a:ext>
                </a:extLst>
              </p14:cNvPr>
              <p14:cNvContentPartPr/>
              <p14:nvPr/>
            </p14:nvContentPartPr>
            <p14:xfrm>
              <a:off x="8132526" y="3339885"/>
              <a:ext cx="1334520" cy="432360"/>
            </p14:xfrm>
          </p:contentPart>
        </mc:Choice>
        <mc:Fallback xmlns="">
          <p:pic>
            <p:nvPicPr>
              <p:cNvPr id="71" name="Ink 70">
                <a:extLst>
                  <a:ext uri="{FF2B5EF4-FFF2-40B4-BE49-F238E27FC236}">
                    <a16:creationId xmlns:a16="http://schemas.microsoft.com/office/drawing/2014/main" id="{C2B11DB2-3A0A-2AC2-A964-906DBFA4D000}"/>
                  </a:ext>
                </a:extLst>
              </p:cNvPr>
              <p:cNvPicPr/>
              <p:nvPr/>
            </p:nvPicPr>
            <p:blipFill>
              <a:blip r:embed="rId95"/>
              <a:stretch>
                <a:fillRect/>
              </a:stretch>
            </p:blipFill>
            <p:spPr>
              <a:xfrm>
                <a:off x="8123526" y="3330885"/>
                <a:ext cx="13521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 name="Ink 71">
                <a:extLst>
                  <a:ext uri="{FF2B5EF4-FFF2-40B4-BE49-F238E27FC236}">
                    <a16:creationId xmlns:a16="http://schemas.microsoft.com/office/drawing/2014/main" id="{D086F2A5-DB02-0CD8-73B3-14C89D1B396A}"/>
                  </a:ext>
                </a:extLst>
              </p14:cNvPr>
              <p14:cNvContentPartPr/>
              <p14:nvPr/>
            </p14:nvContentPartPr>
            <p14:xfrm>
              <a:off x="8202006" y="3479925"/>
              <a:ext cx="514800" cy="81000"/>
            </p14:xfrm>
          </p:contentPart>
        </mc:Choice>
        <mc:Fallback xmlns="">
          <p:pic>
            <p:nvPicPr>
              <p:cNvPr id="72" name="Ink 71">
                <a:extLst>
                  <a:ext uri="{FF2B5EF4-FFF2-40B4-BE49-F238E27FC236}">
                    <a16:creationId xmlns:a16="http://schemas.microsoft.com/office/drawing/2014/main" id="{D086F2A5-DB02-0CD8-73B3-14C89D1B396A}"/>
                  </a:ext>
                </a:extLst>
              </p:cNvPr>
              <p:cNvPicPr/>
              <p:nvPr/>
            </p:nvPicPr>
            <p:blipFill>
              <a:blip r:embed="rId97"/>
              <a:stretch>
                <a:fillRect/>
              </a:stretch>
            </p:blipFill>
            <p:spPr>
              <a:xfrm>
                <a:off x="8193366" y="3471285"/>
                <a:ext cx="532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08FC83E0-F2BD-81CB-E8FF-5ED7DEDB0EB3}"/>
                  </a:ext>
                </a:extLst>
              </p14:cNvPr>
              <p14:cNvContentPartPr/>
              <p14:nvPr/>
            </p14:nvContentPartPr>
            <p14:xfrm>
              <a:off x="9774846" y="3417645"/>
              <a:ext cx="432000" cy="350640"/>
            </p14:xfrm>
          </p:contentPart>
        </mc:Choice>
        <mc:Fallback xmlns="">
          <p:pic>
            <p:nvPicPr>
              <p:cNvPr id="73" name="Ink 72">
                <a:extLst>
                  <a:ext uri="{FF2B5EF4-FFF2-40B4-BE49-F238E27FC236}">
                    <a16:creationId xmlns:a16="http://schemas.microsoft.com/office/drawing/2014/main" id="{08FC83E0-F2BD-81CB-E8FF-5ED7DEDB0EB3}"/>
                  </a:ext>
                </a:extLst>
              </p:cNvPr>
              <p:cNvPicPr/>
              <p:nvPr/>
            </p:nvPicPr>
            <p:blipFill>
              <a:blip r:embed="rId99"/>
              <a:stretch>
                <a:fillRect/>
              </a:stretch>
            </p:blipFill>
            <p:spPr>
              <a:xfrm>
                <a:off x="9765846" y="3409005"/>
                <a:ext cx="4496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FAE6CE13-5AE6-074E-C945-D2784C17E1A6}"/>
                  </a:ext>
                </a:extLst>
              </p14:cNvPr>
              <p14:cNvContentPartPr/>
              <p14:nvPr/>
            </p14:nvContentPartPr>
            <p14:xfrm>
              <a:off x="9880326" y="3581805"/>
              <a:ext cx="417960" cy="44280"/>
            </p14:xfrm>
          </p:contentPart>
        </mc:Choice>
        <mc:Fallback xmlns="">
          <p:pic>
            <p:nvPicPr>
              <p:cNvPr id="74" name="Ink 73">
                <a:extLst>
                  <a:ext uri="{FF2B5EF4-FFF2-40B4-BE49-F238E27FC236}">
                    <a16:creationId xmlns:a16="http://schemas.microsoft.com/office/drawing/2014/main" id="{FAE6CE13-5AE6-074E-C945-D2784C17E1A6}"/>
                  </a:ext>
                </a:extLst>
              </p:cNvPr>
              <p:cNvPicPr/>
              <p:nvPr/>
            </p:nvPicPr>
            <p:blipFill>
              <a:blip r:embed="rId101"/>
              <a:stretch>
                <a:fillRect/>
              </a:stretch>
            </p:blipFill>
            <p:spPr>
              <a:xfrm>
                <a:off x="9871326" y="3572805"/>
                <a:ext cx="435600" cy="61920"/>
              </a:xfrm>
              <a:prstGeom prst="rect">
                <a:avLst/>
              </a:prstGeom>
            </p:spPr>
          </p:pic>
        </mc:Fallback>
      </mc:AlternateContent>
      <p:grpSp>
        <p:nvGrpSpPr>
          <p:cNvPr id="85" name="Group 84">
            <a:extLst>
              <a:ext uri="{FF2B5EF4-FFF2-40B4-BE49-F238E27FC236}">
                <a16:creationId xmlns:a16="http://schemas.microsoft.com/office/drawing/2014/main" id="{2ECE83FF-56B4-356D-4EC3-5F863F1E3D59}"/>
              </a:ext>
            </a:extLst>
          </p:cNvPr>
          <p:cNvGrpSpPr/>
          <p:nvPr/>
        </p:nvGrpSpPr>
        <p:grpSpPr>
          <a:xfrm>
            <a:off x="10526526" y="3478125"/>
            <a:ext cx="1495080" cy="569160"/>
            <a:chOff x="10526526" y="3478125"/>
            <a:chExt cx="1495080" cy="569160"/>
          </a:xfrm>
        </p:grpSpPr>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D42F8AE7-1D84-EE91-135C-4F04186C7B04}"/>
                    </a:ext>
                  </a:extLst>
                </p14:cNvPr>
                <p14:cNvContentPartPr/>
                <p14:nvPr/>
              </p14:nvContentPartPr>
              <p14:xfrm>
                <a:off x="10526526" y="3509805"/>
                <a:ext cx="364320" cy="179640"/>
              </p14:xfrm>
            </p:contentPart>
          </mc:Choice>
          <mc:Fallback xmlns="">
            <p:pic>
              <p:nvPicPr>
                <p:cNvPr id="76" name="Ink 75">
                  <a:extLst>
                    <a:ext uri="{FF2B5EF4-FFF2-40B4-BE49-F238E27FC236}">
                      <a16:creationId xmlns:a16="http://schemas.microsoft.com/office/drawing/2014/main" id="{D42F8AE7-1D84-EE91-135C-4F04186C7B04}"/>
                    </a:ext>
                  </a:extLst>
                </p:cNvPr>
                <p:cNvPicPr/>
                <p:nvPr/>
              </p:nvPicPr>
              <p:blipFill>
                <a:blip r:embed="rId103"/>
                <a:stretch>
                  <a:fillRect/>
                </a:stretch>
              </p:blipFill>
              <p:spPr>
                <a:xfrm>
                  <a:off x="10517886" y="3500805"/>
                  <a:ext cx="381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8" name="Ink 77">
                  <a:extLst>
                    <a:ext uri="{FF2B5EF4-FFF2-40B4-BE49-F238E27FC236}">
                      <a16:creationId xmlns:a16="http://schemas.microsoft.com/office/drawing/2014/main" id="{BA99DE07-2A47-E472-79DF-98B2309509AD}"/>
                    </a:ext>
                  </a:extLst>
                </p14:cNvPr>
                <p14:cNvContentPartPr/>
                <p14:nvPr/>
              </p14:nvContentPartPr>
              <p14:xfrm>
                <a:off x="10799406" y="3773685"/>
                <a:ext cx="132480" cy="273600"/>
              </p14:xfrm>
            </p:contentPart>
          </mc:Choice>
          <mc:Fallback xmlns="">
            <p:pic>
              <p:nvPicPr>
                <p:cNvPr id="78" name="Ink 77">
                  <a:extLst>
                    <a:ext uri="{FF2B5EF4-FFF2-40B4-BE49-F238E27FC236}">
                      <a16:creationId xmlns:a16="http://schemas.microsoft.com/office/drawing/2014/main" id="{BA99DE07-2A47-E472-79DF-98B2309509AD}"/>
                    </a:ext>
                  </a:extLst>
                </p:cNvPr>
                <p:cNvPicPr/>
                <p:nvPr/>
              </p:nvPicPr>
              <p:blipFill>
                <a:blip r:embed="rId105"/>
                <a:stretch>
                  <a:fillRect/>
                </a:stretch>
              </p:blipFill>
              <p:spPr>
                <a:xfrm>
                  <a:off x="10790406" y="3765045"/>
                  <a:ext cx="150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A8E91749-A211-ECE4-56BC-51A1299B603A}"/>
                    </a:ext>
                  </a:extLst>
                </p14:cNvPr>
                <p14:cNvContentPartPr/>
                <p14:nvPr/>
              </p14:nvContentPartPr>
              <p14:xfrm>
                <a:off x="11157966" y="3513405"/>
                <a:ext cx="218520" cy="91440"/>
              </p14:xfrm>
            </p:contentPart>
          </mc:Choice>
          <mc:Fallback xmlns="">
            <p:pic>
              <p:nvPicPr>
                <p:cNvPr id="79" name="Ink 78">
                  <a:extLst>
                    <a:ext uri="{FF2B5EF4-FFF2-40B4-BE49-F238E27FC236}">
                      <a16:creationId xmlns:a16="http://schemas.microsoft.com/office/drawing/2014/main" id="{A8E91749-A211-ECE4-56BC-51A1299B603A}"/>
                    </a:ext>
                  </a:extLst>
                </p:cNvPr>
                <p:cNvPicPr/>
                <p:nvPr/>
              </p:nvPicPr>
              <p:blipFill>
                <a:blip r:embed="rId107"/>
                <a:stretch>
                  <a:fillRect/>
                </a:stretch>
              </p:blipFill>
              <p:spPr>
                <a:xfrm>
                  <a:off x="11148966" y="3504765"/>
                  <a:ext cx="236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0F4D3E7B-2915-90DD-60EF-72F3904247BD}"/>
                    </a:ext>
                  </a:extLst>
                </p14:cNvPr>
                <p14:cNvContentPartPr/>
                <p14:nvPr/>
              </p14:nvContentPartPr>
              <p14:xfrm>
                <a:off x="11148966" y="3646965"/>
                <a:ext cx="218880" cy="65520"/>
              </p14:xfrm>
            </p:contentPart>
          </mc:Choice>
          <mc:Fallback xmlns="">
            <p:pic>
              <p:nvPicPr>
                <p:cNvPr id="80" name="Ink 79">
                  <a:extLst>
                    <a:ext uri="{FF2B5EF4-FFF2-40B4-BE49-F238E27FC236}">
                      <a16:creationId xmlns:a16="http://schemas.microsoft.com/office/drawing/2014/main" id="{0F4D3E7B-2915-90DD-60EF-72F3904247BD}"/>
                    </a:ext>
                  </a:extLst>
                </p:cNvPr>
                <p:cNvPicPr/>
                <p:nvPr/>
              </p:nvPicPr>
              <p:blipFill>
                <a:blip r:embed="rId109"/>
                <a:stretch>
                  <a:fillRect/>
                </a:stretch>
              </p:blipFill>
              <p:spPr>
                <a:xfrm>
                  <a:off x="11140326" y="3637965"/>
                  <a:ext cx="236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286536FE-18D9-04E9-B9DC-B410231B46AD}"/>
                    </a:ext>
                  </a:extLst>
                </p14:cNvPr>
                <p14:cNvContentPartPr/>
                <p14:nvPr/>
              </p14:nvContentPartPr>
              <p14:xfrm>
                <a:off x="11526966" y="3478125"/>
                <a:ext cx="318240" cy="233280"/>
              </p14:xfrm>
            </p:contentPart>
          </mc:Choice>
          <mc:Fallback xmlns="">
            <p:pic>
              <p:nvPicPr>
                <p:cNvPr id="81" name="Ink 80">
                  <a:extLst>
                    <a:ext uri="{FF2B5EF4-FFF2-40B4-BE49-F238E27FC236}">
                      <a16:creationId xmlns:a16="http://schemas.microsoft.com/office/drawing/2014/main" id="{286536FE-18D9-04E9-B9DC-B410231B46AD}"/>
                    </a:ext>
                  </a:extLst>
                </p:cNvPr>
                <p:cNvPicPr/>
                <p:nvPr/>
              </p:nvPicPr>
              <p:blipFill>
                <a:blip r:embed="rId111"/>
                <a:stretch>
                  <a:fillRect/>
                </a:stretch>
              </p:blipFill>
              <p:spPr>
                <a:xfrm>
                  <a:off x="11518326" y="3469485"/>
                  <a:ext cx="335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2" name="Ink 81">
                  <a:extLst>
                    <a:ext uri="{FF2B5EF4-FFF2-40B4-BE49-F238E27FC236}">
                      <a16:creationId xmlns:a16="http://schemas.microsoft.com/office/drawing/2014/main" id="{CB5B4A19-3E22-FF04-2CBD-791D9294A599}"/>
                    </a:ext>
                  </a:extLst>
                </p14:cNvPr>
                <p14:cNvContentPartPr/>
                <p14:nvPr/>
              </p14:nvContentPartPr>
              <p14:xfrm>
                <a:off x="11764566" y="3738045"/>
                <a:ext cx="113760" cy="177480"/>
              </p14:xfrm>
            </p:contentPart>
          </mc:Choice>
          <mc:Fallback xmlns="">
            <p:pic>
              <p:nvPicPr>
                <p:cNvPr id="82" name="Ink 81">
                  <a:extLst>
                    <a:ext uri="{FF2B5EF4-FFF2-40B4-BE49-F238E27FC236}">
                      <a16:creationId xmlns:a16="http://schemas.microsoft.com/office/drawing/2014/main" id="{CB5B4A19-3E22-FF04-2CBD-791D9294A599}"/>
                    </a:ext>
                  </a:extLst>
                </p:cNvPr>
                <p:cNvPicPr/>
                <p:nvPr/>
              </p:nvPicPr>
              <p:blipFill>
                <a:blip r:embed="rId113"/>
                <a:stretch>
                  <a:fillRect/>
                </a:stretch>
              </p:blipFill>
              <p:spPr>
                <a:xfrm>
                  <a:off x="11755926" y="3729405"/>
                  <a:ext cx="131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3" name="Ink 82">
                  <a:extLst>
                    <a:ext uri="{FF2B5EF4-FFF2-40B4-BE49-F238E27FC236}">
                      <a16:creationId xmlns:a16="http://schemas.microsoft.com/office/drawing/2014/main" id="{06F559CB-7632-405C-1667-67A3C41D1040}"/>
                    </a:ext>
                  </a:extLst>
                </p14:cNvPr>
                <p14:cNvContentPartPr/>
                <p14:nvPr/>
              </p14:nvContentPartPr>
              <p14:xfrm>
                <a:off x="11696166" y="3846405"/>
                <a:ext cx="181080" cy="11880"/>
              </p14:xfrm>
            </p:contentPart>
          </mc:Choice>
          <mc:Fallback xmlns="">
            <p:pic>
              <p:nvPicPr>
                <p:cNvPr id="83" name="Ink 82">
                  <a:extLst>
                    <a:ext uri="{FF2B5EF4-FFF2-40B4-BE49-F238E27FC236}">
                      <a16:creationId xmlns:a16="http://schemas.microsoft.com/office/drawing/2014/main" id="{06F559CB-7632-405C-1667-67A3C41D1040}"/>
                    </a:ext>
                  </a:extLst>
                </p:cNvPr>
                <p:cNvPicPr/>
                <p:nvPr/>
              </p:nvPicPr>
              <p:blipFill>
                <a:blip r:embed="rId115"/>
                <a:stretch>
                  <a:fillRect/>
                </a:stretch>
              </p:blipFill>
              <p:spPr>
                <a:xfrm>
                  <a:off x="11687166" y="3837405"/>
                  <a:ext cx="198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4" name="Ink 83">
                  <a:extLst>
                    <a:ext uri="{FF2B5EF4-FFF2-40B4-BE49-F238E27FC236}">
                      <a16:creationId xmlns:a16="http://schemas.microsoft.com/office/drawing/2014/main" id="{E9FD9C35-5D40-450B-E502-6F8424D224A8}"/>
                    </a:ext>
                  </a:extLst>
                </p14:cNvPr>
                <p14:cNvContentPartPr/>
                <p14:nvPr/>
              </p14:nvContentPartPr>
              <p14:xfrm>
                <a:off x="11924046" y="3712845"/>
                <a:ext cx="97560" cy="288360"/>
              </p14:xfrm>
            </p:contentPart>
          </mc:Choice>
          <mc:Fallback xmlns="">
            <p:pic>
              <p:nvPicPr>
                <p:cNvPr id="84" name="Ink 83">
                  <a:extLst>
                    <a:ext uri="{FF2B5EF4-FFF2-40B4-BE49-F238E27FC236}">
                      <a16:creationId xmlns:a16="http://schemas.microsoft.com/office/drawing/2014/main" id="{E9FD9C35-5D40-450B-E502-6F8424D224A8}"/>
                    </a:ext>
                  </a:extLst>
                </p:cNvPr>
                <p:cNvPicPr/>
                <p:nvPr/>
              </p:nvPicPr>
              <p:blipFill>
                <a:blip r:embed="rId117"/>
                <a:stretch>
                  <a:fillRect/>
                </a:stretch>
              </p:blipFill>
              <p:spPr>
                <a:xfrm>
                  <a:off x="11915046" y="3703845"/>
                  <a:ext cx="115200" cy="306000"/>
                </a:xfrm>
                <a:prstGeom prst="rect">
                  <a:avLst/>
                </a:prstGeom>
              </p:spPr>
            </p:pic>
          </mc:Fallback>
        </mc:AlternateContent>
      </p:grpSp>
      <p:grpSp>
        <p:nvGrpSpPr>
          <p:cNvPr id="97" name="Group 96">
            <a:extLst>
              <a:ext uri="{FF2B5EF4-FFF2-40B4-BE49-F238E27FC236}">
                <a16:creationId xmlns:a16="http://schemas.microsoft.com/office/drawing/2014/main" id="{71459EAE-4711-6C31-0EC7-3A832DB2B840}"/>
              </a:ext>
            </a:extLst>
          </p:cNvPr>
          <p:cNvGrpSpPr/>
          <p:nvPr/>
        </p:nvGrpSpPr>
        <p:grpSpPr>
          <a:xfrm>
            <a:off x="968166" y="4535085"/>
            <a:ext cx="2103840" cy="423000"/>
            <a:chOff x="968166" y="4535085"/>
            <a:chExt cx="2103840" cy="423000"/>
          </a:xfrm>
        </p:grpSpPr>
        <mc:AlternateContent xmlns:mc="http://schemas.openxmlformats.org/markup-compatibility/2006" xmlns:p14="http://schemas.microsoft.com/office/powerpoint/2010/main">
          <mc:Choice Requires="p14">
            <p:contentPart p14:bwMode="auto" r:id="rId118">
              <p14:nvContentPartPr>
                <p14:cNvPr id="86" name="Ink 85">
                  <a:extLst>
                    <a:ext uri="{FF2B5EF4-FFF2-40B4-BE49-F238E27FC236}">
                      <a16:creationId xmlns:a16="http://schemas.microsoft.com/office/drawing/2014/main" id="{690BEE25-B8EB-02D6-A123-E56EF992E0B8}"/>
                    </a:ext>
                  </a:extLst>
                </p14:cNvPr>
                <p14:cNvContentPartPr/>
                <p14:nvPr/>
              </p14:nvContentPartPr>
              <p14:xfrm>
                <a:off x="968166" y="4582245"/>
                <a:ext cx="366480" cy="331560"/>
              </p14:xfrm>
            </p:contentPart>
          </mc:Choice>
          <mc:Fallback xmlns="">
            <p:pic>
              <p:nvPicPr>
                <p:cNvPr id="86" name="Ink 85">
                  <a:extLst>
                    <a:ext uri="{FF2B5EF4-FFF2-40B4-BE49-F238E27FC236}">
                      <a16:creationId xmlns:a16="http://schemas.microsoft.com/office/drawing/2014/main" id="{690BEE25-B8EB-02D6-A123-E56EF992E0B8}"/>
                    </a:ext>
                  </a:extLst>
                </p:cNvPr>
                <p:cNvPicPr/>
                <p:nvPr/>
              </p:nvPicPr>
              <p:blipFill>
                <a:blip r:embed="rId119"/>
                <a:stretch>
                  <a:fillRect/>
                </a:stretch>
              </p:blipFill>
              <p:spPr>
                <a:xfrm>
                  <a:off x="959166" y="4573245"/>
                  <a:ext cx="3841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7" name="Ink 86">
                  <a:extLst>
                    <a:ext uri="{FF2B5EF4-FFF2-40B4-BE49-F238E27FC236}">
                      <a16:creationId xmlns:a16="http://schemas.microsoft.com/office/drawing/2014/main" id="{604E076E-4FBF-7529-BA8F-41F98E314448}"/>
                    </a:ext>
                  </a:extLst>
                </p14:cNvPr>
                <p14:cNvContentPartPr/>
                <p14:nvPr/>
              </p14:nvContentPartPr>
              <p14:xfrm>
                <a:off x="1191726" y="4708965"/>
                <a:ext cx="198000" cy="35640"/>
              </p14:xfrm>
            </p:contentPart>
          </mc:Choice>
          <mc:Fallback xmlns="">
            <p:pic>
              <p:nvPicPr>
                <p:cNvPr id="87" name="Ink 86">
                  <a:extLst>
                    <a:ext uri="{FF2B5EF4-FFF2-40B4-BE49-F238E27FC236}">
                      <a16:creationId xmlns:a16="http://schemas.microsoft.com/office/drawing/2014/main" id="{604E076E-4FBF-7529-BA8F-41F98E314448}"/>
                    </a:ext>
                  </a:extLst>
                </p:cNvPr>
                <p:cNvPicPr/>
                <p:nvPr/>
              </p:nvPicPr>
              <p:blipFill>
                <a:blip r:embed="rId121"/>
                <a:stretch>
                  <a:fillRect/>
                </a:stretch>
              </p:blipFill>
              <p:spPr>
                <a:xfrm>
                  <a:off x="1182726" y="4700325"/>
                  <a:ext cx="2156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F8314D54-6D7C-4177-F0B2-B3A260BFD668}"/>
                    </a:ext>
                  </a:extLst>
                </p14:cNvPr>
                <p14:cNvContentPartPr/>
                <p14:nvPr/>
              </p14:nvContentPartPr>
              <p14:xfrm>
                <a:off x="1577646" y="4535085"/>
                <a:ext cx="965160" cy="418320"/>
              </p14:xfrm>
            </p:contentPart>
          </mc:Choice>
          <mc:Fallback xmlns="">
            <p:pic>
              <p:nvPicPr>
                <p:cNvPr id="89" name="Ink 88">
                  <a:extLst>
                    <a:ext uri="{FF2B5EF4-FFF2-40B4-BE49-F238E27FC236}">
                      <a16:creationId xmlns:a16="http://schemas.microsoft.com/office/drawing/2014/main" id="{F8314D54-6D7C-4177-F0B2-B3A260BFD668}"/>
                    </a:ext>
                  </a:extLst>
                </p:cNvPr>
                <p:cNvPicPr/>
                <p:nvPr/>
              </p:nvPicPr>
              <p:blipFill>
                <a:blip r:embed="rId123"/>
                <a:stretch>
                  <a:fillRect/>
                </a:stretch>
              </p:blipFill>
              <p:spPr>
                <a:xfrm>
                  <a:off x="1568646" y="4526445"/>
                  <a:ext cx="9828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53D16E6A-0F32-1B7D-4DF8-7DC6404D0376}"/>
                    </a:ext>
                  </a:extLst>
                </p14:cNvPr>
                <p14:cNvContentPartPr/>
                <p14:nvPr/>
              </p14:nvContentPartPr>
              <p14:xfrm>
                <a:off x="2869686" y="4553085"/>
                <a:ext cx="202320" cy="405000"/>
              </p14:xfrm>
            </p:contentPart>
          </mc:Choice>
          <mc:Fallback xmlns="">
            <p:pic>
              <p:nvPicPr>
                <p:cNvPr id="90" name="Ink 89">
                  <a:extLst>
                    <a:ext uri="{FF2B5EF4-FFF2-40B4-BE49-F238E27FC236}">
                      <a16:creationId xmlns:a16="http://schemas.microsoft.com/office/drawing/2014/main" id="{53D16E6A-0F32-1B7D-4DF8-7DC6404D0376}"/>
                    </a:ext>
                  </a:extLst>
                </p:cNvPr>
                <p:cNvPicPr/>
                <p:nvPr/>
              </p:nvPicPr>
              <p:blipFill>
                <a:blip r:embed="rId125"/>
                <a:stretch>
                  <a:fillRect/>
                </a:stretch>
              </p:blipFill>
              <p:spPr>
                <a:xfrm>
                  <a:off x="2860686" y="4544085"/>
                  <a:ext cx="219960" cy="422640"/>
                </a:xfrm>
                <a:prstGeom prst="rect">
                  <a:avLst/>
                </a:prstGeom>
              </p:spPr>
            </p:pic>
          </mc:Fallback>
        </mc:AlternateContent>
      </p:grpSp>
      <p:grpSp>
        <p:nvGrpSpPr>
          <p:cNvPr id="96" name="Group 95">
            <a:extLst>
              <a:ext uri="{FF2B5EF4-FFF2-40B4-BE49-F238E27FC236}">
                <a16:creationId xmlns:a16="http://schemas.microsoft.com/office/drawing/2014/main" id="{025639DE-1446-8E85-2276-919642EB63F7}"/>
              </a:ext>
            </a:extLst>
          </p:cNvPr>
          <p:cNvGrpSpPr/>
          <p:nvPr/>
        </p:nvGrpSpPr>
        <p:grpSpPr>
          <a:xfrm>
            <a:off x="3474846" y="4420965"/>
            <a:ext cx="1738800" cy="756720"/>
            <a:chOff x="3474846" y="4420965"/>
            <a:chExt cx="1738800" cy="756720"/>
          </a:xfrm>
        </p:grpSpPr>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8411F1B1-148D-7719-ED78-2AD18308B423}"/>
                    </a:ext>
                  </a:extLst>
                </p14:cNvPr>
                <p14:cNvContentPartPr/>
                <p14:nvPr/>
              </p14:nvContentPartPr>
              <p14:xfrm>
                <a:off x="3474846" y="4427445"/>
                <a:ext cx="111240" cy="493560"/>
              </p14:xfrm>
            </p:contentPart>
          </mc:Choice>
          <mc:Fallback xmlns="">
            <p:pic>
              <p:nvPicPr>
                <p:cNvPr id="91" name="Ink 90">
                  <a:extLst>
                    <a:ext uri="{FF2B5EF4-FFF2-40B4-BE49-F238E27FC236}">
                      <a16:creationId xmlns:a16="http://schemas.microsoft.com/office/drawing/2014/main" id="{8411F1B1-148D-7719-ED78-2AD18308B423}"/>
                    </a:ext>
                  </a:extLst>
                </p:cNvPr>
                <p:cNvPicPr/>
                <p:nvPr/>
              </p:nvPicPr>
              <p:blipFill>
                <a:blip r:embed="rId127"/>
                <a:stretch>
                  <a:fillRect/>
                </a:stretch>
              </p:blipFill>
              <p:spPr>
                <a:xfrm>
                  <a:off x="3465846" y="4418445"/>
                  <a:ext cx="12888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F2F4F4A0-37B7-A68A-8163-4A682CAAAEB4}"/>
                    </a:ext>
                  </a:extLst>
                </p14:cNvPr>
                <p14:cNvContentPartPr/>
                <p14:nvPr/>
              </p14:nvContentPartPr>
              <p14:xfrm>
                <a:off x="3693726" y="4454805"/>
                <a:ext cx="874440" cy="722880"/>
              </p14:xfrm>
            </p:contentPart>
          </mc:Choice>
          <mc:Fallback xmlns="">
            <p:pic>
              <p:nvPicPr>
                <p:cNvPr id="92" name="Ink 91">
                  <a:extLst>
                    <a:ext uri="{FF2B5EF4-FFF2-40B4-BE49-F238E27FC236}">
                      <a16:creationId xmlns:a16="http://schemas.microsoft.com/office/drawing/2014/main" id="{F2F4F4A0-37B7-A68A-8163-4A682CAAAEB4}"/>
                    </a:ext>
                  </a:extLst>
                </p:cNvPr>
                <p:cNvPicPr/>
                <p:nvPr/>
              </p:nvPicPr>
              <p:blipFill>
                <a:blip r:embed="rId129"/>
                <a:stretch>
                  <a:fillRect/>
                </a:stretch>
              </p:blipFill>
              <p:spPr>
                <a:xfrm>
                  <a:off x="3685086" y="4445805"/>
                  <a:ext cx="89208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97E12EFF-C78B-0839-5D48-9DB4D13FD0E5}"/>
                    </a:ext>
                  </a:extLst>
                </p14:cNvPr>
                <p14:cNvContentPartPr/>
                <p14:nvPr/>
              </p14:nvContentPartPr>
              <p14:xfrm>
                <a:off x="4789566" y="4705365"/>
                <a:ext cx="102240" cy="183240"/>
              </p14:xfrm>
            </p:contentPart>
          </mc:Choice>
          <mc:Fallback xmlns="">
            <p:pic>
              <p:nvPicPr>
                <p:cNvPr id="93" name="Ink 92">
                  <a:extLst>
                    <a:ext uri="{FF2B5EF4-FFF2-40B4-BE49-F238E27FC236}">
                      <a16:creationId xmlns:a16="http://schemas.microsoft.com/office/drawing/2014/main" id="{97E12EFF-C78B-0839-5D48-9DB4D13FD0E5}"/>
                    </a:ext>
                  </a:extLst>
                </p:cNvPr>
                <p:cNvPicPr/>
                <p:nvPr/>
              </p:nvPicPr>
              <p:blipFill>
                <a:blip r:embed="rId131"/>
                <a:stretch>
                  <a:fillRect/>
                </a:stretch>
              </p:blipFill>
              <p:spPr>
                <a:xfrm>
                  <a:off x="4780926" y="4696365"/>
                  <a:ext cx="119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09DAEA7C-7E6F-C438-0D91-DDD4D3FA4C8C}"/>
                    </a:ext>
                  </a:extLst>
                </p14:cNvPr>
                <p14:cNvContentPartPr/>
                <p14:nvPr/>
              </p14:nvContentPartPr>
              <p14:xfrm>
                <a:off x="4723326" y="4510245"/>
                <a:ext cx="244440" cy="385560"/>
              </p14:xfrm>
            </p:contentPart>
          </mc:Choice>
          <mc:Fallback xmlns="">
            <p:pic>
              <p:nvPicPr>
                <p:cNvPr id="94" name="Ink 93">
                  <a:extLst>
                    <a:ext uri="{FF2B5EF4-FFF2-40B4-BE49-F238E27FC236}">
                      <a16:creationId xmlns:a16="http://schemas.microsoft.com/office/drawing/2014/main" id="{09DAEA7C-7E6F-C438-0D91-DDD4D3FA4C8C}"/>
                    </a:ext>
                  </a:extLst>
                </p:cNvPr>
                <p:cNvPicPr/>
                <p:nvPr/>
              </p:nvPicPr>
              <p:blipFill>
                <a:blip r:embed="rId133"/>
                <a:stretch>
                  <a:fillRect/>
                </a:stretch>
              </p:blipFill>
              <p:spPr>
                <a:xfrm>
                  <a:off x="4714326" y="4501245"/>
                  <a:ext cx="26208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26505943-FB2F-3BA2-41D8-30E9DDCD9B32}"/>
                    </a:ext>
                  </a:extLst>
                </p14:cNvPr>
                <p14:cNvContentPartPr/>
                <p14:nvPr/>
              </p14:nvContentPartPr>
              <p14:xfrm>
                <a:off x="4996926" y="4420965"/>
                <a:ext cx="216720" cy="699480"/>
              </p14:xfrm>
            </p:contentPart>
          </mc:Choice>
          <mc:Fallback xmlns="">
            <p:pic>
              <p:nvPicPr>
                <p:cNvPr id="95" name="Ink 94">
                  <a:extLst>
                    <a:ext uri="{FF2B5EF4-FFF2-40B4-BE49-F238E27FC236}">
                      <a16:creationId xmlns:a16="http://schemas.microsoft.com/office/drawing/2014/main" id="{26505943-FB2F-3BA2-41D8-30E9DDCD9B32}"/>
                    </a:ext>
                  </a:extLst>
                </p:cNvPr>
                <p:cNvPicPr/>
                <p:nvPr/>
              </p:nvPicPr>
              <p:blipFill>
                <a:blip r:embed="rId135"/>
                <a:stretch>
                  <a:fillRect/>
                </a:stretch>
              </p:blipFill>
              <p:spPr>
                <a:xfrm>
                  <a:off x="4987926" y="4411965"/>
                  <a:ext cx="234360" cy="717120"/>
                </a:xfrm>
                <a:prstGeom prst="rect">
                  <a:avLst/>
                </a:prstGeom>
              </p:spPr>
            </p:pic>
          </mc:Fallback>
        </mc:AlternateContent>
      </p:grpSp>
      <p:grpSp>
        <p:nvGrpSpPr>
          <p:cNvPr id="100" name="Group 99">
            <a:extLst>
              <a:ext uri="{FF2B5EF4-FFF2-40B4-BE49-F238E27FC236}">
                <a16:creationId xmlns:a16="http://schemas.microsoft.com/office/drawing/2014/main" id="{573673EB-D67D-AE7E-BE44-DA94132E7A3C}"/>
              </a:ext>
            </a:extLst>
          </p:cNvPr>
          <p:cNvGrpSpPr/>
          <p:nvPr/>
        </p:nvGrpSpPr>
        <p:grpSpPr>
          <a:xfrm>
            <a:off x="3725766" y="3299565"/>
            <a:ext cx="2419200" cy="594360"/>
            <a:chOff x="3725766" y="3299565"/>
            <a:chExt cx="2419200" cy="594360"/>
          </a:xfrm>
        </p:grpSpPr>
        <mc:AlternateContent xmlns:mc="http://schemas.openxmlformats.org/markup-compatibility/2006" xmlns:p14="http://schemas.microsoft.com/office/powerpoint/2010/main">
          <mc:Choice Requires="p14">
            <p:contentPart p14:bwMode="auto" r:id="rId136">
              <p14:nvContentPartPr>
                <p14:cNvPr id="61" name="Ink 60">
                  <a:extLst>
                    <a:ext uri="{FF2B5EF4-FFF2-40B4-BE49-F238E27FC236}">
                      <a16:creationId xmlns:a16="http://schemas.microsoft.com/office/drawing/2014/main" id="{1F121F61-C9A8-7289-4FD3-50FDD0034757}"/>
                    </a:ext>
                  </a:extLst>
                </p14:cNvPr>
                <p14:cNvContentPartPr/>
                <p14:nvPr/>
              </p14:nvContentPartPr>
              <p14:xfrm>
                <a:off x="5086926" y="3570645"/>
                <a:ext cx="93960" cy="150480"/>
              </p14:xfrm>
            </p:contentPart>
          </mc:Choice>
          <mc:Fallback xmlns="">
            <p:pic>
              <p:nvPicPr>
                <p:cNvPr id="61" name="Ink 60">
                  <a:extLst>
                    <a:ext uri="{FF2B5EF4-FFF2-40B4-BE49-F238E27FC236}">
                      <a16:creationId xmlns:a16="http://schemas.microsoft.com/office/drawing/2014/main" id="{1F121F61-C9A8-7289-4FD3-50FDD0034757}"/>
                    </a:ext>
                  </a:extLst>
                </p:cNvPr>
                <p:cNvPicPr/>
                <p:nvPr/>
              </p:nvPicPr>
              <p:blipFill>
                <a:blip r:embed="rId137"/>
                <a:stretch>
                  <a:fillRect/>
                </a:stretch>
              </p:blipFill>
              <p:spPr>
                <a:xfrm>
                  <a:off x="5077926" y="3561645"/>
                  <a:ext cx="111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2" name="Ink 61">
                  <a:extLst>
                    <a:ext uri="{FF2B5EF4-FFF2-40B4-BE49-F238E27FC236}">
                      <a16:creationId xmlns:a16="http://schemas.microsoft.com/office/drawing/2014/main" id="{9CE08040-8474-CE0C-89E4-65A01B9B2EDD}"/>
                    </a:ext>
                  </a:extLst>
                </p14:cNvPr>
                <p14:cNvContentPartPr/>
                <p14:nvPr/>
              </p14:nvContentPartPr>
              <p14:xfrm>
                <a:off x="5081886" y="3418365"/>
                <a:ext cx="199440" cy="340920"/>
              </p14:xfrm>
            </p:contentPart>
          </mc:Choice>
          <mc:Fallback xmlns="">
            <p:pic>
              <p:nvPicPr>
                <p:cNvPr id="62" name="Ink 61">
                  <a:extLst>
                    <a:ext uri="{FF2B5EF4-FFF2-40B4-BE49-F238E27FC236}">
                      <a16:creationId xmlns:a16="http://schemas.microsoft.com/office/drawing/2014/main" id="{9CE08040-8474-CE0C-89E4-65A01B9B2EDD}"/>
                    </a:ext>
                  </a:extLst>
                </p:cNvPr>
                <p:cNvPicPr/>
                <p:nvPr/>
              </p:nvPicPr>
              <p:blipFill>
                <a:blip r:embed="rId139"/>
                <a:stretch>
                  <a:fillRect/>
                </a:stretch>
              </p:blipFill>
              <p:spPr>
                <a:xfrm>
                  <a:off x="5072886" y="3409365"/>
                  <a:ext cx="2170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3" name="Ink 62">
                  <a:extLst>
                    <a:ext uri="{FF2B5EF4-FFF2-40B4-BE49-F238E27FC236}">
                      <a16:creationId xmlns:a16="http://schemas.microsoft.com/office/drawing/2014/main" id="{0DB1005B-F806-6BB3-E5D8-C9E0E3A3F054}"/>
                    </a:ext>
                  </a:extLst>
                </p14:cNvPr>
                <p14:cNvContentPartPr/>
                <p14:nvPr/>
              </p14:nvContentPartPr>
              <p14:xfrm>
                <a:off x="5266566" y="3327645"/>
                <a:ext cx="152640" cy="566280"/>
              </p14:xfrm>
            </p:contentPart>
          </mc:Choice>
          <mc:Fallback xmlns="">
            <p:pic>
              <p:nvPicPr>
                <p:cNvPr id="63" name="Ink 62">
                  <a:extLst>
                    <a:ext uri="{FF2B5EF4-FFF2-40B4-BE49-F238E27FC236}">
                      <a16:creationId xmlns:a16="http://schemas.microsoft.com/office/drawing/2014/main" id="{0DB1005B-F806-6BB3-E5D8-C9E0E3A3F054}"/>
                    </a:ext>
                  </a:extLst>
                </p:cNvPr>
                <p:cNvPicPr/>
                <p:nvPr/>
              </p:nvPicPr>
              <p:blipFill>
                <a:blip r:embed="rId141"/>
                <a:stretch>
                  <a:fillRect/>
                </a:stretch>
              </p:blipFill>
              <p:spPr>
                <a:xfrm>
                  <a:off x="5257926" y="3318645"/>
                  <a:ext cx="17028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5" name="Ink 64">
                  <a:extLst>
                    <a:ext uri="{FF2B5EF4-FFF2-40B4-BE49-F238E27FC236}">
                      <a16:creationId xmlns:a16="http://schemas.microsoft.com/office/drawing/2014/main" id="{ED43C5F4-0721-AA53-9385-DDF2EFE64B81}"/>
                    </a:ext>
                  </a:extLst>
                </p14:cNvPr>
                <p14:cNvContentPartPr/>
                <p14:nvPr/>
              </p14:nvContentPartPr>
              <p14:xfrm>
                <a:off x="5760126" y="3614565"/>
                <a:ext cx="383400" cy="147960"/>
              </p14:xfrm>
            </p:contentPart>
          </mc:Choice>
          <mc:Fallback xmlns="">
            <p:pic>
              <p:nvPicPr>
                <p:cNvPr id="65" name="Ink 64">
                  <a:extLst>
                    <a:ext uri="{FF2B5EF4-FFF2-40B4-BE49-F238E27FC236}">
                      <a16:creationId xmlns:a16="http://schemas.microsoft.com/office/drawing/2014/main" id="{ED43C5F4-0721-AA53-9385-DDF2EFE64B81}"/>
                    </a:ext>
                  </a:extLst>
                </p:cNvPr>
                <p:cNvPicPr/>
                <p:nvPr/>
              </p:nvPicPr>
              <p:blipFill>
                <a:blip r:embed="rId143"/>
                <a:stretch>
                  <a:fillRect/>
                </a:stretch>
              </p:blipFill>
              <p:spPr>
                <a:xfrm>
                  <a:off x="5751126" y="3605565"/>
                  <a:ext cx="401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6" name="Ink 65">
                  <a:extLst>
                    <a:ext uri="{FF2B5EF4-FFF2-40B4-BE49-F238E27FC236}">
                      <a16:creationId xmlns:a16="http://schemas.microsoft.com/office/drawing/2014/main" id="{688C6C90-17AD-7350-B54C-BF831D34AE63}"/>
                    </a:ext>
                  </a:extLst>
                </p14:cNvPr>
                <p14:cNvContentPartPr/>
                <p14:nvPr/>
              </p14:nvContentPartPr>
              <p14:xfrm>
                <a:off x="5982966" y="3456885"/>
                <a:ext cx="162000" cy="293400"/>
              </p14:xfrm>
            </p:contentPart>
          </mc:Choice>
          <mc:Fallback xmlns="">
            <p:pic>
              <p:nvPicPr>
                <p:cNvPr id="66" name="Ink 65">
                  <a:extLst>
                    <a:ext uri="{FF2B5EF4-FFF2-40B4-BE49-F238E27FC236}">
                      <a16:creationId xmlns:a16="http://schemas.microsoft.com/office/drawing/2014/main" id="{688C6C90-17AD-7350-B54C-BF831D34AE63}"/>
                    </a:ext>
                  </a:extLst>
                </p:cNvPr>
                <p:cNvPicPr/>
                <p:nvPr/>
              </p:nvPicPr>
              <p:blipFill>
                <a:blip r:embed="rId145"/>
                <a:stretch>
                  <a:fillRect/>
                </a:stretch>
              </p:blipFill>
              <p:spPr>
                <a:xfrm>
                  <a:off x="5973966" y="3447885"/>
                  <a:ext cx="179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8" name="Ink 97">
                  <a:extLst>
                    <a:ext uri="{FF2B5EF4-FFF2-40B4-BE49-F238E27FC236}">
                      <a16:creationId xmlns:a16="http://schemas.microsoft.com/office/drawing/2014/main" id="{11613AA6-9071-B367-1747-269320411824}"/>
                    </a:ext>
                  </a:extLst>
                </p14:cNvPr>
                <p14:cNvContentPartPr/>
                <p14:nvPr/>
              </p14:nvContentPartPr>
              <p14:xfrm>
                <a:off x="3725766" y="3299565"/>
                <a:ext cx="1053000" cy="430920"/>
              </p14:xfrm>
            </p:contentPart>
          </mc:Choice>
          <mc:Fallback xmlns="">
            <p:pic>
              <p:nvPicPr>
                <p:cNvPr id="98" name="Ink 97">
                  <a:extLst>
                    <a:ext uri="{FF2B5EF4-FFF2-40B4-BE49-F238E27FC236}">
                      <a16:creationId xmlns:a16="http://schemas.microsoft.com/office/drawing/2014/main" id="{11613AA6-9071-B367-1747-269320411824}"/>
                    </a:ext>
                  </a:extLst>
                </p:cNvPr>
                <p:cNvPicPr/>
                <p:nvPr/>
              </p:nvPicPr>
              <p:blipFill>
                <a:blip r:embed="rId147"/>
                <a:stretch>
                  <a:fillRect/>
                </a:stretch>
              </p:blipFill>
              <p:spPr>
                <a:xfrm>
                  <a:off x="3716766" y="3290565"/>
                  <a:ext cx="10706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9" name="Ink 98">
                  <a:extLst>
                    <a:ext uri="{FF2B5EF4-FFF2-40B4-BE49-F238E27FC236}">
                      <a16:creationId xmlns:a16="http://schemas.microsoft.com/office/drawing/2014/main" id="{37EA0116-D023-CBF6-C947-8CF2721F79E6}"/>
                    </a:ext>
                  </a:extLst>
                </p14:cNvPr>
                <p14:cNvContentPartPr/>
                <p14:nvPr/>
              </p14:nvContentPartPr>
              <p14:xfrm>
                <a:off x="4523886" y="3428445"/>
                <a:ext cx="304200" cy="83880"/>
              </p14:xfrm>
            </p:contentPart>
          </mc:Choice>
          <mc:Fallback xmlns="">
            <p:pic>
              <p:nvPicPr>
                <p:cNvPr id="99" name="Ink 98">
                  <a:extLst>
                    <a:ext uri="{FF2B5EF4-FFF2-40B4-BE49-F238E27FC236}">
                      <a16:creationId xmlns:a16="http://schemas.microsoft.com/office/drawing/2014/main" id="{37EA0116-D023-CBF6-C947-8CF2721F79E6}"/>
                    </a:ext>
                  </a:extLst>
                </p:cNvPr>
                <p:cNvPicPr/>
                <p:nvPr/>
              </p:nvPicPr>
              <p:blipFill>
                <a:blip r:embed="rId149"/>
                <a:stretch>
                  <a:fillRect/>
                </a:stretch>
              </p:blipFill>
              <p:spPr>
                <a:xfrm>
                  <a:off x="4514886" y="3419445"/>
                  <a:ext cx="321840" cy="101520"/>
                </a:xfrm>
                <a:prstGeom prst="rect">
                  <a:avLst/>
                </a:prstGeom>
              </p:spPr>
            </p:pic>
          </mc:Fallback>
        </mc:AlternateContent>
      </p:grpSp>
      <p:grpSp>
        <p:nvGrpSpPr>
          <p:cNvPr id="104" name="Group 103">
            <a:extLst>
              <a:ext uri="{FF2B5EF4-FFF2-40B4-BE49-F238E27FC236}">
                <a16:creationId xmlns:a16="http://schemas.microsoft.com/office/drawing/2014/main" id="{282F78D4-95A7-2BE7-F266-22AFDABBBDD3}"/>
              </a:ext>
            </a:extLst>
          </p:cNvPr>
          <p:cNvGrpSpPr/>
          <p:nvPr/>
        </p:nvGrpSpPr>
        <p:grpSpPr>
          <a:xfrm>
            <a:off x="5374206" y="4500525"/>
            <a:ext cx="1131840" cy="659520"/>
            <a:chOff x="5374206" y="4500525"/>
            <a:chExt cx="1131840" cy="659520"/>
          </a:xfrm>
        </p:grpSpPr>
        <mc:AlternateContent xmlns:mc="http://schemas.openxmlformats.org/markup-compatibility/2006" xmlns:p14="http://schemas.microsoft.com/office/powerpoint/2010/main">
          <mc:Choice Requires="p14">
            <p:contentPart p14:bwMode="auto" r:id="rId150">
              <p14:nvContentPartPr>
                <p14:cNvPr id="101" name="Ink 100">
                  <a:extLst>
                    <a:ext uri="{FF2B5EF4-FFF2-40B4-BE49-F238E27FC236}">
                      <a16:creationId xmlns:a16="http://schemas.microsoft.com/office/drawing/2014/main" id="{B6EFB8C1-F197-D076-B76E-87424735964A}"/>
                    </a:ext>
                  </a:extLst>
                </p14:cNvPr>
                <p14:cNvContentPartPr/>
                <p14:nvPr/>
              </p14:nvContentPartPr>
              <p14:xfrm>
                <a:off x="5374206" y="4998405"/>
                <a:ext cx="109800" cy="161640"/>
              </p14:xfrm>
            </p:contentPart>
          </mc:Choice>
          <mc:Fallback xmlns="">
            <p:pic>
              <p:nvPicPr>
                <p:cNvPr id="101" name="Ink 100">
                  <a:extLst>
                    <a:ext uri="{FF2B5EF4-FFF2-40B4-BE49-F238E27FC236}">
                      <a16:creationId xmlns:a16="http://schemas.microsoft.com/office/drawing/2014/main" id="{B6EFB8C1-F197-D076-B76E-87424735964A}"/>
                    </a:ext>
                  </a:extLst>
                </p:cNvPr>
                <p:cNvPicPr/>
                <p:nvPr/>
              </p:nvPicPr>
              <p:blipFill>
                <a:blip r:embed="rId151"/>
                <a:stretch>
                  <a:fillRect/>
                </a:stretch>
              </p:blipFill>
              <p:spPr>
                <a:xfrm>
                  <a:off x="5365206" y="4989765"/>
                  <a:ext cx="127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2" name="Ink 101">
                  <a:extLst>
                    <a:ext uri="{FF2B5EF4-FFF2-40B4-BE49-F238E27FC236}">
                      <a16:creationId xmlns:a16="http://schemas.microsoft.com/office/drawing/2014/main" id="{E037FB3F-90B7-B030-8C9E-A628937601D6}"/>
                    </a:ext>
                  </a:extLst>
                </p14:cNvPr>
                <p14:cNvContentPartPr/>
                <p14:nvPr/>
              </p14:nvContentPartPr>
              <p14:xfrm>
                <a:off x="5657166" y="4500525"/>
                <a:ext cx="848880" cy="461880"/>
              </p14:xfrm>
            </p:contentPart>
          </mc:Choice>
          <mc:Fallback xmlns="">
            <p:pic>
              <p:nvPicPr>
                <p:cNvPr id="102" name="Ink 101">
                  <a:extLst>
                    <a:ext uri="{FF2B5EF4-FFF2-40B4-BE49-F238E27FC236}">
                      <a16:creationId xmlns:a16="http://schemas.microsoft.com/office/drawing/2014/main" id="{E037FB3F-90B7-B030-8C9E-A628937601D6}"/>
                    </a:ext>
                  </a:extLst>
                </p:cNvPr>
                <p:cNvPicPr/>
                <p:nvPr/>
              </p:nvPicPr>
              <p:blipFill>
                <a:blip r:embed="rId153"/>
                <a:stretch>
                  <a:fillRect/>
                </a:stretch>
              </p:blipFill>
              <p:spPr>
                <a:xfrm>
                  <a:off x="5648166" y="4491885"/>
                  <a:ext cx="8665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3" name="Ink 102">
                  <a:extLst>
                    <a:ext uri="{FF2B5EF4-FFF2-40B4-BE49-F238E27FC236}">
                      <a16:creationId xmlns:a16="http://schemas.microsoft.com/office/drawing/2014/main" id="{0196F1B2-9336-40C4-0431-F1515AFA257B}"/>
                    </a:ext>
                  </a:extLst>
                </p14:cNvPr>
                <p14:cNvContentPartPr/>
                <p14:nvPr/>
              </p14:nvContentPartPr>
              <p14:xfrm>
                <a:off x="5768046" y="4513125"/>
                <a:ext cx="48240" cy="19080"/>
              </p14:xfrm>
            </p:contentPart>
          </mc:Choice>
          <mc:Fallback xmlns="">
            <p:pic>
              <p:nvPicPr>
                <p:cNvPr id="103" name="Ink 102">
                  <a:extLst>
                    <a:ext uri="{FF2B5EF4-FFF2-40B4-BE49-F238E27FC236}">
                      <a16:creationId xmlns:a16="http://schemas.microsoft.com/office/drawing/2014/main" id="{0196F1B2-9336-40C4-0431-F1515AFA257B}"/>
                    </a:ext>
                  </a:extLst>
                </p:cNvPr>
                <p:cNvPicPr/>
                <p:nvPr/>
              </p:nvPicPr>
              <p:blipFill>
                <a:blip r:embed="rId155"/>
                <a:stretch>
                  <a:fillRect/>
                </a:stretch>
              </p:blipFill>
              <p:spPr>
                <a:xfrm>
                  <a:off x="5759406" y="4504125"/>
                  <a:ext cx="65880" cy="36720"/>
                </a:xfrm>
                <a:prstGeom prst="rect">
                  <a:avLst/>
                </a:prstGeom>
              </p:spPr>
            </p:pic>
          </mc:Fallback>
        </mc:AlternateContent>
      </p:grpSp>
      <p:grpSp>
        <p:nvGrpSpPr>
          <p:cNvPr id="111" name="Group 110">
            <a:extLst>
              <a:ext uri="{FF2B5EF4-FFF2-40B4-BE49-F238E27FC236}">
                <a16:creationId xmlns:a16="http://schemas.microsoft.com/office/drawing/2014/main" id="{1A0F7949-485E-004A-B1D0-42A5094840C6}"/>
              </a:ext>
            </a:extLst>
          </p:cNvPr>
          <p:cNvGrpSpPr/>
          <p:nvPr/>
        </p:nvGrpSpPr>
        <p:grpSpPr>
          <a:xfrm>
            <a:off x="6797646" y="4385685"/>
            <a:ext cx="1168200" cy="519480"/>
            <a:chOff x="6797646" y="4385685"/>
            <a:chExt cx="1168200" cy="519480"/>
          </a:xfrm>
        </p:grpSpPr>
        <mc:AlternateContent xmlns:mc="http://schemas.openxmlformats.org/markup-compatibility/2006" xmlns:p14="http://schemas.microsoft.com/office/powerpoint/2010/main">
          <mc:Choice Requires="p14">
            <p:contentPart p14:bwMode="auto" r:id="rId156">
              <p14:nvContentPartPr>
                <p14:cNvPr id="105" name="Ink 104">
                  <a:extLst>
                    <a:ext uri="{FF2B5EF4-FFF2-40B4-BE49-F238E27FC236}">
                      <a16:creationId xmlns:a16="http://schemas.microsoft.com/office/drawing/2014/main" id="{50E54EF8-30B4-972B-89BF-04BC5E8CF3B2}"/>
                    </a:ext>
                  </a:extLst>
                </p14:cNvPr>
                <p14:cNvContentPartPr/>
                <p14:nvPr/>
              </p14:nvContentPartPr>
              <p14:xfrm>
                <a:off x="6798366" y="4385685"/>
                <a:ext cx="1167480" cy="519480"/>
              </p14:xfrm>
            </p:contentPart>
          </mc:Choice>
          <mc:Fallback xmlns="">
            <p:pic>
              <p:nvPicPr>
                <p:cNvPr id="105" name="Ink 104">
                  <a:extLst>
                    <a:ext uri="{FF2B5EF4-FFF2-40B4-BE49-F238E27FC236}">
                      <a16:creationId xmlns:a16="http://schemas.microsoft.com/office/drawing/2014/main" id="{50E54EF8-30B4-972B-89BF-04BC5E8CF3B2}"/>
                    </a:ext>
                  </a:extLst>
                </p:cNvPr>
                <p:cNvPicPr/>
                <p:nvPr/>
              </p:nvPicPr>
              <p:blipFill>
                <a:blip r:embed="rId157"/>
                <a:stretch>
                  <a:fillRect/>
                </a:stretch>
              </p:blipFill>
              <p:spPr>
                <a:xfrm>
                  <a:off x="6789366" y="4377045"/>
                  <a:ext cx="118512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6" name="Ink 105">
                  <a:extLst>
                    <a:ext uri="{FF2B5EF4-FFF2-40B4-BE49-F238E27FC236}">
                      <a16:creationId xmlns:a16="http://schemas.microsoft.com/office/drawing/2014/main" id="{B11766A1-DB66-B369-6DBA-692F518395BD}"/>
                    </a:ext>
                  </a:extLst>
                </p14:cNvPr>
                <p14:cNvContentPartPr/>
                <p14:nvPr/>
              </p14:nvContentPartPr>
              <p14:xfrm>
                <a:off x="6797646" y="4508085"/>
                <a:ext cx="456840" cy="58320"/>
              </p14:xfrm>
            </p:contentPart>
          </mc:Choice>
          <mc:Fallback xmlns="">
            <p:pic>
              <p:nvPicPr>
                <p:cNvPr id="106" name="Ink 105">
                  <a:extLst>
                    <a:ext uri="{FF2B5EF4-FFF2-40B4-BE49-F238E27FC236}">
                      <a16:creationId xmlns:a16="http://schemas.microsoft.com/office/drawing/2014/main" id="{B11766A1-DB66-B369-6DBA-692F518395BD}"/>
                    </a:ext>
                  </a:extLst>
                </p:cNvPr>
                <p:cNvPicPr/>
                <p:nvPr/>
              </p:nvPicPr>
              <p:blipFill>
                <a:blip r:embed="rId159"/>
                <a:stretch>
                  <a:fillRect/>
                </a:stretch>
              </p:blipFill>
              <p:spPr>
                <a:xfrm>
                  <a:off x="6788646" y="4499085"/>
                  <a:ext cx="474480" cy="75960"/>
                </a:xfrm>
                <a:prstGeom prst="rect">
                  <a:avLst/>
                </a:prstGeom>
              </p:spPr>
            </p:pic>
          </mc:Fallback>
        </mc:AlternateContent>
      </p:grpSp>
      <p:grpSp>
        <p:nvGrpSpPr>
          <p:cNvPr id="116" name="Group 115">
            <a:extLst>
              <a:ext uri="{FF2B5EF4-FFF2-40B4-BE49-F238E27FC236}">
                <a16:creationId xmlns:a16="http://schemas.microsoft.com/office/drawing/2014/main" id="{C99A9ADE-9485-059A-8AA9-369D107216C2}"/>
              </a:ext>
            </a:extLst>
          </p:cNvPr>
          <p:cNvGrpSpPr/>
          <p:nvPr/>
        </p:nvGrpSpPr>
        <p:grpSpPr>
          <a:xfrm>
            <a:off x="8188326" y="4322685"/>
            <a:ext cx="3296160" cy="678960"/>
            <a:chOff x="8188326" y="4322685"/>
            <a:chExt cx="3296160" cy="678960"/>
          </a:xfrm>
        </p:grpSpPr>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9F61500B-07AF-1452-AB52-623078618179}"/>
                    </a:ext>
                  </a:extLst>
                </p14:cNvPr>
                <p14:cNvContentPartPr/>
                <p14:nvPr/>
              </p14:nvContentPartPr>
              <p14:xfrm>
                <a:off x="8188326" y="4363365"/>
                <a:ext cx="1203840" cy="515880"/>
              </p14:xfrm>
            </p:contentPart>
          </mc:Choice>
          <mc:Fallback xmlns="">
            <p:pic>
              <p:nvPicPr>
                <p:cNvPr id="107" name="Ink 106">
                  <a:extLst>
                    <a:ext uri="{FF2B5EF4-FFF2-40B4-BE49-F238E27FC236}">
                      <a16:creationId xmlns:a16="http://schemas.microsoft.com/office/drawing/2014/main" id="{9F61500B-07AF-1452-AB52-623078618179}"/>
                    </a:ext>
                  </a:extLst>
                </p:cNvPr>
                <p:cNvPicPr/>
                <p:nvPr/>
              </p:nvPicPr>
              <p:blipFill>
                <a:blip r:embed="rId161"/>
                <a:stretch>
                  <a:fillRect/>
                </a:stretch>
              </p:blipFill>
              <p:spPr>
                <a:xfrm>
                  <a:off x="8179326" y="4354365"/>
                  <a:ext cx="122148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9219689B-962B-3BA7-FA38-CF853711090A}"/>
                    </a:ext>
                  </a:extLst>
                </p14:cNvPr>
                <p14:cNvContentPartPr/>
                <p14:nvPr/>
              </p14:nvContentPartPr>
              <p14:xfrm>
                <a:off x="9562446" y="4322685"/>
                <a:ext cx="883440" cy="490320"/>
              </p14:xfrm>
            </p:contentPart>
          </mc:Choice>
          <mc:Fallback xmlns="">
            <p:pic>
              <p:nvPicPr>
                <p:cNvPr id="108" name="Ink 107">
                  <a:extLst>
                    <a:ext uri="{FF2B5EF4-FFF2-40B4-BE49-F238E27FC236}">
                      <a16:creationId xmlns:a16="http://schemas.microsoft.com/office/drawing/2014/main" id="{9219689B-962B-3BA7-FA38-CF853711090A}"/>
                    </a:ext>
                  </a:extLst>
                </p:cNvPr>
                <p:cNvPicPr/>
                <p:nvPr/>
              </p:nvPicPr>
              <p:blipFill>
                <a:blip r:embed="rId163"/>
                <a:stretch>
                  <a:fillRect/>
                </a:stretch>
              </p:blipFill>
              <p:spPr>
                <a:xfrm>
                  <a:off x="9553446" y="4313685"/>
                  <a:ext cx="90108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Ink 108">
                  <a:extLst>
                    <a:ext uri="{FF2B5EF4-FFF2-40B4-BE49-F238E27FC236}">
                      <a16:creationId xmlns:a16="http://schemas.microsoft.com/office/drawing/2014/main" id="{269B2D44-D477-9E7F-103A-5EDFFAE6698B}"/>
                    </a:ext>
                  </a:extLst>
                </p14:cNvPr>
                <p14:cNvContentPartPr/>
                <p14:nvPr/>
              </p14:nvContentPartPr>
              <p14:xfrm>
                <a:off x="9485406" y="4553085"/>
                <a:ext cx="476280" cy="17640"/>
              </p14:xfrm>
            </p:contentPart>
          </mc:Choice>
          <mc:Fallback xmlns="">
            <p:pic>
              <p:nvPicPr>
                <p:cNvPr id="109" name="Ink 108">
                  <a:extLst>
                    <a:ext uri="{FF2B5EF4-FFF2-40B4-BE49-F238E27FC236}">
                      <a16:creationId xmlns:a16="http://schemas.microsoft.com/office/drawing/2014/main" id="{269B2D44-D477-9E7F-103A-5EDFFAE6698B}"/>
                    </a:ext>
                  </a:extLst>
                </p:cNvPr>
                <p:cNvPicPr/>
                <p:nvPr/>
              </p:nvPicPr>
              <p:blipFill>
                <a:blip r:embed="rId165"/>
                <a:stretch>
                  <a:fillRect/>
                </a:stretch>
              </p:blipFill>
              <p:spPr>
                <a:xfrm>
                  <a:off x="9476766" y="4544085"/>
                  <a:ext cx="493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2" name="Ink 111">
                  <a:extLst>
                    <a:ext uri="{FF2B5EF4-FFF2-40B4-BE49-F238E27FC236}">
                      <a16:creationId xmlns:a16="http://schemas.microsoft.com/office/drawing/2014/main" id="{4C1217CD-4D2B-0B91-1C15-1C3F3A1C1865}"/>
                    </a:ext>
                  </a:extLst>
                </p14:cNvPr>
                <p14:cNvContentPartPr/>
                <p14:nvPr/>
              </p14:nvContentPartPr>
              <p14:xfrm>
                <a:off x="10725966" y="4514565"/>
                <a:ext cx="447120" cy="252000"/>
              </p14:xfrm>
            </p:contentPart>
          </mc:Choice>
          <mc:Fallback xmlns="">
            <p:pic>
              <p:nvPicPr>
                <p:cNvPr id="112" name="Ink 111">
                  <a:extLst>
                    <a:ext uri="{FF2B5EF4-FFF2-40B4-BE49-F238E27FC236}">
                      <a16:creationId xmlns:a16="http://schemas.microsoft.com/office/drawing/2014/main" id="{4C1217CD-4D2B-0B91-1C15-1C3F3A1C1865}"/>
                    </a:ext>
                  </a:extLst>
                </p:cNvPr>
                <p:cNvPicPr/>
                <p:nvPr/>
              </p:nvPicPr>
              <p:blipFill>
                <a:blip r:embed="rId167"/>
                <a:stretch>
                  <a:fillRect/>
                </a:stretch>
              </p:blipFill>
              <p:spPr>
                <a:xfrm>
                  <a:off x="10717326" y="4505925"/>
                  <a:ext cx="464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Ink 112">
                  <a:extLst>
                    <a:ext uri="{FF2B5EF4-FFF2-40B4-BE49-F238E27FC236}">
                      <a16:creationId xmlns:a16="http://schemas.microsoft.com/office/drawing/2014/main" id="{4ACD8AE4-3B2F-5CAE-0AA3-233E6E037CA7}"/>
                    </a:ext>
                  </a:extLst>
                </p14:cNvPr>
                <p14:cNvContentPartPr/>
                <p14:nvPr/>
              </p14:nvContentPartPr>
              <p14:xfrm>
                <a:off x="11022606" y="4798965"/>
                <a:ext cx="151560" cy="202680"/>
              </p14:xfrm>
            </p:contentPart>
          </mc:Choice>
          <mc:Fallback xmlns="">
            <p:pic>
              <p:nvPicPr>
                <p:cNvPr id="113" name="Ink 112">
                  <a:extLst>
                    <a:ext uri="{FF2B5EF4-FFF2-40B4-BE49-F238E27FC236}">
                      <a16:creationId xmlns:a16="http://schemas.microsoft.com/office/drawing/2014/main" id="{4ACD8AE4-3B2F-5CAE-0AA3-233E6E037CA7}"/>
                    </a:ext>
                  </a:extLst>
                </p:cNvPr>
                <p:cNvPicPr/>
                <p:nvPr/>
              </p:nvPicPr>
              <p:blipFill>
                <a:blip r:embed="rId169"/>
                <a:stretch>
                  <a:fillRect/>
                </a:stretch>
              </p:blipFill>
              <p:spPr>
                <a:xfrm>
                  <a:off x="11013966" y="4789965"/>
                  <a:ext cx="169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4" name="Ink 113">
                  <a:extLst>
                    <a:ext uri="{FF2B5EF4-FFF2-40B4-BE49-F238E27FC236}">
                      <a16:creationId xmlns:a16="http://schemas.microsoft.com/office/drawing/2014/main" id="{3CA5D8E9-E975-3713-34B1-946145AA24BC}"/>
                    </a:ext>
                  </a:extLst>
                </p14:cNvPr>
                <p14:cNvContentPartPr/>
                <p14:nvPr/>
              </p14:nvContentPartPr>
              <p14:xfrm>
                <a:off x="10946646" y="4872765"/>
                <a:ext cx="372240" cy="16920"/>
              </p14:xfrm>
            </p:contentPart>
          </mc:Choice>
          <mc:Fallback xmlns="">
            <p:pic>
              <p:nvPicPr>
                <p:cNvPr id="114" name="Ink 113">
                  <a:extLst>
                    <a:ext uri="{FF2B5EF4-FFF2-40B4-BE49-F238E27FC236}">
                      <a16:creationId xmlns:a16="http://schemas.microsoft.com/office/drawing/2014/main" id="{3CA5D8E9-E975-3713-34B1-946145AA24BC}"/>
                    </a:ext>
                  </a:extLst>
                </p:cNvPr>
                <p:cNvPicPr/>
                <p:nvPr/>
              </p:nvPicPr>
              <p:blipFill>
                <a:blip r:embed="rId171"/>
                <a:stretch>
                  <a:fillRect/>
                </a:stretch>
              </p:blipFill>
              <p:spPr>
                <a:xfrm>
                  <a:off x="10938006" y="4864125"/>
                  <a:ext cx="389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B1329F2A-39A1-1F4C-069B-E2155F040420}"/>
                    </a:ext>
                  </a:extLst>
                </p14:cNvPr>
                <p14:cNvContentPartPr/>
                <p14:nvPr/>
              </p14:nvContentPartPr>
              <p14:xfrm>
                <a:off x="11319246" y="4690605"/>
                <a:ext cx="165240" cy="298440"/>
              </p14:xfrm>
            </p:contentPart>
          </mc:Choice>
          <mc:Fallback xmlns="">
            <p:pic>
              <p:nvPicPr>
                <p:cNvPr id="115" name="Ink 114">
                  <a:extLst>
                    <a:ext uri="{FF2B5EF4-FFF2-40B4-BE49-F238E27FC236}">
                      <a16:creationId xmlns:a16="http://schemas.microsoft.com/office/drawing/2014/main" id="{B1329F2A-39A1-1F4C-069B-E2155F040420}"/>
                    </a:ext>
                  </a:extLst>
                </p:cNvPr>
                <p:cNvPicPr/>
                <p:nvPr/>
              </p:nvPicPr>
              <p:blipFill>
                <a:blip r:embed="rId173"/>
                <a:stretch>
                  <a:fillRect/>
                </a:stretch>
              </p:blipFill>
              <p:spPr>
                <a:xfrm>
                  <a:off x="11310606" y="4681965"/>
                  <a:ext cx="182880" cy="31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17" name="Ink 116">
                <a:extLst>
                  <a:ext uri="{FF2B5EF4-FFF2-40B4-BE49-F238E27FC236}">
                    <a16:creationId xmlns:a16="http://schemas.microsoft.com/office/drawing/2014/main" id="{2457E5C4-232E-1C91-2EC5-72A779AF56C8}"/>
                  </a:ext>
                </a:extLst>
              </p14:cNvPr>
              <p14:cNvContentPartPr/>
              <p14:nvPr/>
            </p14:nvContentPartPr>
            <p14:xfrm>
              <a:off x="5616486" y="5501685"/>
              <a:ext cx="884880" cy="179640"/>
            </p14:xfrm>
          </p:contentPart>
        </mc:Choice>
        <mc:Fallback xmlns="">
          <p:pic>
            <p:nvPicPr>
              <p:cNvPr id="117" name="Ink 116">
                <a:extLst>
                  <a:ext uri="{FF2B5EF4-FFF2-40B4-BE49-F238E27FC236}">
                    <a16:creationId xmlns:a16="http://schemas.microsoft.com/office/drawing/2014/main" id="{2457E5C4-232E-1C91-2EC5-72A779AF56C8}"/>
                  </a:ext>
                </a:extLst>
              </p:cNvPr>
              <p:cNvPicPr/>
              <p:nvPr/>
            </p:nvPicPr>
            <p:blipFill>
              <a:blip r:embed="rId175"/>
              <a:stretch>
                <a:fillRect/>
              </a:stretch>
            </p:blipFill>
            <p:spPr>
              <a:xfrm>
                <a:off x="5607486" y="5493045"/>
                <a:ext cx="902520" cy="197280"/>
              </a:xfrm>
              <a:prstGeom prst="rect">
                <a:avLst/>
              </a:prstGeom>
            </p:spPr>
          </p:pic>
        </mc:Fallback>
      </mc:AlternateContent>
      <p:grpSp>
        <p:nvGrpSpPr>
          <p:cNvPr id="132" name="Group 131">
            <a:extLst>
              <a:ext uri="{FF2B5EF4-FFF2-40B4-BE49-F238E27FC236}">
                <a16:creationId xmlns:a16="http://schemas.microsoft.com/office/drawing/2014/main" id="{DC23F4FD-C768-1E31-4C19-C778347A6500}"/>
              </a:ext>
            </a:extLst>
          </p:cNvPr>
          <p:cNvGrpSpPr/>
          <p:nvPr/>
        </p:nvGrpSpPr>
        <p:grpSpPr>
          <a:xfrm>
            <a:off x="6705486" y="5159685"/>
            <a:ext cx="3600360" cy="701280"/>
            <a:chOff x="6705486" y="5159685"/>
            <a:chExt cx="3600360" cy="701280"/>
          </a:xfrm>
        </p:grpSpPr>
        <mc:AlternateContent xmlns:mc="http://schemas.openxmlformats.org/markup-compatibility/2006" xmlns:p14="http://schemas.microsoft.com/office/powerpoint/2010/main">
          <mc:Choice Requires="p14">
            <p:contentPart p14:bwMode="auto" r:id="rId176">
              <p14:nvContentPartPr>
                <p14:cNvPr id="120" name="Ink 119">
                  <a:extLst>
                    <a:ext uri="{FF2B5EF4-FFF2-40B4-BE49-F238E27FC236}">
                      <a16:creationId xmlns:a16="http://schemas.microsoft.com/office/drawing/2014/main" id="{5B6CC351-28A4-2BE9-3B44-86680F139DFA}"/>
                    </a:ext>
                  </a:extLst>
                </p14:cNvPr>
                <p14:cNvContentPartPr/>
                <p14:nvPr/>
              </p14:nvContentPartPr>
              <p14:xfrm>
                <a:off x="6705486" y="5159685"/>
                <a:ext cx="1393920" cy="630360"/>
              </p14:xfrm>
            </p:contentPart>
          </mc:Choice>
          <mc:Fallback xmlns="">
            <p:pic>
              <p:nvPicPr>
                <p:cNvPr id="120" name="Ink 119">
                  <a:extLst>
                    <a:ext uri="{FF2B5EF4-FFF2-40B4-BE49-F238E27FC236}">
                      <a16:creationId xmlns:a16="http://schemas.microsoft.com/office/drawing/2014/main" id="{5B6CC351-28A4-2BE9-3B44-86680F139DFA}"/>
                    </a:ext>
                  </a:extLst>
                </p:cNvPr>
                <p:cNvPicPr/>
                <p:nvPr/>
              </p:nvPicPr>
              <p:blipFill>
                <a:blip r:embed="rId177"/>
                <a:stretch>
                  <a:fillRect/>
                </a:stretch>
              </p:blipFill>
              <p:spPr>
                <a:xfrm>
                  <a:off x="6696486" y="5150685"/>
                  <a:ext cx="141156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1" name="Ink 120">
                  <a:extLst>
                    <a:ext uri="{FF2B5EF4-FFF2-40B4-BE49-F238E27FC236}">
                      <a16:creationId xmlns:a16="http://schemas.microsoft.com/office/drawing/2014/main" id="{CA2101E8-0FCB-64DB-A2A9-435D0E8EDDA8}"/>
                    </a:ext>
                  </a:extLst>
                </p14:cNvPr>
                <p14:cNvContentPartPr/>
                <p14:nvPr/>
              </p14:nvContentPartPr>
              <p14:xfrm>
                <a:off x="6710526" y="5374965"/>
                <a:ext cx="384120" cy="36000"/>
              </p14:xfrm>
            </p:contentPart>
          </mc:Choice>
          <mc:Fallback xmlns="">
            <p:pic>
              <p:nvPicPr>
                <p:cNvPr id="121" name="Ink 120">
                  <a:extLst>
                    <a:ext uri="{FF2B5EF4-FFF2-40B4-BE49-F238E27FC236}">
                      <a16:creationId xmlns:a16="http://schemas.microsoft.com/office/drawing/2014/main" id="{CA2101E8-0FCB-64DB-A2A9-435D0E8EDDA8}"/>
                    </a:ext>
                  </a:extLst>
                </p:cNvPr>
                <p:cNvPicPr/>
                <p:nvPr/>
              </p:nvPicPr>
              <p:blipFill>
                <a:blip r:embed="rId179"/>
                <a:stretch>
                  <a:fillRect/>
                </a:stretch>
              </p:blipFill>
              <p:spPr>
                <a:xfrm>
                  <a:off x="6701526" y="5365965"/>
                  <a:ext cx="401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Ink 122">
                  <a:extLst>
                    <a:ext uri="{FF2B5EF4-FFF2-40B4-BE49-F238E27FC236}">
                      <a16:creationId xmlns:a16="http://schemas.microsoft.com/office/drawing/2014/main" id="{E32EB85A-E95F-0A0F-A2FC-AFD775A7B7F1}"/>
                    </a:ext>
                  </a:extLst>
                </p14:cNvPr>
                <p14:cNvContentPartPr/>
                <p14:nvPr/>
              </p14:nvContentPartPr>
              <p14:xfrm>
                <a:off x="8394966" y="5313405"/>
                <a:ext cx="439920" cy="233280"/>
              </p14:xfrm>
            </p:contentPart>
          </mc:Choice>
          <mc:Fallback xmlns="">
            <p:pic>
              <p:nvPicPr>
                <p:cNvPr id="123" name="Ink 122">
                  <a:extLst>
                    <a:ext uri="{FF2B5EF4-FFF2-40B4-BE49-F238E27FC236}">
                      <a16:creationId xmlns:a16="http://schemas.microsoft.com/office/drawing/2014/main" id="{E32EB85A-E95F-0A0F-A2FC-AFD775A7B7F1}"/>
                    </a:ext>
                  </a:extLst>
                </p:cNvPr>
                <p:cNvPicPr/>
                <p:nvPr/>
              </p:nvPicPr>
              <p:blipFill>
                <a:blip r:embed="rId181"/>
                <a:stretch>
                  <a:fillRect/>
                </a:stretch>
              </p:blipFill>
              <p:spPr>
                <a:xfrm>
                  <a:off x="8386326" y="5304765"/>
                  <a:ext cx="457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Ink 123">
                  <a:extLst>
                    <a:ext uri="{FF2B5EF4-FFF2-40B4-BE49-F238E27FC236}">
                      <a16:creationId xmlns:a16="http://schemas.microsoft.com/office/drawing/2014/main" id="{6205003A-D05F-E35F-6D3B-18AE8389113B}"/>
                    </a:ext>
                  </a:extLst>
                </p14:cNvPr>
                <p14:cNvContentPartPr/>
                <p14:nvPr/>
              </p14:nvContentPartPr>
              <p14:xfrm>
                <a:off x="8739486" y="5600325"/>
                <a:ext cx="185400" cy="160560"/>
              </p14:xfrm>
            </p:contentPart>
          </mc:Choice>
          <mc:Fallback xmlns="">
            <p:pic>
              <p:nvPicPr>
                <p:cNvPr id="124" name="Ink 123">
                  <a:extLst>
                    <a:ext uri="{FF2B5EF4-FFF2-40B4-BE49-F238E27FC236}">
                      <a16:creationId xmlns:a16="http://schemas.microsoft.com/office/drawing/2014/main" id="{6205003A-D05F-E35F-6D3B-18AE8389113B}"/>
                    </a:ext>
                  </a:extLst>
                </p:cNvPr>
                <p:cNvPicPr/>
                <p:nvPr/>
              </p:nvPicPr>
              <p:blipFill>
                <a:blip r:embed="rId183"/>
                <a:stretch>
                  <a:fillRect/>
                </a:stretch>
              </p:blipFill>
              <p:spPr>
                <a:xfrm>
                  <a:off x="8730486" y="5591325"/>
                  <a:ext cx="203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Ink 124">
                  <a:extLst>
                    <a:ext uri="{FF2B5EF4-FFF2-40B4-BE49-F238E27FC236}">
                      <a16:creationId xmlns:a16="http://schemas.microsoft.com/office/drawing/2014/main" id="{ADDCD5A6-4F5D-8058-CE03-D154C3344F18}"/>
                    </a:ext>
                  </a:extLst>
                </p14:cNvPr>
                <p14:cNvContentPartPr/>
                <p14:nvPr/>
              </p14:nvContentPartPr>
              <p14:xfrm>
                <a:off x="8762526" y="5497365"/>
                <a:ext cx="127800" cy="363600"/>
              </p14:xfrm>
            </p:contentPart>
          </mc:Choice>
          <mc:Fallback xmlns="">
            <p:pic>
              <p:nvPicPr>
                <p:cNvPr id="125" name="Ink 124">
                  <a:extLst>
                    <a:ext uri="{FF2B5EF4-FFF2-40B4-BE49-F238E27FC236}">
                      <a16:creationId xmlns:a16="http://schemas.microsoft.com/office/drawing/2014/main" id="{ADDCD5A6-4F5D-8058-CE03-D154C3344F18}"/>
                    </a:ext>
                  </a:extLst>
                </p:cNvPr>
                <p:cNvPicPr/>
                <p:nvPr/>
              </p:nvPicPr>
              <p:blipFill>
                <a:blip r:embed="rId185"/>
                <a:stretch>
                  <a:fillRect/>
                </a:stretch>
              </p:blipFill>
              <p:spPr>
                <a:xfrm>
                  <a:off x="8753886" y="5488725"/>
                  <a:ext cx="1454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7" name="Ink 126">
                  <a:extLst>
                    <a:ext uri="{FF2B5EF4-FFF2-40B4-BE49-F238E27FC236}">
                      <a16:creationId xmlns:a16="http://schemas.microsoft.com/office/drawing/2014/main" id="{3A76063D-4FFB-0FCB-711A-616192CB62FA}"/>
                    </a:ext>
                  </a:extLst>
                </p14:cNvPr>
                <p14:cNvContentPartPr/>
                <p14:nvPr/>
              </p14:nvContentPartPr>
              <p14:xfrm>
                <a:off x="9131526" y="5380005"/>
                <a:ext cx="261720" cy="193680"/>
              </p14:xfrm>
            </p:contentPart>
          </mc:Choice>
          <mc:Fallback xmlns="">
            <p:pic>
              <p:nvPicPr>
                <p:cNvPr id="127" name="Ink 126">
                  <a:extLst>
                    <a:ext uri="{FF2B5EF4-FFF2-40B4-BE49-F238E27FC236}">
                      <a16:creationId xmlns:a16="http://schemas.microsoft.com/office/drawing/2014/main" id="{3A76063D-4FFB-0FCB-711A-616192CB62FA}"/>
                    </a:ext>
                  </a:extLst>
                </p:cNvPr>
                <p:cNvPicPr/>
                <p:nvPr/>
              </p:nvPicPr>
              <p:blipFill>
                <a:blip r:embed="rId187"/>
                <a:stretch>
                  <a:fillRect/>
                </a:stretch>
              </p:blipFill>
              <p:spPr>
                <a:xfrm>
                  <a:off x="9122526" y="5371005"/>
                  <a:ext cx="2793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8" name="Ink 127">
                  <a:extLst>
                    <a:ext uri="{FF2B5EF4-FFF2-40B4-BE49-F238E27FC236}">
                      <a16:creationId xmlns:a16="http://schemas.microsoft.com/office/drawing/2014/main" id="{1F696932-D810-F2F3-DCFF-E08EEF98560D}"/>
                    </a:ext>
                  </a:extLst>
                </p14:cNvPr>
                <p14:cNvContentPartPr/>
                <p14:nvPr/>
              </p14:nvContentPartPr>
              <p14:xfrm>
                <a:off x="9579726" y="5349045"/>
                <a:ext cx="429120" cy="284760"/>
              </p14:xfrm>
            </p:contentPart>
          </mc:Choice>
          <mc:Fallback xmlns="">
            <p:pic>
              <p:nvPicPr>
                <p:cNvPr id="128" name="Ink 127">
                  <a:extLst>
                    <a:ext uri="{FF2B5EF4-FFF2-40B4-BE49-F238E27FC236}">
                      <a16:creationId xmlns:a16="http://schemas.microsoft.com/office/drawing/2014/main" id="{1F696932-D810-F2F3-DCFF-E08EEF98560D}"/>
                    </a:ext>
                  </a:extLst>
                </p:cNvPr>
                <p:cNvPicPr/>
                <p:nvPr/>
              </p:nvPicPr>
              <p:blipFill>
                <a:blip r:embed="rId189"/>
                <a:stretch>
                  <a:fillRect/>
                </a:stretch>
              </p:blipFill>
              <p:spPr>
                <a:xfrm>
                  <a:off x="9571086" y="5340045"/>
                  <a:ext cx="4467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E6F8C622-9419-E91B-F34F-47CD2D603299}"/>
                    </a:ext>
                  </a:extLst>
                </p14:cNvPr>
                <p14:cNvContentPartPr/>
                <p14:nvPr/>
              </p14:nvContentPartPr>
              <p14:xfrm>
                <a:off x="9949086" y="5582325"/>
                <a:ext cx="173160" cy="207000"/>
              </p14:xfrm>
            </p:contentPart>
          </mc:Choice>
          <mc:Fallback xmlns="">
            <p:pic>
              <p:nvPicPr>
                <p:cNvPr id="129" name="Ink 128">
                  <a:extLst>
                    <a:ext uri="{FF2B5EF4-FFF2-40B4-BE49-F238E27FC236}">
                      <a16:creationId xmlns:a16="http://schemas.microsoft.com/office/drawing/2014/main" id="{E6F8C622-9419-E91B-F34F-47CD2D603299}"/>
                    </a:ext>
                  </a:extLst>
                </p:cNvPr>
                <p:cNvPicPr/>
                <p:nvPr/>
              </p:nvPicPr>
              <p:blipFill>
                <a:blip r:embed="rId191"/>
                <a:stretch>
                  <a:fillRect/>
                </a:stretch>
              </p:blipFill>
              <p:spPr>
                <a:xfrm>
                  <a:off x="9940086" y="5573685"/>
                  <a:ext cx="1908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E4F79A23-4BCE-6F0A-C02F-FAC3C822758D}"/>
                    </a:ext>
                  </a:extLst>
                </p14:cNvPr>
                <p14:cNvContentPartPr/>
                <p14:nvPr/>
              </p14:nvContentPartPr>
              <p14:xfrm>
                <a:off x="9906246" y="5661885"/>
                <a:ext cx="187560" cy="71280"/>
              </p14:xfrm>
            </p:contentPart>
          </mc:Choice>
          <mc:Fallback xmlns="">
            <p:pic>
              <p:nvPicPr>
                <p:cNvPr id="130" name="Ink 129">
                  <a:extLst>
                    <a:ext uri="{FF2B5EF4-FFF2-40B4-BE49-F238E27FC236}">
                      <a16:creationId xmlns:a16="http://schemas.microsoft.com/office/drawing/2014/main" id="{E4F79A23-4BCE-6F0A-C02F-FAC3C822758D}"/>
                    </a:ext>
                  </a:extLst>
                </p:cNvPr>
                <p:cNvPicPr/>
                <p:nvPr/>
              </p:nvPicPr>
              <p:blipFill>
                <a:blip r:embed="rId193"/>
                <a:stretch>
                  <a:fillRect/>
                </a:stretch>
              </p:blipFill>
              <p:spPr>
                <a:xfrm>
                  <a:off x="9897246" y="5652885"/>
                  <a:ext cx="205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A1676553-C90B-392D-7783-3C40DA990D6D}"/>
                    </a:ext>
                  </a:extLst>
                </p14:cNvPr>
                <p14:cNvContentPartPr/>
                <p14:nvPr/>
              </p14:nvContentPartPr>
              <p14:xfrm>
                <a:off x="10166886" y="5554965"/>
                <a:ext cx="138960" cy="235080"/>
              </p14:xfrm>
            </p:contentPart>
          </mc:Choice>
          <mc:Fallback xmlns="">
            <p:pic>
              <p:nvPicPr>
                <p:cNvPr id="131" name="Ink 130">
                  <a:extLst>
                    <a:ext uri="{FF2B5EF4-FFF2-40B4-BE49-F238E27FC236}">
                      <a16:creationId xmlns:a16="http://schemas.microsoft.com/office/drawing/2014/main" id="{A1676553-C90B-392D-7783-3C40DA990D6D}"/>
                    </a:ext>
                  </a:extLst>
                </p:cNvPr>
                <p:cNvPicPr/>
                <p:nvPr/>
              </p:nvPicPr>
              <p:blipFill>
                <a:blip r:embed="rId195"/>
                <a:stretch>
                  <a:fillRect/>
                </a:stretch>
              </p:blipFill>
              <p:spPr>
                <a:xfrm>
                  <a:off x="10157886" y="5545965"/>
                  <a:ext cx="156600" cy="252720"/>
                </a:xfrm>
                <a:prstGeom prst="rect">
                  <a:avLst/>
                </a:prstGeom>
              </p:spPr>
            </p:pic>
          </mc:Fallback>
        </mc:AlternateContent>
      </p:grpSp>
      <p:grpSp>
        <p:nvGrpSpPr>
          <p:cNvPr id="151" name="Group 150">
            <a:extLst>
              <a:ext uri="{FF2B5EF4-FFF2-40B4-BE49-F238E27FC236}">
                <a16:creationId xmlns:a16="http://schemas.microsoft.com/office/drawing/2014/main" id="{3038A181-CE8A-6D2D-376E-09B4C0BCF78A}"/>
              </a:ext>
            </a:extLst>
          </p:cNvPr>
          <p:cNvGrpSpPr/>
          <p:nvPr/>
        </p:nvGrpSpPr>
        <p:grpSpPr>
          <a:xfrm>
            <a:off x="187138" y="6046660"/>
            <a:ext cx="4515210" cy="474663"/>
            <a:chOff x="187138" y="6046660"/>
            <a:chExt cx="4515210" cy="474663"/>
          </a:xfrm>
        </p:grpSpPr>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FC6CFF46-31E6-C5BA-8AFA-7169DBCEB25D}"/>
                    </a:ext>
                  </a:extLst>
                </p14:cNvPr>
                <p14:cNvContentPartPr/>
                <p14:nvPr/>
              </p14:nvContentPartPr>
              <p14:xfrm>
                <a:off x="187138" y="6152208"/>
                <a:ext cx="253861" cy="204120"/>
              </p14:xfrm>
            </p:contentPart>
          </mc:Choice>
          <mc:Fallback xmlns="">
            <p:pic>
              <p:nvPicPr>
                <p:cNvPr id="133" name="Ink 132">
                  <a:extLst>
                    <a:ext uri="{FF2B5EF4-FFF2-40B4-BE49-F238E27FC236}">
                      <a16:creationId xmlns:a16="http://schemas.microsoft.com/office/drawing/2014/main" id="{FC6CFF46-31E6-C5BA-8AFA-7169DBCEB25D}"/>
                    </a:ext>
                  </a:extLst>
                </p:cNvPr>
                <p:cNvPicPr/>
                <p:nvPr/>
              </p:nvPicPr>
              <p:blipFill>
                <a:blip r:embed="rId197"/>
                <a:stretch>
                  <a:fillRect/>
                </a:stretch>
              </p:blipFill>
              <p:spPr>
                <a:xfrm>
                  <a:off x="178136" y="6143208"/>
                  <a:ext cx="271505"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8C58B08B-EBEA-8CAC-85DC-32AF80DB5732}"/>
                    </a:ext>
                  </a:extLst>
                </p14:cNvPr>
                <p14:cNvContentPartPr/>
                <p14:nvPr/>
              </p14:nvContentPartPr>
              <p14:xfrm>
                <a:off x="462230" y="6209228"/>
                <a:ext cx="128599" cy="130419"/>
              </p14:xfrm>
            </p:contentPart>
          </mc:Choice>
          <mc:Fallback xmlns="">
            <p:pic>
              <p:nvPicPr>
                <p:cNvPr id="134" name="Ink 133">
                  <a:extLst>
                    <a:ext uri="{FF2B5EF4-FFF2-40B4-BE49-F238E27FC236}">
                      <a16:creationId xmlns:a16="http://schemas.microsoft.com/office/drawing/2014/main" id="{8C58B08B-EBEA-8CAC-85DC-32AF80DB5732}"/>
                    </a:ext>
                  </a:extLst>
                </p:cNvPr>
                <p:cNvPicPr/>
                <p:nvPr/>
              </p:nvPicPr>
              <p:blipFill>
                <a:blip r:embed="rId199"/>
                <a:stretch>
                  <a:fillRect/>
                </a:stretch>
              </p:blipFill>
              <p:spPr>
                <a:xfrm>
                  <a:off x="453224" y="6200221"/>
                  <a:ext cx="146250" cy="148072"/>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Ink 134">
                  <a:extLst>
                    <a:ext uri="{FF2B5EF4-FFF2-40B4-BE49-F238E27FC236}">
                      <a16:creationId xmlns:a16="http://schemas.microsoft.com/office/drawing/2014/main" id="{7F76E21F-916F-FCE8-C5A4-C0F862520C0D}"/>
                    </a:ext>
                  </a:extLst>
                </p14:cNvPr>
                <p14:cNvContentPartPr/>
                <p14:nvPr/>
              </p14:nvContentPartPr>
              <p14:xfrm>
                <a:off x="663014" y="6307497"/>
                <a:ext cx="8492" cy="87653"/>
              </p14:xfrm>
            </p:contentPart>
          </mc:Choice>
          <mc:Fallback xmlns="">
            <p:pic>
              <p:nvPicPr>
                <p:cNvPr id="135" name="Ink 134">
                  <a:extLst>
                    <a:ext uri="{FF2B5EF4-FFF2-40B4-BE49-F238E27FC236}">
                      <a16:creationId xmlns:a16="http://schemas.microsoft.com/office/drawing/2014/main" id="{7F76E21F-916F-FCE8-C5A4-C0F862520C0D}"/>
                    </a:ext>
                  </a:extLst>
                </p:cNvPr>
                <p:cNvPicPr/>
                <p:nvPr/>
              </p:nvPicPr>
              <p:blipFill>
                <a:blip r:embed="rId201"/>
                <a:stretch>
                  <a:fillRect/>
                </a:stretch>
              </p:blipFill>
              <p:spPr>
                <a:xfrm>
                  <a:off x="654168" y="6298516"/>
                  <a:ext cx="25830" cy="105255"/>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7" name="Ink 136">
                  <a:extLst>
                    <a:ext uri="{FF2B5EF4-FFF2-40B4-BE49-F238E27FC236}">
                      <a16:creationId xmlns:a16="http://schemas.microsoft.com/office/drawing/2014/main" id="{A6AB846B-6178-F711-3E83-73160FCAED4A}"/>
                    </a:ext>
                  </a:extLst>
                </p14:cNvPr>
                <p14:cNvContentPartPr/>
                <p14:nvPr/>
              </p14:nvContentPartPr>
              <p14:xfrm>
                <a:off x="858338" y="6069711"/>
                <a:ext cx="773412" cy="306939"/>
              </p14:xfrm>
            </p:contentPart>
          </mc:Choice>
          <mc:Fallback xmlns="">
            <p:pic>
              <p:nvPicPr>
                <p:cNvPr id="137" name="Ink 136">
                  <a:extLst>
                    <a:ext uri="{FF2B5EF4-FFF2-40B4-BE49-F238E27FC236}">
                      <a16:creationId xmlns:a16="http://schemas.microsoft.com/office/drawing/2014/main" id="{A6AB846B-6178-F711-3E83-73160FCAED4A}"/>
                    </a:ext>
                  </a:extLst>
                </p:cNvPr>
                <p:cNvPicPr/>
                <p:nvPr/>
              </p:nvPicPr>
              <p:blipFill>
                <a:blip r:embed="rId203"/>
                <a:stretch>
                  <a:fillRect/>
                </a:stretch>
              </p:blipFill>
              <p:spPr>
                <a:xfrm>
                  <a:off x="849341" y="6060715"/>
                  <a:ext cx="791047" cy="324571"/>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Ink 138">
                  <a:extLst>
                    <a:ext uri="{FF2B5EF4-FFF2-40B4-BE49-F238E27FC236}">
                      <a16:creationId xmlns:a16="http://schemas.microsoft.com/office/drawing/2014/main" id="{9CF7B0C7-98DA-C59D-EAAE-53201E5CE246}"/>
                    </a:ext>
                  </a:extLst>
                </p14:cNvPr>
                <p14:cNvContentPartPr/>
                <p14:nvPr/>
              </p14:nvContentPartPr>
              <p14:xfrm>
                <a:off x="1871053" y="6046660"/>
                <a:ext cx="242033" cy="303906"/>
              </p14:xfrm>
            </p:contentPart>
          </mc:Choice>
          <mc:Fallback xmlns="">
            <p:pic>
              <p:nvPicPr>
                <p:cNvPr id="139" name="Ink 138">
                  <a:extLst>
                    <a:ext uri="{FF2B5EF4-FFF2-40B4-BE49-F238E27FC236}">
                      <a16:creationId xmlns:a16="http://schemas.microsoft.com/office/drawing/2014/main" id="{9CF7B0C7-98DA-C59D-EAAE-53201E5CE246}"/>
                    </a:ext>
                  </a:extLst>
                </p:cNvPr>
                <p:cNvPicPr/>
                <p:nvPr/>
              </p:nvPicPr>
              <p:blipFill>
                <a:blip r:embed="rId205"/>
                <a:stretch>
                  <a:fillRect/>
                </a:stretch>
              </p:blipFill>
              <p:spPr>
                <a:xfrm>
                  <a:off x="1862049" y="6037669"/>
                  <a:ext cx="259681" cy="321529"/>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0" name="Ink 139">
                  <a:extLst>
                    <a:ext uri="{FF2B5EF4-FFF2-40B4-BE49-F238E27FC236}">
                      <a16:creationId xmlns:a16="http://schemas.microsoft.com/office/drawing/2014/main" id="{0A06734B-EF67-D151-A59D-5887C2579741}"/>
                    </a:ext>
                  </a:extLst>
                </p14:cNvPr>
                <p14:cNvContentPartPr/>
                <p14:nvPr/>
              </p14:nvContentPartPr>
              <p14:xfrm>
                <a:off x="1990856" y="6131887"/>
                <a:ext cx="181979" cy="16681"/>
              </p14:xfrm>
            </p:contentPart>
          </mc:Choice>
          <mc:Fallback xmlns="">
            <p:pic>
              <p:nvPicPr>
                <p:cNvPr id="140" name="Ink 139">
                  <a:extLst>
                    <a:ext uri="{FF2B5EF4-FFF2-40B4-BE49-F238E27FC236}">
                      <a16:creationId xmlns:a16="http://schemas.microsoft.com/office/drawing/2014/main" id="{0A06734B-EF67-D151-A59D-5887C2579741}"/>
                    </a:ext>
                  </a:extLst>
                </p:cNvPr>
                <p:cNvPicPr/>
                <p:nvPr/>
              </p:nvPicPr>
              <p:blipFill>
                <a:blip r:embed="rId207"/>
                <a:stretch>
                  <a:fillRect/>
                </a:stretch>
              </p:blipFill>
              <p:spPr>
                <a:xfrm>
                  <a:off x="1981847" y="6123369"/>
                  <a:ext cx="199636" cy="34072"/>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3" name="Ink 142">
                  <a:extLst>
                    <a:ext uri="{FF2B5EF4-FFF2-40B4-BE49-F238E27FC236}">
                      <a16:creationId xmlns:a16="http://schemas.microsoft.com/office/drawing/2014/main" id="{80DD3D6F-A3FE-A69B-33C5-63185E49172D}"/>
                    </a:ext>
                  </a:extLst>
                </p14:cNvPr>
                <p14:cNvContentPartPr/>
                <p14:nvPr/>
              </p14:nvContentPartPr>
              <p14:xfrm>
                <a:off x="2355118" y="6073350"/>
                <a:ext cx="540782" cy="447973"/>
              </p14:xfrm>
            </p:contentPart>
          </mc:Choice>
          <mc:Fallback xmlns="">
            <p:pic>
              <p:nvPicPr>
                <p:cNvPr id="143" name="Ink 142">
                  <a:extLst>
                    <a:ext uri="{FF2B5EF4-FFF2-40B4-BE49-F238E27FC236}">
                      <a16:creationId xmlns:a16="http://schemas.microsoft.com/office/drawing/2014/main" id="{80DD3D6F-A3FE-A69B-33C5-63185E49172D}"/>
                    </a:ext>
                  </a:extLst>
                </p:cNvPr>
                <p:cNvPicPr/>
                <p:nvPr/>
              </p:nvPicPr>
              <p:blipFill>
                <a:blip r:embed="rId209"/>
                <a:stretch>
                  <a:fillRect/>
                </a:stretch>
              </p:blipFill>
              <p:spPr>
                <a:xfrm>
                  <a:off x="2346117" y="6064355"/>
                  <a:ext cx="558424" cy="465604"/>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4" name="Ink 143">
                  <a:extLst>
                    <a:ext uri="{FF2B5EF4-FFF2-40B4-BE49-F238E27FC236}">
                      <a16:creationId xmlns:a16="http://schemas.microsoft.com/office/drawing/2014/main" id="{7C96FC19-ADF5-C438-B4F7-240BAAEF09B6}"/>
                    </a:ext>
                  </a:extLst>
                </p14:cNvPr>
                <p14:cNvContentPartPr/>
                <p14:nvPr/>
              </p14:nvContentPartPr>
              <p14:xfrm>
                <a:off x="3041787" y="6249870"/>
                <a:ext cx="90383" cy="143764"/>
              </p14:xfrm>
            </p:contentPart>
          </mc:Choice>
          <mc:Fallback xmlns="">
            <p:pic>
              <p:nvPicPr>
                <p:cNvPr id="144" name="Ink 143">
                  <a:extLst>
                    <a:ext uri="{FF2B5EF4-FFF2-40B4-BE49-F238E27FC236}">
                      <a16:creationId xmlns:a16="http://schemas.microsoft.com/office/drawing/2014/main" id="{7C96FC19-ADF5-C438-B4F7-240BAAEF09B6}"/>
                    </a:ext>
                  </a:extLst>
                </p:cNvPr>
                <p:cNvPicPr/>
                <p:nvPr/>
              </p:nvPicPr>
              <p:blipFill>
                <a:blip r:embed="rId211"/>
                <a:stretch>
                  <a:fillRect/>
                </a:stretch>
              </p:blipFill>
              <p:spPr>
                <a:xfrm>
                  <a:off x="3033145" y="6241244"/>
                  <a:ext cx="108027" cy="161375"/>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5" name="Ink 144">
                  <a:extLst>
                    <a:ext uri="{FF2B5EF4-FFF2-40B4-BE49-F238E27FC236}">
                      <a16:creationId xmlns:a16="http://schemas.microsoft.com/office/drawing/2014/main" id="{D5EA054D-177A-2815-8402-FDF9CCF4045C}"/>
                    </a:ext>
                  </a:extLst>
                </p14:cNvPr>
                <p14:cNvContentPartPr/>
                <p14:nvPr/>
              </p14:nvContentPartPr>
              <p14:xfrm>
                <a:off x="2995079" y="6141289"/>
                <a:ext cx="210186" cy="254468"/>
              </p14:xfrm>
            </p:contentPart>
          </mc:Choice>
          <mc:Fallback xmlns="">
            <p:pic>
              <p:nvPicPr>
                <p:cNvPr id="145" name="Ink 144">
                  <a:extLst>
                    <a:ext uri="{FF2B5EF4-FFF2-40B4-BE49-F238E27FC236}">
                      <a16:creationId xmlns:a16="http://schemas.microsoft.com/office/drawing/2014/main" id="{D5EA054D-177A-2815-8402-FDF9CCF4045C}"/>
                    </a:ext>
                  </a:extLst>
                </p:cNvPr>
                <p:cNvPicPr/>
                <p:nvPr/>
              </p:nvPicPr>
              <p:blipFill>
                <a:blip r:embed="rId213"/>
                <a:stretch>
                  <a:fillRect/>
                </a:stretch>
              </p:blipFill>
              <p:spPr>
                <a:xfrm>
                  <a:off x="2986081" y="6132651"/>
                  <a:ext cx="227821" cy="272104"/>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6" name="Ink 145">
                  <a:extLst>
                    <a:ext uri="{FF2B5EF4-FFF2-40B4-BE49-F238E27FC236}">
                      <a16:creationId xmlns:a16="http://schemas.microsoft.com/office/drawing/2014/main" id="{D1AE8603-F1D3-7605-09A1-4FE6AF17BD0E}"/>
                    </a:ext>
                  </a:extLst>
                </p14:cNvPr>
                <p14:cNvContentPartPr/>
                <p14:nvPr/>
              </p14:nvContentPartPr>
              <p14:xfrm>
                <a:off x="3225586" y="6399700"/>
                <a:ext cx="86137" cy="117680"/>
              </p14:xfrm>
            </p:contentPart>
          </mc:Choice>
          <mc:Fallback xmlns="">
            <p:pic>
              <p:nvPicPr>
                <p:cNvPr id="146" name="Ink 145">
                  <a:extLst>
                    <a:ext uri="{FF2B5EF4-FFF2-40B4-BE49-F238E27FC236}">
                      <a16:creationId xmlns:a16="http://schemas.microsoft.com/office/drawing/2014/main" id="{D1AE8603-F1D3-7605-09A1-4FE6AF17BD0E}"/>
                    </a:ext>
                  </a:extLst>
                </p:cNvPr>
                <p:cNvPicPr/>
                <p:nvPr/>
              </p:nvPicPr>
              <p:blipFill>
                <a:blip r:embed="rId215"/>
                <a:stretch>
                  <a:fillRect/>
                </a:stretch>
              </p:blipFill>
              <p:spPr>
                <a:xfrm>
                  <a:off x="3216613" y="6390703"/>
                  <a:ext cx="103723" cy="135314"/>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7" name="Ink 146">
                  <a:extLst>
                    <a:ext uri="{FF2B5EF4-FFF2-40B4-BE49-F238E27FC236}">
                      <a16:creationId xmlns:a16="http://schemas.microsoft.com/office/drawing/2014/main" id="{92504ECC-DE8D-D553-9F72-720A329F0952}"/>
                    </a:ext>
                  </a:extLst>
                </p14:cNvPr>
                <p14:cNvContentPartPr/>
                <p14:nvPr/>
              </p14:nvContentPartPr>
              <p14:xfrm>
                <a:off x="3469439" y="6241378"/>
                <a:ext cx="310578" cy="170757"/>
              </p14:xfrm>
            </p:contentPart>
          </mc:Choice>
          <mc:Fallback xmlns="">
            <p:pic>
              <p:nvPicPr>
                <p:cNvPr id="147" name="Ink 146">
                  <a:extLst>
                    <a:ext uri="{FF2B5EF4-FFF2-40B4-BE49-F238E27FC236}">
                      <a16:creationId xmlns:a16="http://schemas.microsoft.com/office/drawing/2014/main" id="{92504ECC-DE8D-D553-9F72-720A329F0952}"/>
                    </a:ext>
                  </a:extLst>
                </p:cNvPr>
                <p:cNvPicPr/>
                <p:nvPr/>
              </p:nvPicPr>
              <p:blipFill>
                <a:blip r:embed="rId217"/>
                <a:stretch>
                  <a:fillRect/>
                </a:stretch>
              </p:blipFill>
              <p:spPr>
                <a:xfrm>
                  <a:off x="3460442" y="6232391"/>
                  <a:ext cx="328212" cy="188372"/>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8" name="Ink 147">
                  <a:extLst>
                    <a:ext uri="{FF2B5EF4-FFF2-40B4-BE49-F238E27FC236}">
                      <a16:creationId xmlns:a16="http://schemas.microsoft.com/office/drawing/2014/main" id="{BA1D881D-3F73-2C66-017A-C0050FBB49E5}"/>
                    </a:ext>
                  </a:extLst>
                </p14:cNvPr>
                <p14:cNvContentPartPr/>
                <p14:nvPr/>
              </p14:nvContentPartPr>
              <p14:xfrm>
                <a:off x="3935002" y="6065768"/>
                <a:ext cx="767346" cy="319071"/>
              </p14:xfrm>
            </p:contentPart>
          </mc:Choice>
          <mc:Fallback xmlns="">
            <p:pic>
              <p:nvPicPr>
                <p:cNvPr id="148" name="Ink 147">
                  <a:extLst>
                    <a:ext uri="{FF2B5EF4-FFF2-40B4-BE49-F238E27FC236}">
                      <a16:creationId xmlns:a16="http://schemas.microsoft.com/office/drawing/2014/main" id="{BA1D881D-3F73-2C66-017A-C0050FBB49E5}"/>
                    </a:ext>
                  </a:extLst>
                </p:cNvPr>
                <p:cNvPicPr/>
                <p:nvPr/>
              </p:nvPicPr>
              <p:blipFill>
                <a:blip r:embed="rId219"/>
                <a:stretch>
                  <a:fillRect/>
                </a:stretch>
              </p:blipFill>
              <p:spPr>
                <a:xfrm>
                  <a:off x="3926364" y="6057125"/>
                  <a:ext cx="784982" cy="336717"/>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 name="Ink 148">
                  <a:extLst>
                    <a:ext uri="{FF2B5EF4-FFF2-40B4-BE49-F238E27FC236}">
                      <a16:creationId xmlns:a16="http://schemas.microsoft.com/office/drawing/2014/main" id="{CAB48089-AC3C-7911-09AB-7D451E7CFA80}"/>
                    </a:ext>
                  </a:extLst>
                </p14:cNvPr>
                <p14:cNvContentPartPr/>
                <p14:nvPr/>
              </p14:nvContentPartPr>
              <p14:xfrm>
                <a:off x="3879499" y="6221664"/>
                <a:ext cx="241729" cy="37306"/>
              </p14:xfrm>
            </p:contentPart>
          </mc:Choice>
          <mc:Fallback xmlns="">
            <p:pic>
              <p:nvPicPr>
                <p:cNvPr id="149" name="Ink 148">
                  <a:extLst>
                    <a:ext uri="{FF2B5EF4-FFF2-40B4-BE49-F238E27FC236}">
                      <a16:creationId xmlns:a16="http://schemas.microsoft.com/office/drawing/2014/main" id="{CAB48089-AC3C-7911-09AB-7D451E7CFA80}"/>
                    </a:ext>
                  </a:extLst>
                </p:cNvPr>
                <p:cNvPicPr/>
                <p:nvPr/>
              </p:nvPicPr>
              <p:blipFill>
                <a:blip r:embed="rId221"/>
                <a:stretch>
                  <a:fillRect/>
                </a:stretch>
              </p:blipFill>
              <p:spPr>
                <a:xfrm>
                  <a:off x="3870493" y="6213055"/>
                  <a:ext cx="259381" cy="54883"/>
                </a:xfrm>
                <a:prstGeom prst="rect">
                  <a:avLst/>
                </a:prstGeom>
              </p:spPr>
            </p:pic>
          </mc:Fallback>
        </mc:AlternateContent>
      </p:grpSp>
      <p:grpSp>
        <p:nvGrpSpPr>
          <p:cNvPr id="161" name="Group 160">
            <a:extLst>
              <a:ext uri="{FF2B5EF4-FFF2-40B4-BE49-F238E27FC236}">
                <a16:creationId xmlns:a16="http://schemas.microsoft.com/office/drawing/2014/main" id="{5C828232-3F9E-6474-89A8-2A42E6C94D36}"/>
              </a:ext>
            </a:extLst>
          </p:cNvPr>
          <p:cNvGrpSpPr/>
          <p:nvPr/>
        </p:nvGrpSpPr>
        <p:grpSpPr>
          <a:xfrm>
            <a:off x="4817299" y="6117935"/>
            <a:ext cx="2260183" cy="360623"/>
            <a:chOff x="4817299" y="6117935"/>
            <a:chExt cx="2260183" cy="360623"/>
          </a:xfrm>
        </p:grpSpPr>
        <mc:AlternateContent xmlns:mc="http://schemas.openxmlformats.org/markup-compatibility/2006" xmlns:p14="http://schemas.microsoft.com/office/powerpoint/2010/main">
          <mc:Choice Requires="p14">
            <p:contentPart p14:bwMode="auto" r:id="rId222">
              <p14:nvContentPartPr>
                <p14:cNvPr id="152" name="Ink 151">
                  <a:extLst>
                    <a:ext uri="{FF2B5EF4-FFF2-40B4-BE49-F238E27FC236}">
                      <a16:creationId xmlns:a16="http://schemas.microsoft.com/office/drawing/2014/main" id="{0CA4BC82-18E7-3B8B-5ED5-70381E014E60}"/>
                    </a:ext>
                  </a:extLst>
                </p14:cNvPr>
                <p14:cNvContentPartPr/>
                <p14:nvPr/>
              </p14:nvContentPartPr>
              <p14:xfrm>
                <a:off x="4817299" y="6117935"/>
                <a:ext cx="803439" cy="304209"/>
              </p14:xfrm>
            </p:contentPart>
          </mc:Choice>
          <mc:Fallback xmlns="">
            <p:pic>
              <p:nvPicPr>
                <p:cNvPr id="152" name="Ink 151">
                  <a:extLst>
                    <a:ext uri="{FF2B5EF4-FFF2-40B4-BE49-F238E27FC236}">
                      <a16:creationId xmlns:a16="http://schemas.microsoft.com/office/drawing/2014/main" id="{0CA4BC82-18E7-3B8B-5ED5-70381E014E60}"/>
                    </a:ext>
                  </a:extLst>
                </p:cNvPr>
                <p:cNvPicPr/>
                <p:nvPr/>
              </p:nvPicPr>
              <p:blipFill>
                <a:blip r:embed="rId223"/>
                <a:stretch>
                  <a:fillRect/>
                </a:stretch>
              </p:blipFill>
              <p:spPr>
                <a:xfrm>
                  <a:off x="4808300" y="6108935"/>
                  <a:ext cx="821077" cy="32185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3" name="Ink 152">
                  <a:extLst>
                    <a:ext uri="{FF2B5EF4-FFF2-40B4-BE49-F238E27FC236}">
                      <a16:creationId xmlns:a16="http://schemas.microsoft.com/office/drawing/2014/main" id="{0AE35A9F-E206-9FC1-4330-F09DDEA77408}"/>
                    </a:ext>
                  </a:extLst>
                </p14:cNvPr>
                <p14:cNvContentPartPr/>
                <p14:nvPr/>
              </p14:nvContentPartPr>
              <p14:xfrm>
                <a:off x="5451497" y="6207105"/>
                <a:ext cx="303" cy="303"/>
              </p14:xfrm>
            </p:contentPart>
          </mc:Choice>
          <mc:Fallback xmlns="">
            <p:pic>
              <p:nvPicPr>
                <p:cNvPr id="153" name="Ink 152">
                  <a:extLst>
                    <a:ext uri="{FF2B5EF4-FFF2-40B4-BE49-F238E27FC236}">
                      <a16:creationId xmlns:a16="http://schemas.microsoft.com/office/drawing/2014/main" id="{0AE35A9F-E206-9FC1-4330-F09DDEA77408}"/>
                    </a:ext>
                  </a:extLst>
                </p:cNvPr>
                <p:cNvPicPr/>
                <p:nvPr/>
              </p:nvPicPr>
              <p:blipFill>
                <a:blip r:embed="rId225"/>
                <a:stretch>
                  <a:fillRect/>
                </a:stretch>
              </p:blipFill>
              <p:spPr>
                <a:xfrm>
                  <a:off x="5444225" y="6199833"/>
                  <a:ext cx="15150" cy="1515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Ink 153">
                  <a:extLst>
                    <a:ext uri="{FF2B5EF4-FFF2-40B4-BE49-F238E27FC236}">
                      <a16:creationId xmlns:a16="http://schemas.microsoft.com/office/drawing/2014/main" id="{71FEC09F-AC9D-DAA9-557F-BF0EAC377EFC}"/>
                    </a:ext>
                  </a:extLst>
                </p14:cNvPr>
                <p14:cNvContentPartPr/>
                <p14:nvPr/>
              </p14:nvContentPartPr>
              <p14:xfrm>
                <a:off x="5191266" y="6186481"/>
                <a:ext cx="219588" cy="37609"/>
              </p14:xfrm>
            </p:contentPart>
          </mc:Choice>
          <mc:Fallback xmlns="">
            <p:pic>
              <p:nvPicPr>
                <p:cNvPr id="154" name="Ink 153">
                  <a:extLst>
                    <a:ext uri="{FF2B5EF4-FFF2-40B4-BE49-F238E27FC236}">
                      <a16:creationId xmlns:a16="http://schemas.microsoft.com/office/drawing/2014/main" id="{71FEC09F-AC9D-DAA9-557F-BF0EAC377EFC}"/>
                    </a:ext>
                  </a:extLst>
                </p:cNvPr>
                <p:cNvPicPr/>
                <p:nvPr/>
              </p:nvPicPr>
              <p:blipFill>
                <a:blip r:embed="rId227"/>
                <a:stretch>
                  <a:fillRect/>
                </a:stretch>
              </p:blipFill>
              <p:spPr>
                <a:xfrm>
                  <a:off x="5182281" y="6177526"/>
                  <a:ext cx="237198" cy="55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6" name="Ink 155">
                  <a:extLst>
                    <a:ext uri="{FF2B5EF4-FFF2-40B4-BE49-F238E27FC236}">
                      <a16:creationId xmlns:a16="http://schemas.microsoft.com/office/drawing/2014/main" id="{453B5C03-A787-15A1-BB84-3EE848FB2F48}"/>
                    </a:ext>
                  </a:extLst>
                </p14:cNvPr>
                <p14:cNvContentPartPr/>
                <p14:nvPr/>
              </p14:nvContentPartPr>
              <p14:xfrm>
                <a:off x="5783609" y="6268372"/>
                <a:ext cx="466170" cy="120410"/>
              </p14:xfrm>
            </p:contentPart>
          </mc:Choice>
          <mc:Fallback xmlns="">
            <p:pic>
              <p:nvPicPr>
                <p:cNvPr id="156" name="Ink 155">
                  <a:extLst>
                    <a:ext uri="{FF2B5EF4-FFF2-40B4-BE49-F238E27FC236}">
                      <a16:creationId xmlns:a16="http://schemas.microsoft.com/office/drawing/2014/main" id="{453B5C03-A787-15A1-BB84-3EE848FB2F48}"/>
                    </a:ext>
                  </a:extLst>
                </p:cNvPr>
                <p:cNvPicPr/>
                <p:nvPr/>
              </p:nvPicPr>
              <p:blipFill>
                <a:blip r:embed="rId229"/>
                <a:stretch>
                  <a:fillRect/>
                </a:stretch>
              </p:blipFill>
              <p:spPr>
                <a:xfrm>
                  <a:off x="5774610" y="6259746"/>
                  <a:ext cx="483809" cy="138022"/>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7" name="Ink 156">
                  <a:extLst>
                    <a:ext uri="{FF2B5EF4-FFF2-40B4-BE49-F238E27FC236}">
                      <a16:creationId xmlns:a16="http://schemas.microsoft.com/office/drawing/2014/main" id="{7B6AA263-5F54-58DE-308E-BCF5C6BE0045}"/>
                    </a:ext>
                  </a:extLst>
                </p14:cNvPr>
                <p14:cNvContentPartPr/>
                <p14:nvPr/>
              </p14:nvContentPartPr>
              <p14:xfrm>
                <a:off x="6279199" y="6123395"/>
                <a:ext cx="25780" cy="67636"/>
              </p14:xfrm>
            </p:contentPart>
          </mc:Choice>
          <mc:Fallback xmlns="">
            <p:pic>
              <p:nvPicPr>
                <p:cNvPr id="157" name="Ink 156">
                  <a:extLst>
                    <a:ext uri="{FF2B5EF4-FFF2-40B4-BE49-F238E27FC236}">
                      <a16:creationId xmlns:a16="http://schemas.microsoft.com/office/drawing/2014/main" id="{7B6AA263-5F54-58DE-308E-BCF5C6BE0045}"/>
                    </a:ext>
                  </a:extLst>
                </p:cNvPr>
                <p:cNvPicPr/>
                <p:nvPr/>
              </p:nvPicPr>
              <p:blipFill>
                <a:blip r:embed="rId231"/>
                <a:stretch>
                  <a:fillRect/>
                </a:stretch>
              </p:blipFill>
              <p:spPr>
                <a:xfrm>
                  <a:off x="6270248" y="6114761"/>
                  <a:ext cx="43325" cy="85265"/>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8" name="Ink 157">
                  <a:extLst>
                    <a:ext uri="{FF2B5EF4-FFF2-40B4-BE49-F238E27FC236}">
                      <a16:creationId xmlns:a16="http://schemas.microsoft.com/office/drawing/2014/main" id="{EEACE4CB-6935-A9A5-8F71-1935E0CA9061}"/>
                    </a:ext>
                  </a:extLst>
                </p14:cNvPr>
                <p14:cNvContentPartPr/>
                <p14:nvPr/>
              </p14:nvContentPartPr>
              <p14:xfrm>
                <a:off x="6351991" y="6144929"/>
                <a:ext cx="48528" cy="185316"/>
              </p14:xfrm>
            </p:contentPart>
          </mc:Choice>
          <mc:Fallback xmlns="">
            <p:pic>
              <p:nvPicPr>
                <p:cNvPr id="158" name="Ink 157">
                  <a:extLst>
                    <a:ext uri="{FF2B5EF4-FFF2-40B4-BE49-F238E27FC236}">
                      <a16:creationId xmlns:a16="http://schemas.microsoft.com/office/drawing/2014/main" id="{EEACE4CB-6935-A9A5-8F71-1935E0CA9061}"/>
                    </a:ext>
                  </a:extLst>
                </p:cNvPr>
                <p:cNvPicPr/>
                <p:nvPr/>
              </p:nvPicPr>
              <p:blipFill>
                <a:blip r:embed="rId233"/>
                <a:stretch>
                  <a:fillRect/>
                </a:stretch>
              </p:blipFill>
              <p:spPr>
                <a:xfrm>
                  <a:off x="6343004" y="6135933"/>
                  <a:ext cx="66142" cy="202948"/>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9" name="Ink 158">
                  <a:extLst>
                    <a:ext uri="{FF2B5EF4-FFF2-40B4-BE49-F238E27FC236}">
                      <a16:creationId xmlns:a16="http://schemas.microsoft.com/office/drawing/2014/main" id="{71E7576E-3923-E692-BAAA-313DF5F109EC}"/>
                    </a:ext>
                  </a:extLst>
                </p14:cNvPr>
                <p14:cNvContentPartPr/>
                <p14:nvPr/>
              </p14:nvContentPartPr>
              <p14:xfrm>
                <a:off x="6322571" y="6241985"/>
                <a:ext cx="81891" cy="6976"/>
              </p14:xfrm>
            </p:contentPart>
          </mc:Choice>
          <mc:Fallback xmlns="">
            <p:pic>
              <p:nvPicPr>
                <p:cNvPr id="159" name="Ink 158">
                  <a:extLst>
                    <a:ext uri="{FF2B5EF4-FFF2-40B4-BE49-F238E27FC236}">
                      <a16:creationId xmlns:a16="http://schemas.microsoft.com/office/drawing/2014/main" id="{71E7576E-3923-E692-BAAA-313DF5F109EC}"/>
                    </a:ext>
                  </a:extLst>
                </p:cNvPr>
                <p:cNvPicPr/>
                <p:nvPr/>
              </p:nvPicPr>
              <p:blipFill>
                <a:blip r:embed="rId235"/>
                <a:stretch>
                  <a:fillRect/>
                </a:stretch>
              </p:blipFill>
              <p:spPr>
                <a:xfrm>
                  <a:off x="6313951" y="6233614"/>
                  <a:ext cx="99490" cy="24067"/>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0" name="Ink 159">
                  <a:extLst>
                    <a:ext uri="{FF2B5EF4-FFF2-40B4-BE49-F238E27FC236}">
                      <a16:creationId xmlns:a16="http://schemas.microsoft.com/office/drawing/2014/main" id="{7D82FAF7-F5EF-5A08-BC77-D19CE371B8AC}"/>
                    </a:ext>
                  </a:extLst>
                </p14:cNvPr>
                <p14:cNvContentPartPr/>
                <p14:nvPr/>
              </p14:nvContentPartPr>
              <p14:xfrm>
                <a:off x="6509403" y="6263519"/>
                <a:ext cx="568079" cy="215039"/>
              </p14:xfrm>
            </p:contentPart>
          </mc:Choice>
          <mc:Fallback xmlns="">
            <p:pic>
              <p:nvPicPr>
                <p:cNvPr id="160" name="Ink 159">
                  <a:extLst>
                    <a:ext uri="{FF2B5EF4-FFF2-40B4-BE49-F238E27FC236}">
                      <a16:creationId xmlns:a16="http://schemas.microsoft.com/office/drawing/2014/main" id="{7D82FAF7-F5EF-5A08-BC77-D19CE371B8AC}"/>
                    </a:ext>
                  </a:extLst>
                </p:cNvPr>
                <p:cNvPicPr/>
                <p:nvPr/>
              </p:nvPicPr>
              <p:blipFill>
                <a:blip r:embed="rId237"/>
                <a:stretch>
                  <a:fillRect/>
                </a:stretch>
              </p:blipFill>
              <p:spPr>
                <a:xfrm>
                  <a:off x="6500403" y="6254514"/>
                  <a:ext cx="585719" cy="23268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8">
            <p14:nvContentPartPr>
              <p14:cNvPr id="168" name="Ink 167">
                <a:extLst>
                  <a:ext uri="{FF2B5EF4-FFF2-40B4-BE49-F238E27FC236}">
                    <a16:creationId xmlns:a16="http://schemas.microsoft.com/office/drawing/2014/main" id="{29E8D5D7-EEC4-721D-7220-6B20B4126F73}"/>
                  </a:ext>
                </a:extLst>
              </p14:cNvPr>
              <p14:cNvContentPartPr/>
              <p14:nvPr/>
            </p14:nvContentPartPr>
            <p14:xfrm>
              <a:off x="11150406" y="6493485"/>
              <a:ext cx="360" cy="360"/>
            </p14:xfrm>
          </p:contentPart>
        </mc:Choice>
        <mc:Fallback xmlns="">
          <p:pic>
            <p:nvPicPr>
              <p:cNvPr id="168" name="Ink 167">
                <a:extLst>
                  <a:ext uri="{FF2B5EF4-FFF2-40B4-BE49-F238E27FC236}">
                    <a16:creationId xmlns:a16="http://schemas.microsoft.com/office/drawing/2014/main" id="{29E8D5D7-EEC4-721D-7220-6B20B4126F73}"/>
                  </a:ext>
                </a:extLst>
              </p:cNvPr>
              <p:cNvPicPr/>
              <p:nvPr/>
            </p:nvPicPr>
            <p:blipFill>
              <a:blip r:embed="rId225"/>
              <a:stretch>
                <a:fillRect/>
              </a:stretch>
            </p:blipFill>
            <p:spPr>
              <a:xfrm>
                <a:off x="11141766" y="6484845"/>
                <a:ext cx="18000" cy="18000"/>
              </a:xfrm>
              <a:prstGeom prst="rect">
                <a:avLst/>
              </a:prstGeom>
            </p:spPr>
          </p:pic>
        </mc:Fallback>
      </mc:AlternateContent>
      <p:grpSp>
        <p:nvGrpSpPr>
          <p:cNvPr id="178" name="Group 177">
            <a:extLst>
              <a:ext uri="{FF2B5EF4-FFF2-40B4-BE49-F238E27FC236}">
                <a16:creationId xmlns:a16="http://schemas.microsoft.com/office/drawing/2014/main" id="{0018346C-3B23-0263-DE0E-EC0895A06707}"/>
              </a:ext>
            </a:extLst>
          </p:cNvPr>
          <p:cNvGrpSpPr/>
          <p:nvPr/>
        </p:nvGrpSpPr>
        <p:grpSpPr>
          <a:xfrm>
            <a:off x="7199105" y="6031965"/>
            <a:ext cx="4197181" cy="504360"/>
            <a:chOff x="7199105" y="6031965"/>
            <a:chExt cx="4197181" cy="504360"/>
          </a:xfrm>
        </p:grpSpPr>
        <mc:AlternateContent xmlns:mc="http://schemas.openxmlformats.org/markup-compatibility/2006" xmlns:p14="http://schemas.microsoft.com/office/powerpoint/2010/main">
          <mc:Choice Requires="p14">
            <p:contentPart p14:bwMode="auto" r:id="rId239">
              <p14:nvContentPartPr>
                <p14:cNvPr id="162" name="Ink 161">
                  <a:extLst>
                    <a:ext uri="{FF2B5EF4-FFF2-40B4-BE49-F238E27FC236}">
                      <a16:creationId xmlns:a16="http://schemas.microsoft.com/office/drawing/2014/main" id="{C7E296B6-0C6D-CE3F-D284-51EB763E7CF2}"/>
                    </a:ext>
                  </a:extLst>
                </p14:cNvPr>
                <p14:cNvContentPartPr/>
                <p14:nvPr/>
              </p14:nvContentPartPr>
              <p14:xfrm>
                <a:off x="7199105" y="6216204"/>
                <a:ext cx="1200457" cy="249009"/>
              </p14:xfrm>
            </p:contentPart>
          </mc:Choice>
          <mc:Fallback xmlns="">
            <p:pic>
              <p:nvPicPr>
                <p:cNvPr id="162" name="Ink 161">
                  <a:extLst>
                    <a:ext uri="{FF2B5EF4-FFF2-40B4-BE49-F238E27FC236}">
                      <a16:creationId xmlns:a16="http://schemas.microsoft.com/office/drawing/2014/main" id="{C7E296B6-0C6D-CE3F-D284-51EB763E7CF2}"/>
                    </a:ext>
                  </a:extLst>
                </p:cNvPr>
                <p:cNvPicPr/>
                <p:nvPr/>
              </p:nvPicPr>
              <p:blipFill>
                <a:blip r:embed="rId240"/>
                <a:stretch>
                  <a:fillRect/>
                </a:stretch>
              </p:blipFill>
              <p:spPr>
                <a:xfrm>
                  <a:off x="7190106" y="6207568"/>
                  <a:ext cx="1218095" cy="266641"/>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3" name="Ink 162">
                  <a:extLst>
                    <a:ext uri="{FF2B5EF4-FFF2-40B4-BE49-F238E27FC236}">
                      <a16:creationId xmlns:a16="http://schemas.microsoft.com/office/drawing/2014/main" id="{71F60C48-F3E6-ABEF-A2B3-B0B6DCE84649}"/>
                    </a:ext>
                  </a:extLst>
                </p14:cNvPr>
                <p14:cNvContentPartPr/>
                <p14:nvPr/>
              </p14:nvContentPartPr>
              <p14:xfrm>
                <a:off x="7962508" y="6278077"/>
                <a:ext cx="263263" cy="19108"/>
              </p14:xfrm>
            </p:contentPart>
          </mc:Choice>
          <mc:Fallback xmlns="">
            <p:pic>
              <p:nvPicPr>
                <p:cNvPr id="163" name="Ink 162">
                  <a:extLst>
                    <a:ext uri="{FF2B5EF4-FFF2-40B4-BE49-F238E27FC236}">
                      <a16:creationId xmlns:a16="http://schemas.microsoft.com/office/drawing/2014/main" id="{71F60C48-F3E6-ABEF-A2B3-B0B6DCE84649}"/>
                    </a:ext>
                  </a:extLst>
                </p:cNvPr>
                <p:cNvPicPr/>
                <p:nvPr/>
              </p:nvPicPr>
              <p:blipFill>
                <a:blip r:embed="rId242"/>
                <a:stretch>
                  <a:fillRect/>
                </a:stretch>
              </p:blipFill>
              <p:spPr>
                <a:xfrm>
                  <a:off x="7953865" y="6269231"/>
                  <a:ext cx="280910" cy="36447"/>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5" name="Ink 164">
                  <a:extLst>
                    <a:ext uri="{FF2B5EF4-FFF2-40B4-BE49-F238E27FC236}">
                      <a16:creationId xmlns:a16="http://schemas.microsoft.com/office/drawing/2014/main" id="{12564CE3-289A-3195-3185-574B865DB87D}"/>
                    </a:ext>
                  </a:extLst>
                </p14:cNvPr>
                <p14:cNvContentPartPr/>
                <p14:nvPr/>
              </p14:nvContentPartPr>
              <p14:xfrm>
                <a:off x="8543932" y="6164643"/>
                <a:ext cx="243246" cy="220195"/>
              </p14:xfrm>
            </p:contentPart>
          </mc:Choice>
          <mc:Fallback xmlns="">
            <p:pic>
              <p:nvPicPr>
                <p:cNvPr id="165" name="Ink 164">
                  <a:extLst>
                    <a:ext uri="{FF2B5EF4-FFF2-40B4-BE49-F238E27FC236}">
                      <a16:creationId xmlns:a16="http://schemas.microsoft.com/office/drawing/2014/main" id="{12564CE3-289A-3195-3185-574B865DB87D}"/>
                    </a:ext>
                  </a:extLst>
                </p:cNvPr>
                <p:cNvPicPr/>
                <p:nvPr/>
              </p:nvPicPr>
              <p:blipFill>
                <a:blip r:embed="rId244"/>
                <a:stretch>
                  <a:fillRect/>
                </a:stretch>
              </p:blipFill>
              <p:spPr>
                <a:xfrm>
                  <a:off x="8534936" y="6155648"/>
                  <a:ext cx="260878" cy="237825"/>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6" name="Ink 165">
                  <a:extLst>
                    <a:ext uri="{FF2B5EF4-FFF2-40B4-BE49-F238E27FC236}">
                      <a16:creationId xmlns:a16="http://schemas.microsoft.com/office/drawing/2014/main" id="{B230B56C-08F9-93FE-9716-E81A33778805}"/>
                    </a:ext>
                  </a:extLst>
                </p14:cNvPr>
                <p14:cNvContentPartPr/>
                <p14:nvPr/>
              </p14:nvContentPartPr>
              <p14:xfrm>
                <a:off x="8537866" y="6215598"/>
                <a:ext cx="181979" cy="38216"/>
              </p14:xfrm>
            </p:contentPart>
          </mc:Choice>
          <mc:Fallback xmlns="">
            <p:pic>
              <p:nvPicPr>
                <p:cNvPr id="166" name="Ink 165">
                  <a:extLst>
                    <a:ext uri="{FF2B5EF4-FFF2-40B4-BE49-F238E27FC236}">
                      <a16:creationId xmlns:a16="http://schemas.microsoft.com/office/drawing/2014/main" id="{B230B56C-08F9-93FE-9716-E81A33778805}"/>
                    </a:ext>
                  </a:extLst>
                </p:cNvPr>
                <p:cNvPicPr/>
                <p:nvPr/>
              </p:nvPicPr>
              <p:blipFill>
                <a:blip r:embed="rId246"/>
                <a:stretch>
                  <a:fillRect/>
                </a:stretch>
              </p:blipFill>
              <p:spPr>
                <a:xfrm>
                  <a:off x="8528857" y="6206945"/>
                  <a:ext cx="199636" cy="55882"/>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Ink 168">
                  <a:extLst>
                    <a:ext uri="{FF2B5EF4-FFF2-40B4-BE49-F238E27FC236}">
                      <a16:creationId xmlns:a16="http://schemas.microsoft.com/office/drawing/2014/main" id="{1A9CA81A-DAE5-FE7D-05F7-CD7331399CA9}"/>
                    </a:ext>
                  </a:extLst>
                </p14:cNvPr>
                <p14:cNvContentPartPr/>
                <p14:nvPr/>
              </p14:nvContentPartPr>
              <p14:xfrm>
                <a:off x="8912286" y="6285405"/>
                <a:ext cx="705600" cy="235080"/>
              </p14:xfrm>
            </p:contentPart>
          </mc:Choice>
          <mc:Fallback xmlns="">
            <p:pic>
              <p:nvPicPr>
                <p:cNvPr id="169" name="Ink 168">
                  <a:extLst>
                    <a:ext uri="{FF2B5EF4-FFF2-40B4-BE49-F238E27FC236}">
                      <a16:creationId xmlns:a16="http://schemas.microsoft.com/office/drawing/2014/main" id="{1A9CA81A-DAE5-FE7D-05F7-CD7331399CA9}"/>
                    </a:ext>
                  </a:extLst>
                </p:cNvPr>
                <p:cNvPicPr/>
                <p:nvPr/>
              </p:nvPicPr>
              <p:blipFill>
                <a:blip r:embed="rId248"/>
                <a:stretch>
                  <a:fillRect/>
                </a:stretch>
              </p:blipFill>
              <p:spPr>
                <a:xfrm>
                  <a:off x="8903286" y="6276765"/>
                  <a:ext cx="7232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0" name="Ink 169">
                  <a:extLst>
                    <a:ext uri="{FF2B5EF4-FFF2-40B4-BE49-F238E27FC236}">
                      <a16:creationId xmlns:a16="http://schemas.microsoft.com/office/drawing/2014/main" id="{E5B11F6C-5240-8918-42DD-EF60EA0589B7}"/>
                    </a:ext>
                  </a:extLst>
                </p14:cNvPr>
                <p14:cNvContentPartPr/>
                <p14:nvPr/>
              </p14:nvContentPartPr>
              <p14:xfrm>
                <a:off x="9807606" y="6066165"/>
                <a:ext cx="533520" cy="308520"/>
              </p14:xfrm>
            </p:contentPart>
          </mc:Choice>
          <mc:Fallback xmlns="">
            <p:pic>
              <p:nvPicPr>
                <p:cNvPr id="170" name="Ink 169">
                  <a:extLst>
                    <a:ext uri="{FF2B5EF4-FFF2-40B4-BE49-F238E27FC236}">
                      <a16:creationId xmlns:a16="http://schemas.microsoft.com/office/drawing/2014/main" id="{E5B11F6C-5240-8918-42DD-EF60EA0589B7}"/>
                    </a:ext>
                  </a:extLst>
                </p:cNvPr>
                <p:cNvPicPr/>
                <p:nvPr/>
              </p:nvPicPr>
              <p:blipFill>
                <a:blip r:embed="rId250"/>
                <a:stretch>
                  <a:fillRect/>
                </a:stretch>
              </p:blipFill>
              <p:spPr>
                <a:xfrm>
                  <a:off x="9798966" y="6057165"/>
                  <a:ext cx="5511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1" name="Ink 170">
                  <a:extLst>
                    <a:ext uri="{FF2B5EF4-FFF2-40B4-BE49-F238E27FC236}">
                      <a16:creationId xmlns:a16="http://schemas.microsoft.com/office/drawing/2014/main" id="{68859DF3-9DC7-70B4-0291-B51824933C95}"/>
                    </a:ext>
                  </a:extLst>
                </p14:cNvPr>
                <p14:cNvContentPartPr/>
                <p14:nvPr/>
              </p14:nvContentPartPr>
              <p14:xfrm>
                <a:off x="10161126" y="6181005"/>
                <a:ext cx="226080" cy="30240"/>
              </p14:xfrm>
            </p:contentPart>
          </mc:Choice>
          <mc:Fallback xmlns="">
            <p:pic>
              <p:nvPicPr>
                <p:cNvPr id="171" name="Ink 170">
                  <a:extLst>
                    <a:ext uri="{FF2B5EF4-FFF2-40B4-BE49-F238E27FC236}">
                      <a16:creationId xmlns:a16="http://schemas.microsoft.com/office/drawing/2014/main" id="{68859DF3-9DC7-70B4-0291-B51824933C95}"/>
                    </a:ext>
                  </a:extLst>
                </p:cNvPr>
                <p:cNvPicPr/>
                <p:nvPr/>
              </p:nvPicPr>
              <p:blipFill>
                <a:blip r:embed="rId252"/>
                <a:stretch>
                  <a:fillRect/>
                </a:stretch>
              </p:blipFill>
              <p:spPr>
                <a:xfrm>
                  <a:off x="10152126" y="6172005"/>
                  <a:ext cx="243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2" name="Ink 171">
                  <a:extLst>
                    <a:ext uri="{FF2B5EF4-FFF2-40B4-BE49-F238E27FC236}">
                      <a16:creationId xmlns:a16="http://schemas.microsoft.com/office/drawing/2014/main" id="{CAAABE3A-73BE-7F1E-6EF3-2581FF647A6F}"/>
                    </a:ext>
                  </a:extLst>
                </p14:cNvPr>
                <p14:cNvContentPartPr/>
                <p14:nvPr/>
              </p14:nvContentPartPr>
              <p14:xfrm>
                <a:off x="9811926" y="6161925"/>
                <a:ext cx="386280" cy="71280"/>
              </p14:xfrm>
            </p:contentPart>
          </mc:Choice>
          <mc:Fallback xmlns="">
            <p:pic>
              <p:nvPicPr>
                <p:cNvPr id="172" name="Ink 171">
                  <a:extLst>
                    <a:ext uri="{FF2B5EF4-FFF2-40B4-BE49-F238E27FC236}">
                      <a16:creationId xmlns:a16="http://schemas.microsoft.com/office/drawing/2014/main" id="{CAAABE3A-73BE-7F1E-6EF3-2581FF647A6F}"/>
                    </a:ext>
                  </a:extLst>
                </p:cNvPr>
                <p:cNvPicPr/>
                <p:nvPr/>
              </p:nvPicPr>
              <p:blipFill>
                <a:blip r:embed="rId254"/>
                <a:stretch>
                  <a:fillRect/>
                </a:stretch>
              </p:blipFill>
              <p:spPr>
                <a:xfrm>
                  <a:off x="9803286" y="6153285"/>
                  <a:ext cx="403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5" name="Ink 174">
                  <a:extLst>
                    <a:ext uri="{FF2B5EF4-FFF2-40B4-BE49-F238E27FC236}">
                      <a16:creationId xmlns:a16="http://schemas.microsoft.com/office/drawing/2014/main" id="{26A2FF55-24B4-BD4D-6CBD-AC8191433556}"/>
                    </a:ext>
                  </a:extLst>
                </p14:cNvPr>
                <p14:cNvContentPartPr/>
                <p14:nvPr/>
              </p14:nvContentPartPr>
              <p14:xfrm>
                <a:off x="10664406" y="6371805"/>
                <a:ext cx="9000" cy="31320"/>
              </p14:xfrm>
            </p:contentPart>
          </mc:Choice>
          <mc:Fallback xmlns="">
            <p:pic>
              <p:nvPicPr>
                <p:cNvPr id="175" name="Ink 174">
                  <a:extLst>
                    <a:ext uri="{FF2B5EF4-FFF2-40B4-BE49-F238E27FC236}">
                      <a16:creationId xmlns:a16="http://schemas.microsoft.com/office/drawing/2014/main" id="{26A2FF55-24B4-BD4D-6CBD-AC8191433556}"/>
                    </a:ext>
                  </a:extLst>
                </p:cNvPr>
                <p:cNvPicPr/>
                <p:nvPr/>
              </p:nvPicPr>
              <p:blipFill>
                <a:blip r:embed="rId256"/>
                <a:stretch>
                  <a:fillRect/>
                </a:stretch>
              </p:blipFill>
              <p:spPr>
                <a:xfrm>
                  <a:off x="10655766" y="6363165"/>
                  <a:ext cx="26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6" name="Ink 175">
                  <a:extLst>
                    <a:ext uri="{FF2B5EF4-FFF2-40B4-BE49-F238E27FC236}">
                      <a16:creationId xmlns:a16="http://schemas.microsoft.com/office/drawing/2014/main" id="{D104084E-B1E7-C7A4-3B49-983AE5F13028}"/>
                    </a:ext>
                  </a:extLst>
                </p14:cNvPr>
                <p14:cNvContentPartPr/>
                <p14:nvPr/>
              </p14:nvContentPartPr>
              <p14:xfrm>
                <a:off x="10560006" y="6031965"/>
                <a:ext cx="836280" cy="504360"/>
              </p14:xfrm>
            </p:contentPart>
          </mc:Choice>
          <mc:Fallback xmlns="">
            <p:pic>
              <p:nvPicPr>
                <p:cNvPr id="176" name="Ink 175">
                  <a:extLst>
                    <a:ext uri="{FF2B5EF4-FFF2-40B4-BE49-F238E27FC236}">
                      <a16:creationId xmlns:a16="http://schemas.microsoft.com/office/drawing/2014/main" id="{D104084E-B1E7-C7A4-3B49-983AE5F13028}"/>
                    </a:ext>
                  </a:extLst>
                </p:cNvPr>
                <p:cNvPicPr/>
                <p:nvPr/>
              </p:nvPicPr>
              <p:blipFill>
                <a:blip r:embed="rId258"/>
                <a:stretch>
                  <a:fillRect/>
                </a:stretch>
              </p:blipFill>
              <p:spPr>
                <a:xfrm>
                  <a:off x="10551006" y="6023325"/>
                  <a:ext cx="85392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7" name="Ink 176">
                  <a:extLst>
                    <a:ext uri="{FF2B5EF4-FFF2-40B4-BE49-F238E27FC236}">
                      <a16:creationId xmlns:a16="http://schemas.microsoft.com/office/drawing/2014/main" id="{B0BE132A-2AA7-CD33-B90B-C20724C16BF6}"/>
                    </a:ext>
                  </a:extLst>
                </p14:cNvPr>
                <p14:cNvContentPartPr/>
                <p14:nvPr/>
              </p14:nvContentPartPr>
              <p14:xfrm>
                <a:off x="10787886" y="6078765"/>
                <a:ext cx="39600" cy="15480"/>
              </p14:xfrm>
            </p:contentPart>
          </mc:Choice>
          <mc:Fallback xmlns="">
            <p:pic>
              <p:nvPicPr>
                <p:cNvPr id="177" name="Ink 176">
                  <a:extLst>
                    <a:ext uri="{FF2B5EF4-FFF2-40B4-BE49-F238E27FC236}">
                      <a16:creationId xmlns:a16="http://schemas.microsoft.com/office/drawing/2014/main" id="{B0BE132A-2AA7-CD33-B90B-C20724C16BF6}"/>
                    </a:ext>
                  </a:extLst>
                </p:cNvPr>
                <p:cNvPicPr/>
                <p:nvPr/>
              </p:nvPicPr>
              <p:blipFill>
                <a:blip r:embed="rId260"/>
                <a:stretch>
                  <a:fillRect/>
                </a:stretch>
              </p:blipFill>
              <p:spPr>
                <a:xfrm>
                  <a:off x="10778886" y="6069765"/>
                  <a:ext cx="57240" cy="33120"/>
                </a:xfrm>
                <a:prstGeom prst="rect">
                  <a:avLst/>
                </a:prstGeom>
              </p:spPr>
            </p:pic>
          </mc:Fallback>
        </mc:AlternateContent>
      </p:grpSp>
    </p:spTree>
    <p:extLst>
      <p:ext uri="{BB962C8B-B14F-4D97-AF65-F5344CB8AC3E}">
        <p14:creationId xmlns:p14="http://schemas.microsoft.com/office/powerpoint/2010/main" val="936318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639</TotalTime>
  <Words>446</Words>
  <Application>Microsoft Office PowerPoint</Application>
  <PresentationFormat>Widescreen</PresentationFormat>
  <Paragraphs>30</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Arial</vt:lpstr>
      <vt:lpstr>JkqqxnRjyvkbGhwfskAdvP6960</vt:lpstr>
      <vt:lpstr>KymlsnVppgvcBcpdgpAdvP6975</vt:lpstr>
      <vt:lpstr>QwcwhmQbmsyqKbxlcdAdvOTdd3b7348.I+03</vt:lpstr>
      <vt:lpstr>RgtltvVwghtkGhhdmxAdvP696A</vt:lpstr>
      <vt:lpstr>TvnqjtYbdntvLjxfklAdvP4C4E74</vt:lpstr>
      <vt:lpstr>TyttnbSkrwlvMtcxslAdvP6F09</vt:lpstr>
      <vt:lpstr>Office Theme</vt:lpstr>
      <vt:lpstr>Plasma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Peale</dc:creator>
  <cp:lastModifiedBy>Robert Peale</cp:lastModifiedBy>
  <cp:revision>5</cp:revision>
  <dcterms:created xsi:type="dcterms:W3CDTF">2025-12-06T16:53:05Z</dcterms:created>
  <dcterms:modified xsi:type="dcterms:W3CDTF">2025-12-15T01:53:43Z</dcterms:modified>
</cp:coreProperties>
</file>